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5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E411-144D-4F78-96FF-3C67656E409D}" type="datetimeFigureOut">
              <a:rPr lang="es-CO" smtClean="0"/>
              <a:t>26/05/2020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51E27-6967-4028-9293-B484E966D0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71600" y="1969201"/>
            <a:ext cx="463371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b="1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4000" b="1" spc="-19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b="1" spc="-18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p-</a:t>
            </a:r>
            <a:r>
              <a:rPr sz="4000" b="1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b="1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4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b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4000" b="1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4000" b="1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rk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8309" y="1969201"/>
            <a:ext cx="182326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b="1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b="1" spc="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b="1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n”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600" y="3359789"/>
            <a:ext cx="279740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spc="-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40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40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pítul</a:t>
            </a:r>
            <a:r>
              <a:rPr sz="40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4000" spc="-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4000" spc="-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2</a:t>
            </a:r>
            <a:endParaRPr sz="4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6548" y="4527339"/>
            <a:ext cx="48612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Aná</a:t>
            </a:r>
            <a:r>
              <a:rPr sz="2400" b="1" spc="4" dirty="0" smtClean="0">
                <a:solidFill>
                  <a:srgbClr val="00B050"/>
                </a:solidFill>
                <a:latin typeface="Times New Roman"/>
                <a:cs typeface="Times New Roman"/>
              </a:rPr>
              <a:t>li</a:t>
            </a:r>
            <a:r>
              <a:rPr sz="2400" b="1" spc="-9" dirty="0" smtClean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sz="2400" b="1" spc="14" dirty="0" smtClean="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s de</a:t>
            </a:r>
            <a:r>
              <a:rPr sz="2400" b="1" spc="-4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s-CO" sz="2400" b="1" spc="-4" dirty="0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400" b="1" spc="9" dirty="0" smtClean="0"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as</a:t>
            </a:r>
            <a:r>
              <a:rPr sz="2400" b="1" spc="-19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s-CO" sz="2400" b="1" spc="-19" dirty="0" smtClean="0"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écn</a:t>
            </a:r>
            <a:r>
              <a:rPr sz="2400" b="1" spc="-4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cas</a:t>
            </a:r>
            <a:r>
              <a:rPr lang="es-CO" sz="2400" b="1" spc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y balances</a:t>
            </a:r>
            <a:endParaRPr sz="2400" b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5478" y="4485993"/>
            <a:ext cx="14018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0"/>
              </a:lnSpc>
              <a:spcBef>
                <a:spcPts val="127"/>
              </a:spcBef>
            </a:pPr>
            <a:endParaRPr sz="2400" b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2075" y="5973348"/>
            <a:ext cx="389023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o</a:t>
            </a:r>
            <a:r>
              <a:rPr sz="1400" spc="14" dirty="0" smtClean="0">
                <a:latin typeface="Times New Roman"/>
                <a:cs typeface="Times New Roman"/>
              </a:rPr>
              <a:t>p</a:t>
            </a:r>
            <a:r>
              <a:rPr sz="1400" spc="-4" dirty="0" smtClean="0">
                <a:latin typeface="Times New Roman"/>
                <a:cs typeface="Times New Roman"/>
              </a:rPr>
              <a:t>y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igh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201</a:t>
            </a:r>
            <a:r>
              <a:rPr lang="es-CO" sz="1400" dirty="0">
                <a:latin typeface="Times New Roman"/>
                <a:cs typeface="Times New Roman"/>
              </a:rPr>
              <a:t>1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is</a:t>
            </a:r>
            <a:r>
              <a:rPr sz="1400" spc="-9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9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re</a:t>
            </a:r>
            <a:r>
              <a:rPr sz="1400" spc="-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&amp; </a:t>
            </a:r>
            <a:r>
              <a:rPr sz="1400" spc="-4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is</a:t>
            </a:r>
            <a:r>
              <a:rPr sz="1400" spc="-9" dirty="0" smtClean="0">
                <a:latin typeface="Times New Roman"/>
                <a:cs typeface="Times New Roman"/>
              </a:rPr>
              <a:t>c</a:t>
            </a:r>
            <a:r>
              <a:rPr sz="1400" spc="19" dirty="0" smtClean="0">
                <a:latin typeface="Times New Roman"/>
                <a:cs typeface="Times New Roman"/>
              </a:rPr>
              <a:t>i</a:t>
            </a:r>
            <a:r>
              <a:rPr sz="1400" spc="-4" dirty="0" smtClean="0">
                <a:latin typeface="Times New Roman"/>
                <a:cs typeface="Times New Roman"/>
              </a:rPr>
              <a:t>l</a:t>
            </a:r>
            <a:r>
              <a:rPr sz="1400" spc="19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 </a:t>
            </a:r>
            <a:r>
              <a:rPr sz="1400" spc="-4" dirty="0" smtClean="0">
                <a:latin typeface="Times New Roman"/>
                <a:cs typeface="Times New Roman"/>
              </a:rPr>
              <a:t>O</a:t>
            </a:r>
            <a:r>
              <a:rPr sz="1400" spc="19" dirty="0" smtClean="0">
                <a:latin typeface="Times New Roman"/>
                <a:cs typeface="Times New Roman"/>
              </a:rPr>
              <a:t>p</a:t>
            </a:r>
            <a:r>
              <a:rPr sz="1400" spc="4" dirty="0" smtClean="0">
                <a:latin typeface="Times New Roman"/>
                <a:cs typeface="Times New Roman"/>
              </a:rPr>
              <a:t>p</a:t>
            </a:r>
            <a:r>
              <a:rPr sz="1400" spc="-9" dirty="0" smtClean="0">
                <a:latin typeface="Times New Roman"/>
                <a:cs typeface="Times New Roman"/>
              </a:rPr>
              <a:t>e</a:t>
            </a:r>
            <a:r>
              <a:rPr sz="1400" spc="9" dirty="0" smtClean="0">
                <a:latin typeface="Times New Roman"/>
                <a:cs typeface="Times New Roman"/>
              </a:rPr>
              <a:t>n</a:t>
            </a:r>
            <a:r>
              <a:rPr sz="1400" spc="4" dirty="0" smtClean="0">
                <a:latin typeface="Times New Roman"/>
                <a:cs typeface="Times New Roman"/>
              </a:rPr>
              <a:t>h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-9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er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5830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97" y="2606437"/>
            <a:ext cx="4448266" cy="206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764540" y="331497"/>
            <a:ext cx="524915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Ren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la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520" y="115364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6512" y="1179553"/>
            <a:ext cx="6957085" cy="916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guno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ac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4" dirty="0" smtClean="0">
                <a:latin typeface="Times New Roman"/>
                <a:cs typeface="Times New Roman"/>
              </a:rPr>
              <a:t>mu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es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r</a:t>
            </a:r>
            <a:r>
              <a:rPr sz="3200" spc="4" dirty="0" smtClean="0">
                <a:latin typeface="Times New Roman"/>
                <a:cs typeface="Times New Roman"/>
              </a:rPr>
              <a:t>end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mi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25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  <a:p>
            <a:pPr marL="21844" marR="61036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so</a:t>
            </a:r>
            <a:r>
              <a:rPr sz="3200" spc="1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194" y="2206133"/>
            <a:ext cx="256209" cy="346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0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9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5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6418" y="2225945"/>
            <a:ext cx="3921375" cy="2442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ncho</a:t>
            </a:r>
            <a:r>
              <a:rPr sz="2800" spc="-6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ban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(</a:t>
            </a:r>
            <a:r>
              <a:rPr sz="2800" i="1" spc="29" dirty="0" smtClean="0">
                <a:latin typeface="Times New Roman"/>
                <a:cs typeface="Times New Roman"/>
              </a:rPr>
              <a:t>b</a:t>
            </a:r>
            <a:r>
              <a:rPr sz="2800" i="1" spc="4" dirty="0" smtClean="0">
                <a:latin typeface="Times New Roman"/>
                <a:cs typeface="Times New Roman"/>
              </a:rPr>
              <a:t>a</a:t>
            </a:r>
            <a:r>
              <a:rPr sz="2800" i="1" spc="19" dirty="0" smtClean="0">
                <a:latin typeface="Times New Roman"/>
                <a:cs typeface="Times New Roman"/>
              </a:rPr>
              <a:t>n</a:t>
            </a:r>
            <a:r>
              <a:rPr sz="2800" i="1" spc="4" dirty="0" smtClean="0">
                <a:latin typeface="Times New Roman"/>
                <a:cs typeface="Times New Roman"/>
              </a:rPr>
              <a:t>d</a:t>
            </a:r>
            <a:r>
              <a:rPr sz="2800" i="1" spc="-14" dirty="0" smtClean="0">
                <a:latin typeface="Times New Roman"/>
                <a:cs typeface="Times New Roman"/>
              </a:rPr>
              <a:t>w</a:t>
            </a:r>
            <a:r>
              <a:rPr sz="2800" i="1" spc="0" dirty="0" smtClean="0">
                <a:latin typeface="Times New Roman"/>
                <a:cs typeface="Times New Roman"/>
              </a:rPr>
              <a:t>ith</a:t>
            </a:r>
            <a:endParaRPr sz="2800">
              <a:latin typeface="Times New Roman"/>
              <a:cs typeface="Times New Roman"/>
            </a:endParaRPr>
          </a:p>
          <a:p>
            <a:pPr marL="12700" marR="548842">
              <a:lnSpc>
                <a:spcPts val="3219"/>
              </a:lnSpc>
              <a:spcBef>
                <a:spcPts val="688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ud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(</a:t>
            </a:r>
            <a:r>
              <a:rPr sz="2800" i="1" spc="4" dirty="0" smtClean="0">
                <a:latin typeface="Times New Roman"/>
                <a:cs typeface="Times New Roman"/>
              </a:rPr>
              <a:t>t</a:t>
            </a:r>
            <a:r>
              <a:rPr sz="2800" i="1" spc="19" dirty="0" smtClean="0">
                <a:latin typeface="Times New Roman"/>
                <a:cs typeface="Times New Roman"/>
              </a:rPr>
              <a:t>h</a:t>
            </a:r>
            <a:r>
              <a:rPr sz="2800" i="1" spc="-54" dirty="0" smtClean="0">
                <a:latin typeface="Times New Roman"/>
                <a:cs typeface="Times New Roman"/>
              </a:rPr>
              <a:t>ro</a:t>
            </a:r>
            <a:r>
              <a:rPr sz="2800" i="1" spc="4" dirty="0" smtClean="0">
                <a:latin typeface="Times New Roman"/>
                <a:cs typeface="Times New Roman"/>
              </a:rPr>
              <a:t>ughp</a:t>
            </a:r>
            <a:r>
              <a:rPr sz="2800" i="1" spc="-4" dirty="0" smtClean="0">
                <a:latin typeface="Times New Roman"/>
                <a:cs typeface="Times New Roman"/>
              </a:rPr>
              <a:t>u</a:t>
            </a:r>
            <a:r>
              <a:rPr sz="2800" i="1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) </a:t>
            </a:r>
            <a:endParaRPr sz="2800">
              <a:latin typeface="Times New Roman"/>
              <a:cs typeface="Times New Roman"/>
            </a:endParaRPr>
          </a:p>
          <a:p>
            <a:pPr marL="12700" marR="548842">
              <a:lnSpc>
                <a:spcPts val="3219"/>
              </a:lnSpc>
              <a:spcBef>
                <a:spcPts val="843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so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da </a:t>
            </a:r>
            <a:endParaRPr sz="2800">
              <a:latin typeface="Times New Roman"/>
              <a:cs typeface="Times New Roman"/>
            </a:endParaRPr>
          </a:p>
          <a:p>
            <a:pPr marL="12700" marR="548842">
              <a:lnSpc>
                <a:spcPts val="3219"/>
              </a:lnSpc>
              <a:spcBef>
                <a:spcPts val="843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rg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63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f</a:t>
            </a:r>
            <a:r>
              <a:rPr sz="2800" spc="0" dirty="0" smtClean="0">
                <a:latin typeface="Times New Roman"/>
                <a:cs typeface="Times New Roman"/>
              </a:rPr>
              <a:t>ici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8968" y="2225945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0" dirty="0" smtClean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4149" y="2225945"/>
            <a:ext cx="14027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-14" dirty="0" smtClean="0">
                <a:latin typeface="Times New Roman"/>
                <a:cs typeface="Times New Roman"/>
              </a:rPr>
              <a:t>c</a:t>
            </a:r>
            <a:r>
              <a:rPr sz="2800" i="1" spc="19" dirty="0" smtClean="0">
                <a:latin typeface="Times New Roman"/>
                <a:cs typeface="Times New Roman"/>
              </a:rPr>
              <a:t>a</a:t>
            </a:r>
            <a:r>
              <a:rPr sz="2800" i="1" spc="4" dirty="0" smtClean="0">
                <a:latin typeface="Times New Roman"/>
                <a:cs typeface="Times New Roman"/>
              </a:rPr>
              <a:t>p</a:t>
            </a:r>
            <a:r>
              <a:rPr sz="2800" i="1" spc="19" dirty="0" smtClean="0">
                <a:latin typeface="Times New Roman"/>
                <a:cs typeface="Times New Roman"/>
              </a:rPr>
              <a:t>a</a:t>
            </a:r>
            <a:r>
              <a:rPr sz="2800" i="1" spc="-14" dirty="0" smtClean="0">
                <a:latin typeface="Times New Roman"/>
                <a:cs typeface="Times New Roman"/>
              </a:rPr>
              <a:t>c</a:t>
            </a:r>
            <a:r>
              <a:rPr sz="2800" i="1" spc="4" dirty="0" smtClean="0">
                <a:latin typeface="Times New Roman"/>
                <a:cs typeface="Times New Roman"/>
              </a:rPr>
              <a:t>ity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6418" y="4803664"/>
            <a:ext cx="4232198" cy="895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37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(</a:t>
            </a:r>
            <a:r>
              <a:rPr sz="2800" i="1" spc="0" dirty="0" smtClean="0">
                <a:latin typeface="Times New Roman"/>
                <a:cs typeface="Times New Roman"/>
              </a:rPr>
              <a:t>l</a:t>
            </a:r>
            <a:r>
              <a:rPr sz="2800" i="1" spc="4" dirty="0" smtClean="0">
                <a:latin typeface="Times New Roman"/>
                <a:cs typeface="Times New Roman"/>
              </a:rPr>
              <a:t>a</a:t>
            </a:r>
            <a:r>
              <a:rPr sz="2800" i="1" spc="0" dirty="0" smtClean="0">
                <a:latin typeface="Times New Roman"/>
                <a:cs typeface="Times New Roman"/>
              </a:rPr>
              <a:t>tenc</a:t>
            </a:r>
            <a:r>
              <a:rPr sz="2800" i="1" spc="-4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ri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ón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688"/>
              </a:spcBef>
            </a:pPr>
            <a:r>
              <a:rPr sz="2800" spc="-50" dirty="0" smtClean="0">
                <a:latin typeface="Times New Roman"/>
                <a:cs typeface="Times New Roman"/>
              </a:rPr>
              <a:t>T</a:t>
            </a:r>
            <a:r>
              <a:rPr sz="2800" spc="-44" dirty="0" smtClean="0">
                <a:latin typeface="Times New Roman"/>
                <a:cs typeface="Times New Roman"/>
              </a:rPr>
              <a:t>i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po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4" dirty="0" smtClean="0">
                <a:latin typeface="Times New Roman"/>
                <a:cs typeface="Times New Roman"/>
              </a:rPr>
              <a:t>pu</a:t>
            </a:r>
            <a:r>
              <a:rPr sz="2800" spc="0" dirty="0" smtClean="0">
                <a:latin typeface="Times New Roman"/>
                <a:cs typeface="Times New Roman"/>
              </a:rPr>
              <a:t>esta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9791" y="4803664"/>
            <a:ext cx="1607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del 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rdo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7214" y="4803664"/>
            <a:ext cx="10109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29" dirty="0" smtClean="0">
                <a:latin typeface="Times New Roman"/>
                <a:cs typeface="Times New Roman"/>
              </a:rPr>
              <a:t>(</a:t>
            </a:r>
            <a:r>
              <a:rPr sz="2800" i="1" spc="4" dirty="0" smtClean="0">
                <a:latin typeface="Times New Roman"/>
                <a:cs typeface="Times New Roman"/>
              </a:rPr>
              <a:t>jitt</a:t>
            </a:r>
            <a:r>
              <a:rPr sz="2800" i="1" spc="-4" dirty="0" smtClean="0">
                <a:latin typeface="Times New Roman"/>
                <a:cs typeface="Times New Roman"/>
              </a:rPr>
              <a:t>e</a:t>
            </a:r>
            <a:r>
              <a:rPr sz="2800" i="1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5090160" y="3561715"/>
            <a:ext cx="13081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90160" y="3560445"/>
            <a:ext cx="131444" cy="536574"/>
          </a:xfrm>
          <a:custGeom>
            <a:avLst/>
            <a:gdLst/>
            <a:ahLst/>
            <a:cxnLst/>
            <a:rect l="l" t="t" r="r" b="b"/>
            <a:pathLst>
              <a:path w="131444" h="536575">
                <a:moveTo>
                  <a:pt x="0" y="268604"/>
                </a:moveTo>
                <a:lnTo>
                  <a:pt x="0" y="254634"/>
                </a:lnTo>
                <a:lnTo>
                  <a:pt x="635" y="241299"/>
                </a:lnTo>
                <a:lnTo>
                  <a:pt x="635" y="226694"/>
                </a:lnTo>
                <a:lnTo>
                  <a:pt x="1904" y="212724"/>
                </a:lnTo>
                <a:lnTo>
                  <a:pt x="1904" y="198754"/>
                </a:lnTo>
                <a:lnTo>
                  <a:pt x="3810" y="186054"/>
                </a:lnTo>
                <a:lnTo>
                  <a:pt x="4444" y="172084"/>
                </a:lnTo>
                <a:lnTo>
                  <a:pt x="6350" y="159384"/>
                </a:lnTo>
                <a:lnTo>
                  <a:pt x="6985" y="146684"/>
                </a:lnTo>
                <a:lnTo>
                  <a:pt x="8254" y="133984"/>
                </a:lnTo>
                <a:lnTo>
                  <a:pt x="10794" y="122554"/>
                </a:lnTo>
                <a:lnTo>
                  <a:pt x="12700" y="111124"/>
                </a:lnTo>
                <a:lnTo>
                  <a:pt x="14604" y="99694"/>
                </a:lnTo>
                <a:lnTo>
                  <a:pt x="17144" y="89534"/>
                </a:lnTo>
                <a:lnTo>
                  <a:pt x="19050" y="79374"/>
                </a:lnTo>
                <a:lnTo>
                  <a:pt x="20954" y="69849"/>
                </a:lnTo>
                <a:lnTo>
                  <a:pt x="23494" y="60324"/>
                </a:lnTo>
                <a:lnTo>
                  <a:pt x="27304" y="51434"/>
                </a:lnTo>
                <a:lnTo>
                  <a:pt x="29844" y="44450"/>
                </a:lnTo>
                <a:lnTo>
                  <a:pt x="32385" y="36194"/>
                </a:lnTo>
                <a:lnTo>
                  <a:pt x="36194" y="29844"/>
                </a:lnTo>
                <a:lnTo>
                  <a:pt x="38735" y="23494"/>
                </a:lnTo>
                <a:lnTo>
                  <a:pt x="42544" y="19050"/>
                </a:lnTo>
                <a:lnTo>
                  <a:pt x="45085" y="13334"/>
                </a:lnTo>
                <a:lnTo>
                  <a:pt x="48894" y="10159"/>
                </a:lnTo>
                <a:lnTo>
                  <a:pt x="51435" y="6350"/>
                </a:lnTo>
                <a:lnTo>
                  <a:pt x="55244" y="3809"/>
                </a:lnTo>
                <a:lnTo>
                  <a:pt x="59054" y="1904"/>
                </a:lnTo>
                <a:lnTo>
                  <a:pt x="61594" y="634"/>
                </a:lnTo>
                <a:lnTo>
                  <a:pt x="65404" y="0"/>
                </a:lnTo>
                <a:lnTo>
                  <a:pt x="69850" y="634"/>
                </a:lnTo>
                <a:lnTo>
                  <a:pt x="71754" y="1904"/>
                </a:lnTo>
                <a:lnTo>
                  <a:pt x="76200" y="3809"/>
                </a:lnTo>
                <a:lnTo>
                  <a:pt x="80010" y="6350"/>
                </a:lnTo>
                <a:lnTo>
                  <a:pt x="82550" y="10159"/>
                </a:lnTo>
                <a:lnTo>
                  <a:pt x="86360" y="13334"/>
                </a:lnTo>
                <a:lnTo>
                  <a:pt x="88900" y="17144"/>
                </a:lnTo>
                <a:lnTo>
                  <a:pt x="92710" y="23494"/>
                </a:lnTo>
                <a:lnTo>
                  <a:pt x="95885" y="29209"/>
                </a:lnTo>
                <a:lnTo>
                  <a:pt x="99060" y="36194"/>
                </a:lnTo>
                <a:lnTo>
                  <a:pt x="101600" y="42544"/>
                </a:lnTo>
                <a:lnTo>
                  <a:pt x="103504" y="51434"/>
                </a:lnTo>
                <a:lnTo>
                  <a:pt x="106044" y="60324"/>
                </a:lnTo>
                <a:lnTo>
                  <a:pt x="109854" y="69849"/>
                </a:lnTo>
                <a:lnTo>
                  <a:pt x="112394" y="78104"/>
                </a:lnTo>
                <a:lnTo>
                  <a:pt x="114300" y="88899"/>
                </a:lnTo>
                <a:lnTo>
                  <a:pt x="116204" y="99694"/>
                </a:lnTo>
                <a:lnTo>
                  <a:pt x="118744" y="109854"/>
                </a:lnTo>
                <a:lnTo>
                  <a:pt x="120650" y="122554"/>
                </a:lnTo>
                <a:lnTo>
                  <a:pt x="122554" y="133984"/>
                </a:lnTo>
                <a:lnTo>
                  <a:pt x="124460" y="146684"/>
                </a:lnTo>
                <a:lnTo>
                  <a:pt x="125094" y="158749"/>
                </a:lnTo>
                <a:lnTo>
                  <a:pt x="127000" y="172084"/>
                </a:lnTo>
                <a:lnTo>
                  <a:pt x="127635" y="184784"/>
                </a:lnTo>
                <a:lnTo>
                  <a:pt x="128904" y="198754"/>
                </a:lnTo>
                <a:lnTo>
                  <a:pt x="130810" y="211454"/>
                </a:lnTo>
                <a:lnTo>
                  <a:pt x="130810" y="225424"/>
                </a:lnTo>
                <a:lnTo>
                  <a:pt x="130810" y="239394"/>
                </a:lnTo>
                <a:lnTo>
                  <a:pt x="131444" y="253999"/>
                </a:lnTo>
                <a:lnTo>
                  <a:pt x="131444" y="267334"/>
                </a:lnTo>
                <a:lnTo>
                  <a:pt x="131444" y="281304"/>
                </a:lnTo>
                <a:lnTo>
                  <a:pt x="130810" y="295274"/>
                </a:lnTo>
                <a:lnTo>
                  <a:pt x="130810" y="311149"/>
                </a:lnTo>
                <a:lnTo>
                  <a:pt x="130810" y="323849"/>
                </a:lnTo>
                <a:lnTo>
                  <a:pt x="128904" y="337184"/>
                </a:lnTo>
                <a:lnTo>
                  <a:pt x="127635" y="351154"/>
                </a:lnTo>
                <a:lnTo>
                  <a:pt x="127000" y="363854"/>
                </a:lnTo>
                <a:lnTo>
                  <a:pt x="125094" y="376554"/>
                </a:lnTo>
                <a:lnTo>
                  <a:pt x="124460" y="389254"/>
                </a:lnTo>
                <a:lnTo>
                  <a:pt x="122554" y="401954"/>
                </a:lnTo>
                <a:lnTo>
                  <a:pt x="120650" y="413384"/>
                </a:lnTo>
                <a:lnTo>
                  <a:pt x="118744" y="426084"/>
                </a:lnTo>
                <a:lnTo>
                  <a:pt x="116204" y="436244"/>
                </a:lnTo>
                <a:lnTo>
                  <a:pt x="114300" y="447674"/>
                </a:lnTo>
                <a:lnTo>
                  <a:pt x="111760" y="457834"/>
                </a:lnTo>
                <a:lnTo>
                  <a:pt x="108585" y="466724"/>
                </a:lnTo>
                <a:lnTo>
                  <a:pt x="106044" y="476249"/>
                </a:lnTo>
                <a:lnTo>
                  <a:pt x="103504" y="484504"/>
                </a:lnTo>
                <a:lnTo>
                  <a:pt x="101600" y="493394"/>
                </a:lnTo>
                <a:lnTo>
                  <a:pt x="99060" y="499744"/>
                </a:lnTo>
                <a:lnTo>
                  <a:pt x="95250" y="507999"/>
                </a:lnTo>
                <a:lnTo>
                  <a:pt x="92710" y="512444"/>
                </a:lnTo>
                <a:lnTo>
                  <a:pt x="88900" y="518794"/>
                </a:lnTo>
                <a:lnTo>
                  <a:pt x="86360" y="522604"/>
                </a:lnTo>
                <a:lnTo>
                  <a:pt x="82550" y="527049"/>
                </a:lnTo>
                <a:lnTo>
                  <a:pt x="80010" y="530224"/>
                </a:lnTo>
                <a:lnTo>
                  <a:pt x="76200" y="533399"/>
                </a:lnTo>
                <a:lnTo>
                  <a:pt x="71754" y="534034"/>
                </a:lnTo>
                <a:lnTo>
                  <a:pt x="69850" y="535304"/>
                </a:lnTo>
                <a:lnTo>
                  <a:pt x="65404" y="536574"/>
                </a:lnTo>
                <a:lnTo>
                  <a:pt x="61594" y="535304"/>
                </a:lnTo>
                <a:lnTo>
                  <a:pt x="59054" y="535304"/>
                </a:lnTo>
                <a:lnTo>
                  <a:pt x="55244" y="533399"/>
                </a:lnTo>
                <a:lnTo>
                  <a:pt x="51435" y="530224"/>
                </a:lnTo>
                <a:lnTo>
                  <a:pt x="48894" y="527684"/>
                </a:lnTo>
                <a:lnTo>
                  <a:pt x="45085" y="523874"/>
                </a:lnTo>
                <a:lnTo>
                  <a:pt x="42544" y="520699"/>
                </a:lnTo>
                <a:lnTo>
                  <a:pt x="38735" y="514984"/>
                </a:lnTo>
                <a:lnTo>
                  <a:pt x="36194" y="508634"/>
                </a:lnTo>
                <a:lnTo>
                  <a:pt x="33654" y="502284"/>
                </a:lnTo>
                <a:lnTo>
                  <a:pt x="29844" y="495934"/>
                </a:lnTo>
                <a:lnTo>
                  <a:pt x="27304" y="488949"/>
                </a:lnTo>
                <a:lnTo>
                  <a:pt x="25400" y="480694"/>
                </a:lnTo>
                <a:lnTo>
                  <a:pt x="22860" y="471804"/>
                </a:lnTo>
                <a:lnTo>
                  <a:pt x="19685" y="463549"/>
                </a:lnTo>
                <a:lnTo>
                  <a:pt x="17144" y="452754"/>
                </a:lnTo>
                <a:lnTo>
                  <a:pt x="14604" y="442594"/>
                </a:lnTo>
                <a:lnTo>
                  <a:pt x="13335" y="432434"/>
                </a:lnTo>
                <a:lnTo>
                  <a:pt x="10794" y="421004"/>
                </a:lnTo>
                <a:lnTo>
                  <a:pt x="10160" y="409574"/>
                </a:lnTo>
                <a:lnTo>
                  <a:pt x="6985" y="398144"/>
                </a:lnTo>
                <a:lnTo>
                  <a:pt x="6350" y="387349"/>
                </a:lnTo>
                <a:lnTo>
                  <a:pt x="4444" y="374649"/>
                </a:lnTo>
                <a:lnTo>
                  <a:pt x="3810" y="361949"/>
                </a:lnTo>
                <a:lnTo>
                  <a:pt x="1904" y="349249"/>
                </a:lnTo>
                <a:lnTo>
                  <a:pt x="1904" y="334644"/>
                </a:lnTo>
                <a:lnTo>
                  <a:pt x="635" y="321944"/>
                </a:lnTo>
                <a:lnTo>
                  <a:pt x="0" y="307974"/>
                </a:lnTo>
                <a:lnTo>
                  <a:pt x="0" y="295274"/>
                </a:lnTo>
                <a:lnTo>
                  <a:pt x="0" y="281304"/>
                </a:lnTo>
                <a:lnTo>
                  <a:pt x="0" y="267334"/>
                </a:lnTo>
                <a:lnTo>
                  <a:pt x="0" y="26860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90160" y="35604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95955" y="3554095"/>
            <a:ext cx="1971674" cy="546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96590" y="3555365"/>
            <a:ext cx="1971039" cy="546100"/>
          </a:xfrm>
          <a:custGeom>
            <a:avLst/>
            <a:gdLst/>
            <a:ahLst/>
            <a:cxnLst/>
            <a:rect l="l" t="t" r="r" b="b"/>
            <a:pathLst>
              <a:path w="1971039" h="546100">
                <a:moveTo>
                  <a:pt x="1971039" y="0"/>
                </a:moveTo>
                <a:lnTo>
                  <a:pt x="0" y="0"/>
                </a:lnTo>
                <a:lnTo>
                  <a:pt x="0" y="546100"/>
                </a:lnTo>
                <a:lnTo>
                  <a:pt x="1971039" y="54610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96590" y="3555365"/>
            <a:ext cx="1972310" cy="544830"/>
          </a:xfrm>
          <a:custGeom>
            <a:avLst/>
            <a:gdLst/>
            <a:ahLst/>
            <a:cxnLst/>
            <a:rect l="l" t="t" r="r" b="b"/>
            <a:pathLst>
              <a:path w="1972310" h="544830">
                <a:moveTo>
                  <a:pt x="1972310" y="0"/>
                </a:moveTo>
                <a:lnTo>
                  <a:pt x="0" y="0"/>
                </a:lnTo>
                <a:lnTo>
                  <a:pt x="0" y="544830"/>
                </a:lnTo>
                <a:lnTo>
                  <a:pt x="1972310" y="54483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96590" y="3555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17850" y="3560445"/>
            <a:ext cx="132080" cy="536574"/>
          </a:xfrm>
          <a:custGeom>
            <a:avLst/>
            <a:gdLst/>
            <a:ahLst/>
            <a:cxnLst/>
            <a:rect l="l" t="t" r="r" b="b"/>
            <a:pathLst>
              <a:path w="132080" h="536575">
                <a:moveTo>
                  <a:pt x="1905" y="226694"/>
                </a:moveTo>
                <a:lnTo>
                  <a:pt x="635" y="241299"/>
                </a:lnTo>
                <a:lnTo>
                  <a:pt x="635" y="268604"/>
                </a:lnTo>
                <a:lnTo>
                  <a:pt x="0" y="267334"/>
                </a:lnTo>
                <a:lnTo>
                  <a:pt x="0" y="281304"/>
                </a:lnTo>
                <a:lnTo>
                  <a:pt x="635" y="295274"/>
                </a:lnTo>
                <a:lnTo>
                  <a:pt x="635" y="307974"/>
                </a:lnTo>
                <a:lnTo>
                  <a:pt x="1905" y="321944"/>
                </a:lnTo>
                <a:lnTo>
                  <a:pt x="1905" y="334644"/>
                </a:lnTo>
                <a:lnTo>
                  <a:pt x="3810" y="349249"/>
                </a:lnTo>
                <a:lnTo>
                  <a:pt x="3810" y="361949"/>
                </a:lnTo>
                <a:lnTo>
                  <a:pt x="6350" y="374649"/>
                </a:lnTo>
                <a:lnTo>
                  <a:pt x="6985" y="387349"/>
                </a:lnTo>
                <a:lnTo>
                  <a:pt x="8255" y="398144"/>
                </a:lnTo>
                <a:lnTo>
                  <a:pt x="10160" y="409574"/>
                </a:lnTo>
                <a:lnTo>
                  <a:pt x="12700" y="421004"/>
                </a:lnTo>
                <a:lnTo>
                  <a:pt x="13335" y="432434"/>
                </a:lnTo>
                <a:lnTo>
                  <a:pt x="16510" y="442594"/>
                </a:lnTo>
                <a:lnTo>
                  <a:pt x="19050" y="452754"/>
                </a:lnTo>
                <a:lnTo>
                  <a:pt x="20955" y="463549"/>
                </a:lnTo>
                <a:lnTo>
                  <a:pt x="24130" y="471804"/>
                </a:lnTo>
                <a:lnTo>
                  <a:pt x="25400" y="480694"/>
                </a:lnTo>
                <a:lnTo>
                  <a:pt x="29210" y="488949"/>
                </a:lnTo>
                <a:lnTo>
                  <a:pt x="31750" y="495934"/>
                </a:lnTo>
                <a:lnTo>
                  <a:pt x="33655" y="502284"/>
                </a:lnTo>
                <a:lnTo>
                  <a:pt x="36830" y="508634"/>
                </a:lnTo>
                <a:lnTo>
                  <a:pt x="40005" y="514984"/>
                </a:lnTo>
                <a:lnTo>
                  <a:pt x="43180" y="520699"/>
                </a:lnTo>
                <a:lnTo>
                  <a:pt x="46355" y="523874"/>
                </a:lnTo>
                <a:lnTo>
                  <a:pt x="49530" y="527684"/>
                </a:lnTo>
                <a:lnTo>
                  <a:pt x="52705" y="530224"/>
                </a:lnTo>
                <a:lnTo>
                  <a:pt x="55880" y="533399"/>
                </a:lnTo>
                <a:lnTo>
                  <a:pt x="59055" y="535304"/>
                </a:lnTo>
                <a:lnTo>
                  <a:pt x="63500" y="535304"/>
                </a:lnTo>
                <a:lnTo>
                  <a:pt x="65405" y="536574"/>
                </a:lnTo>
                <a:lnTo>
                  <a:pt x="69850" y="535304"/>
                </a:lnTo>
                <a:lnTo>
                  <a:pt x="73660" y="534034"/>
                </a:lnTo>
                <a:lnTo>
                  <a:pt x="76200" y="533399"/>
                </a:lnTo>
                <a:lnTo>
                  <a:pt x="80010" y="530224"/>
                </a:lnTo>
                <a:lnTo>
                  <a:pt x="83185" y="527049"/>
                </a:lnTo>
                <a:lnTo>
                  <a:pt x="86360" y="522604"/>
                </a:lnTo>
                <a:lnTo>
                  <a:pt x="89535" y="518794"/>
                </a:lnTo>
                <a:lnTo>
                  <a:pt x="92710" y="512444"/>
                </a:lnTo>
                <a:lnTo>
                  <a:pt x="95885" y="507999"/>
                </a:lnTo>
                <a:lnTo>
                  <a:pt x="99060" y="499744"/>
                </a:lnTo>
                <a:lnTo>
                  <a:pt x="102235" y="493394"/>
                </a:lnTo>
                <a:lnTo>
                  <a:pt x="105410" y="484504"/>
                </a:lnTo>
                <a:lnTo>
                  <a:pt x="107950" y="476249"/>
                </a:lnTo>
                <a:lnTo>
                  <a:pt x="109855" y="466724"/>
                </a:lnTo>
                <a:lnTo>
                  <a:pt x="113030" y="457834"/>
                </a:lnTo>
                <a:lnTo>
                  <a:pt x="114935" y="447674"/>
                </a:lnTo>
                <a:lnTo>
                  <a:pt x="116205" y="436244"/>
                </a:lnTo>
                <a:lnTo>
                  <a:pt x="119380" y="426084"/>
                </a:lnTo>
                <a:lnTo>
                  <a:pt x="121285" y="413384"/>
                </a:lnTo>
                <a:lnTo>
                  <a:pt x="122555" y="401954"/>
                </a:lnTo>
                <a:lnTo>
                  <a:pt x="124460" y="389254"/>
                </a:lnTo>
                <a:lnTo>
                  <a:pt x="127000" y="376554"/>
                </a:lnTo>
                <a:lnTo>
                  <a:pt x="127635" y="363854"/>
                </a:lnTo>
                <a:lnTo>
                  <a:pt x="128905" y="351154"/>
                </a:lnTo>
                <a:lnTo>
                  <a:pt x="128905" y="337184"/>
                </a:lnTo>
                <a:lnTo>
                  <a:pt x="130810" y="323849"/>
                </a:lnTo>
                <a:lnTo>
                  <a:pt x="132080" y="311149"/>
                </a:lnTo>
                <a:lnTo>
                  <a:pt x="132080" y="225424"/>
                </a:lnTo>
                <a:lnTo>
                  <a:pt x="130810" y="211454"/>
                </a:lnTo>
                <a:lnTo>
                  <a:pt x="128905" y="198754"/>
                </a:lnTo>
                <a:lnTo>
                  <a:pt x="128905" y="184784"/>
                </a:lnTo>
                <a:lnTo>
                  <a:pt x="127635" y="172084"/>
                </a:lnTo>
                <a:lnTo>
                  <a:pt x="127000" y="158749"/>
                </a:lnTo>
                <a:lnTo>
                  <a:pt x="124460" y="146684"/>
                </a:lnTo>
                <a:lnTo>
                  <a:pt x="122555" y="133984"/>
                </a:lnTo>
                <a:lnTo>
                  <a:pt x="121285" y="122554"/>
                </a:lnTo>
                <a:lnTo>
                  <a:pt x="119380" y="109854"/>
                </a:lnTo>
                <a:lnTo>
                  <a:pt x="116205" y="99694"/>
                </a:lnTo>
                <a:lnTo>
                  <a:pt x="114935" y="88899"/>
                </a:lnTo>
                <a:lnTo>
                  <a:pt x="113030" y="78104"/>
                </a:lnTo>
                <a:lnTo>
                  <a:pt x="109855" y="69849"/>
                </a:lnTo>
                <a:lnTo>
                  <a:pt x="107950" y="60324"/>
                </a:lnTo>
                <a:lnTo>
                  <a:pt x="105410" y="51434"/>
                </a:lnTo>
                <a:lnTo>
                  <a:pt x="102235" y="42544"/>
                </a:lnTo>
                <a:lnTo>
                  <a:pt x="99060" y="36194"/>
                </a:lnTo>
                <a:lnTo>
                  <a:pt x="95885" y="29209"/>
                </a:lnTo>
                <a:lnTo>
                  <a:pt x="93980" y="23494"/>
                </a:lnTo>
                <a:lnTo>
                  <a:pt x="89535" y="17144"/>
                </a:lnTo>
                <a:lnTo>
                  <a:pt x="86360" y="13334"/>
                </a:lnTo>
                <a:lnTo>
                  <a:pt x="83185" y="10159"/>
                </a:lnTo>
                <a:lnTo>
                  <a:pt x="80010" y="6350"/>
                </a:lnTo>
                <a:lnTo>
                  <a:pt x="76200" y="3809"/>
                </a:lnTo>
                <a:lnTo>
                  <a:pt x="73660" y="1904"/>
                </a:lnTo>
                <a:lnTo>
                  <a:pt x="69850" y="634"/>
                </a:lnTo>
                <a:lnTo>
                  <a:pt x="67310" y="0"/>
                </a:lnTo>
                <a:lnTo>
                  <a:pt x="63500" y="634"/>
                </a:lnTo>
                <a:lnTo>
                  <a:pt x="59055" y="1904"/>
                </a:lnTo>
                <a:lnTo>
                  <a:pt x="55880" y="3809"/>
                </a:lnTo>
                <a:lnTo>
                  <a:pt x="52705" y="6350"/>
                </a:lnTo>
                <a:lnTo>
                  <a:pt x="49530" y="10159"/>
                </a:lnTo>
                <a:lnTo>
                  <a:pt x="46355" y="13334"/>
                </a:lnTo>
                <a:lnTo>
                  <a:pt x="43180" y="19050"/>
                </a:lnTo>
                <a:lnTo>
                  <a:pt x="40005" y="23494"/>
                </a:lnTo>
                <a:lnTo>
                  <a:pt x="36830" y="29844"/>
                </a:lnTo>
                <a:lnTo>
                  <a:pt x="33655" y="36194"/>
                </a:lnTo>
                <a:lnTo>
                  <a:pt x="30480" y="44450"/>
                </a:lnTo>
                <a:lnTo>
                  <a:pt x="27305" y="51434"/>
                </a:lnTo>
                <a:lnTo>
                  <a:pt x="25400" y="60324"/>
                </a:lnTo>
                <a:lnTo>
                  <a:pt x="22860" y="69849"/>
                </a:lnTo>
                <a:lnTo>
                  <a:pt x="19685" y="79374"/>
                </a:lnTo>
                <a:lnTo>
                  <a:pt x="17780" y="89534"/>
                </a:lnTo>
                <a:lnTo>
                  <a:pt x="16510" y="99694"/>
                </a:lnTo>
                <a:lnTo>
                  <a:pt x="13335" y="111124"/>
                </a:lnTo>
                <a:lnTo>
                  <a:pt x="11430" y="122554"/>
                </a:lnTo>
                <a:lnTo>
                  <a:pt x="10160" y="133984"/>
                </a:lnTo>
                <a:lnTo>
                  <a:pt x="8255" y="146684"/>
                </a:lnTo>
                <a:lnTo>
                  <a:pt x="6350" y="159384"/>
                </a:lnTo>
                <a:lnTo>
                  <a:pt x="5080" y="172084"/>
                </a:lnTo>
                <a:lnTo>
                  <a:pt x="3810" y="186054"/>
                </a:lnTo>
                <a:lnTo>
                  <a:pt x="3810" y="198754"/>
                </a:lnTo>
                <a:lnTo>
                  <a:pt x="1905" y="212724"/>
                </a:lnTo>
                <a:lnTo>
                  <a:pt x="1905" y="2266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17850" y="3560445"/>
            <a:ext cx="132080" cy="536574"/>
          </a:xfrm>
          <a:custGeom>
            <a:avLst/>
            <a:gdLst/>
            <a:ahLst/>
            <a:cxnLst/>
            <a:rect l="l" t="t" r="r" b="b"/>
            <a:pathLst>
              <a:path w="132080" h="536575">
                <a:moveTo>
                  <a:pt x="635" y="268604"/>
                </a:moveTo>
                <a:lnTo>
                  <a:pt x="635" y="254634"/>
                </a:lnTo>
                <a:lnTo>
                  <a:pt x="635" y="241299"/>
                </a:lnTo>
                <a:lnTo>
                  <a:pt x="1905" y="226694"/>
                </a:lnTo>
                <a:lnTo>
                  <a:pt x="1905" y="212724"/>
                </a:lnTo>
                <a:lnTo>
                  <a:pt x="3810" y="198754"/>
                </a:lnTo>
                <a:lnTo>
                  <a:pt x="3810" y="186054"/>
                </a:lnTo>
                <a:lnTo>
                  <a:pt x="5080" y="172084"/>
                </a:lnTo>
                <a:lnTo>
                  <a:pt x="6350" y="159384"/>
                </a:lnTo>
                <a:lnTo>
                  <a:pt x="8255" y="146684"/>
                </a:lnTo>
                <a:lnTo>
                  <a:pt x="10160" y="133984"/>
                </a:lnTo>
                <a:lnTo>
                  <a:pt x="11430" y="122554"/>
                </a:lnTo>
                <a:lnTo>
                  <a:pt x="13335" y="111124"/>
                </a:lnTo>
                <a:lnTo>
                  <a:pt x="16510" y="99694"/>
                </a:lnTo>
                <a:lnTo>
                  <a:pt x="17780" y="89534"/>
                </a:lnTo>
                <a:lnTo>
                  <a:pt x="19685" y="79374"/>
                </a:lnTo>
                <a:lnTo>
                  <a:pt x="22860" y="69849"/>
                </a:lnTo>
                <a:lnTo>
                  <a:pt x="25400" y="60324"/>
                </a:lnTo>
                <a:lnTo>
                  <a:pt x="27305" y="51434"/>
                </a:lnTo>
                <a:lnTo>
                  <a:pt x="30480" y="44450"/>
                </a:lnTo>
                <a:lnTo>
                  <a:pt x="33655" y="36194"/>
                </a:lnTo>
                <a:lnTo>
                  <a:pt x="36830" y="29844"/>
                </a:lnTo>
                <a:lnTo>
                  <a:pt x="40005" y="23494"/>
                </a:lnTo>
                <a:lnTo>
                  <a:pt x="43180" y="19050"/>
                </a:lnTo>
                <a:lnTo>
                  <a:pt x="46355" y="13334"/>
                </a:lnTo>
                <a:lnTo>
                  <a:pt x="49530" y="10159"/>
                </a:lnTo>
                <a:lnTo>
                  <a:pt x="52705" y="6350"/>
                </a:lnTo>
                <a:lnTo>
                  <a:pt x="55880" y="3809"/>
                </a:lnTo>
                <a:lnTo>
                  <a:pt x="59055" y="1904"/>
                </a:lnTo>
                <a:lnTo>
                  <a:pt x="63500" y="634"/>
                </a:lnTo>
                <a:lnTo>
                  <a:pt x="67310" y="0"/>
                </a:lnTo>
                <a:lnTo>
                  <a:pt x="69850" y="634"/>
                </a:lnTo>
                <a:lnTo>
                  <a:pt x="73660" y="1904"/>
                </a:lnTo>
                <a:lnTo>
                  <a:pt x="76200" y="3809"/>
                </a:lnTo>
                <a:lnTo>
                  <a:pt x="80010" y="6350"/>
                </a:lnTo>
                <a:lnTo>
                  <a:pt x="83185" y="10159"/>
                </a:lnTo>
                <a:lnTo>
                  <a:pt x="86360" y="13334"/>
                </a:lnTo>
                <a:lnTo>
                  <a:pt x="89535" y="17144"/>
                </a:lnTo>
                <a:lnTo>
                  <a:pt x="93980" y="23494"/>
                </a:lnTo>
                <a:lnTo>
                  <a:pt x="95885" y="29209"/>
                </a:lnTo>
                <a:lnTo>
                  <a:pt x="99060" y="36194"/>
                </a:lnTo>
                <a:lnTo>
                  <a:pt x="102235" y="42544"/>
                </a:lnTo>
                <a:lnTo>
                  <a:pt x="105410" y="51434"/>
                </a:lnTo>
                <a:lnTo>
                  <a:pt x="107950" y="60324"/>
                </a:lnTo>
                <a:lnTo>
                  <a:pt x="109855" y="69849"/>
                </a:lnTo>
                <a:lnTo>
                  <a:pt x="113030" y="78104"/>
                </a:lnTo>
                <a:lnTo>
                  <a:pt x="114935" y="88899"/>
                </a:lnTo>
                <a:lnTo>
                  <a:pt x="116205" y="99694"/>
                </a:lnTo>
                <a:lnTo>
                  <a:pt x="119380" y="109854"/>
                </a:lnTo>
                <a:lnTo>
                  <a:pt x="121285" y="122554"/>
                </a:lnTo>
                <a:lnTo>
                  <a:pt x="122555" y="133984"/>
                </a:lnTo>
                <a:lnTo>
                  <a:pt x="124460" y="146684"/>
                </a:lnTo>
                <a:lnTo>
                  <a:pt x="127000" y="158749"/>
                </a:lnTo>
                <a:lnTo>
                  <a:pt x="127635" y="172084"/>
                </a:lnTo>
                <a:lnTo>
                  <a:pt x="128905" y="184784"/>
                </a:lnTo>
                <a:lnTo>
                  <a:pt x="128905" y="198754"/>
                </a:lnTo>
                <a:lnTo>
                  <a:pt x="130810" y="211454"/>
                </a:lnTo>
                <a:lnTo>
                  <a:pt x="132080" y="225424"/>
                </a:lnTo>
                <a:lnTo>
                  <a:pt x="132080" y="311149"/>
                </a:lnTo>
                <a:lnTo>
                  <a:pt x="130810" y="323849"/>
                </a:lnTo>
                <a:lnTo>
                  <a:pt x="128905" y="337184"/>
                </a:lnTo>
                <a:lnTo>
                  <a:pt x="128905" y="351154"/>
                </a:lnTo>
                <a:lnTo>
                  <a:pt x="127635" y="363854"/>
                </a:lnTo>
                <a:lnTo>
                  <a:pt x="127000" y="376554"/>
                </a:lnTo>
                <a:lnTo>
                  <a:pt x="124460" y="389254"/>
                </a:lnTo>
                <a:lnTo>
                  <a:pt x="122555" y="401954"/>
                </a:lnTo>
                <a:lnTo>
                  <a:pt x="121285" y="413384"/>
                </a:lnTo>
                <a:lnTo>
                  <a:pt x="119380" y="426084"/>
                </a:lnTo>
                <a:lnTo>
                  <a:pt x="116205" y="436244"/>
                </a:lnTo>
                <a:lnTo>
                  <a:pt x="114935" y="447674"/>
                </a:lnTo>
                <a:lnTo>
                  <a:pt x="113030" y="457834"/>
                </a:lnTo>
                <a:lnTo>
                  <a:pt x="109855" y="466724"/>
                </a:lnTo>
                <a:lnTo>
                  <a:pt x="107950" y="476249"/>
                </a:lnTo>
                <a:lnTo>
                  <a:pt x="105410" y="484504"/>
                </a:lnTo>
                <a:lnTo>
                  <a:pt x="102235" y="493394"/>
                </a:lnTo>
                <a:lnTo>
                  <a:pt x="99060" y="499744"/>
                </a:lnTo>
                <a:lnTo>
                  <a:pt x="95885" y="507999"/>
                </a:lnTo>
                <a:lnTo>
                  <a:pt x="92710" y="512444"/>
                </a:lnTo>
                <a:lnTo>
                  <a:pt x="89535" y="518794"/>
                </a:lnTo>
                <a:lnTo>
                  <a:pt x="86360" y="522604"/>
                </a:lnTo>
                <a:lnTo>
                  <a:pt x="83185" y="527049"/>
                </a:lnTo>
                <a:lnTo>
                  <a:pt x="80010" y="530224"/>
                </a:lnTo>
                <a:lnTo>
                  <a:pt x="76200" y="533399"/>
                </a:lnTo>
                <a:lnTo>
                  <a:pt x="73660" y="534034"/>
                </a:lnTo>
                <a:lnTo>
                  <a:pt x="69850" y="535304"/>
                </a:lnTo>
                <a:lnTo>
                  <a:pt x="65405" y="536574"/>
                </a:lnTo>
                <a:lnTo>
                  <a:pt x="63500" y="535304"/>
                </a:lnTo>
                <a:lnTo>
                  <a:pt x="59055" y="535304"/>
                </a:lnTo>
                <a:lnTo>
                  <a:pt x="55880" y="533399"/>
                </a:lnTo>
                <a:lnTo>
                  <a:pt x="52705" y="530224"/>
                </a:lnTo>
                <a:lnTo>
                  <a:pt x="49530" y="527684"/>
                </a:lnTo>
                <a:lnTo>
                  <a:pt x="46355" y="523874"/>
                </a:lnTo>
                <a:lnTo>
                  <a:pt x="43180" y="520699"/>
                </a:lnTo>
                <a:lnTo>
                  <a:pt x="40005" y="514984"/>
                </a:lnTo>
                <a:lnTo>
                  <a:pt x="36830" y="508634"/>
                </a:lnTo>
                <a:lnTo>
                  <a:pt x="33655" y="502284"/>
                </a:lnTo>
                <a:lnTo>
                  <a:pt x="31750" y="495934"/>
                </a:lnTo>
                <a:lnTo>
                  <a:pt x="29210" y="488949"/>
                </a:lnTo>
                <a:lnTo>
                  <a:pt x="25400" y="480694"/>
                </a:lnTo>
                <a:lnTo>
                  <a:pt x="24130" y="471804"/>
                </a:lnTo>
                <a:lnTo>
                  <a:pt x="20955" y="463549"/>
                </a:lnTo>
                <a:lnTo>
                  <a:pt x="19050" y="452754"/>
                </a:lnTo>
                <a:lnTo>
                  <a:pt x="16510" y="442594"/>
                </a:lnTo>
                <a:lnTo>
                  <a:pt x="13335" y="432434"/>
                </a:lnTo>
                <a:lnTo>
                  <a:pt x="12700" y="421004"/>
                </a:lnTo>
                <a:lnTo>
                  <a:pt x="10160" y="409574"/>
                </a:lnTo>
                <a:lnTo>
                  <a:pt x="8255" y="398144"/>
                </a:lnTo>
                <a:lnTo>
                  <a:pt x="6985" y="387349"/>
                </a:lnTo>
                <a:lnTo>
                  <a:pt x="6350" y="374649"/>
                </a:lnTo>
                <a:lnTo>
                  <a:pt x="3810" y="361949"/>
                </a:lnTo>
                <a:lnTo>
                  <a:pt x="3810" y="349249"/>
                </a:lnTo>
                <a:lnTo>
                  <a:pt x="1905" y="334644"/>
                </a:lnTo>
                <a:lnTo>
                  <a:pt x="1905" y="321944"/>
                </a:lnTo>
                <a:lnTo>
                  <a:pt x="635" y="307974"/>
                </a:lnTo>
                <a:lnTo>
                  <a:pt x="635" y="295274"/>
                </a:lnTo>
                <a:lnTo>
                  <a:pt x="0" y="281304"/>
                </a:lnTo>
                <a:lnTo>
                  <a:pt x="0" y="267334"/>
                </a:lnTo>
                <a:lnTo>
                  <a:pt x="635" y="26860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22240" y="4097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27190" y="304800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89470" y="3009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0" y="0"/>
                </a:lnTo>
                <a:lnTo>
                  <a:pt x="0" y="7620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27190" y="390652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89470" y="3868420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5">
                <a:moveTo>
                  <a:pt x="76200" y="37464"/>
                </a:moveTo>
                <a:lnTo>
                  <a:pt x="0" y="0"/>
                </a:lnTo>
                <a:lnTo>
                  <a:pt x="0" y="75564"/>
                </a:lnTo>
                <a:lnTo>
                  <a:pt x="76200" y="374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27190" y="509778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89470" y="50596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0" y="0"/>
                </a:lnTo>
                <a:lnTo>
                  <a:pt x="0" y="7620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27190" y="230124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89470" y="2263140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76200" y="38100"/>
                </a:moveTo>
                <a:lnTo>
                  <a:pt x="0" y="0"/>
                </a:lnTo>
                <a:lnTo>
                  <a:pt x="0" y="7747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50790" y="4506595"/>
            <a:ext cx="241935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50790" y="4505960"/>
            <a:ext cx="243205" cy="1183005"/>
          </a:xfrm>
          <a:custGeom>
            <a:avLst/>
            <a:gdLst/>
            <a:ahLst/>
            <a:cxnLst/>
            <a:rect l="l" t="t" r="r" b="b"/>
            <a:pathLst>
              <a:path w="243205" h="1183004">
                <a:moveTo>
                  <a:pt x="1270" y="591184"/>
                </a:moveTo>
                <a:lnTo>
                  <a:pt x="1270" y="560704"/>
                </a:lnTo>
                <a:lnTo>
                  <a:pt x="1270" y="528954"/>
                </a:lnTo>
                <a:lnTo>
                  <a:pt x="1905" y="498475"/>
                </a:lnTo>
                <a:lnTo>
                  <a:pt x="3810" y="467994"/>
                </a:lnTo>
                <a:lnTo>
                  <a:pt x="5080" y="438784"/>
                </a:lnTo>
                <a:lnTo>
                  <a:pt x="6350" y="408304"/>
                </a:lnTo>
                <a:lnTo>
                  <a:pt x="8255" y="379094"/>
                </a:lnTo>
                <a:lnTo>
                  <a:pt x="11430" y="351154"/>
                </a:lnTo>
                <a:lnTo>
                  <a:pt x="13970" y="323850"/>
                </a:lnTo>
                <a:lnTo>
                  <a:pt x="16510" y="295275"/>
                </a:lnTo>
                <a:lnTo>
                  <a:pt x="20320" y="268604"/>
                </a:lnTo>
                <a:lnTo>
                  <a:pt x="24130" y="243204"/>
                </a:lnTo>
                <a:lnTo>
                  <a:pt x="27305" y="219075"/>
                </a:lnTo>
                <a:lnTo>
                  <a:pt x="31750" y="194944"/>
                </a:lnTo>
                <a:lnTo>
                  <a:pt x="36830" y="173354"/>
                </a:lnTo>
                <a:lnTo>
                  <a:pt x="40005" y="152400"/>
                </a:lnTo>
                <a:lnTo>
                  <a:pt x="45720" y="131444"/>
                </a:lnTo>
                <a:lnTo>
                  <a:pt x="50800" y="112394"/>
                </a:lnTo>
                <a:lnTo>
                  <a:pt x="55880" y="95250"/>
                </a:lnTo>
                <a:lnTo>
                  <a:pt x="60960" y="78104"/>
                </a:lnTo>
                <a:lnTo>
                  <a:pt x="67310" y="64134"/>
                </a:lnTo>
                <a:lnTo>
                  <a:pt x="71755" y="50800"/>
                </a:lnTo>
                <a:lnTo>
                  <a:pt x="78105" y="38734"/>
                </a:lnTo>
                <a:lnTo>
                  <a:pt x="84455" y="28575"/>
                </a:lnTo>
                <a:lnTo>
                  <a:pt x="90170" y="19684"/>
                </a:lnTo>
                <a:lnTo>
                  <a:pt x="96520" y="12700"/>
                </a:lnTo>
                <a:lnTo>
                  <a:pt x="102870" y="6984"/>
                </a:lnTo>
                <a:lnTo>
                  <a:pt x="109220" y="3175"/>
                </a:lnTo>
                <a:lnTo>
                  <a:pt x="115570" y="634"/>
                </a:lnTo>
                <a:lnTo>
                  <a:pt x="121920" y="0"/>
                </a:lnTo>
                <a:lnTo>
                  <a:pt x="128270" y="634"/>
                </a:lnTo>
                <a:lnTo>
                  <a:pt x="134620" y="3175"/>
                </a:lnTo>
                <a:lnTo>
                  <a:pt x="140970" y="6984"/>
                </a:lnTo>
                <a:lnTo>
                  <a:pt x="147320" y="12700"/>
                </a:lnTo>
                <a:lnTo>
                  <a:pt x="153670" y="19684"/>
                </a:lnTo>
                <a:lnTo>
                  <a:pt x="160020" y="28575"/>
                </a:lnTo>
                <a:lnTo>
                  <a:pt x="165100" y="38734"/>
                </a:lnTo>
                <a:lnTo>
                  <a:pt x="171450" y="50800"/>
                </a:lnTo>
                <a:lnTo>
                  <a:pt x="176530" y="64134"/>
                </a:lnTo>
                <a:lnTo>
                  <a:pt x="182880" y="78104"/>
                </a:lnTo>
                <a:lnTo>
                  <a:pt x="187960" y="95250"/>
                </a:lnTo>
                <a:lnTo>
                  <a:pt x="192405" y="112394"/>
                </a:lnTo>
                <a:lnTo>
                  <a:pt x="198120" y="131444"/>
                </a:lnTo>
                <a:lnTo>
                  <a:pt x="203200" y="152400"/>
                </a:lnTo>
                <a:lnTo>
                  <a:pt x="208280" y="173354"/>
                </a:lnTo>
                <a:lnTo>
                  <a:pt x="211455" y="194944"/>
                </a:lnTo>
                <a:lnTo>
                  <a:pt x="215900" y="219075"/>
                </a:lnTo>
                <a:lnTo>
                  <a:pt x="219710" y="243204"/>
                </a:lnTo>
                <a:lnTo>
                  <a:pt x="223520" y="268604"/>
                </a:lnTo>
                <a:lnTo>
                  <a:pt x="227330" y="295275"/>
                </a:lnTo>
                <a:lnTo>
                  <a:pt x="229870" y="323850"/>
                </a:lnTo>
                <a:lnTo>
                  <a:pt x="232410" y="351154"/>
                </a:lnTo>
                <a:lnTo>
                  <a:pt x="234950" y="379094"/>
                </a:lnTo>
                <a:lnTo>
                  <a:pt x="236855" y="408304"/>
                </a:lnTo>
                <a:lnTo>
                  <a:pt x="240030" y="438784"/>
                </a:lnTo>
                <a:lnTo>
                  <a:pt x="241300" y="467994"/>
                </a:lnTo>
                <a:lnTo>
                  <a:pt x="241300" y="498475"/>
                </a:lnTo>
                <a:lnTo>
                  <a:pt x="242570" y="528954"/>
                </a:lnTo>
                <a:lnTo>
                  <a:pt x="243205" y="560704"/>
                </a:lnTo>
                <a:lnTo>
                  <a:pt x="243205" y="591184"/>
                </a:lnTo>
                <a:lnTo>
                  <a:pt x="242570" y="591184"/>
                </a:lnTo>
                <a:lnTo>
                  <a:pt x="242570" y="622934"/>
                </a:lnTo>
                <a:lnTo>
                  <a:pt x="242570" y="654050"/>
                </a:lnTo>
                <a:lnTo>
                  <a:pt x="241300" y="683894"/>
                </a:lnTo>
                <a:lnTo>
                  <a:pt x="240030" y="714375"/>
                </a:lnTo>
                <a:lnTo>
                  <a:pt x="238760" y="744854"/>
                </a:lnTo>
                <a:lnTo>
                  <a:pt x="236855" y="774064"/>
                </a:lnTo>
                <a:lnTo>
                  <a:pt x="234950" y="803274"/>
                </a:lnTo>
                <a:lnTo>
                  <a:pt x="232410" y="833119"/>
                </a:lnTo>
                <a:lnTo>
                  <a:pt x="229870" y="860424"/>
                </a:lnTo>
                <a:lnTo>
                  <a:pt x="227330" y="887094"/>
                </a:lnTo>
                <a:lnTo>
                  <a:pt x="223520" y="913764"/>
                </a:lnTo>
                <a:lnTo>
                  <a:pt x="219710" y="939164"/>
                </a:lnTo>
                <a:lnTo>
                  <a:pt x="215900" y="964564"/>
                </a:lnTo>
                <a:lnTo>
                  <a:pt x="211455" y="987424"/>
                </a:lnTo>
                <a:lnTo>
                  <a:pt x="207010" y="1010919"/>
                </a:lnTo>
                <a:lnTo>
                  <a:pt x="203200" y="1031874"/>
                </a:lnTo>
                <a:lnTo>
                  <a:pt x="198120" y="1050924"/>
                </a:lnTo>
                <a:lnTo>
                  <a:pt x="192405" y="1069974"/>
                </a:lnTo>
                <a:lnTo>
                  <a:pt x="187960" y="1087755"/>
                </a:lnTo>
                <a:lnTo>
                  <a:pt x="182880" y="1104264"/>
                </a:lnTo>
                <a:lnTo>
                  <a:pt x="176530" y="1118870"/>
                </a:lnTo>
                <a:lnTo>
                  <a:pt x="171450" y="1132205"/>
                </a:lnTo>
                <a:lnTo>
                  <a:pt x="165100" y="1144270"/>
                </a:lnTo>
                <a:lnTo>
                  <a:pt x="158750" y="1153795"/>
                </a:lnTo>
                <a:lnTo>
                  <a:pt x="152400" y="1163320"/>
                </a:lnTo>
                <a:lnTo>
                  <a:pt x="147320" y="1170305"/>
                </a:lnTo>
                <a:lnTo>
                  <a:pt x="140970" y="1176020"/>
                </a:lnTo>
                <a:lnTo>
                  <a:pt x="134620" y="1180464"/>
                </a:lnTo>
                <a:lnTo>
                  <a:pt x="128270" y="1183005"/>
                </a:lnTo>
                <a:lnTo>
                  <a:pt x="121920" y="1183005"/>
                </a:lnTo>
                <a:lnTo>
                  <a:pt x="115570" y="1182370"/>
                </a:lnTo>
                <a:lnTo>
                  <a:pt x="109220" y="1179195"/>
                </a:lnTo>
                <a:lnTo>
                  <a:pt x="102870" y="1176020"/>
                </a:lnTo>
                <a:lnTo>
                  <a:pt x="96520" y="1170305"/>
                </a:lnTo>
                <a:lnTo>
                  <a:pt x="90170" y="1163320"/>
                </a:lnTo>
                <a:lnTo>
                  <a:pt x="83820" y="1153795"/>
                </a:lnTo>
                <a:lnTo>
                  <a:pt x="78105" y="1144270"/>
                </a:lnTo>
                <a:lnTo>
                  <a:pt x="71755" y="1132205"/>
                </a:lnTo>
                <a:lnTo>
                  <a:pt x="65405" y="1118870"/>
                </a:lnTo>
                <a:lnTo>
                  <a:pt x="60960" y="1104264"/>
                </a:lnTo>
                <a:lnTo>
                  <a:pt x="55880" y="1087755"/>
                </a:lnTo>
                <a:lnTo>
                  <a:pt x="50800" y="1069974"/>
                </a:lnTo>
                <a:lnTo>
                  <a:pt x="45720" y="1050924"/>
                </a:lnTo>
                <a:lnTo>
                  <a:pt x="40005" y="1030604"/>
                </a:lnTo>
                <a:lnTo>
                  <a:pt x="35560" y="1009014"/>
                </a:lnTo>
                <a:lnTo>
                  <a:pt x="31750" y="987424"/>
                </a:lnTo>
                <a:lnTo>
                  <a:pt x="27305" y="963294"/>
                </a:lnTo>
                <a:lnTo>
                  <a:pt x="22860" y="939164"/>
                </a:lnTo>
                <a:lnTo>
                  <a:pt x="20320" y="913764"/>
                </a:lnTo>
                <a:lnTo>
                  <a:pt x="16510" y="887094"/>
                </a:lnTo>
                <a:lnTo>
                  <a:pt x="13970" y="859154"/>
                </a:lnTo>
                <a:lnTo>
                  <a:pt x="11430" y="831214"/>
                </a:lnTo>
                <a:lnTo>
                  <a:pt x="8255" y="803274"/>
                </a:lnTo>
                <a:lnTo>
                  <a:pt x="6350" y="774064"/>
                </a:lnTo>
                <a:lnTo>
                  <a:pt x="3810" y="744219"/>
                </a:lnTo>
                <a:lnTo>
                  <a:pt x="1905" y="714375"/>
                </a:lnTo>
                <a:lnTo>
                  <a:pt x="1270" y="683894"/>
                </a:lnTo>
                <a:lnTo>
                  <a:pt x="1270" y="654050"/>
                </a:lnTo>
                <a:lnTo>
                  <a:pt x="0" y="622300"/>
                </a:lnTo>
                <a:lnTo>
                  <a:pt x="0" y="591184"/>
                </a:lnTo>
                <a:lnTo>
                  <a:pt x="1270" y="59118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52060" y="4505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34055" y="4498975"/>
            <a:ext cx="1943099" cy="1200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33420" y="4499610"/>
            <a:ext cx="1935480" cy="1197609"/>
          </a:xfrm>
          <a:custGeom>
            <a:avLst/>
            <a:gdLst/>
            <a:ahLst/>
            <a:cxnLst/>
            <a:rect l="l" t="t" r="r" b="b"/>
            <a:pathLst>
              <a:path w="1935480" h="1197610">
                <a:moveTo>
                  <a:pt x="0" y="0"/>
                </a:moveTo>
                <a:lnTo>
                  <a:pt x="0" y="1197609"/>
                </a:lnTo>
                <a:lnTo>
                  <a:pt x="1935480" y="119760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33420" y="4498340"/>
            <a:ext cx="1936750" cy="1198880"/>
          </a:xfrm>
          <a:custGeom>
            <a:avLst/>
            <a:gdLst/>
            <a:ahLst/>
            <a:cxnLst/>
            <a:rect l="l" t="t" r="r" b="b"/>
            <a:pathLst>
              <a:path w="1936750" h="1198880">
                <a:moveTo>
                  <a:pt x="1936750" y="0"/>
                </a:moveTo>
                <a:lnTo>
                  <a:pt x="0" y="0"/>
                </a:lnTo>
                <a:lnTo>
                  <a:pt x="0" y="1198880"/>
                </a:lnTo>
                <a:lnTo>
                  <a:pt x="1936750" y="119888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33420" y="4498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79750" y="4505960"/>
            <a:ext cx="242570" cy="1183005"/>
          </a:xfrm>
          <a:custGeom>
            <a:avLst/>
            <a:gdLst/>
            <a:ahLst/>
            <a:cxnLst/>
            <a:rect l="l" t="t" r="r" b="b"/>
            <a:pathLst>
              <a:path w="242570" h="1183004">
                <a:moveTo>
                  <a:pt x="635" y="683894"/>
                </a:moveTo>
                <a:lnTo>
                  <a:pt x="1905" y="714375"/>
                </a:lnTo>
                <a:lnTo>
                  <a:pt x="3810" y="744219"/>
                </a:lnTo>
                <a:lnTo>
                  <a:pt x="5080" y="774064"/>
                </a:lnTo>
                <a:lnTo>
                  <a:pt x="6985" y="803274"/>
                </a:lnTo>
                <a:lnTo>
                  <a:pt x="10160" y="831214"/>
                </a:lnTo>
                <a:lnTo>
                  <a:pt x="12700" y="859154"/>
                </a:lnTo>
                <a:lnTo>
                  <a:pt x="16510" y="887094"/>
                </a:lnTo>
                <a:lnTo>
                  <a:pt x="19050" y="913764"/>
                </a:lnTo>
                <a:lnTo>
                  <a:pt x="22860" y="939164"/>
                </a:lnTo>
                <a:lnTo>
                  <a:pt x="26035" y="963294"/>
                </a:lnTo>
                <a:lnTo>
                  <a:pt x="30480" y="987424"/>
                </a:lnTo>
                <a:lnTo>
                  <a:pt x="35560" y="1009014"/>
                </a:lnTo>
                <a:lnTo>
                  <a:pt x="40005" y="1030604"/>
                </a:lnTo>
                <a:lnTo>
                  <a:pt x="44450" y="1050924"/>
                </a:lnTo>
                <a:lnTo>
                  <a:pt x="49530" y="1069974"/>
                </a:lnTo>
                <a:lnTo>
                  <a:pt x="54610" y="1087755"/>
                </a:lnTo>
                <a:lnTo>
                  <a:pt x="60960" y="1104264"/>
                </a:lnTo>
                <a:lnTo>
                  <a:pt x="65405" y="1118870"/>
                </a:lnTo>
                <a:lnTo>
                  <a:pt x="70485" y="1132205"/>
                </a:lnTo>
                <a:lnTo>
                  <a:pt x="76835" y="1144270"/>
                </a:lnTo>
                <a:lnTo>
                  <a:pt x="83185" y="1153795"/>
                </a:lnTo>
                <a:lnTo>
                  <a:pt x="89535" y="1163320"/>
                </a:lnTo>
                <a:lnTo>
                  <a:pt x="95250" y="1170305"/>
                </a:lnTo>
                <a:lnTo>
                  <a:pt x="101600" y="1176020"/>
                </a:lnTo>
                <a:lnTo>
                  <a:pt x="107950" y="1179195"/>
                </a:lnTo>
                <a:lnTo>
                  <a:pt x="114300" y="1182370"/>
                </a:lnTo>
                <a:lnTo>
                  <a:pt x="120650" y="1183005"/>
                </a:lnTo>
                <a:lnTo>
                  <a:pt x="127000" y="1183005"/>
                </a:lnTo>
                <a:lnTo>
                  <a:pt x="133350" y="1180464"/>
                </a:lnTo>
                <a:lnTo>
                  <a:pt x="139700" y="1176020"/>
                </a:lnTo>
                <a:lnTo>
                  <a:pt x="146050" y="1170305"/>
                </a:lnTo>
                <a:lnTo>
                  <a:pt x="152400" y="1163320"/>
                </a:lnTo>
                <a:lnTo>
                  <a:pt x="158750" y="1153795"/>
                </a:lnTo>
                <a:lnTo>
                  <a:pt x="165100" y="1144270"/>
                </a:lnTo>
                <a:lnTo>
                  <a:pt x="170180" y="1132205"/>
                </a:lnTo>
                <a:lnTo>
                  <a:pt x="175895" y="1118870"/>
                </a:lnTo>
                <a:lnTo>
                  <a:pt x="181610" y="1104264"/>
                </a:lnTo>
                <a:lnTo>
                  <a:pt x="186054" y="1087755"/>
                </a:lnTo>
                <a:lnTo>
                  <a:pt x="191770" y="1069974"/>
                </a:lnTo>
                <a:lnTo>
                  <a:pt x="196850" y="1050924"/>
                </a:lnTo>
                <a:lnTo>
                  <a:pt x="201295" y="1031874"/>
                </a:lnTo>
                <a:lnTo>
                  <a:pt x="207010" y="1010919"/>
                </a:lnTo>
                <a:lnTo>
                  <a:pt x="210820" y="987424"/>
                </a:lnTo>
                <a:lnTo>
                  <a:pt x="215900" y="964564"/>
                </a:lnTo>
                <a:lnTo>
                  <a:pt x="219710" y="939164"/>
                </a:lnTo>
                <a:lnTo>
                  <a:pt x="223520" y="913764"/>
                </a:lnTo>
                <a:lnTo>
                  <a:pt x="226060" y="887094"/>
                </a:lnTo>
                <a:lnTo>
                  <a:pt x="228600" y="860424"/>
                </a:lnTo>
                <a:lnTo>
                  <a:pt x="232410" y="833119"/>
                </a:lnTo>
                <a:lnTo>
                  <a:pt x="234950" y="803274"/>
                </a:lnTo>
                <a:lnTo>
                  <a:pt x="236220" y="774064"/>
                </a:lnTo>
                <a:lnTo>
                  <a:pt x="238760" y="744854"/>
                </a:lnTo>
                <a:lnTo>
                  <a:pt x="239395" y="714375"/>
                </a:lnTo>
                <a:lnTo>
                  <a:pt x="241300" y="683894"/>
                </a:lnTo>
                <a:lnTo>
                  <a:pt x="241300" y="654050"/>
                </a:lnTo>
                <a:lnTo>
                  <a:pt x="242570" y="622934"/>
                </a:lnTo>
                <a:lnTo>
                  <a:pt x="242570" y="528954"/>
                </a:lnTo>
                <a:lnTo>
                  <a:pt x="241300" y="498475"/>
                </a:lnTo>
                <a:lnTo>
                  <a:pt x="239395" y="467994"/>
                </a:lnTo>
                <a:lnTo>
                  <a:pt x="238760" y="438784"/>
                </a:lnTo>
                <a:lnTo>
                  <a:pt x="236854" y="408304"/>
                </a:lnTo>
                <a:lnTo>
                  <a:pt x="234950" y="379094"/>
                </a:lnTo>
                <a:lnTo>
                  <a:pt x="232410" y="351154"/>
                </a:lnTo>
                <a:lnTo>
                  <a:pt x="229870" y="323850"/>
                </a:lnTo>
                <a:lnTo>
                  <a:pt x="226060" y="295275"/>
                </a:lnTo>
                <a:lnTo>
                  <a:pt x="223520" y="268604"/>
                </a:lnTo>
                <a:lnTo>
                  <a:pt x="219710" y="243204"/>
                </a:lnTo>
                <a:lnTo>
                  <a:pt x="215900" y="219075"/>
                </a:lnTo>
                <a:lnTo>
                  <a:pt x="210820" y="194944"/>
                </a:lnTo>
                <a:lnTo>
                  <a:pt x="207010" y="173354"/>
                </a:lnTo>
                <a:lnTo>
                  <a:pt x="201295" y="152400"/>
                </a:lnTo>
                <a:lnTo>
                  <a:pt x="198120" y="131444"/>
                </a:lnTo>
                <a:lnTo>
                  <a:pt x="192404" y="112394"/>
                </a:lnTo>
                <a:lnTo>
                  <a:pt x="187960" y="95250"/>
                </a:lnTo>
                <a:lnTo>
                  <a:pt x="181610" y="78104"/>
                </a:lnTo>
                <a:lnTo>
                  <a:pt x="175895" y="64134"/>
                </a:lnTo>
                <a:lnTo>
                  <a:pt x="170180" y="50800"/>
                </a:lnTo>
                <a:lnTo>
                  <a:pt x="165100" y="38734"/>
                </a:lnTo>
                <a:lnTo>
                  <a:pt x="158750" y="28575"/>
                </a:lnTo>
                <a:lnTo>
                  <a:pt x="152400" y="19684"/>
                </a:lnTo>
                <a:lnTo>
                  <a:pt x="146050" y="12700"/>
                </a:lnTo>
                <a:lnTo>
                  <a:pt x="140335" y="6984"/>
                </a:lnTo>
                <a:lnTo>
                  <a:pt x="133350" y="3175"/>
                </a:lnTo>
                <a:lnTo>
                  <a:pt x="127635" y="634"/>
                </a:lnTo>
                <a:lnTo>
                  <a:pt x="121285" y="0"/>
                </a:lnTo>
                <a:lnTo>
                  <a:pt x="114300" y="634"/>
                </a:lnTo>
                <a:lnTo>
                  <a:pt x="108585" y="3175"/>
                </a:lnTo>
                <a:lnTo>
                  <a:pt x="102235" y="6984"/>
                </a:lnTo>
                <a:lnTo>
                  <a:pt x="95885" y="12700"/>
                </a:lnTo>
                <a:lnTo>
                  <a:pt x="89535" y="19684"/>
                </a:lnTo>
                <a:lnTo>
                  <a:pt x="83185" y="28575"/>
                </a:lnTo>
                <a:lnTo>
                  <a:pt x="76835" y="38734"/>
                </a:lnTo>
                <a:lnTo>
                  <a:pt x="71755" y="50800"/>
                </a:lnTo>
                <a:lnTo>
                  <a:pt x="65405" y="64134"/>
                </a:lnTo>
                <a:lnTo>
                  <a:pt x="60960" y="78104"/>
                </a:lnTo>
                <a:lnTo>
                  <a:pt x="54610" y="95250"/>
                </a:lnTo>
                <a:lnTo>
                  <a:pt x="49530" y="112394"/>
                </a:lnTo>
                <a:lnTo>
                  <a:pt x="44450" y="131444"/>
                </a:lnTo>
                <a:lnTo>
                  <a:pt x="40005" y="152400"/>
                </a:lnTo>
                <a:lnTo>
                  <a:pt x="35560" y="173354"/>
                </a:lnTo>
                <a:lnTo>
                  <a:pt x="31750" y="194944"/>
                </a:lnTo>
                <a:lnTo>
                  <a:pt x="26035" y="219075"/>
                </a:lnTo>
                <a:lnTo>
                  <a:pt x="22860" y="243204"/>
                </a:lnTo>
                <a:lnTo>
                  <a:pt x="19050" y="268604"/>
                </a:lnTo>
                <a:lnTo>
                  <a:pt x="16510" y="295275"/>
                </a:lnTo>
                <a:lnTo>
                  <a:pt x="13335" y="323850"/>
                </a:lnTo>
                <a:lnTo>
                  <a:pt x="10160" y="351154"/>
                </a:lnTo>
                <a:lnTo>
                  <a:pt x="6985" y="379094"/>
                </a:lnTo>
                <a:lnTo>
                  <a:pt x="6350" y="408304"/>
                </a:lnTo>
                <a:lnTo>
                  <a:pt x="3810" y="438784"/>
                </a:lnTo>
                <a:lnTo>
                  <a:pt x="1905" y="467994"/>
                </a:lnTo>
                <a:lnTo>
                  <a:pt x="635" y="498475"/>
                </a:lnTo>
                <a:lnTo>
                  <a:pt x="635" y="528954"/>
                </a:lnTo>
                <a:lnTo>
                  <a:pt x="0" y="560704"/>
                </a:lnTo>
                <a:lnTo>
                  <a:pt x="0" y="654050"/>
                </a:lnTo>
                <a:lnTo>
                  <a:pt x="635" y="6838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79750" y="4505960"/>
            <a:ext cx="242570" cy="1183005"/>
          </a:xfrm>
          <a:custGeom>
            <a:avLst/>
            <a:gdLst/>
            <a:ahLst/>
            <a:cxnLst/>
            <a:rect l="l" t="t" r="r" b="b"/>
            <a:pathLst>
              <a:path w="242570" h="1183004">
                <a:moveTo>
                  <a:pt x="0" y="591184"/>
                </a:moveTo>
                <a:lnTo>
                  <a:pt x="0" y="560704"/>
                </a:lnTo>
                <a:lnTo>
                  <a:pt x="635" y="528954"/>
                </a:lnTo>
                <a:lnTo>
                  <a:pt x="635" y="498475"/>
                </a:lnTo>
                <a:lnTo>
                  <a:pt x="1905" y="467994"/>
                </a:lnTo>
                <a:lnTo>
                  <a:pt x="3810" y="438784"/>
                </a:lnTo>
                <a:lnTo>
                  <a:pt x="6350" y="408304"/>
                </a:lnTo>
                <a:lnTo>
                  <a:pt x="6985" y="379094"/>
                </a:lnTo>
                <a:lnTo>
                  <a:pt x="10160" y="351154"/>
                </a:lnTo>
                <a:lnTo>
                  <a:pt x="13335" y="323850"/>
                </a:lnTo>
                <a:lnTo>
                  <a:pt x="16510" y="295275"/>
                </a:lnTo>
                <a:lnTo>
                  <a:pt x="19050" y="268604"/>
                </a:lnTo>
                <a:lnTo>
                  <a:pt x="22860" y="243204"/>
                </a:lnTo>
                <a:lnTo>
                  <a:pt x="26035" y="219075"/>
                </a:lnTo>
                <a:lnTo>
                  <a:pt x="31750" y="194944"/>
                </a:lnTo>
                <a:lnTo>
                  <a:pt x="35560" y="173354"/>
                </a:lnTo>
                <a:lnTo>
                  <a:pt x="40005" y="152400"/>
                </a:lnTo>
                <a:lnTo>
                  <a:pt x="44450" y="131444"/>
                </a:lnTo>
                <a:lnTo>
                  <a:pt x="49530" y="112394"/>
                </a:lnTo>
                <a:lnTo>
                  <a:pt x="54610" y="95250"/>
                </a:lnTo>
                <a:lnTo>
                  <a:pt x="60960" y="78104"/>
                </a:lnTo>
                <a:lnTo>
                  <a:pt x="65405" y="64134"/>
                </a:lnTo>
                <a:lnTo>
                  <a:pt x="71755" y="50800"/>
                </a:lnTo>
                <a:lnTo>
                  <a:pt x="76835" y="38734"/>
                </a:lnTo>
                <a:lnTo>
                  <a:pt x="83185" y="28575"/>
                </a:lnTo>
                <a:lnTo>
                  <a:pt x="89535" y="19684"/>
                </a:lnTo>
                <a:lnTo>
                  <a:pt x="95885" y="12700"/>
                </a:lnTo>
                <a:lnTo>
                  <a:pt x="102235" y="6984"/>
                </a:lnTo>
                <a:lnTo>
                  <a:pt x="108585" y="3175"/>
                </a:lnTo>
                <a:lnTo>
                  <a:pt x="114300" y="634"/>
                </a:lnTo>
                <a:lnTo>
                  <a:pt x="121285" y="0"/>
                </a:lnTo>
                <a:lnTo>
                  <a:pt x="127635" y="634"/>
                </a:lnTo>
                <a:lnTo>
                  <a:pt x="133350" y="3175"/>
                </a:lnTo>
                <a:lnTo>
                  <a:pt x="140335" y="6984"/>
                </a:lnTo>
                <a:lnTo>
                  <a:pt x="146050" y="12700"/>
                </a:lnTo>
                <a:lnTo>
                  <a:pt x="152400" y="19684"/>
                </a:lnTo>
                <a:lnTo>
                  <a:pt x="158750" y="28575"/>
                </a:lnTo>
                <a:lnTo>
                  <a:pt x="165100" y="38734"/>
                </a:lnTo>
                <a:lnTo>
                  <a:pt x="170180" y="50800"/>
                </a:lnTo>
                <a:lnTo>
                  <a:pt x="175895" y="64134"/>
                </a:lnTo>
                <a:lnTo>
                  <a:pt x="181610" y="78104"/>
                </a:lnTo>
                <a:lnTo>
                  <a:pt x="187960" y="95250"/>
                </a:lnTo>
                <a:lnTo>
                  <a:pt x="192404" y="112394"/>
                </a:lnTo>
                <a:lnTo>
                  <a:pt x="198120" y="131444"/>
                </a:lnTo>
                <a:lnTo>
                  <a:pt x="201295" y="152400"/>
                </a:lnTo>
                <a:lnTo>
                  <a:pt x="207010" y="173354"/>
                </a:lnTo>
                <a:lnTo>
                  <a:pt x="210820" y="194944"/>
                </a:lnTo>
                <a:lnTo>
                  <a:pt x="215900" y="219075"/>
                </a:lnTo>
                <a:lnTo>
                  <a:pt x="219710" y="243204"/>
                </a:lnTo>
                <a:lnTo>
                  <a:pt x="223520" y="268604"/>
                </a:lnTo>
                <a:lnTo>
                  <a:pt x="226060" y="295275"/>
                </a:lnTo>
                <a:lnTo>
                  <a:pt x="229870" y="323850"/>
                </a:lnTo>
                <a:lnTo>
                  <a:pt x="232410" y="351154"/>
                </a:lnTo>
                <a:lnTo>
                  <a:pt x="234950" y="379094"/>
                </a:lnTo>
                <a:lnTo>
                  <a:pt x="236854" y="408304"/>
                </a:lnTo>
                <a:lnTo>
                  <a:pt x="238760" y="438784"/>
                </a:lnTo>
                <a:lnTo>
                  <a:pt x="239395" y="467994"/>
                </a:lnTo>
                <a:lnTo>
                  <a:pt x="241300" y="498475"/>
                </a:lnTo>
                <a:lnTo>
                  <a:pt x="242570" y="528954"/>
                </a:lnTo>
                <a:lnTo>
                  <a:pt x="242570" y="560704"/>
                </a:lnTo>
                <a:lnTo>
                  <a:pt x="242570" y="591184"/>
                </a:lnTo>
                <a:lnTo>
                  <a:pt x="242570" y="622934"/>
                </a:lnTo>
                <a:lnTo>
                  <a:pt x="241300" y="654050"/>
                </a:lnTo>
                <a:lnTo>
                  <a:pt x="241300" y="683894"/>
                </a:lnTo>
                <a:lnTo>
                  <a:pt x="239395" y="714375"/>
                </a:lnTo>
                <a:lnTo>
                  <a:pt x="238760" y="744854"/>
                </a:lnTo>
                <a:lnTo>
                  <a:pt x="236220" y="774064"/>
                </a:lnTo>
                <a:lnTo>
                  <a:pt x="234950" y="803274"/>
                </a:lnTo>
                <a:lnTo>
                  <a:pt x="232410" y="833119"/>
                </a:lnTo>
                <a:lnTo>
                  <a:pt x="228600" y="860424"/>
                </a:lnTo>
                <a:lnTo>
                  <a:pt x="226060" y="887094"/>
                </a:lnTo>
                <a:lnTo>
                  <a:pt x="223520" y="913764"/>
                </a:lnTo>
                <a:lnTo>
                  <a:pt x="219710" y="939164"/>
                </a:lnTo>
                <a:lnTo>
                  <a:pt x="215900" y="964564"/>
                </a:lnTo>
                <a:lnTo>
                  <a:pt x="210820" y="987424"/>
                </a:lnTo>
                <a:lnTo>
                  <a:pt x="207010" y="1010919"/>
                </a:lnTo>
                <a:lnTo>
                  <a:pt x="201295" y="1031874"/>
                </a:lnTo>
                <a:lnTo>
                  <a:pt x="196850" y="1050924"/>
                </a:lnTo>
                <a:lnTo>
                  <a:pt x="191770" y="1069974"/>
                </a:lnTo>
                <a:lnTo>
                  <a:pt x="186054" y="1087755"/>
                </a:lnTo>
                <a:lnTo>
                  <a:pt x="181610" y="1104264"/>
                </a:lnTo>
                <a:lnTo>
                  <a:pt x="175895" y="1118870"/>
                </a:lnTo>
                <a:lnTo>
                  <a:pt x="170180" y="1132205"/>
                </a:lnTo>
                <a:lnTo>
                  <a:pt x="165100" y="1144270"/>
                </a:lnTo>
                <a:lnTo>
                  <a:pt x="158750" y="1153795"/>
                </a:lnTo>
                <a:lnTo>
                  <a:pt x="152400" y="1163320"/>
                </a:lnTo>
                <a:lnTo>
                  <a:pt x="146050" y="1170305"/>
                </a:lnTo>
                <a:lnTo>
                  <a:pt x="139700" y="1176020"/>
                </a:lnTo>
                <a:lnTo>
                  <a:pt x="133350" y="1180464"/>
                </a:lnTo>
                <a:lnTo>
                  <a:pt x="127000" y="1183005"/>
                </a:lnTo>
                <a:lnTo>
                  <a:pt x="120650" y="1183005"/>
                </a:lnTo>
                <a:lnTo>
                  <a:pt x="114300" y="1182370"/>
                </a:lnTo>
                <a:lnTo>
                  <a:pt x="107950" y="1179195"/>
                </a:lnTo>
                <a:lnTo>
                  <a:pt x="101600" y="1176020"/>
                </a:lnTo>
                <a:lnTo>
                  <a:pt x="95250" y="1170305"/>
                </a:lnTo>
                <a:lnTo>
                  <a:pt x="89535" y="1163320"/>
                </a:lnTo>
                <a:lnTo>
                  <a:pt x="83185" y="1153795"/>
                </a:lnTo>
                <a:lnTo>
                  <a:pt x="76835" y="1144270"/>
                </a:lnTo>
                <a:lnTo>
                  <a:pt x="70485" y="1132205"/>
                </a:lnTo>
                <a:lnTo>
                  <a:pt x="65405" y="1118870"/>
                </a:lnTo>
                <a:lnTo>
                  <a:pt x="60960" y="1104264"/>
                </a:lnTo>
                <a:lnTo>
                  <a:pt x="54610" y="1087755"/>
                </a:lnTo>
                <a:lnTo>
                  <a:pt x="49530" y="1069974"/>
                </a:lnTo>
                <a:lnTo>
                  <a:pt x="44450" y="1050924"/>
                </a:lnTo>
                <a:lnTo>
                  <a:pt x="40005" y="1030604"/>
                </a:lnTo>
                <a:lnTo>
                  <a:pt x="35560" y="1009014"/>
                </a:lnTo>
                <a:lnTo>
                  <a:pt x="30480" y="987424"/>
                </a:lnTo>
                <a:lnTo>
                  <a:pt x="26035" y="963294"/>
                </a:lnTo>
                <a:lnTo>
                  <a:pt x="22860" y="939164"/>
                </a:lnTo>
                <a:lnTo>
                  <a:pt x="19050" y="913764"/>
                </a:lnTo>
                <a:lnTo>
                  <a:pt x="16510" y="887094"/>
                </a:lnTo>
                <a:lnTo>
                  <a:pt x="12700" y="859154"/>
                </a:lnTo>
                <a:lnTo>
                  <a:pt x="10160" y="831214"/>
                </a:lnTo>
                <a:lnTo>
                  <a:pt x="6985" y="803274"/>
                </a:lnTo>
                <a:lnTo>
                  <a:pt x="5080" y="774064"/>
                </a:lnTo>
                <a:lnTo>
                  <a:pt x="3810" y="744219"/>
                </a:lnTo>
                <a:lnTo>
                  <a:pt x="1905" y="714375"/>
                </a:lnTo>
                <a:lnTo>
                  <a:pt x="635" y="683894"/>
                </a:lnTo>
                <a:lnTo>
                  <a:pt x="0" y="654050"/>
                </a:lnTo>
                <a:lnTo>
                  <a:pt x="0" y="622300"/>
                </a:lnTo>
                <a:lnTo>
                  <a:pt x="0" y="59118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94630" y="5689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1440" y="5698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79750" y="4505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22320" y="5690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32605" y="2199005"/>
            <a:ext cx="57785" cy="192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90390" y="22809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3240" y="2282190"/>
            <a:ext cx="0" cy="34289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7370" y="2392679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33240" y="2199640"/>
            <a:ext cx="57150" cy="192405"/>
          </a:xfrm>
          <a:custGeom>
            <a:avLst/>
            <a:gdLst/>
            <a:ahLst/>
            <a:cxnLst/>
            <a:rect l="l" t="t" r="r" b="b"/>
            <a:pathLst>
              <a:path w="57150" h="192405">
                <a:moveTo>
                  <a:pt x="1270" y="96520"/>
                </a:moveTo>
                <a:lnTo>
                  <a:pt x="1270" y="90805"/>
                </a:lnTo>
                <a:lnTo>
                  <a:pt x="1270" y="86360"/>
                </a:lnTo>
                <a:lnTo>
                  <a:pt x="1270" y="81280"/>
                </a:lnTo>
                <a:lnTo>
                  <a:pt x="1270" y="76200"/>
                </a:lnTo>
                <a:lnTo>
                  <a:pt x="1270" y="71120"/>
                </a:lnTo>
                <a:lnTo>
                  <a:pt x="1905" y="65405"/>
                </a:lnTo>
                <a:lnTo>
                  <a:pt x="1905" y="62230"/>
                </a:lnTo>
                <a:lnTo>
                  <a:pt x="3810" y="57150"/>
                </a:lnTo>
                <a:lnTo>
                  <a:pt x="3810" y="52070"/>
                </a:lnTo>
                <a:lnTo>
                  <a:pt x="5080" y="48260"/>
                </a:lnTo>
                <a:lnTo>
                  <a:pt x="5080" y="43180"/>
                </a:lnTo>
                <a:lnTo>
                  <a:pt x="6350" y="39370"/>
                </a:lnTo>
                <a:lnTo>
                  <a:pt x="7620" y="35560"/>
                </a:lnTo>
                <a:lnTo>
                  <a:pt x="7620" y="31750"/>
                </a:lnTo>
                <a:lnTo>
                  <a:pt x="8255" y="27305"/>
                </a:lnTo>
                <a:lnTo>
                  <a:pt x="10160" y="24130"/>
                </a:lnTo>
                <a:lnTo>
                  <a:pt x="11430" y="20955"/>
                </a:lnTo>
                <a:lnTo>
                  <a:pt x="12700" y="17780"/>
                </a:lnTo>
                <a:lnTo>
                  <a:pt x="13970" y="14605"/>
                </a:lnTo>
                <a:lnTo>
                  <a:pt x="14605" y="12700"/>
                </a:lnTo>
                <a:lnTo>
                  <a:pt x="16510" y="10160"/>
                </a:lnTo>
                <a:lnTo>
                  <a:pt x="17780" y="7620"/>
                </a:lnTo>
                <a:lnTo>
                  <a:pt x="19050" y="6350"/>
                </a:lnTo>
                <a:lnTo>
                  <a:pt x="20320" y="3810"/>
                </a:lnTo>
                <a:lnTo>
                  <a:pt x="20955" y="1905"/>
                </a:lnTo>
                <a:lnTo>
                  <a:pt x="22860" y="1270"/>
                </a:lnTo>
                <a:lnTo>
                  <a:pt x="25400" y="1270"/>
                </a:lnTo>
                <a:lnTo>
                  <a:pt x="26670" y="0"/>
                </a:lnTo>
                <a:lnTo>
                  <a:pt x="27305" y="0"/>
                </a:lnTo>
                <a:lnTo>
                  <a:pt x="29210" y="0"/>
                </a:lnTo>
                <a:lnTo>
                  <a:pt x="30480" y="0"/>
                </a:lnTo>
                <a:lnTo>
                  <a:pt x="31750" y="0"/>
                </a:lnTo>
                <a:lnTo>
                  <a:pt x="33020" y="1270"/>
                </a:lnTo>
                <a:lnTo>
                  <a:pt x="35560" y="1270"/>
                </a:lnTo>
                <a:lnTo>
                  <a:pt x="36830" y="1905"/>
                </a:lnTo>
                <a:lnTo>
                  <a:pt x="38100" y="3810"/>
                </a:lnTo>
                <a:lnTo>
                  <a:pt x="39370" y="6350"/>
                </a:lnTo>
                <a:lnTo>
                  <a:pt x="40005" y="7620"/>
                </a:lnTo>
                <a:lnTo>
                  <a:pt x="41910" y="10160"/>
                </a:lnTo>
                <a:lnTo>
                  <a:pt x="43180" y="12700"/>
                </a:lnTo>
                <a:lnTo>
                  <a:pt x="44450" y="14605"/>
                </a:lnTo>
                <a:lnTo>
                  <a:pt x="45720" y="17780"/>
                </a:lnTo>
                <a:lnTo>
                  <a:pt x="46355" y="20955"/>
                </a:lnTo>
                <a:lnTo>
                  <a:pt x="48260" y="24130"/>
                </a:lnTo>
                <a:lnTo>
                  <a:pt x="49530" y="27305"/>
                </a:lnTo>
                <a:lnTo>
                  <a:pt x="50800" y="31750"/>
                </a:lnTo>
                <a:lnTo>
                  <a:pt x="50800" y="35560"/>
                </a:lnTo>
                <a:lnTo>
                  <a:pt x="52070" y="39370"/>
                </a:lnTo>
                <a:lnTo>
                  <a:pt x="52705" y="43180"/>
                </a:lnTo>
                <a:lnTo>
                  <a:pt x="52705" y="48260"/>
                </a:lnTo>
                <a:lnTo>
                  <a:pt x="54610" y="52070"/>
                </a:lnTo>
                <a:lnTo>
                  <a:pt x="54610" y="57150"/>
                </a:lnTo>
                <a:lnTo>
                  <a:pt x="55880" y="60960"/>
                </a:lnTo>
                <a:lnTo>
                  <a:pt x="55880" y="65405"/>
                </a:lnTo>
                <a:lnTo>
                  <a:pt x="57150" y="71120"/>
                </a:lnTo>
                <a:lnTo>
                  <a:pt x="57150" y="76200"/>
                </a:lnTo>
                <a:lnTo>
                  <a:pt x="57150" y="81280"/>
                </a:lnTo>
                <a:lnTo>
                  <a:pt x="57150" y="116205"/>
                </a:lnTo>
                <a:lnTo>
                  <a:pt x="55880" y="120650"/>
                </a:lnTo>
                <a:lnTo>
                  <a:pt x="55880" y="125730"/>
                </a:lnTo>
                <a:lnTo>
                  <a:pt x="55880" y="130810"/>
                </a:lnTo>
                <a:lnTo>
                  <a:pt x="54610" y="135255"/>
                </a:lnTo>
                <a:lnTo>
                  <a:pt x="54610" y="139700"/>
                </a:lnTo>
                <a:lnTo>
                  <a:pt x="52705" y="144780"/>
                </a:lnTo>
                <a:lnTo>
                  <a:pt x="52070" y="147955"/>
                </a:lnTo>
                <a:lnTo>
                  <a:pt x="52070" y="152400"/>
                </a:lnTo>
                <a:lnTo>
                  <a:pt x="50800" y="157480"/>
                </a:lnTo>
                <a:lnTo>
                  <a:pt x="49530" y="160655"/>
                </a:lnTo>
                <a:lnTo>
                  <a:pt x="49530" y="165100"/>
                </a:lnTo>
                <a:lnTo>
                  <a:pt x="48260" y="167005"/>
                </a:lnTo>
                <a:lnTo>
                  <a:pt x="46355" y="171450"/>
                </a:lnTo>
                <a:lnTo>
                  <a:pt x="45720" y="173355"/>
                </a:lnTo>
                <a:lnTo>
                  <a:pt x="44450" y="177800"/>
                </a:lnTo>
                <a:lnTo>
                  <a:pt x="43180" y="179705"/>
                </a:lnTo>
                <a:lnTo>
                  <a:pt x="41910" y="182880"/>
                </a:lnTo>
                <a:lnTo>
                  <a:pt x="40005" y="184150"/>
                </a:lnTo>
                <a:lnTo>
                  <a:pt x="39370" y="186055"/>
                </a:lnTo>
                <a:lnTo>
                  <a:pt x="38100" y="187960"/>
                </a:lnTo>
                <a:lnTo>
                  <a:pt x="35560" y="189230"/>
                </a:lnTo>
                <a:lnTo>
                  <a:pt x="33655" y="190500"/>
                </a:lnTo>
                <a:lnTo>
                  <a:pt x="33020" y="191770"/>
                </a:lnTo>
                <a:lnTo>
                  <a:pt x="31750" y="192405"/>
                </a:lnTo>
                <a:lnTo>
                  <a:pt x="30480" y="192405"/>
                </a:lnTo>
                <a:lnTo>
                  <a:pt x="29210" y="192405"/>
                </a:lnTo>
                <a:lnTo>
                  <a:pt x="27305" y="192405"/>
                </a:lnTo>
                <a:lnTo>
                  <a:pt x="25400" y="192405"/>
                </a:lnTo>
                <a:lnTo>
                  <a:pt x="24130" y="191770"/>
                </a:lnTo>
                <a:lnTo>
                  <a:pt x="22860" y="190500"/>
                </a:lnTo>
                <a:lnTo>
                  <a:pt x="20955" y="189230"/>
                </a:lnTo>
                <a:lnTo>
                  <a:pt x="20320" y="187960"/>
                </a:lnTo>
                <a:lnTo>
                  <a:pt x="19050" y="186055"/>
                </a:lnTo>
                <a:lnTo>
                  <a:pt x="17780" y="184150"/>
                </a:lnTo>
                <a:lnTo>
                  <a:pt x="16510" y="182880"/>
                </a:lnTo>
                <a:lnTo>
                  <a:pt x="14605" y="179705"/>
                </a:lnTo>
                <a:lnTo>
                  <a:pt x="13970" y="177800"/>
                </a:lnTo>
                <a:lnTo>
                  <a:pt x="12700" y="173355"/>
                </a:lnTo>
                <a:lnTo>
                  <a:pt x="11430" y="171450"/>
                </a:lnTo>
                <a:lnTo>
                  <a:pt x="10160" y="167005"/>
                </a:lnTo>
                <a:lnTo>
                  <a:pt x="8255" y="165100"/>
                </a:lnTo>
                <a:lnTo>
                  <a:pt x="7620" y="160655"/>
                </a:lnTo>
                <a:lnTo>
                  <a:pt x="6350" y="157480"/>
                </a:lnTo>
                <a:lnTo>
                  <a:pt x="6350" y="152400"/>
                </a:lnTo>
                <a:lnTo>
                  <a:pt x="5080" y="147955"/>
                </a:lnTo>
                <a:lnTo>
                  <a:pt x="3810" y="144780"/>
                </a:lnTo>
                <a:lnTo>
                  <a:pt x="3810" y="139700"/>
                </a:lnTo>
                <a:lnTo>
                  <a:pt x="1905" y="135255"/>
                </a:lnTo>
                <a:lnTo>
                  <a:pt x="1905" y="130810"/>
                </a:lnTo>
                <a:lnTo>
                  <a:pt x="1270" y="125730"/>
                </a:lnTo>
                <a:lnTo>
                  <a:pt x="1270" y="120650"/>
                </a:lnTo>
                <a:lnTo>
                  <a:pt x="1270" y="116205"/>
                </a:lnTo>
                <a:lnTo>
                  <a:pt x="1270" y="111760"/>
                </a:lnTo>
                <a:lnTo>
                  <a:pt x="0" y="106680"/>
                </a:lnTo>
                <a:lnTo>
                  <a:pt x="0" y="101600"/>
                </a:lnTo>
                <a:lnTo>
                  <a:pt x="0" y="96520"/>
                </a:lnTo>
                <a:lnTo>
                  <a:pt x="1270" y="9652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34510" y="2199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91660" y="2392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06495" y="2193290"/>
            <a:ext cx="667385" cy="2070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07129" y="2192654"/>
            <a:ext cx="664210" cy="207010"/>
          </a:xfrm>
          <a:custGeom>
            <a:avLst/>
            <a:gdLst/>
            <a:ahLst/>
            <a:cxnLst/>
            <a:rect l="l" t="t" r="r" b="b"/>
            <a:pathLst>
              <a:path w="664210" h="207010">
                <a:moveTo>
                  <a:pt x="0" y="0"/>
                </a:moveTo>
                <a:lnTo>
                  <a:pt x="0" y="207010"/>
                </a:lnTo>
                <a:lnTo>
                  <a:pt x="664210" y="20701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07129" y="2192020"/>
            <a:ext cx="665480" cy="207644"/>
          </a:xfrm>
          <a:custGeom>
            <a:avLst/>
            <a:gdLst/>
            <a:ahLst/>
            <a:cxnLst/>
            <a:rect l="l" t="t" r="r" b="b"/>
            <a:pathLst>
              <a:path w="665480" h="207644">
                <a:moveTo>
                  <a:pt x="665480" y="0"/>
                </a:moveTo>
                <a:lnTo>
                  <a:pt x="0" y="0"/>
                </a:lnTo>
                <a:lnTo>
                  <a:pt x="0" y="207644"/>
                </a:lnTo>
                <a:lnTo>
                  <a:pt x="665480" y="207644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07129" y="2192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7440" y="2199640"/>
            <a:ext cx="57150" cy="192405"/>
          </a:xfrm>
          <a:custGeom>
            <a:avLst/>
            <a:gdLst/>
            <a:ahLst/>
            <a:cxnLst/>
            <a:rect l="l" t="t" r="r" b="b"/>
            <a:pathLst>
              <a:path w="57150" h="192405">
                <a:moveTo>
                  <a:pt x="1905" y="65405"/>
                </a:moveTo>
                <a:lnTo>
                  <a:pt x="1270" y="71120"/>
                </a:lnTo>
                <a:lnTo>
                  <a:pt x="1270" y="96520"/>
                </a:lnTo>
                <a:lnTo>
                  <a:pt x="0" y="96520"/>
                </a:lnTo>
                <a:lnTo>
                  <a:pt x="0" y="106680"/>
                </a:lnTo>
                <a:lnTo>
                  <a:pt x="1270" y="111760"/>
                </a:lnTo>
                <a:lnTo>
                  <a:pt x="1270" y="125730"/>
                </a:lnTo>
                <a:lnTo>
                  <a:pt x="1905" y="130810"/>
                </a:lnTo>
                <a:lnTo>
                  <a:pt x="1905" y="135255"/>
                </a:lnTo>
                <a:lnTo>
                  <a:pt x="3810" y="139700"/>
                </a:lnTo>
                <a:lnTo>
                  <a:pt x="3810" y="144780"/>
                </a:lnTo>
                <a:lnTo>
                  <a:pt x="5080" y="147955"/>
                </a:lnTo>
                <a:lnTo>
                  <a:pt x="6350" y="152400"/>
                </a:lnTo>
                <a:lnTo>
                  <a:pt x="6350" y="157480"/>
                </a:lnTo>
                <a:lnTo>
                  <a:pt x="7620" y="160655"/>
                </a:lnTo>
                <a:lnTo>
                  <a:pt x="8255" y="165100"/>
                </a:lnTo>
                <a:lnTo>
                  <a:pt x="10160" y="167005"/>
                </a:lnTo>
                <a:lnTo>
                  <a:pt x="11430" y="171450"/>
                </a:lnTo>
                <a:lnTo>
                  <a:pt x="12700" y="173355"/>
                </a:lnTo>
                <a:lnTo>
                  <a:pt x="13970" y="177800"/>
                </a:lnTo>
                <a:lnTo>
                  <a:pt x="14605" y="179705"/>
                </a:lnTo>
                <a:lnTo>
                  <a:pt x="16510" y="182880"/>
                </a:lnTo>
                <a:lnTo>
                  <a:pt x="19050" y="186055"/>
                </a:lnTo>
                <a:lnTo>
                  <a:pt x="20955" y="189230"/>
                </a:lnTo>
                <a:lnTo>
                  <a:pt x="24130" y="191770"/>
                </a:lnTo>
                <a:lnTo>
                  <a:pt x="27305" y="192405"/>
                </a:lnTo>
                <a:lnTo>
                  <a:pt x="31750" y="192405"/>
                </a:lnTo>
                <a:lnTo>
                  <a:pt x="35560" y="189230"/>
                </a:lnTo>
                <a:lnTo>
                  <a:pt x="39370" y="186055"/>
                </a:lnTo>
                <a:lnTo>
                  <a:pt x="41910" y="182880"/>
                </a:lnTo>
                <a:lnTo>
                  <a:pt x="43180" y="179705"/>
                </a:lnTo>
                <a:lnTo>
                  <a:pt x="44450" y="177800"/>
                </a:lnTo>
                <a:lnTo>
                  <a:pt x="45720" y="173355"/>
                </a:lnTo>
                <a:lnTo>
                  <a:pt x="46355" y="171450"/>
                </a:lnTo>
                <a:lnTo>
                  <a:pt x="48260" y="167005"/>
                </a:lnTo>
                <a:lnTo>
                  <a:pt x="49530" y="165100"/>
                </a:lnTo>
                <a:lnTo>
                  <a:pt x="49530" y="160655"/>
                </a:lnTo>
                <a:lnTo>
                  <a:pt x="50800" y="157480"/>
                </a:lnTo>
                <a:lnTo>
                  <a:pt x="52070" y="152400"/>
                </a:lnTo>
                <a:lnTo>
                  <a:pt x="52070" y="147955"/>
                </a:lnTo>
                <a:lnTo>
                  <a:pt x="52705" y="144780"/>
                </a:lnTo>
                <a:lnTo>
                  <a:pt x="54610" y="139700"/>
                </a:lnTo>
                <a:lnTo>
                  <a:pt x="54610" y="135255"/>
                </a:lnTo>
                <a:lnTo>
                  <a:pt x="55880" y="130810"/>
                </a:lnTo>
                <a:lnTo>
                  <a:pt x="55880" y="120650"/>
                </a:lnTo>
                <a:lnTo>
                  <a:pt x="57150" y="116205"/>
                </a:lnTo>
                <a:lnTo>
                  <a:pt x="57150" y="71120"/>
                </a:lnTo>
                <a:lnTo>
                  <a:pt x="55880" y="65405"/>
                </a:lnTo>
                <a:lnTo>
                  <a:pt x="55880" y="60960"/>
                </a:lnTo>
                <a:lnTo>
                  <a:pt x="54610" y="57150"/>
                </a:lnTo>
                <a:lnTo>
                  <a:pt x="54610" y="52070"/>
                </a:lnTo>
                <a:lnTo>
                  <a:pt x="52705" y="48260"/>
                </a:lnTo>
                <a:lnTo>
                  <a:pt x="52705" y="43180"/>
                </a:lnTo>
                <a:lnTo>
                  <a:pt x="52070" y="39370"/>
                </a:lnTo>
                <a:lnTo>
                  <a:pt x="50800" y="35560"/>
                </a:lnTo>
                <a:lnTo>
                  <a:pt x="50800" y="31750"/>
                </a:lnTo>
                <a:lnTo>
                  <a:pt x="49530" y="27305"/>
                </a:lnTo>
                <a:lnTo>
                  <a:pt x="48260" y="24130"/>
                </a:lnTo>
                <a:lnTo>
                  <a:pt x="46355" y="20955"/>
                </a:lnTo>
                <a:lnTo>
                  <a:pt x="45720" y="17780"/>
                </a:lnTo>
                <a:lnTo>
                  <a:pt x="44450" y="14605"/>
                </a:lnTo>
                <a:lnTo>
                  <a:pt x="41910" y="10160"/>
                </a:lnTo>
                <a:lnTo>
                  <a:pt x="39370" y="6350"/>
                </a:lnTo>
                <a:lnTo>
                  <a:pt x="36830" y="1905"/>
                </a:lnTo>
                <a:lnTo>
                  <a:pt x="33020" y="1270"/>
                </a:lnTo>
                <a:lnTo>
                  <a:pt x="29210" y="0"/>
                </a:lnTo>
                <a:lnTo>
                  <a:pt x="25400" y="1270"/>
                </a:lnTo>
                <a:lnTo>
                  <a:pt x="20955" y="1905"/>
                </a:lnTo>
                <a:lnTo>
                  <a:pt x="19050" y="6350"/>
                </a:lnTo>
                <a:lnTo>
                  <a:pt x="16510" y="10160"/>
                </a:lnTo>
                <a:lnTo>
                  <a:pt x="13970" y="14605"/>
                </a:lnTo>
                <a:lnTo>
                  <a:pt x="12700" y="17780"/>
                </a:lnTo>
                <a:lnTo>
                  <a:pt x="11430" y="20955"/>
                </a:lnTo>
                <a:lnTo>
                  <a:pt x="10160" y="24130"/>
                </a:lnTo>
                <a:lnTo>
                  <a:pt x="8255" y="27305"/>
                </a:lnTo>
                <a:lnTo>
                  <a:pt x="7620" y="31750"/>
                </a:lnTo>
                <a:lnTo>
                  <a:pt x="7620" y="35560"/>
                </a:lnTo>
                <a:lnTo>
                  <a:pt x="6350" y="39370"/>
                </a:lnTo>
                <a:lnTo>
                  <a:pt x="5080" y="43180"/>
                </a:lnTo>
                <a:lnTo>
                  <a:pt x="5080" y="48260"/>
                </a:lnTo>
                <a:lnTo>
                  <a:pt x="3810" y="52070"/>
                </a:lnTo>
                <a:lnTo>
                  <a:pt x="3810" y="57150"/>
                </a:lnTo>
                <a:lnTo>
                  <a:pt x="1905" y="62230"/>
                </a:lnTo>
                <a:lnTo>
                  <a:pt x="1905" y="654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47440" y="2199640"/>
            <a:ext cx="57150" cy="192405"/>
          </a:xfrm>
          <a:custGeom>
            <a:avLst/>
            <a:gdLst/>
            <a:ahLst/>
            <a:cxnLst/>
            <a:rect l="l" t="t" r="r" b="b"/>
            <a:pathLst>
              <a:path w="57150" h="192405">
                <a:moveTo>
                  <a:pt x="1270" y="96520"/>
                </a:moveTo>
                <a:lnTo>
                  <a:pt x="1270" y="90805"/>
                </a:lnTo>
                <a:lnTo>
                  <a:pt x="1270" y="86360"/>
                </a:lnTo>
                <a:lnTo>
                  <a:pt x="1270" y="81280"/>
                </a:lnTo>
                <a:lnTo>
                  <a:pt x="1270" y="76200"/>
                </a:lnTo>
                <a:lnTo>
                  <a:pt x="1270" y="71120"/>
                </a:lnTo>
                <a:lnTo>
                  <a:pt x="1905" y="65405"/>
                </a:lnTo>
                <a:lnTo>
                  <a:pt x="1905" y="62230"/>
                </a:lnTo>
                <a:lnTo>
                  <a:pt x="3810" y="57150"/>
                </a:lnTo>
                <a:lnTo>
                  <a:pt x="3810" y="52070"/>
                </a:lnTo>
                <a:lnTo>
                  <a:pt x="5080" y="48260"/>
                </a:lnTo>
                <a:lnTo>
                  <a:pt x="5080" y="43180"/>
                </a:lnTo>
                <a:lnTo>
                  <a:pt x="6350" y="39370"/>
                </a:lnTo>
                <a:lnTo>
                  <a:pt x="7620" y="35560"/>
                </a:lnTo>
                <a:lnTo>
                  <a:pt x="7620" y="31750"/>
                </a:lnTo>
                <a:lnTo>
                  <a:pt x="8255" y="27305"/>
                </a:lnTo>
                <a:lnTo>
                  <a:pt x="10160" y="24130"/>
                </a:lnTo>
                <a:lnTo>
                  <a:pt x="11430" y="20955"/>
                </a:lnTo>
                <a:lnTo>
                  <a:pt x="12700" y="17780"/>
                </a:lnTo>
                <a:lnTo>
                  <a:pt x="13970" y="14605"/>
                </a:lnTo>
                <a:lnTo>
                  <a:pt x="14605" y="12700"/>
                </a:lnTo>
                <a:lnTo>
                  <a:pt x="16510" y="10160"/>
                </a:lnTo>
                <a:lnTo>
                  <a:pt x="17780" y="7620"/>
                </a:lnTo>
                <a:lnTo>
                  <a:pt x="19050" y="6350"/>
                </a:lnTo>
                <a:lnTo>
                  <a:pt x="20320" y="3810"/>
                </a:lnTo>
                <a:lnTo>
                  <a:pt x="20955" y="1905"/>
                </a:lnTo>
                <a:lnTo>
                  <a:pt x="22860" y="1270"/>
                </a:lnTo>
                <a:lnTo>
                  <a:pt x="25400" y="1270"/>
                </a:lnTo>
                <a:lnTo>
                  <a:pt x="26670" y="0"/>
                </a:lnTo>
                <a:lnTo>
                  <a:pt x="27305" y="0"/>
                </a:lnTo>
                <a:lnTo>
                  <a:pt x="29210" y="0"/>
                </a:lnTo>
                <a:lnTo>
                  <a:pt x="30480" y="0"/>
                </a:lnTo>
                <a:lnTo>
                  <a:pt x="31750" y="0"/>
                </a:lnTo>
                <a:lnTo>
                  <a:pt x="33020" y="1270"/>
                </a:lnTo>
                <a:lnTo>
                  <a:pt x="35560" y="1270"/>
                </a:lnTo>
                <a:lnTo>
                  <a:pt x="36830" y="1905"/>
                </a:lnTo>
                <a:lnTo>
                  <a:pt x="38100" y="3810"/>
                </a:lnTo>
                <a:lnTo>
                  <a:pt x="39370" y="6350"/>
                </a:lnTo>
                <a:lnTo>
                  <a:pt x="40005" y="7620"/>
                </a:lnTo>
                <a:lnTo>
                  <a:pt x="41910" y="10160"/>
                </a:lnTo>
                <a:lnTo>
                  <a:pt x="43180" y="12700"/>
                </a:lnTo>
                <a:lnTo>
                  <a:pt x="44450" y="14605"/>
                </a:lnTo>
                <a:lnTo>
                  <a:pt x="45720" y="17780"/>
                </a:lnTo>
                <a:lnTo>
                  <a:pt x="46355" y="20955"/>
                </a:lnTo>
                <a:lnTo>
                  <a:pt x="48260" y="24130"/>
                </a:lnTo>
                <a:lnTo>
                  <a:pt x="49530" y="27305"/>
                </a:lnTo>
                <a:lnTo>
                  <a:pt x="50800" y="31750"/>
                </a:lnTo>
                <a:lnTo>
                  <a:pt x="50800" y="35560"/>
                </a:lnTo>
                <a:lnTo>
                  <a:pt x="52070" y="39370"/>
                </a:lnTo>
                <a:lnTo>
                  <a:pt x="52705" y="43180"/>
                </a:lnTo>
                <a:lnTo>
                  <a:pt x="52705" y="48260"/>
                </a:lnTo>
                <a:lnTo>
                  <a:pt x="54610" y="52070"/>
                </a:lnTo>
                <a:lnTo>
                  <a:pt x="54610" y="57150"/>
                </a:lnTo>
                <a:lnTo>
                  <a:pt x="55880" y="60960"/>
                </a:lnTo>
                <a:lnTo>
                  <a:pt x="55880" y="65405"/>
                </a:lnTo>
                <a:lnTo>
                  <a:pt x="57150" y="71120"/>
                </a:lnTo>
                <a:lnTo>
                  <a:pt x="57150" y="76200"/>
                </a:lnTo>
                <a:lnTo>
                  <a:pt x="57150" y="81280"/>
                </a:lnTo>
                <a:lnTo>
                  <a:pt x="57150" y="116205"/>
                </a:lnTo>
                <a:lnTo>
                  <a:pt x="55880" y="120650"/>
                </a:lnTo>
                <a:lnTo>
                  <a:pt x="55880" y="125730"/>
                </a:lnTo>
                <a:lnTo>
                  <a:pt x="55880" y="130810"/>
                </a:lnTo>
                <a:lnTo>
                  <a:pt x="54610" y="135255"/>
                </a:lnTo>
                <a:lnTo>
                  <a:pt x="54610" y="139700"/>
                </a:lnTo>
                <a:lnTo>
                  <a:pt x="52705" y="144780"/>
                </a:lnTo>
                <a:lnTo>
                  <a:pt x="52070" y="147955"/>
                </a:lnTo>
                <a:lnTo>
                  <a:pt x="52070" y="152400"/>
                </a:lnTo>
                <a:lnTo>
                  <a:pt x="50800" y="157480"/>
                </a:lnTo>
                <a:lnTo>
                  <a:pt x="49530" y="160655"/>
                </a:lnTo>
                <a:lnTo>
                  <a:pt x="49530" y="165100"/>
                </a:lnTo>
                <a:lnTo>
                  <a:pt x="48260" y="167005"/>
                </a:lnTo>
                <a:lnTo>
                  <a:pt x="46355" y="171450"/>
                </a:lnTo>
                <a:lnTo>
                  <a:pt x="45720" y="173355"/>
                </a:lnTo>
                <a:lnTo>
                  <a:pt x="44450" y="177800"/>
                </a:lnTo>
                <a:lnTo>
                  <a:pt x="43180" y="179705"/>
                </a:lnTo>
                <a:lnTo>
                  <a:pt x="41910" y="182880"/>
                </a:lnTo>
                <a:lnTo>
                  <a:pt x="40005" y="184150"/>
                </a:lnTo>
                <a:lnTo>
                  <a:pt x="39370" y="186055"/>
                </a:lnTo>
                <a:lnTo>
                  <a:pt x="38100" y="187960"/>
                </a:lnTo>
                <a:lnTo>
                  <a:pt x="35560" y="189230"/>
                </a:lnTo>
                <a:lnTo>
                  <a:pt x="33655" y="190500"/>
                </a:lnTo>
                <a:lnTo>
                  <a:pt x="33020" y="191770"/>
                </a:lnTo>
                <a:lnTo>
                  <a:pt x="31750" y="192405"/>
                </a:lnTo>
                <a:lnTo>
                  <a:pt x="30480" y="192405"/>
                </a:lnTo>
                <a:lnTo>
                  <a:pt x="29210" y="192405"/>
                </a:lnTo>
                <a:lnTo>
                  <a:pt x="27305" y="192405"/>
                </a:lnTo>
                <a:lnTo>
                  <a:pt x="25400" y="192405"/>
                </a:lnTo>
                <a:lnTo>
                  <a:pt x="24130" y="191770"/>
                </a:lnTo>
                <a:lnTo>
                  <a:pt x="22860" y="190500"/>
                </a:lnTo>
                <a:lnTo>
                  <a:pt x="20955" y="189230"/>
                </a:lnTo>
                <a:lnTo>
                  <a:pt x="20320" y="187960"/>
                </a:lnTo>
                <a:lnTo>
                  <a:pt x="19050" y="186055"/>
                </a:lnTo>
                <a:lnTo>
                  <a:pt x="17780" y="184150"/>
                </a:lnTo>
                <a:lnTo>
                  <a:pt x="16510" y="182880"/>
                </a:lnTo>
                <a:lnTo>
                  <a:pt x="14605" y="179705"/>
                </a:lnTo>
                <a:lnTo>
                  <a:pt x="13970" y="177800"/>
                </a:lnTo>
                <a:lnTo>
                  <a:pt x="12700" y="173355"/>
                </a:lnTo>
                <a:lnTo>
                  <a:pt x="11430" y="171450"/>
                </a:lnTo>
                <a:lnTo>
                  <a:pt x="10160" y="167005"/>
                </a:lnTo>
                <a:lnTo>
                  <a:pt x="8255" y="165100"/>
                </a:lnTo>
                <a:lnTo>
                  <a:pt x="7620" y="160655"/>
                </a:lnTo>
                <a:lnTo>
                  <a:pt x="6350" y="157480"/>
                </a:lnTo>
                <a:lnTo>
                  <a:pt x="6350" y="152400"/>
                </a:lnTo>
                <a:lnTo>
                  <a:pt x="5080" y="147955"/>
                </a:lnTo>
                <a:lnTo>
                  <a:pt x="3810" y="144780"/>
                </a:lnTo>
                <a:lnTo>
                  <a:pt x="3810" y="139700"/>
                </a:lnTo>
                <a:lnTo>
                  <a:pt x="1905" y="135255"/>
                </a:lnTo>
                <a:lnTo>
                  <a:pt x="1905" y="130810"/>
                </a:lnTo>
                <a:lnTo>
                  <a:pt x="1270" y="125730"/>
                </a:lnTo>
                <a:lnTo>
                  <a:pt x="1270" y="120650"/>
                </a:lnTo>
                <a:lnTo>
                  <a:pt x="1270" y="116205"/>
                </a:lnTo>
                <a:lnTo>
                  <a:pt x="1270" y="111760"/>
                </a:lnTo>
                <a:lnTo>
                  <a:pt x="0" y="106680"/>
                </a:lnTo>
                <a:lnTo>
                  <a:pt x="0" y="101600"/>
                </a:lnTo>
                <a:lnTo>
                  <a:pt x="0" y="96520"/>
                </a:lnTo>
                <a:lnTo>
                  <a:pt x="1270" y="9652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75150" y="2401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48710" y="2199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05860" y="2392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8890" y="2929254"/>
            <a:ext cx="95885" cy="236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85410" y="3034665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13335"/>
                </a:moveTo>
                <a:lnTo>
                  <a:pt x="0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8890" y="3030220"/>
            <a:ext cx="0" cy="36829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82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34610" y="3160395"/>
            <a:ext cx="8889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8890" y="2923540"/>
            <a:ext cx="96520" cy="236855"/>
          </a:xfrm>
          <a:custGeom>
            <a:avLst/>
            <a:gdLst/>
            <a:ahLst/>
            <a:cxnLst/>
            <a:rect l="l" t="t" r="r" b="b"/>
            <a:pathLst>
              <a:path w="96520" h="236855">
                <a:moveTo>
                  <a:pt x="1270" y="119380"/>
                </a:moveTo>
                <a:lnTo>
                  <a:pt x="1270" y="113030"/>
                </a:lnTo>
                <a:lnTo>
                  <a:pt x="1270" y="106680"/>
                </a:lnTo>
                <a:lnTo>
                  <a:pt x="1270" y="100330"/>
                </a:lnTo>
                <a:lnTo>
                  <a:pt x="1270" y="93980"/>
                </a:lnTo>
                <a:lnTo>
                  <a:pt x="1905" y="87630"/>
                </a:lnTo>
                <a:lnTo>
                  <a:pt x="1905" y="82550"/>
                </a:lnTo>
                <a:lnTo>
                  <a:pt x="3810" y="76200"/>
                </a:lnTo>
                <a:lnTo>
                  <a:pt x="5080" y="71120"/>
                </a:lnTo>
                <a:lnTo>
                  <a:pt x="6350" y="64770"/>
                </a:lnTo>
                <a:lnTo>
                  <a:pt x="7620" y="59055"/>
                </a:lnTo>
                <a:lnTo>
                  <a:pt x="8255" y="54610"/>
                </a:lnTo>
                <a:lnTo>
                  <a:pt x="10160" y="49530"/>
                </a:lnTo>
                <a:lnTo>
                  <a:pt x="11430" y="44450"/>
                </a:lnTo>
                <a:lnTo>
                  <a:pt x="12700" y="39370"/>
                </a:lnTo>
                <a:lnTo>
                  <a:pt x="14605" y="35560"/>
                </a:lnTo>
                <a:lnTo>
                  <a:pt x="16510" y="30480"/>
                </a:lnTo>
                <a:lnTo>
                  <a:pt x="19050" y="26670"/>
                </a:lnTo>
                <a:lnTo>
                  <a:pt x="20320" y="22860"/>
                </a:lnTo>
                <a:lnTo>
                  <a:pt x="22860" y="19050"/>
                </a:lnTo>
                <a:lnTo>
                  <a:pt x="24130" y="16510"/>
                </a:lnTo>
                <a:lnTo>
                  <a:pt x="26670" y="13970"/>
                </a:lnTo>
                <a:lnTo>
                  <a:pt x="29210" y="10160"/>
                </a:lnTo>
                <a:lnTo>
                  <a:pt x="31750" y="8255"/>
                </a:lnTo>
                <a:lnTo>
                  <a:pt x="33655" y="6350"/>
                </a:lnTo>
                <a:lnTo>
                  <a:pt x="36830" y="3810"/>
                </a:lnTo>
                <a:lnTo>
                  <a:pt x="38100" y="1905"/>
                </a:lnTo>
                <a:lnTo>
                  <a:pt x="40005" y="1270"/>
                </a:lnTo>
                <a:lnTo>
                  <a:pt x="43180" y="1270"/>
                </a:lnTo>
                <a:lnTo>
                  <a:pt x="45720" y="0"/>
                </a:lnTo>
                <a:lnTo>
                  <a:pt x="48260" y="0"/>
                </a:lnTo>
                <a:lnTo>
                  <a:pt x="50800" y="0"/>
                </a:lnTo>
                <a:lnTo>
                  <a:pt x="52705" y="1270"/>
                </a:lnTo>
                <a:lnTo>
                  <a:pt x="55880" y="1270"/>
                </a:lnTo>
                <a:lnTo>
                  <a:pt x="58420" y="1905"/>
                </a:lnTo>
                <a:lnTo>
                  <a:pt x="60960" y="3810"/>
                </a:lnTo>
                <a:lnTo>
                  <a:pt x="63500" y="6350"/>
                </a:lnTo>
                <a:lnTo>
                  <a:pt x="65405" y="7620"/>
                </a:lnTo>
                <a:lnTo>
                  <a:pt x="68580" y="10160"/>
                </a:lnTo>
                <a:lnTo>
                  <a:pt x="69850" y="12700"/>
                </a:lnTo>
                <a:lnTo>
                  <a:pt x="71755" y="14605"/>
                </a:lnTo>
                <a:lnTo>
                  <a:pt x="74930" y="19050"/>
                </a:lnTo>
                <a:lnTo>
                  <a:pt x="76200" y="22860"/>
                </a:lnTo>
                <a:lnTo>
                  <a:pt x="78105" y="26670"/>
                </a:lnTo>
                <a:lnTo>
                  <a:pt x="81280" y="30480"/>
                </a:lnTo>
                <a:lnTo>
                  <a:pt x="82550" y="35560"/>
                </a:lnTo>
                <a:lnTo>
                  <a:pt x="83820" y="39370"/>
                </a:lnTo>
                <a:lnTo>
                  <a:pt x="86360" y="44450"/>
                </a:lnTo>
                <a:lnTo>
                  <a:pt x="87630" y="49530"/>
                </a:lnTo>
                <a:lnTo>
                  <a:pt x="88900" y="54610"/>
                </a:lnTo>
                <a:lnTo>
                  <a:pt x="90170" y="59055"/>
                </a:lnTo>
                <a:lnTo>
                  <a:pt x="90805" y="64770"/>
                </a:lnTo>
                <a:lnTo>
                  <a:pt x="92710" y="71120"/>
                </a:lnTo>
                <a:lnTo>
                  <a:pt x="92710" y="76200"/>
                </a:lnTo>
                <a:lnTo>
                  <a:pt x="93980" y="82550"/>
                </a:lnTo>
                <a:lnTo>
                  <a:pt x="95250" y="87630"/>
                </a:lnTo>
                <a:lnTo>
                  <a:pt x="95250" y="93980"/>
                </a:lnTo>
                <a:lnTo>
                  <a:pt x="95250" y="100330"/>
                </a:lnTo>
                <a:lnTo>
                  <a:pt x="96520" y="106680"/>
                </a:lnTo>
                <a:lnTo>
                  <a:pt x="96520" y="113030"/>
                </a:lnTo>
                <a:lnTo>
                  <a:pt x="96520" y="119380"/>
                </a:lnTo>
                <a:lnTo>
                  <a:pt x="96520" y="124460"/>
                </a:lnTo>
                <a:lnTo>
                  <a:pt x="96520" y="130810"/>
                </a:lnTo>
                <a:lnTo>
                  <a:pt x="95250" y="137160"/>
                </a:lnTo>
                <a:lnTo>
                  <a:pt x="95250" y="143510"/>
                </a:lnTo>
                <a:lnTo>
                  <a:pt x="95250" y="149860"/>
                </a:lnTo>
                <a:lnTo>
                  <a:pt x="93980" y="154305"/>
                </a:lnTo>
                <a:lnTo>
                  <a:pt x="92710" y="160655"/>
                </a:lnTo>
                <a:lnTo>
                  <a:pt x="92710" y="167005"/>
                </a:lnTo>
                <a:lnTo>
                  <a:pt x="90805" y="172720"/>
                </a:lnTo>
                <a:lnTo>
                  <a:pt x="90170" y="177800"/>
                </a:lnTo>
                <a:lnTo>
                  <a:pt x="88900" y="184150"/>
                </a:lnTo>
                <a:lnTo>
                  <a:pt x="87630" y="189230"/>
                </a:lnTo>
                <a:lnTo>
                  <a:pt x="86360" y="194310"/>
                </a:lnTo>
                <a:lnTo>
                  <a:pt x="83820" y="198120"/>
                </a:lnTo>
                <a:lnTo>
                  <a:pt x="82550" y="203200"/>
                </a:lnTo>
                <a:lnTo>
                  <a:pt x="81280" y="207010"/>
                </a:lnTo>
                <a:lnTo>
                  <a:pt x="78105" y="210820"/>
                </a:lnTo>
                <a:lnTo>
                  <a:pt x="76200" y="214630"/>
                </a:lnTo>
                <a:lnTo>
                  <a:pt x="74930" y="217805"/>
                </a:lnTo>
                <a:lnTo>
                  <a:pt x="71755" y="222250"/>
                </a:lnTo>
                <a:lnTo>
                  <a:pt x="69850" y="224155"/>
                </a:lnTo>
                <a:lnTo>
                  <a:pt x="68580" y="227330"/>
                </a:lnTo>
                <a:lnTo>
                  <a:pt x="65405" y="229870"/>
                </a:lnTo>
                <a:lnTo>
                  <a:pt x="63500" y="232410"/>
                </a:lnTo>
                <a:lnTo>
                  <a:pt x="60960" y="233680"/>
                </a:lnTo>
                <a:lnTo>
                  <a:pt x="58420" y="234950"/>
                </a:lnTo>
                <a:lnTo>
                  <a:pt x="55880" y="236220"/>
                </a:lnTo>
                <a:lnTo>
                  <a:pt x="52705" y="236855"/>
                </a:lnTo>
                <a:lnTo>
                  <a:pt x="50800" y="236855"/>
                </a:lnTo>
                <a:lnTo>
                  <a:pt x="48260" y="236855"/>
                </a:lnTo>
                <a:lnTo>
                  <a:pt x="45720" y="236855"/>
                </a:lnTo>
                <a:lnTo>
                  <a:pt x="43180" y="236220"/>
                </a:lnTo>
                <a:lnTo>
                  <a:pt x="40005" y="236220"/>
                </a:lnTo>
                <a:lnTo>
                  <a:pt x="38100" y="234950"/>
                </a:lnTo>
                <a:lnTo>
                  <a:pt x="35560" y="233680"/>
                </a:lnTo>
                <a:lnTo>
                  <a:pt x="33020" y="230505"/>
                </a:lnTo>
                <a:lnTo>
                  <a:pt x="30480" y="229870"/>
                </a:lnTo>
                <a:lnTo>
                  <a:pt x="27305" y="227330"/>
                </a:lnTo>
                <a:lnTo>
                  <a:pt x="26670" y="224155"/>
                </a:lnTo>
                <a:lnTo>
                  <a:pt x="24130" y="220980"/>
                </a:lnTo>
                <a:lnTo>
                  <a:pt x="20955" y="217805"/>
                </a:lnTo>
                <a:lnTo>
                  <a:pt x="20320" y="214630"/>
                </a:lnTo>
                <a:lnTo>
                  <a:pt x="17780" y="210820"/>
                </a:lnTo>
                <a:lnTo>
                  <a:pt x="16510" y="207010"/>
                </a:lnTo>
                <a:lnTo>
                  <a:pt x="13970" y="201930"/>
                </a:lnTo>
                <a:lnTo>
                  <a:pt x="12700" y="198120"/>
                </a:lnTo>
                <a:lnTo>
                  <a:pt x="11430" y="192405"/>
                </a:lnTo>
                <a:lnTo>
                  <a:pt x="8255" y="187960"/>
                </a:lnTo>
                <a:lnTo>
                  <a:pt x="7620" y="182880"/>
                </a:lnTo>
                <a:lnTo>
                  <a:pt x="6350" y="177800"/>
                </a:lnTo>
                <a:lnTo>
                  <a:pt x="5080" y="172720"/>
                </a:lnTo>
                <a:lnTo>
                  <a:pt x="3810" y="166370"/>
                </a:lnTo>
                <a:lnTo>
                  <a:pt x="3810" y="160655"/>
                </a:lnTo>
                <a:lnTo>
                  <a:pt x="1905" y="154305"/>
                </a:lnTo>
                <a:lnTo>
                  <a:pt x="1270" y="147955"/>
                </a:lnTo>
                <a:lnTo>
                  <a:pt x="1270" y="143510"/>
                </a:lnTo>
                <a:lnTo>
                  <a:pt x="1270" y="137160"/>
                </a:lnTo>
                <a:lnTo>
                  <a:pt x="0" y="130810"/>
                </a:lnTo>
                <a:lnTo>
                  <a:pt x="0" y="124460"/>
                </a:lnTo>
                <a:lnTo>
                  <a:pt x="0" y="118110"/>
                </a:lnTo>
                <a:lnTo>
                  <a:pt x="1270" y="11938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90160" y="292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86680" y="3161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7225" y="2919730"/>
            <a:ext cx="1972310" cy="250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7860" y="2917190"/>
            <a:ext cx="1969135" cy="250189"/>
          </a:xfrm>
          <a:custGeom>
            <a:avLst/>
            <a:gdLst/>
            <a:ahLst/>
            <a:cxnLst/>
            <a:rect l="l" t="t" r="r" b="b"/>
            <a:pathLst>
              <a:path w="1969135" h="250189">
                <a:moveTo>
                  <a:pt x="0" y="0"/>
                </a:moveTo>
                <a:lnTo>
                  <a:pt x="0" y="250189"/>
                </a:lnTo>
                <a:lnTo>
                  <a:pt x="1969135" y="25018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97860" y="2915920"/>
            <a:ext cx="1971039" cy="250825"/>
          </a:xfrm>
          <a:custGeom>
            <a:avLst/>
            <a:gdLst/>
            <a:ahLst/>
            <a:cxnLst/>
            <a:rect l="l" t="t" r="r" b="b"/>
            <a:pathLst>
              <a:path w="1971039" h="250825">
                <a:moveTo>
                  <a:pt x="1971039" y="0"/>
                </a:moveTo>
                <a:lnTo>
                  <a:pt x="0" y="0"/>
                </a:lnTo>
                <a:lnTo>
                  <a:pt x="0" y="250825"/>
                </a:lnTo>
                <a:lnTo>
                  <a:pt x="1971039" y="250825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7860" y="2915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7850" y="2929254"/>
            <a:ext cx="96519" cy="2362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13735" y="3030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17850" y="303530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62300" y="316039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255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7850" y="2923540"/>
            <a:ext cx="95885" cy="236855"/>
          </a:xfrm>
          <a:custGeom>
            <a:avLst/>
            <a:gdLst/>
            <a:ahLst/>
            <a:cxnLst/>
            <a:rect l="l" t="t" r="r" b="b"/>
            <a:pathLst>
              <a:path w="95885" h="236855">
                <a:moveTo>
                  <a:pt x="635" y="119380"/>
                </a:moveTo>
                <a:lnTo>
                  <a:pt x="635" y="113030"/>
                </a:lnTo>
                <a:lnTo>
                  <a:pt x="635" y="106680"/>
                </a:lnTo>
                <a:lnTo>
                  <a:pt x="1905" y="100330"/>
                </a:lnTo>
                <a:lnTo>
                  <a:pt x="1905" y="93980"/>
                </a:lnTo>
                <a:lnTo>
                  <a:pt x="1905" y="87630"/>
                </a:lnTo>
                <a:lnTo>
                  <a:pt x="3810" y="82550"/>
                </a:lnTo>
                <a:lnTo>
                  <a:pt x="3810" y="76200"/>
                </a:lnTo>
                <a:lnTo>
                  <a:pt x="5080" y="71120"/>
                </a:lnTo>
                <a:lnTo>
                  <a:pt x="6350" y="64770"/>
                </a:lnTo>
                <a:lnTo>
                  <a:pt x="6985" y="59055"/>
                </a:lnTo>
                <a:lnTo>
                  <a:pt x="8255" y="54610"/>
                </a:lnTo>
                <a:lnTo>
                  <a:pt x="10160" y="49530"/>
                </a:lnTo>
                <a:lnTo>
                  <a:pt x="11430" y="44450"/>
                </a:lnTo>
                <a:lnTo>
                  <a:pt x="13335" y="39370"/>
                </a:lnTo>
                <a:lnTo>
                  <a:pt x="14605" y="35560"/>
                </a:lnTo>
                <a:lnTo>
                  <a:pt x="16510" y="30480"/>
                </a:lnTo>
                <a:lnTo>
                  <a:pt x="19050" y="26670"/>
                </a:lnTo>
                <a:lnTo>
                  <a:pt x="20955" y="22860"/>
                </a:lnTo>
                <a:lnTo>
                  <a:pt x="22860" y="19050"/>
                </a:lnTo>
                <a:lnTo>
                  <a:pt x="25400" y="16510"/>
                </a:lnTo>
                <a:lnTo>
                  <a:pt x="27305" y="13970"/>
                </a:lnTo>
                <a:lnTo>
                  <a:pt x="29210" y="10160"/>
                </a:lnTo>
                <a:lnTo>
                  <a:pt x="31750" y="8255"/>
                </a:lnTo>
                <a:lnTo>
                  <a:pt x="33655" y="6350"/>
                </a:lnTo>
                <a:lnTo>
                  <a:pt x="36830" y="3810"/>
                </a:lnTo>
                <a:lnTo>
                  <a:pt x="38735" y="1905"/>
                </a:lnTo>
                <a:lnTo>
                  <a:pt x="41910" y="1270"/>
                </a:lnTo>
                <a:lnTo>
                  <a:pt x="44450" y="1270"/>
                </a:lnTo>
                <a:lnTo>
                  <a:pt x="46355" y="0"/>
                </a:lnTo>
                <a:lnTo>
                  <a:pt x="49530" y="0"/>
                </a:lnTo>
                <a:lnTo>
                  <a:pt x="51435" y="0"/>
                </a:lnTo>
                <a:lnTo>
                  <a:pt x="54610" y="1270"/>
                </a:lnTo>
                <a:lnTo>
                  <a:pt x="57150" y="1270"/>
                </a:lnTo>
                <a:lnTo>
                  <a:pt x="59055" y="1905"/>
                </a:lnTo>
                <a:lnTo>
                  <a:pt x="60960" y="3810"/>
                </a:lnTo>
                <a:lnTo>
                  <a:pt x="63500" y="6350"/>
                </a:lnTo>
                <a:lnTo>
                  <a:pt x="65405" y="7620"/>
                </a:lnTo>
                <a:lnTo>
                  <a:pt x="68580" y="10160"/>
                </a:lnTo>
                <a:lnTo>
                  <a:pt x="70485" y="12700"/>
                </a:lnTo>
                <a:lnTo>
                  <a:pt x="73660" y="14605"/>
                </a:lnTo>
                <a:lnTo>
                  <a:pt x="74930" y="19050"/>
                </a:lnTo>
                <a:lnTo>
                  <a:pt x="76835" y="22860"/>
                </a:lnTo>
                <a:lnTo>
                  <a:pt x="78105" y="26670"/>
                </a:lnTo>
                <a:lnTo>
                  <a:pt x="81280" y="30480"/>
                </a:lnTo>
                <a:lnTo>
                  <a:pt x="82550" y="35560"/>
                </a:lnTo>
                <a:lnTo>
                  <a:pt x="84455" y="39370"/>
                </a:lnTo>
                <a:lnTo>
                  <a:pt x="86360" y="44450"/>
                </a:lnTo>
                <a:lnTo>
                  <a:pt x="87630" y="49530"/>
                </a:lnTo>
                <a:lnTo>
                  <a:pt x="88900" y="54610"/>
                </a:lnTo>
                <a:lnTo>
                  <a:pt x="89535" y="59055"/>
                </a:lnTo>
                <a:lnTo>
                  <a:pt x="90805" y="64770"/>
                </a:lnTo>
                <a:lnTo>
                  <a:pt x="92710" y="71120"/>
                </a:lnTo>
                <a:lnTo>
                  <a:pt x="93980" y="76200"/>
                </a:lnTo>
                <a:lnTo>
                  <a:pt x="93980" y="82550"/>
                </a:lnTo>
                <a:lnTo>
                  <a:pt x="95250" y="87630"/>
                </a:lnTo>
                <a:lnTo>
                  <a:pt x="95250" y="93980"/>
                </a:lnTo>
                <a:lnTo>
                  <a:pt x="95885" y="100330"/>
                </a:lnTo>
                <a:lnTo>
                  <a:pt x="95885" y="106680"/>
                </a:lnTo>
                <a:lnTo>
                  <a:pt x="95885" y="113030"/>
                </a:lnTo>
                <a:lnTo>
                  <a:pt x="95885" y="119380"/>
                </a:lnTo>
                <a:lnTo>
                  <a:pt x="95885" y="124460"/>
                </a:lnTo>
                <a:lnTo>
                  <a:pt x="95885" y="130810"/>
                </a:lnTo>
                <a:lnTo>
                  <a:pt x="95885" y="137160"/>
                </a:lnTo>
                <a:lnTo>
                  <a:pt x="95250" y="143510"/>
                </a:lnTo>
                <a:lnTo>
                  <a:pt x="95250" y="149860"/>
                </a:lnTo>
                <a:lnTo>
                  <a:pt x="93980" y="154305"/>
                </a:lnTo>
                <a:lnTo>
                  <a:pt x="93980" y="160655"/>
                </a:lnTo>
                <a:lnTo>
                  <a:pt x="92710" y="167005"/>
                </a:lnTo>
                <a:lnTo>
                  <a:pt x="90805" y="172720"/>
                </a:lnTo>
                <a:lnTo>
                  <a:pt x="89535" y="177800"/>
                </a:lnTo>
                <a:lnTo>
                  <a:pt x="88900" y="184150"/>
                </a:lnTo>
                <a:lnTo>
                  <a:pt x="87630" y="189230"/>
                </a:lnTo>
                <a:lnTo>
                  <a:pt x="86360" y="194310"/>
                </a:lnTo>
                <a:lnTo>
                  <a:pt x="84455" y="198120"/>
                </a:lnTo>
                <a:lnTo>
                  <a:pt x="82550" y="203200"/>
                </a:lnTo>
                <a:lnTo>
                  <a:pt x="81280" y="207010"/>
                </a:lnTo>
                <a:lnTo>
                  <a:pt x="78105" y="210820"/>
                </a:lnTo>
                <a:lnTo>
                  <a:pt x="76835" y="214630"/>
                </a:lnTo>
                <a:lnTo>
                  <a:pt x="74930" y="217805"/>
                </a:lnTo>
                <a:lnTo>
                  <a:pt x="71755" y="222250"/>
                </a:lnTo>
                <a:lnTo>
                  <a:pt x="70485" y="224155"/>
                </a:lnTo>
                <a:lnTo>
                  <a:pt x="68580" y="227330"/>
                </a:lnTo>
                <a:lnTo>
                  <a:pt x="65405" y="229870"/>
                </a:lnTo>
                <a:lnTo>
                  <a:pt x="63500" y="232410"/>
                </a:lnTo>
                <a:lnTo>
                  <a:pt x="60960" y="233680"/>
                </a:lnTo>
                <a:lnTo>
                  <a:pt x="57785" y="234950"/>
                </a:lnTo>
                <a:lnTo>
                  <a:pt x="55880" y="236220"/>
                </a:lnTo>
                <a:lnTo>
                  <a:pt x="52705" y="236855"/>
                </a:lnTo>
                <a:lnTo>
                  <a:pt x="50800" y="236855"/>
                </a:lnTo>
                <a:lnTo>
                  <a:pt x="48260" y="236855"/>
                </a:lnTo>
                <a:lnTo>
                  <a:pt x="45085" y="236855"/>
                </a:lnTo>
                <a:lnTo>
                  <a:pt x="43180" y="236220"/>
                </a:lnTo>
                <a:lnTo>
                  <a:pt x="40005" y="236220"/>
                </a:lnTo>
                <a:lnTo>
                  <a:pt x="38100" y="234950"/>
                </a:lnTo>
                <a:lnTo>
                  <a:pt x="35560" y="233680"/>
                </a:lnTo>
                <a:lnTo>
                  <a:pt x="33655" y="230505"/>
                </a:lnTo>
                <a:lnTo>
                  <a:pt x="31750" y="229870"/>
                </a:lnTo>
                <a:lnTo>
                  <a:pt x="29210" y="227330"/>
                </a:lnTo>
                <a:lnTo>
                  <a:pt x="26035" y="224155"/>
                </a:lnTo>
                <a:lnTo>
                  <a:pt x="24130" y="220980"/>
                </a:lnTo>
                <a:lnTo>
                  <a:pt x="22860" y="217805"/>
                </a:lnTo>
                <a:lnTo>
                  <a:pt x="19685" y="214630"/>
                </a:lnTo>
                <a:lnTo>
                  <a:pt x="19050" y="210820"/>
                </a:lnTo>
                <a:lnTo>
                  <a:pt x="16510" y="207010"/>
                </a:lnTo>
                <a:lnTo>
                  <a:pt x="13335" y="201930"/>
                </a:lnTo>
                <a:lnTo>
                  <a:pt x="12700" y="198120"/>
                </a:lnTo>
                <a:lnTo>
                  <a:pt x="11430" y="192405"/>
                </a:lnTo>
                <a:lnTo>
                  <a:pt x="10160" y="187960"/>
                </a:lnTo>
                <a:lnTo>
                  <a:pt x="8255" y="182880"/>
                </a:lnTo>
                <a:lnTo>
                  <a:pt x="6350" y="177800"/>
                </a:lnTo>
                <a:lnTo>
                  <a:pt x="6350" y="172720"/>
                </a:lnTo>
                <a:lnTo>
                  <a:pt x="5080" y="166370"/>
                </a:lnTo>
                <a:lnTo>
                  <a:pt x="3810" y="160655"/>
                </a:lnTo>
                <a:lnTo>
                  <a:pt x="1905" y="154305"/>
                </a:lnTo>
                <a:lnTo>
                  <a:pt x="1905" y="147955"/>
                </a:lnTo>
                <a:lnTo>
                  <a:pt x="635" y="143510"/>
                </a:lnTo>
                <a:lnTo>
                  <a:pt x="635" y="137160"/>
                </a:lnTo>
                <a:lnTo>
                  <a:pt x="635" y="130810"/>
                </a:lnTo>
                <a:lnTo>
                  <a:pt x="0" y="124460"/>
                </a:lnTo>
                <a:lnTo>
                  <a:pt x="0" y="118110"/>
                </a:lnTo>
                <a:lnTo>
                  <a:pt x="635" y="11938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70170" y="3168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9120" y="292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5640" y="3161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0170" y="410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9120" y="3559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51200" y="4097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3016" y="590445"/>
            <a:ext cx="340580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Algunos </a:t>
            </a:r>
            <a:r>
              <a:rPr sz="3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sz="36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9145" y="590445"/>
            <a:ext cx="5255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35042" y="590445"/>
            <a:ext cx="118404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36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9409" y="590445"/>
            <a:ext cx="5255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85305" y="590445"/>
            <a:ext cx="11857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banda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2232" y="2018935"/>
            <a:ext cx="1676072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rocesar </a:t>
            </a: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95529" marR="1242">
              <a:lnSpc>
                <a:spcPct val="95825"/>
              </a:lnSpc>
              <a:spcBef>
                <a:spcPts val="508"/>
              </a:spcBef>
            </a:pP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ransac</a:t>
            </a:r>
            <a:r>
              <a:rPr sz="2000" b="1" spc="-9" dirty="0" smtClean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ó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9057" y="2189623"/>
            <a:ext cx="48877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4357" y="2189623"/>
            <a:ext cx="51641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38822" y="2189623"/>
            <a:ext cx="3468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2644" y="2189623"/>
            <a:ext cx="70032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376" y="2937907"/>
            <a:ext cx="265234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roc</a:t>
            </a: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sador de </a:t>
            </a: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extos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9057" y="2937907"/>
            <a:ext cx="48877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4357" y="2937907"/>
            <a:ext cx="7022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19" dirty="0" smtClean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2914" y="2937907"/>
            <a:ext cx="9399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 M</a:t>
            </a: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724" y="3796173"/>
            <a:ext cx="2156225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b="1" spc="-44" dirty="0" smtClean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spc="-59" dirty="0" smtClean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ans</a:t>
            </a: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enc</a:t>
            </a:r>
            <a:r>
              <a:rPr sz="2000" b="1" spc="-1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a de</a:t>
            </a:r>
            <a:endParaRPr sz="2000">
              <a:latin typeface="Arial"/>
              <a:cs typeface="Arial"/>
            </a:endParaRPr>
          </a:p>
          <a:p>
            <a:pPr marL="1114806">
              <a:lnSpc>
                <a:spcPct val="95825"/>
              </a:lnSpc>
              <a:spcBef>
                <a:spcPts val="508"/>
              </a:spcBef>
            </a:pP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cheros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0581" y="3796173"/>
            <a:ext cx="94035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8822" y="3796173"/>
            <a:ext cx="10815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10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6136" y="4986798"/>
            <a:ext cx="1675423" cy="651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-19" dirty="0" smtClean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ágenes en</a:t>
            </a:r>
            <a:endParaRPr sz="2000">
              <a:latin typeface="Arial"/>
              <a:cs typeface="Arial"/>
            </a:endParaRPr>
          </a:p>
          <a:p>
            <a:pPr marL="267157">
              <a:lnSpc>
                <a:spcPct val="95825"/>
              </a:lnSpc>
              <a:spcBef>
                <a:spcPts val="520"/>
              </a:spcBef>
            </a:pP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spc="-4" dirty="0" smtClean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empo</a:t>
            </a:r>
            <a:r>
              <a:rPr sz="2000" b="1" spc="-19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000" b="1" spc="4" dirty="0" smtClean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581" y="4986798"/>
            <a:ext cx="108176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10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8718" y="4986798"/>
            <a:ext cx="12238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7E7E7E"/>
                </a:solidFill>
                <a:latin typeface="Arial"/>
                <a:cs typeface="Arial"/>
              </a:rPr>
              <a:t>100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3420" y="4498340"/>
            <a:ext cx="1936750" cy="119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196590" y="3555365"/>
            <a:ext cx="1972310" cy="5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162300" y="2915920"/>
            <a:ext cx="35560" cy="250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197860" y="2915920"/>
            <a:ext cx="1971039" cy="250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707129" y="2192020"/>
            <a:ext cx="665480" cy="207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371600" y="1600200"/>
            <a:ext cx="2032000" cy="1016000"/>
          </a:xfrm>
          <a:custGeom>
            <a:avLst/>
            <a:gdLst/>
            <a:ahLst/>
            <a:cxnLst/>
            <a:rect l="l" t="t" r="r" b="b"/>
            <a:pathLst>
              <a:path w="2032000" h="1016000">
                <a:moveTo>
                  <a:pt x="0" y="1016000"/>
                </a:moveTo>
                <a:lnTo>
                  <a:pt x="2032000" y="1016000"/>
                </a:lnTo>
                <a:lnTo>
                  <a:pt x="203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848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3600" y="1600200"/>
            <a:ext cx="2032000" cy="1016000"/>
          </a:xfrm>
          <a:custGeom>
            <a:avLst/>
            <a:gdLst/>
            <a:ahLst/>
            <a:cxnLst/>
            <a:rect l="l" t="t" r="r" b="b"/>
            <a:pathLst>
              <a:path w="2032000" h="1016000">
                <a:moveTo>
                  <a:pt x="0" y="1016000"/>
                </a:moveTo>
                <a:lnTo>
                  <a:pt x="2032000" y="1016000"/>
                </a:lnTo>
                <a:lnTo>
                  <a:pt x="203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848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5600" y="1600200"/>
            <a:ext cx="2032000" cy="1016000"/>
          </a:xfrm>
          <a:custGeom>
            <a:avLst/>
            <a:gdLst/>
            <a:ahLst/>
            <a:cxnLst/>
            <a:rect l="l" t="t" r="r" b="b"/>
            <a:pathLst>
              <a:path w="2032000" h="1016000">
                <a:moveTo>
                  <a:pt x="0" y="1016000"/>
                </a:moveTo>
                <a:lnTo>
                  <a:pt x="2032000" y="1016000"/>
                </a:lnTo>
                <a:lnTo>
                  <a:pt x="203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848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2616200"/>
            <a:ext cx="2032000" cy="912495"/>
          </a:xfrm>
          <a:custGeom>
            <a:avLst/>
            <a:gdLst/>
            <a:ahLst/>
            <a:cxnLst/>
            <a:rect l="l" t="t" r="r" b="b"/>
            <a:pathLst>
              <a:path w="2032000" h="912495">
                <a:moveTo>
                  <a:pt x="0" y="912495"/>
                </a:moveTo>
                <a:lnTo>
                  <a:pt x="2032000" y="912495"/>
                </a:lnTo>
                <a:lnTo>
                  <a:pt x="2032000" y="0"/>
                </a:lnTo>
                <a:lnTo>
                  <a:pt x="0" y="0"/>
                </a:lnTo>
                <a:lnTo>
                  <a:pt x="0" y="912495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3600" y="2616200"/>
            <a:ext cx="2032000" cy="912495"/>
          </a:xfrm>
          <a:custGeom>
            <a:avLst/>
            <a:gdLst/>
            <a:ahLst/>
            <a:cxnLst/>
            <a:rect l="l" t="t" r="r" b="b"/>
            <a:pathLst>
              <a:path w="2032000" h="912495">
                <a:moveTo>
                  <a:pt x="0" y="912495"/>
                </a:moveTo>
                <a:lnTo>
                  <a:pt x="2032000" y="912495"/>
                </a:lnTo>
                <a:lnTo>
                  <a:pt x="2032000" y="0"/>
                </a:lnTo>
                <a:lnTo>
                  <a:pt x="0" y="0"/>
                </a:lnTo>
                <a:lnTo>
                  <a:pt x="0" y="912495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5600" y="2616200"/>
            <a:ext cx="2032000" cy="912495"/>
          </a:xfrm>
          <a:custGeom>
            <a:avLst/>
            <a:gdLst/>
            <a:ahLst/>
            <a:cxnLst/>
            <a:rect l="l" t="t" r="r" b="b"/>
            <a:pathLst>
              <a:path w="2032000" h="912495">
                <a:moveTo>
                  <a:pt x="0" y="912495"/>
                </a:moveTo>
                <a:lnTo>
                  <a:pt x="2032000" y="912495"/>
                </a:lnTo>
                <a:lnTo>
                  <a:pt x="2032000" y="0"/>
                </a:lnTo>
                <a:lnTo>
                  <a:pt x="0" y="0"/>
                </a:lnTo>
                <a:lnTo>
                  <a:pt x="0" y="91249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1600" y="3529329"/>
            <a:ext cx="2032000" cy="863600"/>
          </a:xfrm>
          <a:custGeom>
            <a:avLst/>
            <a:gdLst/>
            <a:ahLst/>
            <a:cxnLst/>
            <a:rect l="l" t="t" r="r" b="b"/>
            <a:pathLst>
              <a:path w="2032000" h="863600">
                <a:moveTo>
                  <a:pt x="0" y="863600"/>
                </a:moveTo>
                <a:lnTo>
                  <a:pt x="2032000" y="863600"/>
                </a:lnTo>
                <a:lnTo>
                  <a:pt x="203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3600" y="3529329"/>
            <a:ext cx="2032000" cy="863600"/>
          </a:xfrm>
          <a:custGeom>
            <a:avLst/>
            <a:gdLst/>
            <a:ahLst/>
            <a:cxnLst/>
            <a:rect l="l" t="t" r="r" b="b"/>
            <a:pathLst>
              <a:path w="2032000" h="863600">
                <a:moveTo>
                  <a:pt x="0" y="863600"/>
                </a:moveTo>
                <a:lnTo>
                  <a:pt x="2032000" y="863600"/>
                </a:lnTo>
                <a:lnTo>
                  <a:pt x="203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5600" y="3529329"/>
            <a:ext cx="2032000" cy="863600"/>
          </a:xfrm>
          <a:custGeom>
            <a:avLst/>
            <a:gdLst/>
            <a:ahLst/>
            <a:cxnLst/>
            <a:rect l="l" t="t" r="r" b="b"/>
            <a:pathLst>
              <a:path w="2032000" h="863600">
                <a:moveTo>
                  <a:pt x="0" y="863600"/>
                </a:moveTo>
                <a:lnTo>
                  <a:pt x="2032000" y="863600"/>
                </a:lnTo>
                <a:lnTo>
                  <a:pt x="203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4392930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03600" y="4392930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5600" y="4392930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1600" y="5307330"/>
            <a:ext cx="2032000" cy="639444"/>
          </a:xfrm>
          <a:custGeom>
            <a:avLst/>
            <a:gdLst/>
            <a:ahLst/>
            <a:cxnLst/>
            <a:rect l="l" t="t" r="r" b="b"/>
            <a:pathLst>
              <a:path w="2032000" h="639445">
                <a:moveTo>
                  <a:pt x="0" y="639445"/>
                </a:moveTo>
                <a:lnTo>
                  <a:pt x="2032000" y="639445"/>
                </a:lnTo>
                <a:lnTo>
                  <a:pt x="2032000" y="0"/>
                </a:lnTo>
                <a:lnTo>
                  <a:pt x="0" y="0"/>
                </a:lnTo>
                <a:lnTo>
                  <a:pt x="0" y="639445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3600" y="5307330"/>
            <a:ext cx="2032000" cy="639444"/>
          </a:xfrm>
          <a:custGeom>
            <a:avLst/>
            <a:gdLst/>
            <a:ahLst/>
            <a:cxnLst/>
            <a:rect l="l" t="t" r="r" b="b"/>
            <a:pathLst>
              <a:path w="2032000" h="639445">
                <a:moveTo>
                  <a:pt x="0" y="639445"/>
                </a:moveTo>
                <a:lnTo>
                  <a:pt x="2032000" y="639445"/>
                </a:lnTo>
                <a:lnTo>
                  <a:pt x="2032000" y="0"/>
                </a:lnTo>
                <a:lnTo>
                  <a:pt x="0" y="0"/>
                </a:lnTo>
                <a:lnTo>
                  <a:pt x="0" y="639445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5600" y="5307330"/>
            <a:ext cx="2032000" cy="639444"/>
          </a:xfrm>
          <a:custGeom>
            <a:avLst/>
            <a:gdLst/>
            <a:ahLst/>
            <a:cxnLst/>
            <a:rect l="l" t="t" r="r" b="b"/>
            <a:pathLst>
              <a:path w="2032000" h="639445">
                <a:moveTo>
                  <a:pt x="0" y="639445"/>
                </a:moveTo>
                <a:lnTo>
                  <a:pt x="2032000" y="639445"/>
                </a:lnTo>
                <a:lnTo>
                  <a:pt x="2032000" y="0"/>
                </a:lnTo>
                <a:lnTo>
                  <a:pt x="0" y="0"/>
                </a:lnTo>
                <a:lnTo>
                  <a:pt x="0" y="63944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4540" y="516257"/>
            <a:ext cx="7206995" cy="1086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985"/>
              </a:lnSpc>
              <a:spcBef>
                <a:spcPts val="199"/>
              </a:spcBef>
            </a:pPr>
            <a:r>
              <a:rPr sz="38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</a:t>
            </a:r>
            <a:r>
              <a:rPr sz="3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lt</a:t>
            </a:r>
            <a:r>
              <a:rPr sz="38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8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8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8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s-CO" sz="3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y el uso de ancho de banda</a:t>
            </a:r>
            <a:endParaRPr sz="3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9347" y="516257"/>
            <a:ext cx="339420" cy="508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85"/>
              </a:lnSpc>
              <a:spcBef>
                <a:spcPts val="199"/>
              </a:spcBef>
            </a:pPr>
            <a:endParaRPr sz="3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1600" y="1600200"/>
            <a:ext cx="6096000" cy="101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5091" marR="304676" indent="-2033396">
              <a:lnSpc>
                <a:spcPts val="2260"/>
              </a:lnSpc>
              <a:spcBef>
                <a:spcPts val="488"/>
              </a:spcBef>
            </a:pPr>
            <a:r>
              <a:rPr sz="2000" spc="-29" dirty="0" smtClean="0">
                <a:latin typeface="Arial"/>
                <a:cs typeface="Arial"/>
              </a:rPr>
              <a:t>V</a:t>
            </a:r>
            <a:r>
              <a:rPr sz="2000" spc="-25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deo </a:t>
            </a:r>
            <a:r>
              <a:rPr sz="2000" spc="19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an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a</a:t>
            </a:r>
            <a:r>
              <a:rPr sz="2000" spc="1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d   </a:t>
            </a:r>
            <a:r>
              <a:rPr sz="2000" spc="353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lang="es-CO" sz="2000" spc="0" dirty="0" smtClean="0">
                <a:latin typeface="Arial"/>
                <a:cs typeface="Arial"/>
              </a:rPr>
              <a:t>n</a:t>
            </a:r>
            <a:r>
              <a:rPr sz="2000" spc="0" dirty="0" err="1" smtClean="0">
                <a:latin typeface="Arial"/>
                <a:cs typeface="Arial"/>
              </a:rPr>
              <a:t>d</a:t>
            </a:r>
            <a:r>
              <a:rPr sz="2000" spc="4" dirty="0" err="1" smtClean="0">
                <a:latin typeface="Arial"/>
                <a:cs typeface="Arial"/>
              </a:rPr>
              <a:t>wi</a:t>
            </a:r>
            <a:r>
              <a:rPr sz="2000" spc="-9" dirty="0" err="1" smtClean="0">
                <a:latin typeface="Arial"/>
                <a:cs typeface="Arial"/>
              </a:rPr>
              <a:t>d</a:t>
            </a:r>
            <a:r>
              <a:rPr sz="2000" spc="-4" dirty="0" err="1" smtClean="0">
                <a:latin typeface="Arial"/>
                <a:cs typeface="Arial"/>
              </a:rPr>
              <a:t>t</a:t>
            </a:r>
            <a:r>
              <a:rPr sz="2000" spc="0" dirty="0" err="1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per    </a:t>
            </a:r>
            <a:r>
              <a:rPr sz="2000" spc="413" dirty="0" smtClean="0">
                <a:latin typeface="Arial"/>
                <a:cs typeface="Arial"/>
              </a:rPr>
              <a:t> </a:t>
            </a:r>
            <a:r>
              <a:rPr sz="3000" spc="-29" baseline="1449" dirty="0" smtClean="0">
                <a:latin typeface="Arial"/>
                <a:cs typeface="Arial"/>
              </a:rPr>
              <a:t>W</a:t>
            </a:r>
            <a:r>
              <a:rPr sz="3000" spc="-54" baseline="1449" dirty="0" smtClean="0">
                <a:latin typeface="Arial"/>
                <a:cs typeface="Arial"/>
              </a:rPr>
              <a:t>A</a:t>
            </a:r>
            <a:r>
              <a:rPr sz="3000" spc="0" baseline="1449" dirty="0" smtClean="0">
                <a:latin typeface="Arial"/>
                <a:cs typeface="Arial"/>
              </a:rPr>
              <a:t>N</a:t>
            </a:r>
            <a:r>
              <a:rPr sz="3000" spc="19" baseline="1449" dirty="0" smtClean="0">
                <a:latin typeface="Arial"/>
                <a:cs typeface="Arial"/>
              </a:rPr>
              <a:t> s</a:t>
            </a:r>
            <a:r>
              <a:rPr sz="3000" spc="-9" baseline="1449" dirty="0" smtClean="0">
                <a:latin typeface="Arial"/>
                <a:cs typeface="Arial"/>
              </a:rPr>
              <a:t>e</a:t>
            </a:r>
            <a:r>
              <a:rPr sz="3000" spc="4" baseline="1449" dirty="0" smtClean="0">
                <a:latin typeface="Arial"/>
                <a:cs typeface="Arial"/>
              </a:rPr>
              <a:t>rv</a:t>
            </a:r>
            <a:r>
              <a:rPr sz="3000" spc="0" baseline="1449" dirty="0" smtClean="0">
                <a:latin typeface="Arial"/>
                <a:cs typeface="Arial"/>
              </a:rPr>
              <a:t>i</a:t>
            </a:r>
            <a:r>
              <a:rPr sz="3000" spc="4" baseline="1449" dirty="0" smtClean="0">
                <a:latin typeface="Arial"/>
                <a:cs typeface="Arial"/>
              </a:rPr>
              <a:t>c</a:t>
            </a:r>
            <a:r>
              <a:rPr sz="3000" spc="-9" baseline="1449" dirty="0" smtClean="0">
                <a:latin typeface="Arial"/>
                <a:cs typeface="Arial"/>
              </a:rPr>
              <a:t>e</a:t>
            </a:r>
            <a:r>
              <a:rPr sz="3000" spc="0" baseline="1449" dirty="0" smtClean="0">
                <a:latin typeface="Arial"/>
                <a:cs typeface="Arial"/>
              </a:rPr>
              <a:t>s 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2616200"/>
            <a:ext cx="2032000" cy="333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marR="659349">
              <a:lnSpc>
                <a:spcPts val="2000"/>
              </a:lnSpc>
              <a:spcBef>
                <a:spcPts val="500"/>
              </a:spcBef>
            </a:pPr>
            <a:r>
              <a:rPr sz="1800" spc="-4" dirty="0" smtClean="0">
                <a:latin typeface="Arial"/>
                <a:cs typeface="Arial"/>
              </a:rPr>
              <a:t>D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4" dirty="0" smtClean="0">
                <a:latin typeface="Arial"/>
                <a:cs typeface="Arial"/>
              </a:rPr>
              <a:t> </a:t>
            </a:r>
            <a:r>
              <a:rPr sz="1800" spc="-9" dirty="0" smtClean="0">
                <a:latin typeface="Arial"/>
                <a:cs typeface="Arial"/>
              </a:rPr>
              <a:t>v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-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eo 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racti</a:t>
            </a:r>
            <a:r>
              <a:rPr sz="1800" spc="4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91693" marR="556860">
              <a:lnSpc>
                <a:spcPts val="2069"/>
              </a:lnSpc>
              <a:spcBef>
                <a:spcPts val="2961"/>
              </a:spcBef>
            </a:pPr>
            <a:r>
              <a:rPr sz="1800" spc="0" dirty="0" smtClean="0">
                <a:latin typeface="Arial"/>
                <a:cs typeface="Arial"/>
              </a:rPr>
              <a:t>Mot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JPEG </a:t>
            </a:r>
            <a:endParaRPr sz="1800">
              <a:latin typeface="Arial"/>
              <a:cs typeface="Arial"/>
            </a:endParaRPr>
          </a:p>
          <a:p>
            <a:pPr marL="91693" marR="556860">
              <a:lnSpc>
                <a:spcPts val="2069"/>
              </a:lnSpc>
              <a:spcBef>
                <a:spcPts val="4721"/>
              </a:spcBef>
            </a:pPr>
            <a:r>
              <a:rPr sz="1800" spc="0" dirty="0" smtClean="0">
                <a:latin typeface="Arial"/>
                <a:cs typeface="Arial"/>
              </a:rPr>
              <a:t>MPE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  <a:p>
            <a:pPr marL="91693">
              <a:lnSpc>
                <a:spcPct val="95825"/>
              </a:lnSpc>
              <a:spcBef>
                <a:spcPts val="5255"/>
              </a:spcBef>
            </a:pPr>
            <a:r>
              <a:rPr sz="1800" spc="0" dirty="0" smtClean="0">
                <a:latin typeface="Arial"/>
                <a:cs typeface="Arial"/>
              </a:rPr>
              <a:t>MPE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-2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3600" y="2616200"/>
            <a:ext cx="2032000" cy="333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95825"/>
              </a:lnSpc>
              <a:spcBef>
                <a:spcPts val="285"/>
              </a:spcBef>
            </a:pPr>
            <a:r>
              <a:rPr sz="1800" spc="-14" dirty="0" smtClean="0">
                <a:latin typeface="Arial"/>
                <a:cs typeface="Arial"/>
              </a:rPr>
              <a:t>1</a:t>
            </a:r>
            <a:r>
              <a:rPr sz="1800" spc="14" dirty="0" smtClean="0">
                <a:latin typeface="Arial"/>
                <a:cs typeface="Arial"/>
              </a:rPr>
              <a:t>.</a:t>
            </a:r>
            <a:r>
              <a:rPr sz="1800" spc="0" dirty="0" smtClean="0">
                <a:latin typeface="Arial"/>
                <a:cs typeface="Arial"/>
              </a:rPr>
              <a:t>2 M</a:t>
            </a:r>
            <a:r>
              <a:rPr sz="1800" spc="-4" dirty="0" smtClean="0">
                <a:latin typeface="Arial"/>
                <a:cs typeface="Arial"/>
              </a:rPr>
              <a:t>b</a:t>
            </a:r>
            <a:r>
              <a:rPr sz="1800" spc="-1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96138">
              <a:lnSpc>
                <a:spcPct val="95825"/>
              </a:lnSpc>
              <a:spcBef>
                <a:spcPts val="5108"/>
              </a:spcBef>
            </a:pPr>
            <a:r>
              <a:rPr sz="1800" spc="-14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1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2</a:t>
            </a:r>
            <a:r>
              <a:rPr sz="1800" spc="-14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Mb</a:t>
            </a:r>
            <a:r>
              <a:rPr sz="1800" spc="-1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90042">
              <a:lnSpc>
                <a:spcPct val="95825"/>
              </a:lnSpc>
              <a:spcBef>
                <a:spcPts val="4722"/>
              </a:spcBef>
            </a:pPr>
            <a:r>
              <a:rPr sz="1800" spc="-14" dirty="0" smtClean="0">
                <a:latin typeface="Arial"/>
                <a:cs typeface="Arial"/>
              </a:rPr>
              <a:t>1</a:t>
            </a:r>
            <a:r>
              <a:rPr sz="1800" spc="14" dirty="0" smtClean="0">
                <a:latin typeface="Arial"/>
                <a:cs typeface="Arial"/>
              </a:rPr>
              <a:t>.</a:t>
            </a:r>
            <a:r>
              <a:rPr sz="1800" spc="0" dirty="0" smtClean="0">
                <a:latin typeface="Arial"/>
                <a:cs typeface="Arial"/>
              </a:rPr>
              <a:t>5 M</a:t>
            </a:r>
            <a:r>
              <a:rPr sz="1800" spc="-4" dirty="0" smtClean="0">
                <a:latin typeface="Arial"/>
                <a:cs typeface="Arial"/>
              </a:rPr>
              <a:t>b</a:t>
            </a:r>
            <a:r>
              <a:rPr sz="1800" spc="-1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97662">
              <a:lnSpc>
                <a:spcPct val="95825"/>
              </a:lnSpc>
              <a:spcBef>
                <a:spcPts val="5121"/>
              </a:spcBef>
            </a:pPr>
            <a:r>
              <a:rPr sz="1800" spc="-14" dirty="0" smtClean="0">
                <a:latin typeface="Arial"/>
                <a:cs typeface="Arial"/>
              </a:rPr>
              <a:t>4</a:t>
            </a:r>
            <a:r>
              <a:rPr sz="1800" spc="4" dirty="0" smtClean="0">
                <a:latin typeface="Arial"/>
                <a:cs typeface="Arial"/>
              </a:rPr>
              <a:t>~</a:t>
            </a:r>
            <a:r>
              <a:rPr sz="1800" spc="0" dirty="0" smtClean="0">
                <a:latin typeface="Arial"/>
                <a:cs typeface="Arial"/>
              </a:rPr>
              <a:t>6 M</a:t>
            </a:r>
            <a:r>
              <a:rPr sz="1800" spc="-4" dirty="0" smtClean="0">
                <a:latin typeface="Arial"/>
                <a:cs typeface="Arial"/>
              </a:rPr>
              <a:t>b</a:t>
            </a:r>
            <a:r>
              <a:rPr sz="1800" spc="-1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35600" y="2616200"/>
            <a:ext cx="2032000" cy="333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12" marR="311343" indent="6096">
              <a:lnSpc>
                <a:spcPts val="2010"/>
              </a:lnSpc>
              <a:spcBef>
                <a:spcPts val="465"/>
              </a:spcBef>
            </a:pP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S1 li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14" dirty="0" smtClean="0">
                <a:latin typeface="Arial"/>
                <a:cs typeface="Arial"/>
              </a:rPr>
              <a:t> I</a:t>
            </a:r>
            <a:r>
              <a:rPr sz="1800" spc="-14" dirty="0" smtClean="0">
                <a:latin typeface="Arial"/>
                <a:cs typeface="Arial"/>
              </a:rPr>
              <a:t>S</a:t>
            </a:r>
            <a:r>
              <a:rPr sz="1800" spc="-4" dirty="0" smtClean="0">
                <a:latin typeface="Arial"/>
                <a:cs typeface="Arial"/>
              </a:rPr>
              <a:t>DN </a:t>
            </a:r>
            <a:r>
              <a:rPr sz="1800" spc="-14" dirty="0" smtClean="0">
                <a:latin typeface="Arial"/>
                <a:cs typeface="Arial"/>
              </a:rPr>
              <a:t>H</a:t>
            </a:r>
            <a:r>
              <a:rPr sz="1800" spc="-64" dirty="0" smtClean="0">
                <a:latin typeface="Arial"/>
                <a:cs typeface="Arial"/>
              </a:rPr>
              <a:t>1</a:t>
            </a:r>
            <a:r>
              <a:rPr sz="1800" spc="-89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Frame </a:t>
            </a:r>
            <a:r>
              <a:rPr sz="1800" spc="-14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el</a:t>
            </a:r>
            <a:r>
              <a:rPr sz="1800" spc="9" dirty="0" smtClean="0">
                <a:latin typeface="Arial"/>
                <a:cs typeface="Arial"/>
              </a:rPr>
              <a:t>a</a:t>
            </a:r>
            <a:r>
              <a:rPr sz="1800" spc="-84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99" dirty="0" smtClean="0">
                <a:latin typeface="Arial"/>
                <a:cs typeface="Arial"/>
              </a:rPr>
              <a:t> </a:t>
            </a:r>
            <a:r>
              <a:rPr sz="1800" spc="-119" dirty="0" smtClean="0">
                <a:latin typeface="Arial"/>
                <a:cs typeface="Arial"/>
              </a:rPr>
              <a:t>A</a:t>
            </a:r>
            <a:r>
              <a:rPr sz="1800" spc="-5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00457">
              <a:lnSpc>
                <a:spcPct val="95825"/>
              </a:lnSpc>
              <a:spcBef>
                <a:spcPts val="977"/>
              </a:spcBef>
            </a:pPr>
            <a:r>
              <a:rPr sz="1800" spc="-84" dirty="0" smtClean="0">
                <a:latin typeface="Arial"/>
                <a:cs typeface="Arial"/>
              </a:rPr>
              <a:t>A</a:t>
            </a:r>
            <a:r>
              <a:rPr sz="1800" spc="-5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14" dirty="0" smtClean="0">
                <a:latin typeface="Arial"/>
                <a:cs typeface="Arial"/>
              </a:rPr>
              <a:t>5</a:t>
            </a:r>
            <a:r>
              <a:rPr sz="1800" spc="0" dirty="0" smtClean="0">
                <a:latin typeface="Arial"/>
                <a:cs typeface="Arial"/>
              </a:rPr>
              <a:t>5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4" dirty="0" smtClean="0">
                <a:latin typeface="Arial"/>
                <a:cs typeface="Arial"/>
              </a:rPr>
              <a:t>62</a:t>
            </a:r>
            <a:r>
              <a:rPr sz="1800" spc="0" dirty="0" smtClean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92837">
              <a:lnSpc>
                <a:spcPts val="2030"/>
              </a:lnSpc>
              <a:spcBef>
                <a:spcPts val="101"/>
              </a:spcBef>
            </a:pP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4" dirty="0" smtClean="0">
                <a:latin typeface="Arial"/>
                <a:cs typeface="Arial"/>
              </a:rPr>
              <a:t>b</a:t>
            </a:r>
            <a:r>
              <a:rPr sz="1800" spc="-4" dirty="0" smtClean="0">
                <a:latin typeface="Arial"/>
                <a:cs typeface="Arial"/>
              </a:rPr>
              <a:t>ps</a:t>
            </a:r>
            <a:endParaRPr sz="1800">
              <a:latin typeface="Arial"/>
              <a:cs typeface="Arial"/>
            </a:endParaRPr>
          </a:p>
          <a:p>
            <a:pPr marL="92837" marR="312867" indent="3048">
              <a:lnSpc>
                <a:spcPct val="93142"/>
              </a:lnSpc>
              <a:spcBef>
                <a:spcPts val="2639"/>
              </a:spcBef>
            </a:pP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S1 li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14" dirty="0" smtClean="0">
                <a:latin typeface="Arial"/>
                <a:cs typeface="Arial"/>
              </a:rPr>
              <a:t> I</a:t>
            </a:r>
            <a:r>
              <a:rPr sz="1800" spc="-14" dirty="0" smtClean="0">
                <a:latin typeface="Arial"/>
                <a:cs typeface="Arial"/>
              </a:rPr>
              <a:t>S</a:t>
            </a:r>
            <a:r>
              <a:rPr sz="1800" spc="-4" dirty="0" smtClean="0">
                <a:latin typeface="Arial"/>
                <a:cs typeface="Arial"/>
              </a:rPr>
              <a:t>DN </a:t>
            </a:r>
            <a:r>
              <a:rPr sz="1800" spc="-14" dirty="0" smtClean="0">
                <a:latin typeface="Arial"/>
                <a:cs typeface="Arial"/>
              </a:rPr>
              <a:t>H</a:t>
            </a:r>
            <a:r>
              <a:rPr sz="1800" spc="-64" dirty="0" smtClean="0">
                <a:latin typeface="Arial"/>
                <a:cs typeface="Arial"/>
              </a:rPr>
              <a:t>1</a:t>
            </a:r>
            <a:r>
              <a:rPr sz="1800" spc="-89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Frame </a:t>
            </a:r>
            <a:r>
              <a:rPr sz="1800" spc="-14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el</a:t>
            </a:r>
            <a:r>
              <a:rPr sz="1800" spc="9" dirty="0" smtClean="0">
                <a:latin typeface="Arial"/>
                <a:cs typeface="Arial"/>
              </a:rPr>
              <a:t>a</a:t>
            </a:r>
            <a:r>
              <a:rPr sz="1800" spc="-84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99" dirty="0" smtClean="0">
                <a:latin typeface="Arial"/>
                <a:cs typeface="Arial"/>
              </a:rPr>
              <a:t> </a:t>
            </a:r>
            <a:r>
              <a:rPr sz="1800" spc="-119" dirty="0" smtClean="0">
                <a:latin typeface="Arial"/>
                <a:cs typeface="Arial"/>
              </a:rPr>
              <a:t>A</a:t>
            </a:r>
            <a:r>
              <a:rPr sz="1800" spc="-5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01980">
              <a:lnSpc>
                <a:spcPct val="95825"/>
              </a:lnSpc>
              <a:spcBef>
                <a:spcPts val="1108"/>
              </a:spcBef>
            </a:pP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" dirty="0" smtClean="0">
                <a:latin typeface="Arial"/>
                <a:cs typeface="Arial"/>
              </a:rPr>
              <a:t>3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24" dirty="0" smtClean="0">
                <a:latin typeface="Arial"/>
                <a:cs typeface="Arial"/>
              </a:rPr>
              <a:t> </a:t>
            </a:r>
            <a:r>
              <a:rPr sz="1800" spc="-119" dirty="0" smtClean="0">
                <a:latin typeface="Arial"/>
                <a:cs typeface="Arial"/>
              </a:rPr>
              <a:t>A</a:t>
            </a:r>
            <a:r>
              <a:rPr sz="1800" spc="-5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92837">
              <a:lnSpc>
                <a:spcPts val="2005"/>
              </a:lnSpc>
              <a:spcBef>
                <a:spcPts val="100"/>
              </a:spcBef>
            </a:pP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DS3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r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64540" y="560097"/>
            <a:ext cx="645112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cho 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5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s. C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016" y="1534645"/>
            <a:ext cx="230378" cy="1020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8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312" y="1560553"/>
            <a:ext cx="5886597" cy="1507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 marR="573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No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lo </a:t>
            </a:r>
            <a:r>
              <a:rPr sz="3200" spc="0" dirty="0" err="1" smtClean="0">
                <a:latin typeface="Times New Roman"/>
                <a:cs typeface="Times New Roman"/>
              </a:rPr>
              <a:t>mi</a:t>
            </a:r>
            <a:r>
              <a:rPr sz="3200" spc="-9" dirty="0" err="1" smtClean="0">
                <a:latin typeface="Times New Roman"/>
                <a:cs typeface="Times New Roman"/>
              </a:rPr>
              <a:t>smo</a:t>
            </a:r>
            <a:r>
              <a:rPr lang="es-CO" sz="3200" spc="-9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1844" indent="-9144">
              <a:lnSpc>
                <a:spcPct val="99658"/>
              </a:lnSpc>
              <a:spcBef>
                <a:spcPts val="78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nc</a:t>
            </a:r>
            <a:r>
              <a:rPr sz="3200" spc="-4" dirty="0" smtClean="0">
                <a:latin typeface="Times New Roman"/>
                <a:cs typeface="Times New Roman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ba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-9" dirty="0" smtClean="0">
                <a:latin typeface="Times New Roman"/>
                <a:cs typeface="Times New Roman"/>
              </a:rPr>
              <a:t>(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-4" dirty="0" smtClean="0">
                <a:latin typeface="Times New Roman"/>
                <a:cs typeface="Times New Roman"/>
              </a:rPr>
              <a:t>lu</a:t>
            </a:r>
            <a:r>
              <a:rPr sz="3200" spc="4" dirty="0" smtClean="0">
                <a:latin typeface="Times New Roman"/>
                <a:cs typeface="Times New Roman"/>
              </a:rPr>
              <a:t>y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en</a:t>
            </a:r>
            <a:r>
              <a:rPr sz="3200" spc="0" dirty="0" smtClean="0">
                <a:latin typeface="Times New Roman"/>
                <a:cs typeface="Times New Roman"/>
              </a:rPr>
              <a:t>)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 </a:t>
            </a:r>
            <a:r>
              <a:rPr sz="3200" u="heavy" spc="4" dirty="0" smtClean="0">
                <a:latin typeface="Times New Roman"/>
                <a:cs typeface="Times New Roman"/>
              </a:rPr>
              <a:t>cap</a:t>
            </a:r>
            <a:r>
              <a:rPr sz="3200" u="heavy" spc="-4" dirty="0" smtClean="0">
                <a:latin typeface="Times New Roman"/>
                <a:cs typeface="Times New Roman"/>
              </a:rPr>
              <a:t>a</a:t>
            </a:r>
            <a:r>
              <a:rPr sz="3200" u="heavy" spc="4" dirty="0" smtClean="0">
                <a:latin typeface="Times New Roman"/>
                <a:cs typeface="Times New Roman"/>
              </a:rPr>
              <a:t>c</a:t>
            </a:r>
            <a:r>
              <a:rPr sz="3200" u="heavy" spc="-4" dirty="0" smtClean="0">
                <a:latin typeface="Times New Roman"/>
                <a:cs typeface="Times New Roman"/>
              </a:rPr>
              <a:t>i</a:t>
            </a:r>
            <a:r>
              <a:rPr sz="3200" u="heavy" spc="4" dirty="0" smtClean="0">
                <a:latin typeface="Times New Roman"/>
                <a:cs typeface="Times New Roman"/>
              </a:rPr>
              <a:t>d</a:t>
            </a:r>
            <a:r>
              <a:rPr sz="3200" u="heavy" spc="-4" dirty="0" smtClean="0">
                <a:latin typeface="Times New Roman"/>
                <a:cs typeface="Times New Roman"/>
              </a:rPr>
              <a:t>a</a:t>
            </a:r>
            <a:r>
              <a:rPr sz="3200" u="heavy" spc="0" dirty="0" smtClean="0">
                <a:latin typeface="Times New Roman"/>
                <a:cs typeface="Times New Roman"/>
              </a:rPr>
              <a:t>d</a:t>
            </a:r>
            <a:r>
              <a:rPr sz="3200" spc="3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-4" dirty="0" smtClean="0">
                <a:latin typeface="Times New Roman"/>
                <a:cs typeface="Times New Roman"/>
              </a:rPr>
              <a:t>t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ans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isión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d</a:t>
            </a:r>
            <a:r>
              <a:rPr sz="3200" spc="0" dirty="0" smtClean="0">
                <a:latin typeface="Times New Roman"/>
                <a:cs typeface="Times New Roman"/>
              </a:rPr>
              <a:t>atos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9194" y="315516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6270" y="3174972"/>
            <a:ext cx="55753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sua</a:t>
            </a:r>
            <a:r>
              <a:rPr sz="2400" spc="14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 espec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-4" dirty="0" smtClean="0">
                <a:latin typeface="Times New Roman"/>
                <a:cs typeface="Times New Roman"/>
              </a:rPr>
              <a:t>f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cada en b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s p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segundo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6650" y="3174972"/>
            <a:ext cx="7017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54" dirty="0" smtClean="0">
                <a:latin typeface="Times New Roman"/>
                <a:cs typeface="Times New Roman"/>
              </a:rPr>
              <a:t>(</a:t>
            </a:r>
            <a:r>
              <a:rPr sz="2400" i="1" spc="-19" dirty="0" smtClean="0">
                <a:latin typeface="Times New Roman"/>
                <a:cs typeface="Times New Roman"/>
              </a:rPr>
              <a:t>b</a:t>
            </a:r>
            <a:r>
              <a:rPr sz="2400" i="1" spc="0" dirty="0" smtClean="0">
                <a:latin typeface="Times New Roman"/>
                <a:cs typeface="Times New Roman"/>
              </a:rPr>
              <a:t>ps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016" y="363840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312" y="3664308"/>
            <a:ext cx="7050557" cy="916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auda</a:t>
            </a:r>
            <a:r>
              <a:rPr sz="3200" spc="0" dirty="0" smtClean="0">
                <a:latin typeface="Times New Roman"/>
                <a:cs typeface="Times New Roman"/>
              </a:rPr>
              <a:t>l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 la </a:t>
            </a:r>
            <a:r>
              <a:rPr sz="3200" spc="4" dirty="0" smtClean="0">
                <a:latin typeface="Times New Roman"/>
                <a:cs typeface="Times New Roman"/>
              </a:rPr>
              <a:t>can</a:t>
            </a:r>
            <a:r>
              <a:rPr sz="3200" spc="-14" dirty="0" smtClean="0">
                <a:latin typeface="Times New Roman"/>
                <a:cs typeface="Times New Roman"/>
              </a:rPr>
              <a:t>ti</a:t>
            </a:r>
            <a:r>
              <a:rPr sz="3200" spc="4" dirty="0" smtClean="0">
                <a:latin typeface="Times New Roman"/>
                <a:cs typeface="Times New Roman"/>
              </a:rPr>
              <a:t>da</a:t>
            </a:r>
            <a:r>
              <a:rPr sz="3200" spc="0" dirty="0" smtClean="0">
                <a:latin typeface="Times New Roman"/>
                <a:cs typeface="Times New Roman"/>
              </a:rPr>
              <a:t>d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(li</a:t>
            </a:r>
            <a:r>
              <a:rPr sz="3200" spc="-4" dirty="0" smtClean="0">
                <a:latin typeface="Times New Roman"/>
                <a:cs typeface="Times New Roman"/>
              </a:rPr>
              <a:t>b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  <a:p>
            <a:pPr marL="21844">
              <a:lnSpc>
                <a:spcPct val="95825"/>
              </a:lnSpc>
            </a:pP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rr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s)</a:t>
            </a:r>
            <a:r>
              <a:rPr sz="3200" spc="29" dirty="0" smtClean="0">
                <a:latin typeface="Times New Roman"/>
                <a:cs typeface="Times New Roman"/>
              </a:rPr>
              <a:t> </a:t>
            </a:r>
            <a:r>
              <a:rPr sz="3200" u="heavy" spc="-14" dirty="0" smtClean="0">
                <a:latin typeface="Times New Roman"/>
                <a:cs typeface="Times New Roman"/>
              </a:rPr>
              <a:t>t</a:t>
            </a:r>
            <a:r>
              <a:rPr sz="3200" u="heavy" spc="0" dirty="0" smtClean="0">
                <a:latin typeface="Times New Roman"/>
                <a:cs typeface="Times New Roman"/>
              </a:rPr>
              <a:t>ra</a:t>
            </a:r>
            <a:r>
              <a:rPr sz="3200" u="heavy" spc="14" dirty="0" smtClean="0">
                <a:latin typeface="Times New Roman"/>
                <a:cs typeface="Times New Roman"/>
              </a:rPr>
              <a:t>n</a:t>
            </a:r>
            <a:r>
              <a:rPr sz="3200" u="heavy" spc="0" dirty="0" smtClean="0">
                <a:latin typeface="Times New Roman"/>
                <a:cs typeface="Times New Roman"/>
              </a:rPr>
              <a:t>s</a:t>
            </a:r>
            <a:r>
              <a:rPr sz="3200" u="heavy" spc="4" dirty="0" smtClean="0">
                <a:latin typeface="Times New Roman"/>
                <a:cs typeface="Times New Roman"/>
              </a:rPr>
              <a:t>m</a:t>
            </a:r>
            <a:r>
              <a:rPr sz="3200" u="heavy" spc="-14" dirty="0" smtClean="0">
                <a:latin typeface="Times New Roman"/>
                <a:cs typeface="Times New Roman"/>
              </a:rPr>
              <a:t>i</a:t>
            </a:r>
            <a:r>
              <a:rPr sz="3200" u="heavy" spc="0" dirty="0" smtClean="0">
                <a:latin typeface="Times New Roman"/>
                <a:cs typeface="Times New Roman"/>
              </a:rPr>
              <a:t>t</a:t>
            </a:r>
            <a:r>
              <a:rPr sz="3200" u="heavy" spc="-14" dirty="0" smtClean="0">
                <a:latin typeface="Times New Roman"/>
                <a:cs typeface="Times New Roman"/>
              </a:rPr>
              <a:t>i</a:t>
            </a:r>
            <a:r>
              <a:rPr sz="3200" u="heavy" spc="-4" dirty="0" smtClean="0">
                <a:latin typeface="Times New Roman"/>
                <a:cs typeface="Times New Roman"/>
              </a:rPr>
              <a:t>d</a:t>
            </a:r>
            <a:r>
              <a:rPr sz="3200" u="heavy" spc="9" dirty="0" smtClean="0">
                <a:latin typeface="Times New Roman"/>
                <a:cs typeface="Times New Roman"/>
              </a:rPr>
              <a:t>o</a:t>
            </a:r>
            <a:r>
              <a:rPr sz="3200" u="heavy" spc="0" dirty="0" smtClean="0">
                <a:latin typeface="Times New Roman"/>
                <a:cs typeface="Times New Roman"/>
              </a:rPr>
              <a:t>s</a:t>
            </a:r>
            <a:r>
              <a:rPr sz="3200" spc="2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po</a:t>
            </a:r>
            <a:r>
              <a:rPr sz="3200" spc="0" dirty="0" smtClean="0">
                <a:latin typeface="Times New Roman"/>
                <a:cs typeface="Times New Roman"/>
              </a:rPr>
              <a:t>r u</a:t>
            </a:r>
            <a:r>
              <a:rPr sz="3200" spc="-4" dirty="0" smtClean="0">
                <a:latin typeface="Times New Roman"/>
                <a:cs typeface="Times New Roman"/>
              </a:rPr>
              <a:t>ni</a:t>
            </a:r>
            <a:r>
              <a:rPr sz="3200" spc="4" dirty="0" smtClean="0">
                <a:latin typeface="Times New Roman"/>
                <a:cs typeface="Times New Roman"/>
              </a:rPr>
              <a:t>da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ti</a:t>
            </a:r>
            <a:r>
              <a:rPr sz="3200" spc="4" dirty="0" smtClean="0">
                <a:latin typeface="Times New Roman"/>
                <a:cs typeface="Times New Roman"/>
              </a:rPr>
              <a:t>em</a:t>
            </a:r>
            <a:r>
              <a:rPr sz="3200" spc="-4" dirty="0" smtClean="0">
                <a:latin typeface="Times New Roman"/>
                <a:cs typeface="Times New Roman"/>
              </a:rPr>
              <a:t>po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9194" y="467039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6270" y="4690209"/>
            <a:ext cx="62866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Se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ide</a:t>
            </a:r>
            <a:r>
              <a:rPr sz="2400" spc="14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n bps, </a:t>
            </a:r>
            <a:r>
              <a:rPr sz="2400" spc="-14" dirty="0" smtClean="0">
                <a:latin typeface="Times New Roman"/>
                <a:cs typeface="Times New Roman"/>
              </a:rPr>
              <a:t>B</a:t>
            </a:r>
            <a:r>
              <a:rPr sz="2400" spc="0" dirty="0" smtClean="0">
                <a:latin typeface="Times New Roman"/>
                <a:cs typeface="Times New Roman"/>
              </a:rPr>
              <a:t>ps,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 paq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es por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segundo </a:t>
            </a:r>
            <a:r>
              <a:rPr sz="2400" spc="39" dirty="0" smtClean="0">
                <a:latin typeface="Times New Roman"/>
                <a:cs typeface="Times New Roman"/>
              </a:rPr>
              <a:t>(</a:t>
            </a:r>
            <a:r>
              <a:rPr sz="2400" i="1" spc="0" dirty="0" smtClean="0">
                <a:latin typeface="Times New Roman"/>
                <a:cs typeface="Times New Roman"/>
              </a:rPr>
              <a:t>pps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5153637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312" y="5179545"/>
            <a:ext cx="7521651" cy="918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El </a:t>
            </a:r>
            <a:r>
              <a:rPr lang="es-CO"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24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aud</a:t>
            </a:r>
            <a:r>
              <a:rPr sz="24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al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ge</a:t>
            </a:r>
            <a:r>
              <a:rPr sz="24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-25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me</a:t>
            </a:r>
            <a:r>
              <a:rPr sz="24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4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4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es </a:t>
            </a:r>
            <a:r>
              <a:rPr sz="24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nfe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4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 </a:t>
            </a:r>
            <a:r>
              <a:rPr sz="24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2400" b="1" spc="-9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2400" b="1" spc="-9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nc</a:t>
            </a:r>
            <a:r>
              <a:rPr sz="24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ho</a:t>
            </a:r>
            <a:r>
              <a:rPr lang="es-CO"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4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2400" b="1" dirty="0">
                <a:solidFill>
                  <a:srgbClr val="00B0F0"/>
                </a:solidFill>
                <a:latin typeface="Times New Roman"/>
                <a:cs typeface="Times New Roman"/>
              </a:rPr>
              <a:t>b</a:t>
            </a:r>
            <a:r>
              <a:rPr sz="2400" b="1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nd</a:t>
            </a:r>
            <a:r>
              <a:rPr sz="2400" b="1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, </a:t>
            </a:r>
            <a:r>
              <a:rPr sz="24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unq</a:t>
            </a:r>
            <a:r>
              <a:rPr sz="24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 </a:t>
            </a:r>
            <a:r>
              <a:rPr sz="24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od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4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ía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n lle</a:t>
            </a:r>
            <a:r>
              <a:rPr sz="24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24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 a </a:t>
            </a:r>
            <a:r>
              <a:rPr sz="24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2400" b="1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lang="es-CO" sz="24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iguales (teóricamente)</a:t>
            </a:r>
            <a:endParaRPr sz="2400" b="1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43" y="42833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19"/>
          <p:cNvSpPr txBox="1"/>
          <p:nvPr/>
        </p:nvSpPr>
        <p:spPr>
          <a:xfrm>
            <a:off x="764540" y="560097"/>
            <a:ext cx="593369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Uso 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12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8761" y="560097"/>
            <a:ext cx="14327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6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2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540" y="153464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9456" y="1560553"/>
            <a:ext cx="40243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Uso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200" spc="-1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3200" spc="-89" dirty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nc</a:t>
            </a:r>
            <a:r>
              <a:rPr sz="3200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sz="32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2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 </a:t>
            </a:r>
            <a:r>
              <a:rPr lang="es-CO" sz="3200" spc="9" dirty="0">
                <a:solidFill>
                  <a:srgbClr val="00B0F0"/>
                </a:solidFill>
                <a:latin typeface="Times New Roman"/>
                <a:cs typeface="Times New Roman"/>
              </a:rPr>
              <a:t>b</a:t>
            </a:r>
            <a:r>
              <a:rPr sz="32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sz="32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520" y="2099453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8694" y="2125361"/>
            <a:ext cx="3973463" cy="80416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taje</a:t>
            </a:r>
            <a:r>
              <a:rPr sz="2800" spc="-7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ili</a:t>
            </a:r>
            <a:r>
              <a:rPr sz="2800" spc="4" dirty="0" smtClean="0">
                <a:latin typeface="Times New Roman"/>
                <a:cs typeface="Times New Roman"/>
              </a:rPr>
              <a:t>z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ción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lang="es-CO" sz="2800" spc="-4" dirty="0">
                <a:latin typeface="Times New Roman"/>
                <a:cs typeface="Times New Roman"/>
              </a:rPr>
              <a:t>b</a:t>
            </a:r>
            <a:r>
              <a:rPr sz="2800" spc="-14" dirty="0" err="1" smtClean="0">
                <a:latin typeface="Times New Roman"/>
                <a:cs typeface="Times New Roman"/>
              </a:rPr>
              <a:t>a</a:t>
            </a:r>
            <a:r>
              <a:rPr sz="2800" spc="19" dirty="0" err="1" smtClean="0">
                <a:latin typeface="Times New Roman"/>
                <a:cs typeface="Times New Roman"/>
              </a:rPr>
              <a:t>n</a:t>
            </a:r>
            <a:r>
              <a:rPr sz="2800" spc="4" dirty="0" err="1" smtClean="0">
                <a:latin typeface="Times New Roman"/>
                <a:cs typeface="Times New Roman"/>
              </a:rPr>
              <a:t>d</a:t>
            </a:r>
            <a:r>
              <a:rPr sz="2800" spc="0" dirty="0" err="1" smtClean="0">
                <a:latin typeface="Times New Roman"/>
                <a:cs typeface="Times New Roman"/>
              </a:rPr>
              <a:t>a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isp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bl</a:t>
            </a:r>
            <a:r>
              <a:rPr sz="2800" spc="-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976" y="2125361"/>
            <a:ext cx="12334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del to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5506" y="2125361"/>
            <a:ext cx="142733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08" dirty="0" smtClean="0">
                <a:latin typeface="Times New Roman"/>
                <a:cs typeface="Times New Roman"/>
              </a:rPr>
              <a:t> </a:t>
            </a:r>
            <a:r>
              <a:rPr lang="es-CO" sz="2800" spc="-100" dirty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ncho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306385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9456" y="3089760"/>
            <a:ext cx="105038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-34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200" spc="-29" dirty="0" smtClean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520" y="3631327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3651139"/>
            <a:ext cx="58858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46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28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52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l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que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to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6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694" y="4077859"/>
            <a:ext cx="3578447" cy="807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latin typeface="Times New Roman"/>
                <a:cs typeface="Times New Roman"/>
              </a:rPr>
              <a:t>di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iti</a:t>
            </a:r>
            <a:r>
              <a:rPr sz="2800" spc="-4" dirty="0" smtClean="0">
                <a:latin typeface="Times New Roman"/>
                <a:cs typeface="Times New Roman"/>
              </a:rPr>
              <a:t>v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0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tienen l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st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800" spc="4" dirty="0" smtClean="0">
                <a:latin typeface="Times New Roman"/>
                <a:cs typeface="Times New Roman"/>
              </a:rPr>
              <a:t>in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6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o.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8349" y="4077859"/>
            <a:ext cx="6904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6341" y="4077859"/>
            <a:ext cx="9653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en</a:t>
            </a:r>
            <a:r>
              <a:rPr sz="2800" spc="9" dirty="0" smtClean="0">
                <a:latin typeface="Times New Roman"/>
                <a:cs typeface="Times New Roman"/>
              </a:rPr>
              <a:t>v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1836" y="4077859"/>
            <a:ext cx="4138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6881" y="4077859"/>
            <a:ext cx="4337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676400" y="835660"/>
            <a:ext cx="635" cy="4649470"/>
          </a:xfrm>
          <a:custGeom>
            <a:avLst/>
            <a:gdLst/>
            <a:ahLst/>
            <a:cxnLst/>
            <a:rect l="l" t="t" r="r" b="b"/>
            <a:pathLst>
              <a:path w="635" h="4649470">
                <a:moveTo>
                  <a:pt x="0" y="0"/>
                </a:moveTo>
                <a:lnTo>
                  <a:pt x="635" y="46494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00" y="5485130"/>
            <a:ext cx="5715000" cy="1269"/>
          </a:xfrm>
          <a:custGeom>
            <a:avLst/>
            <a:gdLst/>
            <a:ahLst/>
            <a:cxnLst/>
            <a:rect l="l" t="t" r="r" b="b"/>
            <a:pathLst>
              <a:path w="5715000" h="1270">
                <a:moveTo>
                  <a:pt x="0" y="0"/>
                </a:moveTo>
                <a:lnTo>
                  <a:pt x="5715000" y="12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550037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7680" y="5495290"/>
            <a:ext cx="634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1489" y="54902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6570" y="5486400"/>
            <a:ext cx="2540" cy="634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0380" y="54813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5460" y="54762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0539" y="5472430"/>
            <a:ext cx="1270" cy="12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27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4350" y="546735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9430" y="54622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4510" y="5458460"/>
            <a:ext cx="634" cy="634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3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8320" y="54533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3400" y="544830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00" y="5256530"/>
            <a:ext cx="1270" cy="304800"/>
          </a:xfrm>
          <a:custGeom>
            <a:avLst/>
            <a:gdLst/>
            <a:ahLst/>
            <a:cxnLst/>
            <a:rect l="l" t="t" r="r" b="b"/>
            <a:pathLst>
              <a:path w="1270" h="304800">
                <a:moveTo>
                  <a:pt x="0" y="0"/>
                </a:moveTo>
                <a:lnTo>
                  <a:pt x="127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0200" y="1521460"/>
            <a:ext cx="304800" cy="1904"/>
          </a:xfrm>
          <a:custGeom>
            <a:avLst/>
            <a:gdLst/>
            <a:ahLst/>
            <a:cxnLst/>
            <a:rect l="l" t="t" r="r" b="b"/>
            <a:pathLst>
              <a:path w="304800" h="1904">
                <a:moveTo>
                  <a:pt x="0" y="0"/>
                </a:moveTo>
                <a:lnTo>
                  <a:pt x="304800" y="1904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38800" y="1521460"/>
            <a:ext cx="1447800" cy="1904"/>
          </a:xfrm>
          <a:custGeom>
            <a:avLst/>
            <a:gdLst/>
            <a:ahLst/>
            <a:cxnLst/>
            <a:rect l="l" t="t" r="r" b="b"/>
            <a:pathLst>
              <a:path w="1447800" h="1904">
                <a:moveTo>
                  <a:pt x="0" y="0"/>
                </a:moveTo>
                <a:lnTo>
                  <a:pt x="1447800" y="1904"/>
                </a:lnTo>
              </a:path>
            </a:pathLst>
          </a:custGeom>
          <a:ln w="19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0730" y="2813050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3810"/>
                </a:moveTo>
                <a:lnTo>
                  <a:pt x="1270" y="4445"/>
                </a:ln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2804160"/>
            <a:ext cx="0" cy="4444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444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2795270"/>
            <a:ext cx="1270" cy="4444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4444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3270" y="2785745"/>
            <a:ext cx="0" cy="5079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507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3270" y="277749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0" y="508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4540" y="286639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3270" y="285750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284861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70" y="381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2000" y="2839720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2830195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0730" y="282194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4540" y="2769870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5810" y="2760345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5810" y="275209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3810"/>
                </a:moveTo>
                <a:lnTo>
                  <a:pt x="635" y="1905"/>
                </a:lnTo>
                <a:lnTo>
                  <a:pt x="63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8350" y="274320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9620" y="2734310"/>
            <a:ext cx="634" cy="4444"/>
          </a:xfrm>
          <a:custGeom>
            <a:avLst/>
            <a:gdLst/>
            <a:ahLst/>
            <a:cxnLst/>
            <a:rect l="l" t="t" r="r" b="b"/>
            <a:pathLst>
              <a:path w="634" h="4444">
                <a:moveTo>
                  <a:pt x="0" y="4444"/>
                </a:moveTo>
                <a:lnTo>
                  <a:pt x="63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82160" y="2725420"/>
            <a:ext cx="635" cy="4444"/>
          </a:xfrm>
          <a:custGeom>
            <a:avLst/>
            <a:gdLst/>
            <a:ahLst/>
            <a:cxnLst/>
            <a:rect l="l" t="t" r="r" b="b"/>
            <a:pathLst>
              <a:path w="635" h="4444">
                <a:moveTo>
                  <a:pt x="0" y="4444"/>
                </a:moveTo>
                <a:lnTo>
                  <a:pt x="63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83430" y="271780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810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85970" y="2708910"/>
            <a:ext cx="634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0" y="3810"/>
                </a:moveTo>
                <a:lnTo>
                  <a:pt x="63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88510" y="2700020"/>
            <a:ext cx="635" cy="4444"/>
          </a:xfrm>
          <a:custGeom>
            <a:avLst/>
            <a:gdLst/>
            <a:ahLst/>
            <a:cxnLst/>
            <a:rect l="l" t="t" r="r" b="b"/>
            <a:pathLst>
              <a:path w="635" h="4444">
                <a:moveTo>
                  <a:pt x="0" y="4444"/>
                </a:moveTo>
                <a:lnTo>
                  <a:pt x="63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91050" y="269240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810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3590" y="268351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810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97400" y="267589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810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9940" y="266700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3810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02480" y="2658745"/>
            <a:ext cx="2540" cy="3809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0" y="3809"/>
                </a:moveTo>
                <a:lnTo>
                  <a:pt x="1270" y="1269"/>
                </a:ln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06290" y="2650490"/>
            <a:ext cx="1905" cy="5080"/>
          </a:xfrm>
          <a:custGeom>
            <a:avLst/>
            <a:gdLst/>
            <a:ahLst/>
            <a:cxnLst/>
            <a:rect l="l" t="t" r="r" b="b"/>
            <a:pathLst>
              <a:path w="1905" h="5080">
                <a:moveTo>
                  <a:pt x="0" y="5080"/>
                </a:moveTo>
                <a:lnTo>
                  <a:pt x="190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10100" y="26428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3175"/>
                </a:moveTo>
                <a:lnTo>
                  <a:pt x="127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13910" y="263525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3810"/>
                </a:moveTo>
                <a:lnTo>
                  <a:pt x="63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70730" y="264795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75810" y="264287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79620" y="26377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84700" y="26333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26610" y="2611120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0" y="3175"/>
                </a:moveTo>
                <a:lnTo>
                  <a:pt x="63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30420" y="260350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10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02480" y="261429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39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07560" y="26098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11370" y="26047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17720" y="2626360"/>
            <a:ext cx="634" cy="4444"/>
          </a:xfrm>
          <a:custGeom>
            <a:avLst/>
            <a:gdLst/>
            <a:ahLst/>
            <a:cxnLst/>
            <a:rect l="l" t="t" r="r" b="b"/>
            <a:pathLst>
              <a:path w="634" h="4444">
                <a:moveTo>
                  <a:pt x="0" y="4444"/>
                </a:moveTo>
                <a:lnTo>
                  <a:pt x="0" y="1904"/>
                </a:lnTo>
                <a:lnTo>
                  <a:pt x="63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21530" y="2618740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5080"/>
                </a:move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88510" y="26289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93590" y="262382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98670" y="261874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1905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16450" y="26009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34230" y="2595245"/>
            <a:ext cx="2540" cy="3809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0" y="3809"/>
                </a:moveTo>
                <a:lnTo>
                  <a:pt x="1270" y="3809"/>
                </a:ln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39310" y="2588895"/>
            <a:ext cx="1904" cy="3809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3809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21530" y="259524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39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26610" y="2592070"/>
            <a:ext cx="635" cy="634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3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30420" y="25869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44390" y="258191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0" y="3810"/>
                </a:moveTo>
                <a:lnTo>
                  <a:pt x="190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49470" y="2574290"/>
            <a:ext cx="634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0" y="3810"/>
                </a:moveTo>
                <a:lnTo>
                  <a:pt x="63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35500" y="25819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39310" y="257810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44390" y="257302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53280" y="2566670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3175"/>
                </a:moveTo>
                <a:lnTo>
                  <a:pt x="1270" y="3175"/>
                </a:ln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59630" y="2560320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3175"/>
                </a:move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64710" y="255270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10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69790" y="2544445"/>
            <a:ext cx="1905" cy="3809"/>
          </a:xfrm>
          <a:custGeom>
            <a:avLst/>
            <a:gdLst/>
            <a:ahLst/>
            <a:cxnLst/>
            <a:rect l="l" t="t" r="r" b="b"/>
            <a:pathLst>
              <a:path w="1905" h="3809">
                <a:moveTo>
                  <a:pt x="0" y="3809"/>
                </a:moveTo>
                <a:lnTo>
                  <a:pt x="190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81750" y="255270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86830" y="2560320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0"/>
                </a:moveTo>
                <a:lnTo>
                  <a:pt x="254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91909" y="2566670"/>
            <a:ext cx="1904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635" y="1904"/>
                </a:lnTo>
                <a:lnTo>
                  <a:pt x="1904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96989" y="257429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0" y="0"/>
                </a:moveTo>
                <a:lnTo>
                  <a:pt x="1905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02070" y="25819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05880" y="2588895"/>
            <a:ext cx="2540" cy="3809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0" y="0"/>
                </a:moveTo>
                <a:lnTo>
                  <a:pt x="254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0959" y="25971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635" y="1904"/>
                </a:lnTo>
                <a:lnTo>
                  <a:pt x="1904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16039" y="26047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127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19850" y="261239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23659" y="26200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28739" y="2626995"/>
            <a:ext cx="1270" cy="3809"/>
          </a:xfrm>
          <a:custGeom>
            <a:avLst/>
            <a:gdLst/>
            <a:ahLst/>
            <a:cxnLst/>
            <a:rect l="l" t="t" r="r" b="b"/>
            <a:pathLst>
              <a:path w="1270" h="3809">
                <a:moveTo>
                  <a:pt x="0" y="0"/>
                </a:moveTo>
                <a:lnTo>
                  <a:pt x="1270" y="1269"/>
                </a:lnTo>
                <a:lnTo>
                  <a:pt x="127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32550" y="263525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7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36359" y="2642870"/>
            <a:ext cx="635" cy="4444"/>
          </a:xfrm>
          <a:custGeom>
            <a:avLst/>
            <a:gdLst/>
            <a:ahLst/>
            <a:cxnLst/>
            <a:rect l="l" t="t" r="r" b="b"/>
            <a:pathLst>
              <a:path w="635" h="4444">
                <a:moveTo>
                  <a:pt x="0" y="0"/>
                </a:moveTo>
                <a:lnTo>
                  <a:pt x="635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40170" y="2651760"/>
            <a:ext cx="634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0" y="0"/>
                </a:moveTo>
                <a:lnTo>
                  <a:pt x="63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42709" y="2658745"/>
            <a:ext cx="1904" cy="3809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0"/>
                </a:moveTo>
                <a:lnTo>
                  <a:pt x="635" y="1269"/>
                </a:lnTo>
                <a:lnTo>
                  <a:pt x="1904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46520" y="2667000"/>
            <a:ext cx="634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0" y="0"/>
                </a:moveTo>
                <a:lnTo>
                  <a:pt x="634" y="444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49059" y="267589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52870" y="2684145"/>
            <a:ext cx="634" cy="3809"/>
          </a:xfrm>
          <a:custGeom>
            <a:avLst/>
            <a:gdLst/>
            <a:ahLst/>
            <a:cxnLst/>
            <a:rect l="l" t="t" r="r" b="b"/>
            <a:pathLst>
              <a:path w="634" h="3809">
                <a:moveTo>
                  <a:pt x="0" y="0"/>
                </a:moveTo>
                <a:lnTo>
                  <a:pt x="634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55409" y="269240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0"/>
                </a:moveTo>
                <a:lnTo>
                  <a:pt x="635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57950" y="270129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7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60489" y="2708910"/>
            <a:ext cx="1270" cy="4444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0"/>
                </a:moveTo>
                <a:lnTo>
                  <a:pt x="127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63030" y="271780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7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64300" y="272669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7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66839" y="2734310"/>
            <a:ext cx="1270" cy="4444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0"/>
                </a:moveTo>
                <a:lnTo>
                  <a:pt x="127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9380" y="27432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44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70650" y="275209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0" y="1905"/>
                </a:lnTo>
                <a:lnTo>
                  <a:pt x="127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71920" y="2760345"/>
            <a:ext cx="0" cy="5079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0"/>
                </a:moveTo>
                <a:lnTo>
                  <a:pt x="0" y="507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73189" y="2769870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0"/>
                </a:moveTo>
                <a:lnTo>
                  <a:pt x="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74459" y="277876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74459" y="278765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74459" y="279654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0" y="0"/>
                </a:moveTo>
                <a:lnTo>
                  <a:pt x="635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75730" y="2804160"/>
            <a:ext cx="0" cy="4444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75730" y="2814320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0"/>
                </a:moveTo>
                <a:lnTo>
                  <a:pt x="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5730" y="282194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0" y="0"/>
                </a:moveTo>
                <a:lnTo>
                  <a:pt x="0" y="508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75730" y="2830195"/>
            <a:ext cx="0" cy="5079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0"/>
                </a:moveTo>
                <a:lnTo>
                  <a:pt x="0" y="507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74459" y="2839720"/>
            <a:ext cx="0" cy="4444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74459" y="2848610"/>
            <a:ext cx="0" cy="4444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635"/>
                </a:lnTo>
                <a:lnTo>
                  <a:pt x="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73189" y="2857500"/>
            <a:ext cx="0" cy="4445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0" y="0"/>
                </a:moveTo>
                <a:lnTo>
                  <a:pt x="0" y="444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71920" y="2866390"/>
            <a:ext cx="634" cy="5080"/>
          </a:xfrm>
          <a:custGeom>
            <a:avLst/>
            <a:gdLst/>
            <a:ahLst/>
            <a:cxnLst/>
            <a:rect l="l" t="t" r="r" b="b"/>
            <a:pathLst>
              <a:path w="634" h="5080">
                <a:moveTo>
                  <a:pt x="634" y="0"/>
                </a:moveTo>
                <a:lnTo>
                  <a:pt x="0" y="508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71920" y="2874645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0"/>
                </a:moveTo>
                <a:lnTo>
                  <a:pt x="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69380" y="28841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270" y="0"/>
                </a:moveTo>
                <a:lnTo>
                  <a:pt x="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68109" y="2893060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65570" y="2900045"/>
            <a:ext cx="634" cy="5079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634" y="0"/>
                </a:moveTo>
                <a:lnTo>
                  <a:pt x="0" y="507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64300" y="2909570"/>
            <a:ext cx="0" cy="4444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0"/>
                </a:moveTo>
                <a:lnTo>
                  <a:pt x="0" y="3175"/>
                </a:lnTo>
                <a:lnTo>
                  <a:pt x="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61759" y="291846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635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59220" y="2927350"/>
            <a:ext cx="634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63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56680" y="2934970"/>
            <a:ext cx="1270" cy="4444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1270" y="0"/>
                </a:moveTo>
                <a:lnTo>
                  <a:pt x="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54139" y="294386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70" y="0"/>
                </a:moveTo>
                <a:lnTo>
                  <a:pt x="1270" y="0"/>
                </a:ln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50330" y="2950845"/>
            <a:ext cx="2540" cy="5079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540" y="0"/>
                </a:moveTo>
                <a:lnTo>
                  <a:pt x="0" y="507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47789" y="29603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270" y="0"/>
                </a:moveTo>
                <a:lnTo>
                  <a:pt x="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45250" y="2967990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80">
                <a:moveTo>
                  <a:pt x="1270" y="0"/>
                </a:moveTo>
                <a:lnTo>
                  <a:pt x="0" y="508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41439" y="2976245"/>
            <a:ext cx="1270" cy="3809"/>
          </a:xfrm>
          <a:custGeom>
            <a:avLst/>
            <a:gdLst/>
            <a:ahLst/>
            <a:cxnLst/>
            <a:rect l="l" t="t" r="r" b="b"/>
            <a:pathLst>
              <a:path w="1270" h="3809">
                <a:moveTo>
                  <a:pt x="1270" y="0"/>
                </a:moveTo>
                <a:lnTo>
                  <a:pt x="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37630" y="298450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70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33820" y="2992120"/>
            <a:ext cx="634" cy="4444"/>
          </a:xfrm>
          <a:custGeom>
            <a:avLst/>
            <a:gdLst/>
            <a:ahLst/>
            <a:cxnLst/>
            <a:rect l="l" t="t" r="r" b="b"/>
            <a:pathLst>
              <a:path w="634" h="4444">
                <a:moveTo>
                  <a:pt x="634" y="0"/>
                </a:moveTo>
                <a:lnTo>
                  <a:pt x="0" y="444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30009" y="300101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635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26200" y="3007995"/>
            <a:ext cx="1270" cy="3809"/>
          </a:xfrm>
          <a:custGeom>
            <a:avLst/>
            <a:gdLst/>
            <a:ahLst/>
            <a:cxnLst/>
            <a:rect l="l" t="t" r="r" b="b"/>
            <a:pathLst>
              <a:path w="1270" h="3809">
                <a:moveTo>
                  <a:pt x="1270" y="0"/>
                </a:moveTo>
                <a:lnTo>
                  <a:pt x="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21120" y="301625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17309" y="3023870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635" y="0"/>
                </a:moveTo>
                <a:lnTo>
                  <a:pt x="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13500" y="303149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70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08420" y="30391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03339" y="3046095"/>
            <a:ext cx="1905" cy="3809"/>
          </a:xfrm>
          <a:custGeom>
            <a:avLst/>
            <a:gdLst/>
            <a:ahLst/>
            <a:cxnLst/>
            <a:rect l="l" t="t" r="r" b="b"/>
            <a:pathLst>
              <a:path w="1905" h="3809">
                <a:moveTo>
                  <a:pt x="1905" y="0"/>
                </a:moveTo>
                <a:lnTo>
                  <a:pt x="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98259" y="305435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94450" y="30619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270" y="0"/>
                </a:moveTo>
                <a:lnTo>
                  <a:pt x="0" y="317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88100" y="30695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904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83020" y="307594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77939" y="30835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905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72859" y="30899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67780" y="309689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540" y="0"/>
                </a:moveTo>
                <a:lnTo>
                  <a:pt x="0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61430" y="3103245"/>
            <a:ext cx="2540" cy="3809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2540" y="0"/>
                </a:moveTo>
                <a:lnTo>
                  <a:pt x="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56350" y="3110229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50000" y="31178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43650" y="31242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37300" y="31305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32220" y="31369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25870" y="31432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19520" y="31496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0"/>
                </a:moveTo>
                <a:lnTo>
                  <a:pt x="1904" y="0"/>
                </a:ln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13170" y="31559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06820" y="3161029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00470" y="316737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904" y="0"/>
                </a:moveTo>
                <a:lnTo>
                  <a:pt x="0" y="254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94120" y="317372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904" y="0"/>
                </a:moveTo>
                <a:lnTo>
                  <a:pt x="0" y="254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86500" y="317881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10" y="0"/>
                </a:moveTo>
                <a:lnTo>
                  <a:pt x="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80150" y="31851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72530" y="31902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66180" y="31965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59830" y="320167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54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52209" y="32067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45859" y="321182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904" y="0"/>
                </a:moveTo>
                <a:lnTo>
                  <a:pt x="0" y="254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38239" y="321817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10" y="0"/>
                </a:moveTo>
                <a:lnTo>
                  <a:pt x="0" y="254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30620" y="322326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5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24270" y="322834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175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16650" y="32334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09030" y="323722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10" y="0"/>
                </a:moveTo>
                <a:lnTo>
                  <a:pt x="0" y="254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02680" y="32423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54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95059" y="32473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0"/>
                </a:moveTo>
                <a:lnTo>
                  <a:pt x="1904" y="1270"/>
                </a:ln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87439" y="325247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79820" y="325755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72200" y="32613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4580" y="32664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56959" y="32702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49339" y="32753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41720" y="327914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175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34100" y="32829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25209" y="3288029"/>
            <a:ext cx="4444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4444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17589" y="3291840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5">
                <a:moveTo>
                  <a:pt x="5080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09970" y="329565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5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02350" y="32994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94730" y="330327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87109" y="330707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10" y="0"/>
                </a:moveTo>
                <a:lnTo>
                  <a:pt x="0" y="254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78220" y="331089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175" y="0"/>
                </a:moveTo>
                <a:lnTo>
                  <a:pt x="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70600" y="33147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62980" y="331851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810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54089" y="33223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46470" y="332486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5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37580" y="332867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29959" y="33324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21070" y="3335020"/>
            <a:ext cx="4444" cy="634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4444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013450" y="33388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04559" y="3341370"/>
            <a:ext cx="4444" cy="1904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4444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96939" y="33451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1905" y="0"/>
                </a:ln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88050" y="3347720"/>
            <a:ext cx="4445" cy="634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4445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80430" y="33502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71539" y="3354070"/>
            <a:ext cx="5080" cy="634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5080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63920" y="33566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175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55030" y="33591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1270" y="1270"/>
                </a:ln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46139" y="33616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938520" y="33655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17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929630" y="33680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20739" y="337057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13120" y="337185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5" y="0"/>
                </a:moveTo>
                <a:lnTo>
                  <a:pt x="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04230" y="337566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5080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896609" y="33769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87720" y="3379470"/>
            <a:ext cx="3175" cy="634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175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878830" y="338201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810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69939" y="338455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62320" y="33870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175" y="0"/>
                </a:moveTo>
                <a:lnTo>
                  <a:pt x="1904" y="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53430" y="338836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810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844539" y="33909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835650" y="3392170"/>
            <a:ext cx="4445" cy="634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4445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826759" y="339471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819139" y="33959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10250" y="33985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01359" y="33997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92470" y="3401060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4444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83580" y="34023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75959" y="340487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67070" y="34061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175" y="0"/>
                </a:moveTo>
                <a:lnTo>
                  <a:pt x="1904" y="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58180" y="340741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810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49289" y="34086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40400" y="340995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445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31509" y="3411220"/>
            <a:ext cx="4444" cy="634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4444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23889" y="34124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713730" y="341376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5080" y="0"/>
                </a:moveTo>
                <a:lnTo>
                  <a:pt x="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706109" y="34150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97220" y="34163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17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88330" y="341757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79439" y="34175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70550" y="341884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445" y="0"/>
                </a:moveTo>
                <a:lnTo>
                  <a:pt x="1904" y="1270"/>
                </a:ln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61659" y="342011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52770" y="3421379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643880" y="342137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34989" y="342265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508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627370" y="342265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617209" y="342392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09589" y="34239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0"/>
                </a:moveTo>
                <a:lnTo>
                  <a:pt x="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00700" y="342519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91809" y="342519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82920" y="342519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0"/>
                </a:moveTo>
                <a:lnTo>
                  <a:pt x="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74030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65139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6250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47359" y="342646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38470" y="342646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29580" y="3427729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508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20689" y="342646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5080" y="635"/>
                </a:moveTo>
                <a:lnTo>
                  <a:pt x="1905" y="635"/>
                </a:lnTo>
                <a:lnTo>
                  <a:pt x="1905" y="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11800" y="342646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44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04180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495289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486400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477509" y="34264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468620" y="342519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459730" y="342519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450839" y="342519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441950" y="342519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44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33059" y="34239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424170" y="342392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15280" y="342265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508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06389" y="342265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508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397500" y="342137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44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88609" y="3420110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4444" y="63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80989" y="342011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372100" y="34188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1904" y="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63209" y="34175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354320" y="341630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345430" y="34163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336539" y="341502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327650" y="341376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44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318759" y="3412490"/>
            <a:ext cx="4444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4444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309870" y="341122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02250" y="34099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293359" y="340867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284470" y="34074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17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75580" y="34061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1270" y="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266689" y="34036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257800" y="340232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4445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48909" y="340106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444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241289" y="33985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232400" y="33972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223509" y="339597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81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214620" y="3393440"/>
            <a:ext cx="4444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4444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205730" y="3392170"/>
            <a:ext cx="5080" cy="634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508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98109" y="33896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89220" y="338836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175" y="63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80330" y="33858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1270" y="634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72709" y="33832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63820" y="33820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175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154930" y="33794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46039" y="3376929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38420" y="337439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129530" y="33718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120639" y="336931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5080" y="63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13020" y="3366770"/>
            <a:ext cx="3175" cy="634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175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04130" y="33642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095239" y="336169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508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087620" y="335915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1270"/>
                </a:moveTo>
                <a:lnTo>
                  <a:pt x="3175" y="127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078730" y="3355340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5">
                <a:moveTo>
                  <a:pt x="5080" y="190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071109" y="33528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062220" y="335026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175" y="63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054600" y="33477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045709" y="33439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635" y="635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038089" y="33413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29200" y="333882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020309" y="3335020"/>
            <a:ext cx="4444" cy="634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4444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012689" y="33312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005070" y="3328670"/>
            <a:ext cx="3175" cy="634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175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96180" y="332486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5080" y="63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88559" y="33210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980939" y="33172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190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72050" y="33147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64430" y="33108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56809" y="330707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49189" y="33032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40300" y="329946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810" y="63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32680" y="32956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25059" y="32918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17439" y="32867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09820" y="32829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900930" y="32791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810" y="127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893309" y="32740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885689" y="32702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878070" y="326517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5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870450" y="32613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862830" y="325627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10" y="254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855209" y="32524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810" y="63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848859" y="32473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1905"/>
                </a:moveTo>
                <a:lnTo>
                  <a:pt x="635" y="127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841240" y="32423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833620" y="323722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3175" y="254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826000" y="32321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818380" y="3227070"/>
            <a:ext cx="5080" cy="1904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508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812030" y="32219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810" y="190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804410" y="32169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98060" y="321182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810" y="254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790440" y="320675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784090" y="320167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76470" y="319532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5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770120" y="319024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175" y="190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63770" y="318389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56150" y="31788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749800" y="317246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10" y="3810"/>
                </a:moveTo>
                <a:lnTo>
                  <a:pt x="1904" y="1904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743450" y="316737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904" y="254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737100" y="316102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904" y="254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730750" y="3154679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724400" y="3148329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127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718050" y="3141979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711700" y="31369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10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705350" y="312927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1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699000" y="312292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1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693920" y="3116579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687570" y="3110229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175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682490" y="3103245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1905" y="253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676140" y="309626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81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671060" y="30899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65980" y="308229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54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660900" y="30759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904" y="190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655820" y="3068320"/>
            <a:ext cx="1904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904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650740" y="306070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1905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645660" y="30543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4" y="190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640580" y="3046095"/>
            <a:ext cx="2540" cy="3809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2540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635500" y="30391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631690" y="303149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1905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627880" y="30238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270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622800" y="301625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904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618990" y="3007995"/>
            <a:ext cx="1905" cy="3809"/>
          </a:xfrm>
          <a:custGeom>
            <a:avLst/>
            <a:gdLst/>
            <a:ahLst/>
            <a:cxnLst/>
            <a:rect l="l" t="t" r="r" b="b"/>
            <a:pathLst>
              <a:path w="1905" h="3809">
                <a:moveTo>
                  <a:pt x="1905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615180" y="2999740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80">
                <a:moveTo>
                  <a:pt x="1270" y="508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611370" y="2992120"/>
            <a:ext cx="1904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904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648200" y="2588895"/>
            <a:ext cx="2286000" cy="1219199"/>
          </a:xfrm>
          <a:custGeom>
            <a:avLst/>
            <a:gdLst/>
            <a:ahLst/>
            <a:cxnLst/>
            <a:rect l="l" t="t" r="r" b="b"/>
            <a:pathLst>
              <a:path w="2286000" h="1219200">
                <a:moveTo>
                  <a:pt x="0" y="1219199"/>
                </a:moveTo>
                <a:lnTo>
                  <a:pt x="2286000" y="1219199"/>
                </a:lnTo>
                <a:lnTo>
                  <a:pt x="2286000" y="0"/>
                </a:lnTo>
                <a:lnTo>
                  <a:pt x="0" y="0"/>
                </a:lnTo>
                <a:lnTo>
                  <a:pt x="0" y="1219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14109" y="23977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221730" y="24028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254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228080" y="240792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235700" y="24130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243320" y="24174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1904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249670" y="2423160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175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257289" y="24295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905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263639" y="24345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0" y="0"/>
                </a:lnTo>
                <a:lnTo>
                  <a:pt x="381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269989" y="243967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277609" y="24460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904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83959" y="24511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91580" y="2455545"/>
            <a:ext cx="2540" cy="3809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0" y="0"/>
                </a:moveTo>
                <a:lnTo>
                  <a:pt x="2540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297930" y="246189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540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04280" y="246824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540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10630" y="247459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540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316980" y="248031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81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23330" y="24866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0"/>
                </a:moveTo>
                <a:lnTo>
                  <a:pt x="254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9680" y="249301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0"/>
                </a:moveTo>
                <a:lnTo>
                  <a:pt x="254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34759" y="249936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810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41109" y="25057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347459" y="251206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635" y="635"/>
                </a:ln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353809" y="25184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904" y="381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58889" y="2525395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0"/>
                </a:moveTo>
                <a:lnTo>
                  <a:pt x="1905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365239" y="2531745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0"/>
                </a:moveTo>
                <a:lnTo>
                  <a:pt x="1905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370320" y="2538095"/>
            <a:ext cx="1904" cy="3809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0"/>
                </a:moveTo>
                <a:lnTo>
                  <a:pt x="1904" y="2539"/>
                </a:lnTo>
                <a:lnTo>
                  <a:pt x="1904" y="380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375400" y="25463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904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943600" y="243586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1524000" h="838200">
                <a:moveTo>
                  <a:pt x="0" y="838200"/>
                </a:moveTo>
                <a:lnTo>
                  <a:pt x="1524000" y="838200"/>
                </a:lnTo>
                <a:lnTo>
                  <a:pt x="1524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674870" y="2538095"/>
            <a:ext cx="1904" cy="3809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3809"/>
                </a:moveTo>
                <a:lnTo>
                  <a:pt x="0" y="2539"/>
                </a:ln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679950" y="253174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53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686300" y="252476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10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91380" y="251841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3810"/>
                </a:move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697730" y="25120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1270" y="635"/>
                </a:ln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702810" y="25057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709160" y="24993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715510" y="24930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721860" y="24866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728210" y="24803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734560" y="247396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10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740910" y="2467610"/>
            <a:ext cx="1904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10"/>
                </a:moveTo>
                <a:lnTo>
                  <a:pt x="190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747260" y="246189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53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753610" y="245554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53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761230" y="245110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767580" y="24447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3810"/>
                </a:moveTo>
                <a:lnTo>
                  <a:pt x="25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773930" y="243967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780280" y="24345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90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787900" y="24282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90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794250" y="24231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801870" y="2417445"/>
            <a:ext cx="3175" cy="25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539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809490" y="241300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815840" y="240792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0" y="1904"/>
                </a:ln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823460" y="24028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90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831080" y="239776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837430" y="239204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53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845050" y="238760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852670" y="238379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1905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860289" y="23787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867909" y="237299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53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875530" y="23698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883150" y="23647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90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890770" y="2360295"/>
            <a:ext cx="3175" cy="1269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1269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8389" y="23571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906009" y="235204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90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913630" y="23475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126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921250" y="23444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928870" y="234061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635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936489" y="2334895"/>
            <a:ext cx="5080" cy="2539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2539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945380" y="233172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953000" y="23279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960620" y="2324100"/>
            <a:ext cx="4444" cy="1904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904"/>
                </a:moveTo>
                <a:lnTo>
                  <a:pt x="3175" y="1270"/>
                </a:ln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969509" y="232029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190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77130" y="23177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84750" y="231394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127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93639" y="23094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126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001259" y="230632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008880" y="2303145"/>
            <a:ext cx="5080" cy="12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1269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017770" y="2299970"/>
            <a:ext cx="3175" cy="634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0" y="634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025389" y="2296795"/>
            <a:ext cx="5080" cy="12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1269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034280" y="22936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1900" y="2289810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90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50789" y="22872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058409" y="2284095"/>
            <a:ext cx="4444" cy="1269"/>
          </a:xfrm>
          <a:custGeom>
            <a:avLst/>
            <a:gdLst/>
            <a:ahLst/>
            <a:cxnLst/>
            <a:rect l="l" t="t" r="r" b="b"/>
            <a:pathLst>
              <a:path w="4444" h="1269">
                <a:moveTo>
                  <a:pt x="0" y="1269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067300" y="228219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074920" y="2277745"/>
            <a:ext cx="4444" cy="1269"/>
          </a:xfrm>
          <a:custGeom>
            <a:avLst/>
            <a:gdLst/>
            <a:ahLst/>
            <a:cxnLst/>
            <a:rect l="l" t="t" r="r" b="b"/>
            <a:pathLst>
              <a:path w="4444" h="1269">
                <a:moveTo>
                  <a:pt x="0" y="1269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083809" y="22758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092700" y="22733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100320" y="2270760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635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109209" y="22682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116830" y="2265045"/>
            <a:ext cx="5080" cy="12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1269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125720" y="226314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4609" y="22606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635" y="0"/>
                </a:ln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143500" y="225806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63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151120" y="2255520"/>
            <a:ext cx="3175" cy="634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0" y="634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160009" y="22542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168900" y="225171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63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176520" y="2249170"/>
            <a:ext cx="4444" cy="634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0" y="634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185409" y="22459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126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194300" y="224536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63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203189" y="224282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210809" y="2241550"/>
            <a:ext cx="4444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127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219700" y="2239010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635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228589" y="22377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1270" y="0"/>
                </a:ln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237480" y="223647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246370" y="2233295"/>
            <a:ext cx="3175" cy="1269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1269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253989" y="223266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635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262880" y="223139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271770" y="222885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280659" y="222694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126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289550" y="222631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635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297170" y="2225040"/>
            <a:ext cx="4444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127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07330" y="22237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634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14950" y="222250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127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323839" y="2220595"/>
            <a:ext cx="5080" cy="12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1269"/>
                </a:moveTo>
                <a:lnTo>
                  <a:pt x="1905" y="0"/>
                </a:ln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32730" y="221996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635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341620" y="221869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50509" y="221869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59400" y="22174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68289" y="22161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377180" y="221424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1269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84800" y="221424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93689" y="221361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402580" y="22123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127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411470" y="221234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420359" y="2211070"/>
            <a:ext cx="4444" cy="634"/>
          </a:xfrm>
          <a:custGeom>
            <a:avLst/>
            <a:gdLst/>
            <a:ahLst/>
            <a:cxnLst/>
            <a:rect l="l" t="t" r="r" b="b"/>
            <a:pathLst>
              <a:path w="4444" h="634">
                <a:moveTo>
                  <a:pt x="0" y="634"/>
                </a:moveTo>
                <a:lnTo>
                  <a:pt x="3810" y="0"/>
                </a:ln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429250" y="221107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438139" y="220980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127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447030" y="220980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455920" y="22098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464809" y="22098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473700" y="220789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0" y="0"/>
                </a:ln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482589" y="220789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491480" y="220789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99100" y="22078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509259" y="220789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516880" y="220789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525770" y="2207895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534659" y="2207895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543550" y="22078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552439" y="220789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561330" y="220789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570220" y="2207895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175" y="0"/>
                </a:ln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579109" y="220980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588000" y="22098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596889" y="22098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605780" y="221107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614670" y="22110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623559" y="22110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0"/>
                </a:moveTo>
                <a:lnTo>
                  <a:pt x="381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632450" y="22123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641339" y="221234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648959" y="221361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657850" y="221424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45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666739" y="2214245"/>
            <a:ext cx="5080" cy="12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0"/>
                </a:moveTo>
                <a:lnTo>
                  <a:pt x="508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675630" y="221615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607560" y="298450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635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603750" y="2975610"/>
            <a:ext cx="1904" cy="4444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1904" y="444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601210" y="2967990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10">
                <a:moveTo>
                  <a:pt x="635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97400" y="296037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270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94860" y="2950845"/>
            <a:ext cx="635" cy="3809"/>
          </a:xfrm>
          <a:custGeom>
            <a:avLst/>
            <a:gdLst/>
            <a:ahLst/>
            <a:cxnLst/>
            <a:rect l="l" t="t" r="r" b="b"/>
            <a:pathLst>
              <a:path w="635" h="3809">
                <a:moveTo>
                  <a:pt x="635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91050" y="294386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70" y="3810"/>
                </a:moveTo>
                <a:lnTo>
                  <a:pt x="1270" y="0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9780" y="2934970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317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7240" y="2925445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84700" y="2917190"/>
            <a:ext cx="0" cy="5080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0" y="508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582160" y="2909570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635" y="3175"/>
                </a:moveTo>
                <a:lnTo>
                  <a:pt x="635" y="3175"/>
                </a:ln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580890" y="2900045"/>
            <a:ext cx="0" cy="3809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3809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78350" y="289179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70" y="381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575810" y="2882900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5">
                <a:moveTo>
                  <a:pt x="635" y="4445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575810" y="2874010"/>
            <a:ext cx="0" cy="4444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0" y="4444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807210" y="544449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812289" y="54394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817370" y="5434330"/>
            <a:ext cx="635" cy="2539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821180" y="542925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826260" y="54254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830070" y="542036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835150" y="54152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840230" y="541147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844039" y="54063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849120" y="5402580"/>
            <a:ext cx="2540" cy="12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854200" y="539750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858010" y="53924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863089" y="5388610"/>
            <a:ext cx="2540" cy="634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868170" y="5383530"/>
            <a:ext cx="635" cy="2539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871980" y="537845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877060" y="5374640"/>
            <a:ext cx="1904" cy="1269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880870" y="536956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885950" y="53644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891030" y="5360670"/>
            <a:ext cx="634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3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894839" y="53555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899920" y="53505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905000" y="534543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908810" y="53416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13889" y="53365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917700" y="533146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22780" y="532765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927860" y="532257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31670" y="5318760"/>
            <a:ext cx="2540" cy="634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936750" y="53136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40560" y="530860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945639" y="5304790"/>
            <a:ext cx="2540" cy="12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50720" y="52997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954530" y="529463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59610" y="529082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964689" y="52857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8500" y="528066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973580" y="52755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78660" y="527177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982470" y="52666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987550" y="526161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991360" y="525780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996439" y="52527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001520" y="5247640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005330" y="524383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010410" y="523875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015489" y="5234940"/>
            <a:ext cx="1270" cy="12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019300" y="52298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024380" y="52247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028189" y="522097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033270" y="52158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038350" y="521081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042160" y="520573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047239" y="520192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051050" y="51968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056130" y="51917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061210" y="518795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066289" y="51828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070100" y="51777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075180" y="51739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078989" y="51689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084070" y="51638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089150" y="516001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092960" y="515493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098040" y="51498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01850" y="51460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106930" y="51409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112010" y="513588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115820" y="513207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120900" y="51269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125980" y="512191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129790" y="511810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134870" y="51130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38680" y="51079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143760" y="510413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148840" y="50990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52650" y="50939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157730" y="50901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161540" y="50850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166620" y="50800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171700" y="50761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176780" y="507111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180590" y="50660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185670" y="506222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189480" y="50571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194560" y="50520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199640" y="504825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63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203450" y="50431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208530" y="50380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212340" y="5034280"/>
            <a:ext cx="2540" cy="12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217420" y="50292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222500" y="50241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226310" y="502031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231390" y="50152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236470" y="501015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240280" y="50063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245360" y="50012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249170" y="49961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254250" y="49923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259330" y="4987290"/>
            <a:ext cx="634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263140" y="49822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268220" y="49771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273300" y="497332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277110" y="49682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282190" y="4964430"/>
            <a:ext cx="2540" cy="12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287270" y="495935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291080" y="49542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296160" y="495046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299970" y="49453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305050" y="49403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310130" y="4936490"/>
            <a:ext cx="634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127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313940" y="49314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319020" y="49263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22830" y="49225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27910" y="49174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332990" y="49123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336800" y="49072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341880" y="49034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346960" y="4898390"/>
            <a:ext cx="634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350770" y="48933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355850" y="48895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359660" y="48844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364740" y="4880610"/>
            <a:ext cx="2540" cy="634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369820" y="4875530"/>
            <a:ext cx="635" cy="2539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373630" y="48704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378710" y="486664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383790" y="48615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387600" y="48564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392680" y="485267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397760" y="4847590"/>
            <a:ext cx="634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401570" y="48425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406650" y="483743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410460" y="48336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415540" y="48285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420620" y="482346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424430" y="48196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429510" y="481457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434590" y="480949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438400" y="48056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443480" y="48006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447290" y="47967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452370" y="47917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457450" y="4786630"/>
            <a:ext cx="635" cy="2539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461260" y="478282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466340" y="47777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70150" y="47726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475230" y="47675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480310" y="476377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484120" y="47586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489200" y="47536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494280" y="47498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498090" y="47447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503170" y="47396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508250" y="4735830"/>
            <a:ext cx="635" cy="2539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512060" y="473075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517140" y="47256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520950" y="47218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526030" y="47167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531110" y="471170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5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534920" y="47078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540000" y="47028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545080" y="4697730"/>
            <a:ext cx="634" cy="2539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548890" y="46939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553970" y="46888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557780" y="46837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562860" y="467995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567940" y="46748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571750" y="46697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576830" y="4665980"/>
            <a:ext cx="1905" cy="1269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580640" y="46609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585720" y="46558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590800" y="46520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594610" y="464693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599690" y="46418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604770" y="46380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608580" y="46329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613660" y="462788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618740" y="46240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622550" y="46189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627630" y="46139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631440" y="461010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0" y="63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636520" y="46050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641600" y="4599940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645410" y="4596130"/>
            <a:ext cx="1904" cy="1269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650490" y="45910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655570" y="458597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659380" y="4582160"/>
            <a:ext cx="1905" cy="634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664460" y="4577080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668270" y="45720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673350" y="45681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678430" y="456311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682240" y="45580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687320" y="45542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691130" y="45491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696210" y="45440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701290" y="45389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706370" y="453517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710180" y="45300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715260" y="4526280"/>
            <a:ext cx="1904" cy="1269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719070" y="45212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724150" y="45161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729230" y="4512310"/>
            <a:ext cx="634" cy="634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3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733040" y="45072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738120" y="45021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741930" y="449834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747010" y="44932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752090" y="44881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755900" y="44843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760980" y="44792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766060" y="447421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769870" y="44691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774950" y="44653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778760" y="44602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783840" y="44551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788920" y="445135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792730" y="44462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797810" y="444246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801620" y="443738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806700" y="44323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811780" y="44284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816860" y="442341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20670" y="44183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825750" y="441452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829560" y="44094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834640" y="44043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839720" y="440055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63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843530" y="43954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848610" y="439039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852420" y="43853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857500" y="43815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862580" y="43764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866390" y="43713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871470" y="4367530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876550" y="436245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880360" y="435864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885440" y="43535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889250" y="43484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894330" y="434467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899410" y="4339590"/>
            <a:ext cx="634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903220" y="43345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908300" y="433070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913380" y="432562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917190" y="43205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922270" y="43154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927350" y="431165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931160" y="430657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936240" y="43014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940050" y="42976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945130" y="42926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950210" y="428752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954020" y="42837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959100" y="427863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962910" y="427355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967990" y="42697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973070" y="42646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976880" y="426085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981960" y="425577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987040" y="425069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990850" y="42456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995930" y="424180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999740" y="42367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004820" y="42316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009900" y="4227830"/>
            <a:ext cx="635" cy="1269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7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013710" y="422275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018790" y="42176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023870" y="42138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3027680" y="4208780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032760" y="420370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037840" y="419989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041650" y="41948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3046730" y="4189729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050540" y="41859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055620" y="41808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060700" y="417576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064510" y="417195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069590" y="41668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074670" y="4161790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078480" y="4157979"/>
            <a:ext cx="1905" cy="1269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083560" y="415290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087370" y="41478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092450" y="4144010"/>
            <a:ext cx="1905" cy="634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097530" y="4138929"/>
            <a:ext cx="634" cy="2539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101340" y="41338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106420" y="41300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110230" y="41249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115310" y="411987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120390" y="41160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124200" y="41109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3129280" y="41059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3134360" y="410210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138170" y="40970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143250" y="40919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3148330" y="4088129"/>
            <a:ext cx="634" cy="1269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127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152140" y="40830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3157220" y="40779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3161030" y="4074160"/>
            <a:ext cx="1905" cy="634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3166110" y="406907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3171190" y="406400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3175000" y="40601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3180080" y="40551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3185160" y="4050029"/>
            <a:ext cx="634" cy="2539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4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3188970" y="40462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3194050" y="40411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3197860" y="40360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3202940" y="40322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3208020" y="402717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3211830" y="40220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3216910" y="40170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3220720" y="40132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3225800" y="40081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3230880" y="4004310"/>
            <a:ext cx="1905" cy="634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3234690" y="3999229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3239135" y="3994150"/>
            <a:ext cx="2539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905"/>
                </a:moveTo>
                <a:lnTo>
                  <a:pt x="253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3244850" y="399034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3248660" y="39852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3253740" y="3980179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3258820" y="3976370"/>
            <a:ext cx="634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3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3262629" y="39712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3267710" y="39662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271520" y="396240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3276600" y="39573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281679" y="395224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285490" y="39471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290570" y="394335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3295650" y="39382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3299460" y="393319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304540" y="3929379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3308350" y="392430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313429" y="39192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3318510" y="391541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3322320" y="391032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3327400" y="390652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331210" y="39014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336290" y="38963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3341370" y="389255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346450" y="38874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350260" y="388239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355340" y="38773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3359150" y="387350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364229" y="38684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369310" y="3863340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373120" y="385952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378200" y="385445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382010" y="384937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387090" y="38455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392170" y="384047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395979" y="38354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401060" y="383159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406140" y="382651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409950" y="382270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415029" y="38176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418840" y="38125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3423920" y="38074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3429000" y="38036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432810" y="379857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437890" y="37934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441700" y="3789679"/>
            <a:ext cx="1904" cy="1269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446779" y="37846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451860" y="37795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456940" y="377571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3460750" y="377062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3465829" y="376555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3469640" y="376174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3474720" y="37566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3479800" y="3751579"/>
            <a:ext cx="1270" cy="25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3483610" y="374777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3488690" y="374269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3492500" y="37376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3497579" y="37338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3502660" y="372872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3506470" y="37236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3511550" y="3719829"/>
            <a:ext cx="1904" cy="1269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3516629" y="37147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3520440" y="3709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3525520" y="370586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3529329" y="3700779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3534410" y="369570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3539490" y="369189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3543300" y="36868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3548379" y="3681729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3553460" y="367792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557270" y="367284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562350" y="36677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3567429" y="366395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3571240" y="36588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3576320" y="3653790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3580129" y="3649979"/>
            <a:ext cx="2540" cy="12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3585210" y="364490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3590290" y="36398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3594100" y="363601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599179" y="3630929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602990" y="36258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3608070" y="362204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613150" y="36169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3616960" y="3611879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3622040" y="36080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627120" y="360299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1905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630929" y="35979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636010" y="35941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639820" y="35890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3644900" y="35839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649979" y="357886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653790" y="357505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658870" y="35699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663950" y="356616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667760" y="356107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672840" y="355600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677920" y="3552190"/>
            <a:ext cx="634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1270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681729" y="35471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686810" y="354202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690620" y="353822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695700" y="35331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700779" y="352806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704590" y="352425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3709670" y="35191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3714750" y="35140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718560" y="35090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723640" y="350520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727450" y="35001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732529" y="34950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737610" y="3491229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40">
                <a:moveTo>
                  <a:pt x="0" y="254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741420" y="34861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746500" y="34810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750310" y="34772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755390" y="3472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40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760470" y="3468370"/>
            <a:ext cx="634" cy="634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3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764279" y="34632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3769360" y="34582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774440" y="345440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778250" y="34493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783329" y="34442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788410" y="344042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7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3792220" y="34353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3797300" y="34302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3801110" y="34251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3806190" y="34213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40">
                <a:moveTo>
                  <a:pt x="0" y="254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811270" y="341630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3815079" y="341122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3820160" y="34074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3825240" y="34023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540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3829050" y="33972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3834129" y="33934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3837940" y="33883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3843020" y="338455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848100" y="337947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851910" y="33743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856990" y="337057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860800" y="33655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865879" y="336042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3870960" y="33553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3874770" y="3351529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3879850" y="33464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3884929" y="334137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3888740" y="333756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3893820" y="333247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3898900" y="332740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3902710" y="33235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3907790" y="33185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3911600" y="331342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3916679" y="330962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3921760" y="3304540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0" y="1905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3925570" y="3300729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3930650" y="32956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3935729" y="329057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939540" y="32854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944620" y="3281679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3948429" y="327660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3953510" y="32715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3958590" y="326771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63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3962400" y="326262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967479" y="325755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971290" y="325374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976370" y="32486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981450" y="324357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3986529" y="323977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3990340" y="32346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3995420" y="32296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3999229" y="322580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004310" y="32207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009390" y="321564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013200" y="3211829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018279" y="320675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022090" y="320167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027170" y="3197860"/>
            <a:ext cx="1904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63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032250" y="3192779"/>
            <a:ext cx="1904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0" y="254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036060" y="31877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041140" y="31838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046220" y="317881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050029" y="31737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055110" y="316992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058920" y="31648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064000" y="31597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069079" y="315595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072890" y="315087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077970" y="31457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081779" y="314197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27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086860" y="31369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091940" y="313182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097020" y="3126740"/>
            <a:ext cx="634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1905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100829" y="31229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540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105910" y="31178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109720" y="311404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114800" y="31089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119879" y="3103245"/>
            <a:ext cx="1270" cy="25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39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123690" y="3100070"/>
            <a:ext cx="1905" cy="634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0" y="63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128770" y="30949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132579" y="30899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137660" y="308610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142740" y="308102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146550" y="30759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151629" y="307149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39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156710" y="306705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160520" y="30619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165600" y="30568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169410" y="30524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174490" y="304800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179570" y="304292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183379" y="303911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188460" y="303339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193540" y="3030220"/>
            <a:ext cx="1270" cy="634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3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197350" y="30251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202430" y="30200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207510" y="301625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270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211320" y="30111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216400" y="30060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220210" y="3001645"/>
            <a:ext cx="1904" cy="1269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126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225290" y="299720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230370" y="2992120"/>
            <a:ext cx="634" cy="1904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904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234180" y="29870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239260" y="298259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243070" y="29781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248150" y="29730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253230" y="296926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257040" y="2963545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39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262120" y="29591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267200" y="29552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271010" y="29502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276090" y="294640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279900" y="29413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284980" y="29362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290060" y="2931795"/>
            <a:ext cx="635" cy="1269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269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293870" y="29273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298950" y="29222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304030" y="29171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307840" y="2912745"/>
            <a:ext cx="1905" cy="1269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1269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312920" y="29083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318000" y="290322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321810" y="28994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326890" y="2893695"/>
            <a:ext cx="1905" cy="2539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2539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330700" y="28892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335780" y="288544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905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340860" y="2880360"/>
            <a:ext cx="635" cy="19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904"/>
                </a:moveTo>
                <a:lnTo>
                  <a:pt x="63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344670" y="28746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349750" y="28714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354830" y="28663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358640" y="2861945"/>
            <a:ext cx="1905" cy="1269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1269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363720" y="285750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367530" y="285242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372610" y="28473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377690" y="2842895"/>
            <a:ext cx="1270" cy="25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539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381500" y="28384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386580" y="283337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390390" y="282956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395470" y="28238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400550" y="281940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404360" y="28155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409440" y="2810510"/>
            <a:ext cx="1905" cy="1904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904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414520" y="280479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418330" y="280162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423410" y="279654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4428490" y="279146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4432300" y="278765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4437380" y="278257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4441190" y="27774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4446270" y="27730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4451350" y="276860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4455160" y="27635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4460240" y="275971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0" y="63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4465320" y="2753995"/>
            <a:ext cx="634" cy="2539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539"/>
                </a:moveTo>
                <a:lnTo>
                  <a:pt x="63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4469130" y="274955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4474210" y="2745740"/>
            <a:ext cx="1904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270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4478020" y="27406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4483100" y="27349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4488180" y="2731770"/>
            <a:ext cx="1270" cy="634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3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4491990" y="272669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4497070" y="27216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4500880" y="271780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4505960" y="271272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4511040" y="270764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1905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4514850" y="270319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4519930" y="2698750"/>
            <a:ext cx="2540" cy="1904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4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4525010" y="269367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4528820" y="2688590"/>
            <a:ext cx="1904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905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4533900" y="2684145"/>
            <a:ext cx="1904" cy="2539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39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4538980" y="2679700"/>
            <a:ext cx="1270" cy="19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904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4542790" y="26758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1270"/>
                </a:moveTo>
                <a:lnTo>
                  <a:pt x="1905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4547870" y="267081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4551680" y="2665095"/>
            <a:ext cx="2540" cy="25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539"/>
                </a:moveTo>
                <a:lnTo>
                  <a:pt x="25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4556760" y="2661920"/>
            <a:ext cx="1904" cy="634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63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4561840" y="265684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905"/>
                </a:moveTo>
                <a:lnTo>
                  <a:pt x="127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4565650" y="2651760"/>
            <a:ext cx="1904" cy="19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904"/>
                </a:moveTo>
                <a:lnTo>
                  <a:pt x="1904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676400" y="1504950"/>
            <a:ext cx="3962400" cy="3996690"/>
          </a:xfrm>
          <a:custGeom>
            <a:avLst/>
            <a:gdLst/>
            <a:ahLst/>
            <a:cxnLst/>
            <a:rect l="l" t="t" r="r" b="b"/>
            <a:pathLst>
              <a:path w="3962400" h="3996690">
                <a:moveTo>
                  <a:pt x="0" y="3996690"/>
                </a:moveTo>
                <a:lnTo>
                  <a:pt x="3962400" y="0"/>
                </a:lnTo>
              </a:path>
            </a:pathLst>
          </a:custGeom>
          <a:ln w="19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4495800" y="258826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1270" y="294004"/>
                </a:moveTo>
                <a:lnTo>
                  <a:pt x="3810" y="308610"/>
                </a:lnTo>
                <a:lnTo>
                  <a:pt x="7620" y="321944"/>
                </a:lnTo>
                <a:lnTo>
                  <a:pt x="10795" y="336550"/>
                </a:lnTo>
                <a:lnTo>
                  <a:pt x="16510" y="349250"/>
                </a:lnTo>
                <a:lnTo>
                  <a:pt x="20954" y="362585"/>
                </a:lnTo>
                <a:lnTo>
                  <a:pt x="29210" y="374650"/>
                </a:lnTo>
                <a:lnTo>
                  <a:pt x="36195" y="387350"/>
                </a:lnTo>
                <a:lnTo>
                  <a:pt x="45720" y="400050"/>
                </a:lnTo>
                <a:lnTo>
                  <a:pt x="54610" y="412750"/>
                </a:lnTo>
                <a:lnTo>
                  <a:pt x="64770" y="423544"/>
                </a:lnTo>
                <a:lnTo>
                  <a:pt x="76200" y="433704"/>
                </a:lnTo>
                <a:lnTo>
                  <a:pt x="86995" y="445135"/>
                </a:lnTo>
                <a:lnTo>
                  <a:pt x="99695" y="455294"/>
                </a:lnTo>
                <a:lnTo>
                  <a:pt x="112395" y="464185"/>
                </a:lnTo>
                <a:lnTo>
                  <a:pt x="127000" y="473710"/>
                </a:lnTo>
                <a:lnTo>
                  <a:pt x="140970" y="482600"/>
                </a:lnTo>
                <a:lnTo>
                  <a:pt x="156210" y="489585"/>
                </a:lnTo>
                <a:lnTo>
                  <a:pt x="171450" y="497204"/>
                </a:lnTo>
                <a:lnTo>
                  <a:pt x="186054" y="503554"/>
                </a:lnTo>
                <a:lnTo>
                  <a:pt x="203200" y="509904"/>
                </a:lnTo>
                <a:lnTo>
                  <a:pt x="219710" y="514985"/>
                </a:lnTo>
                <a:lnTo>
                  <a:pt x="236220" y="520700"/>
                </a:lnTo>
                <a:lnTo>
                  <a:pt x="254000" y="524510"/>
                </a:lnTo>
                <a:lnTo>
                  <a:pt x="270510" y="527685"/>
                </a:lnTo>
                <a:lnTo>
                  <a:pt x="287654" y="530860"/>
                </a:lnTo>
                <a:lnTo>
                  <a:pt x="306070" y="531494"/>
                </a:lnTo>
                <a:lnTo>
                  <a:pt x="323850" y="533400"/>
                </a:lnTo>
                <a:lnTo>
                  <a:pt x="360045" y="533400"/>
                </a:lnTo>
                <a:lnTo>
                  <a:pt x="378460" y="531494"/>
                </a:lnTo>
                <a:lnTo>
                  <a:pt x="395604" y="530860"/>
                </a:lnTo>
                <a:lnTo>
                  <a:pt x="414020" y="527685"/>
                </a:lnTo>
                <a:lnTo>
                  <a:pt x="429895" y="524510"/>
                </a:lnTo>
                <a:lnTo>
                  <a:pt x="448310" y="520700"/>
                </a:lnTo>
                <a:lnTo>
                  <a:pt x="464820" y="514985"/>
                </a:lnTo>
                <a:lnTo>
                  <a:pt x="480695" y="509904"/>
                </a:lnTo>
                <a:lnTo>
                  <a:pt x="497204" y="503554"/>
                </a:lnTo>
                <a:lnTo>
                  <a:pt x="512445" y="497204"/>
                </a:lnTo>
                <a:lnTo>
                  <a:pt x="528320" y="489585"/>
                </a:lnTo>
                <a:lnTo>
                  <a:pt x="543560" y="482600"/>
                </a:lnTo>
                <a:lnTo>
                  <a:pt x="556895" y="473710"/>
                </a:lnTo>
                <a:lnTo>
                  <a:pt x="571500" y="464185"/>
                </a:lnTo>
                <a:lnTo>
                  <a:pt x="584200" y="455294"/>
                </a:lnTo>
                <a:lnTo>
                  <a:pt x="596900" y="445135"/>
                </a:lnTo>
                <a:lnTo>
                  <a:pt x="607695" y="433704"/>
                </a:lnTo>
                <a:lnTo>
                  <a:pt x="619760" y="423544"/>
                </a:lnTo>
                <a:lnTo>
                  <a:pt x="629920" y="412750"/>
                </a:lnTo>
                <a:lnTo>
                  <a:pt x="638810" y="400050"/>
                </a:lnTo>
                <a:lnTo>
                  <a:pt x="647700" y="387350"/>
                </a:lnTo>
                <a:lnTo>
                  <a:pt x="655320" y="374650"/>
                </a:lnTo>
                <a:lnTo>
                  <a:pt x="661670" y="362585"/>
                </a:lnTo>
                <a:lnTo>
                  <a:pt x="668020" y="349250"/>
                </a:lnTo>
                <a:lnTo>
                  <a:pt x="673100" y="336550"/>
                </a:lnTo>
                <a:lnTo>
                  <a:pt x="676910" y="321944"/>
                </a:lnTo>
                <a:lnTo>
                  <a:pt x="680720" y="308610"/>
                </a:lnTo>
                <a:lnTo>
                  <a:pt x="683260" y="294004"/>
                </a:lnTo>
                <a:lnTo>
                  <a:pt x="683895" y="280035"/>
                </a:lnTo>
                <a:lnTo>
                  <a:pt x="683895" y="266700"/>
                </a:lnTo>
                <a:lnTo>
                  <a:pt x="685800" y="266700"/>
                </a:lnTo>
                <a:lnTo>
                  <a:pt x="683895" y="252094"/>
                </a:lnTo>
                <a:lnTo>
                  <a:pt x="683260" y="238760"/>
                </a:lnTo>
                <a:lnTo>
                  <a:pt x="680720" y="224154"/>
                </a:lnTo>
                <a:lnTo>
                  <a:pt x="677545" y="211454"/>
                </a:lnTo>
                <a:lnTo>
                  <a:pt x="673100" y="197485"/>
                </a:lnTo>
                <a:lnTo>
                  <a:pt x="668020" y="184150"/>
                </a:lnTo>
                <a:lnTo>
                  <a:pt x="661670" y="171450"/>
                </a:lnTo>
                <a:lnTo>
                  <a:pt x="655320" y="158750"/>
                </a:lnTo>
                <a:lnTo>
                  <a:pt x="647700" y="146050"/>
                </a:lnTo>
                <a:lnTo>
                  <a:pt x="638810" y="133350"/>
                </a:lnTo>
                <a:lnTo>
                  <a:pt x="629920" y="121285"/>
                </a:lnTo>
                <a:lnTo>
                  <a:pt x="619760" y="109854"/>
                </a:lnTo>
                <a:lnTo>
                  <a:pt x="607695" y="99060"/>
                </a:lnTo>
                <a:lnTo>
                  <a:pt x="596900" y="88900"/>
                </a:lnTo>
                <a:lnTo>
                  <a:pt x="585470" y="78104"/>
                </a:lnTo>
                <a:lnTo>
                  <a:pt x="571500" y="67944"/>
                </a:lnTo>
                <a:lnTo>
                  <a:pt x="558800" y="59054"/>
                </a:lnTo>
                <a:lnTo>
                  <a:pt x="543560" y="50800"/>
                </a:lnTo>
                <a:lnTo>
                  <a:pt x="528954" y="42544"/>
                </a:lnTo>
                <a:lnTo>
                  <a:pt x="514350" y="35560"/>
                </a:lnTo>
                <a:lnTo>
                  <a:pt x="497204" y="29210"/>
                </a:lnTo>
                <a:lnTo>
                  <a:pt x="480695" y="23494"/>
                </a:lnTo>
                <a:lnTo>
                  <a:pt x="464820" y="17144"/>
                </a:lnTo>
                <a:lnTo>
                  <a:pt x="448310" y="13335"/>
                </a:lnTo>
                <a:lnTo>
                  <a:pt x="429895" y="8254"/>
                </a:lnTo>
                <a:lnTo>
                  <a:pt x="414020" y="6350"/>
                </a:lnTo>
                <a:lnTo>
                  <a:pt x="395604" y="3810"/>
                </a:lnTo>
                <a:lnTo>
                  <a:pt x="378460" y="1904"/>
                </a:lnTo>
                <a:lnTo>
                  <a:pt x="360045" y="635"/>
                </a:lnTo>
                <a:lnTo>
                  <a:pt x="342900" y="0"/>
                </a:lnTo>
                <a:lnTo>
                  <a:pt x="325120" y="635"/>
                </a:lnTo>
                <a:lnTo>
                  <a:pt x="306070" y="1904"/>
                </a:lnTo>
                <a:lnTo>
                  <a:pt x="289560" y="3810"/>
                </a:lnTo>
                <a:lnTo>
                  <a:pt x="271145" y="6350"/>
                </a:lnTo>
                <a:lnTo>
                  <a:pt x="254000" y="8254"/>
                </a:lnTo>
                <a:lnTo>
                  <a:pt x="236220" y="13335"/>
                </a:lnTo>
                <a:lnTo>
                  <a:pt x="219710" y="17144"/>
                </a:lnTo>
                <a:lnTo>
                  <a:pt x="203200" y="23494"/>
                </a:lnTo>
                <a:lnTo>
                  <a:pt x="186054" y="29210"/>
                </a:lnTo>
                <a:lnTo>
                  <a:pt x="171450" y="35560"/>
                </a:lnTo>
                <a:lnTo>
                  <a:pt x="156210" y="42544"/>
                </a:lnTo>
                <a:lnTo>
                  <a:pt x="140970" y="51435"/>
                </a:lnTo>
                <a:lnTo>
                  <a:pt x="127000" y="59054"/>
                </a:lnTo>
                <a:lnTo>
                  <a:pt x="112395" y="67944"/>
                </a:lnTo>
                <a:lnTo>
                  <a:pt x="99695" y="78104"/>
                </a:lnTo>
                <a:lnTo>
                  <a:pt x="86995" y="88900"/>
                </a:lnTo>
                <a:lnTo>
                  <a:pt x="76200" y="99060"/>
                </a:lnTo>
                <a:lnTo>
                  <a:pt x="64770" y="109854"/>
                </a:lnTo>
                <a:lnTo>
                  <a:pt x="55245" y="121285"/>
                </a:lnTo>
                <a:lnTo>
                  <a:pt x="45720" y="133350"/>
                </a:lnTo>
                <a:lnTo>
                  <a:pt x="36195" y="146050"/>
                </a:lnTo>
                <a:lnTo>
                  <a:pt x="29210" y="158750"/>
                </a:lnTo>
                <a:lnTo>
                  <a:pt x="22860" y="171450"/>
                </a:lnTo>
                <a:lnTo>
                  <a:pt x="16510" y="184785"/>
                </a:lnTo>
                <a:lnTo>
                  <a:pt x="10795" y="197485"/>
                </a:lnTo>
                <a:lnTo>
                  <a:pt x="7620" y="211454"/>
                </a:lnTo>
                <a:lnTo>
                  <a:pt x="3810" y="226060"/>
                </a:lnTo>
                <a:lnTo>
                  <a:pt x="1270" y="239394"/>
                </a:lnTo>
                <a:lnTo>
                  <a:pt x="0" y="252094"/>
                </a:lnTo>
                <a:lnTo>
                  <a:pt x="0" y="280035"/>
                </a:lnTo>
                <a:lnTo>
                  <a:pt x="1270" y="2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684520" y="2216150"/>
            <a:ext cx="4444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444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693409" y="221742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702300" y="221996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711189" y="221996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720080" y="22205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1270" y="0"/>
                </a:ln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727700" y="222250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0"/>
                </a:moveTo>
                <a:lnTo>
                  <a:pt x="4445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737859" y="2223770"/>
            <a:ext cx="3810" cy="634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0" y="0"/>
                </a:moveTo>
                <a:lnTo>
                  <a:pt x="381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745480" y="22250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508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754370" y="2226310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4444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763259" y="222694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772150" y="2228850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781039" y="223139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1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789930" y="223266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797550" y="2233295"/>
            <a:ext cx="4445" cy="1269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0"/>
                </a:moveTo>
                <a:lnTo>
                  <a:pt x="4445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806439" y="223583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8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815330" y="2237104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2540" y="0"/>
                </a:ln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824220" y="223837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3175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833109" y="224091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840730" y="2242185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0"/>
                </a:moveTo>
                <a:lnTo>
                  <a:pt x="508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849620" y="2244725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4444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858509" y="22459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867400" y="224853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875020" y="2251075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4444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883909" y="2252345"/>
            <a:ext cx="4444" cy="1269"/>
          </a:xfrm>
          <a:custGeom>
            <a:avLst/>
            <a:gdLst/>
            <a:ahLst/>
            <a:cxnLst/>
            <a:rect l="l" t="t" r="r" b="b"/>
            <a:pathLst>
              <a:path w="4444" h="1269">
                <a:moveTo>
                  <a:pt x="0" y="0"/>
                </a:moveTo>
                <a:lnTo>
                  <a:pt x="4444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892800" y="225488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901689" y="225742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909309" y="225996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635" y="0"/>
                </a:ln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918200" y="2262504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927089" y="226504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934709" y="2267585"/>
            <a:ext cx="4444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4444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943600" y="227012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952489" y="227266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960109" y="2275204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969000" y="227901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976620" y="228155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3175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985509" y="22840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993130" y="2286635"/>
            <a:ext cx="5080" cy="1904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508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002020" y="2290445"/>
            <a:ext cx="3175" cy="1269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0"/>
                </a:moveTo>
                <a:lnTo>
                  <a:pt x="3175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009639" y="2292985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0"/>
                </a:moveTo>
                <a:lnTo>
                  <a:pt x="508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6018530" y="22967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6026150" y="2299335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0"/>
                </a:moveTo>
                <a:lnTo>
                  <a:pt x="4445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6035039" y="230314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6042659" y="2305685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6050280" y="2309495"/>
            <a:ext cx="5080" cy="12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0"/>
                </a:moveTo>
                <a:lnTo>
                  <a:pt x="508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6059170" y="231330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3175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6066789" y="231711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0" y="0"/>
                </a:moveTo>
                <a:lnTo>
                  <a:pt x="381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6075680" y="231965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1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6083300" y="2323465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0" y="0"/>
                </a:lnTo>
                <a:lnTo>
                  <a:pt x="381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6090920" y="2327275"/>
            <a:ext cx="3175" cy="19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175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6098539" y="2331085"/>
            <a:ext cx="5080" cy="1904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508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6107430" y="233489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0"/>
                </a:moveTo>
                <a:lnTo>
                  <a:pt x="3810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6115050" y="233997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6122670" y="234378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0" y="0"/>
                </a:lnTo>
                <a:lnTo>
                  <a:pt x="3175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6130289" y="2347595"/>
            <a:ext cx="3810" cy="1269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0" y="0"/>
                </a:moveTo>
                <a:lnTo>
                  <a:pt x="3810" y="126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6137909" y="235140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1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145530" y="235648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0" y="0"/>
                </a:moveTo>
                <a:lnTo>
                  <a:pt x="381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154420" y="2360295"/>
            <a:ext cx="3175" cy="25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3175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6160770" y="2364104"/>
            <a:ext cx="4444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0" y="0"/>
                </a:moveTo>
                <a:lnTo>
                  <a:pt x="4444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168389" y="2369185"/>
            <a:ext cx="5080" cy="1904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508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6176009" y="2372995"/>
            <a:ext cx="4444" cy="2539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4444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183630" y="2378075"/>
            <a:ext cx="3810" cy="1904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0"/>
                </a:moveTo>
                <a:lnTo>
                  <a:pt x="381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191250" y="238315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0" y="0"/>
                </a:moveTo>
                <a:lnTo>
                  <a:pt x="3810" y="190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198870" y="238823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0"/>
                </a:moveTo>
                <a:lnTo>
                  <a:pt x="3175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206489" y="2392045"/>
            <a:ext cx="3810" cy="2539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0"/>
                </a:moveTo>
                <a:lnTo>
                  <a:pt x="3810" y="2539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3351149" y="3309345"/>
            <a:ext cx="150622" cy="154091"/>
          </a:xfrm>
          <a:custGeom>
            <a:avLst/>
            <a:gdLst/>
            <a:ahLst/>
            <a:cxnLst/>
            <a:rect l="l" t="t" r="r" b="b"/>
            <a:pathLst>
              <a:path w="150622" h="154091">
                <a:moveTo>
                  <a:pt x="107823" y="144546"/>
                </a:moveTo>
                <a:lnTo>
                  <a:pt x="103124" y="148864"/>
                </a:lnTo>
                <a:lnTo>
                  <a:pt x="101726" y="150007"/>
                </a:lnTo>
                <a:lnTo>
                  <a:pt x="99949" y="153436"/>
                </a:lnTo>
                <a:lnTo>
                  <a:pt x="103386" y="154091"/>
                </a:lnTo>
                <a:lnTo>
                  <a:pt x="112833" y="145604"/>
                </a:lnTo>
                <a:lnTo>
                  <a:pt x="122280" y="137116"/>
                </a:lnTo>
                <a:lnTo>
                  <a:pt x="131727" y="128628"/>
                </a:lnTo>
                <a:lnTo>
                  <a:pt x="141174" y="120141"/>
                </a:lnTo>
                <a:lnTo>
                  <a:pt x="150622" y="111653"/>
                </a:lnTo>
                <a:lnTo>
                  <a:pt x="147827" y="108605"/>
                </a:lnTo>
                <a:lnTo>
                  <a:pt x="146430" y="109875"/>
                </a:lnTo>
                <a:lnTo>
                  <a:pt x="143637" y="112288"/>
                </a:lnTo>
                <a:lnTo>
                  <a:pt x="140970" y="114701"/>
                </a:lnTo>
                <a:lnTo>
                  <a:pt x="137922" y="116352"/>
                </a:lnTo>
                <a:lnTo>
                  <a:pt x="134238" y="117114"/>
                </a:lnTo>
                <a:lnTo>
                  <a:pt x="131572" y="117749"/>
                </a:lnTo>
                <a:lnTo>
                  <a:pt x="129286" y="117622"/>
                </a:lnTo>
                <a:lnTo>
                  <a:pt x="125095" y="115590"/>
                </a:lnTo>
                <a:lnTo>
                  <a:pt x="121412" y="112161"/>
                </a:lnTo>
                <a:lnTo>
                  <a:pt x="116204" y="106319"/>
                </a:lnTo>
                <a:lnTo>
                  <a:pt x="109912" y="99365"/>
                </a:lnTo>
                <a:lnTo>
                  <a:pt x="101409" y="89948"/>
                </a:lnTo>
                <a:lnTo>
                  <a:pt x="92912" y="80521"/>
                </a:lnTo>
                <a:lnTo>
                  <a:pt x="84419" y="71085"/>
                </a:lnTo>
                <a:lnTo>
                  <a:pt x="75926" y="61643"/>
                </a:lnTo>
                <a:lnTo>
                  <a:pt x="67431" y="52196"/>
                </a:lnTo>
                <a:lnTo>
                  <a:pt x="58929" y="42746"/>
                </a:lnTo>
                <a:lnTo>
                  <a:pt x="50418" y="33294"/>
                </a:lnTo>
                <a:lnTo>
                  <a:pt x="44323" y="26563"/>
                </a:lnTo>
                <a:lnTo>
                  <a:pt x="41148" y="21610"/>
                </a:lnTo>
                <a:lnTo>
                  <a:pt x="40893" y="18562"/>
                </a:lnTo>
                <a:lnTo>
                  <a:pt x="40512" y="13990"/>
                </a:lnTo>
                <a:lnTo>
                  <a:pt x="42799" y="9545"/>
                </a:lnTo>
                <a:lnTo>
                  <a:pt x="47371" y="5354"/>
                </a:lnTo>
                <a:lnTo>
                  <a:pt x="48767" y="4084"/>
                </a:lnTo>
                <a:lnTo>
                  <a:pt x="50546" y="655"/>
                </a:lnTo>
                <a:lnTo>
                  <a:pt x="47235" y="0"/>
                </a:lnTo>
                <a:lnTo>
                  <a:pt x="37788" y="8487"/>
                </a:lnTo>
                <a:lnTo>
                  <a:pt x="28341" y="16975"/>
                </a:lnTo>
                <a:lnTo>
                  <a:pt x="18894" y="25463"/>
                </a:lnTo>
                <a:lnTo>
                  <a:pt x="9447" y="33950"/>
                </a:lnTo>
                <a:lnTo>
                  <a:pt x="0" y="42438"/>
                </a:lnTo>
                <a:lnTo>
                  <a:pt x="888" y="43454"/>
                </a:lnTo>
                <a:lnTo>
                  <a:pt x="4190" y="44343"/>
                </a:lnTo>
                <a:lnTo>
                  <a:pt x="6858" y="41930"/>
                </a:lnTo>
                <a:lnTo>
                  <a:pt x="9525" y="39517"/>
                </a:lnTo>
                <a:lnTo>
                  <a:pt x="12700" y="37739"/>
                </a:lnTo>
                <a:lnTo>
                  <a:pt x="16383" y="36977"/>
                </a:lnTo>
                <a:lnTo>
                  <a:pt x="19050" y="36342"/>
                </a:lnTo>
                <a:lnTo>
                  <a:pt x="21081" y="36469"/>
                </a:lnTo>
                <a:lnTo>
                  <a:pt x="25400" y="38628"/>
                </a:lnTo>
                <a:lnTo>
                  <a:pt x="29083" y="42057"/>
                </a:lnTo>
                <a:lnTo>
                  <a:pt x="34289" y="47772"/>
                </a:lnTo>
                <a:lnTo>
                  <a:pt x="40639" y="54822"/>
                </a:lnTo>
                <a:lnTo>
                  <a:pt x="49134" y="64265"/>
                </a:lnTo>
                <a:lnTo>
                  <a:pt x="57623" y="73708"/>
                </a:lnTo>
                <a:lnTo>
                  <a:pt x="66108" y="83152"/>
                </a:lnTo>
                <a:lnTo>
                  <a:pt x="74592" y="92595"/>
                </a:lnTo>
                <a:lnTo>
                  <a:pt x="83079" y="102038"/>
                </a:lnTo>
                <a:lnTo>
                  <a:pt x="91573" y="111481"/>
                </a:lnTo>
                <a:lnTo>
                  <a:pt x="100075" y="120924"/>
                </a:lnTo>
                <a:lnTo>
                  <a:pt x="106172" y="127655"/>
                </a:lnTo>
                <a:lnTo>
                  <a:pt x="109347" y="132608"/>
                </a:lnTo>
                <a:lnTo>
                  <a:pt x="109600" y="135529"/>
                </a:lnTo>
                <a:lnTo>
                  <a:pt x="110109" y="140101"/>
                </a:lnTo>
                <a:lnTo>
                  <a:pt x="107823" y="144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3454273" y="3290951"/>
            <a:ext cx="37846" cy="84074"/>
          </a:xfrm>
          <a:custGeom>
            <a:avLst/>
            <a:gdLst/>
            <a:ahLst/>
            <a:cxnLst/>
            <a:rect l="l" t="t" r="r" b="b"/>
            <a:pathLst>
              <a:path w="37846" h="84074">
                <a:moveTo>
                  <a:pt x="30352" y="2921"/>
                </a:moveTo>
                <a:lnTo>
                  <a:pt x="23494" y="9016"/>
                </a:lnTo>
                <a:lnTo>
                  <a:pt x="21042" y="11388"/>
                </a:lnTo>
                <a:lnTo>
                  <a:pt x="19812" y="25653"/>
                </a:lnTo>
                <a:lnTo>
                  <a:pt x="22225" y="19558"/>
                </a:lnTo>
                <a:lnTo>
                  <a:pt x="27177" y="15112"/>
                </a:lnTo>
                <a:lnTo>
                  <a:pt x="29844" y="12700"/>
                </a:lnTo>
                <a:lnTo>
                  <a:pt x="33274" y="10922"/>
                </a:lnTo>
                <a:lnTo>
                  <a:pt x="37846" y="0"/>
                </a:lnTo>
                <a:lnTo>
                  <a:pt x="30352" y="2921"/>
                </a:lnTo>
                <a:close/>
              </a:path>
              <a:path w="37846" h="84074">
                <a:moveTo>
                  <a:pt x="103504" y="64008"/>
                </a:moveTo>
                <a:lnTo>
                  <a:pt x="106806" y="67690"/>
                </a:lnTo>
                <a:lnTo>
                  <a:pt x="109981" y="71374"/>
                </a:lnTo>
                <a:lnTo>
                  <a:pt x="113284" y="74929"/>
                </a:lnTo>
                <a:lnTo>
                  <a:pt x="114553" y="73787"/>
                </a:lnTo>
                <a:lnTo>
                  <a:pt x="117221" y="71500"/>
                </a:lnTo>
                <a:lnTo>
                  <a:pt x="120542" y="64463"/>
                </a:lnTo>
                <a:lnTo>
                  <a:pt x="126006" y="53009"/>
                </a:lnTo>
                <a:lnTo>
                  <a:pt x="131444" y="41528"/>
                </a:lnTo>
                <a:lnTo>
                  <a:pt x="127888" y="39497"/>
                </a:lnTo>
                <a:lnTo>
                  <a:pt x="126237" y="42672"/>
                </a:lnTo>
                <a:lnTo>
                  <a:pt x="124713" y="44958"/>
                </a:lnTo>
                <a:lnTo>
                  <a:pt x="121919" y="47498"/>
                </a:lnTo>
                <a:lnTo>
                  <a:pt x="118999" y="48006"/>
                </a:lnTo>
                <a:lnTo>
                  <a:pt x="115442" y="47244"/>
                </a:lnTo>
                <a:lnTo>
                  <a:pt x="110998" y="44069"/>
                </a:lnTo>
                <a:lnTo>
                  <a:pt x="105790" y="38862"/>
                </a:lnTo>
                <a:lnTo>
                  <a:pt x="97789" y="29845"/>
                </a:lnTo>
                <a:lnTo>
                  <a:pt x="94779" y="26517"/>
                </a:lnTo>
                <a:lnTo>
                  <a:pt x="86266" y="17100"/>
                </a:lnTo>
                <a:lnTo>
                  <a:pt x="77755" y="7677"/>
                </a:lnTo>
                <a:lnTo>
                  <a:pt x="69245" y="-1753"/>
                </a:lnTo>
                <a:lnTo>
                  <a:pt x="60739" y="-11189"/>
                </a:lnTo>
                <a:lnTo>
                  <a:pt x="52237" y="-20629"/>
                </a:lnTo>
                <a:lnTo>
                  <a:pt x="43740" y="-30074"/>
                </a:lnTo>
                <a:lnTo>
                  <a:pt x="35249" y="-39521"/>
                </a:lnTo>
                <a:lnTo>
                  <a:pt x="26764" y="-48970"/>
                </a:lnTo>
                <a:lnTo>
                  <a:pt x="18287" y="-58420"/>
                </a:lnTo>
                <a:lnTo>
                  <a:pt x="14477" y="-54990"/>
                </a:lnTo>
                <a:lnTo>
                  <a:pt x="11138" y="-47958"/>
                </a:lnTo>
                <a:lnTo>
                  <a:pt x="5577" y="-36530"/>
                </a:lnTo>
                <a:lnTo>
                  <a:pt x="0" y="-25146"/>
                </a:lnTo>
                <a:lnTo>
                  <a:pt x="3682" y="-23113"/>
                </a:lnTo>
                <a:lnTo>
                  <a:pt x="5334" y="-26288"/>
                </a:lnTo>
                <a:lnTo>
                  <a:pt x="6857" y="-28448"/>
                </a:lnTo>
                <a:lnTo>
                  <a:pt x="9651" y="-30861"/>
                </a:lnTo>
                <a:lnTo>
                  <a:pt x="12573" y="-31623"/>
                </a:lnTo>
                <a:lnTo>
                  <a:pt x="16128" y="-30987"/>
                </a:lnTo>
                <a:lnTo>
                  <a:pt x="20574" y="-27686"/>
                </a:lnTo>
                <a:lnTo>
                  <a:pt x="25526" y="-22478"/>
                </a:lnTo>
                <a:lnTo>
                  <a:pt x="33400" y="-13715"/>
                </a:lnTo>
                <a:lnTo>
                  <a:pt x="37591" y="-9016"/>
                </a:lnTo>
                <a:lnTo>
                  <a:pt x="41910" y="-4445"/>
                </a:lnTo>
                <a:lnTo>
                  <a:pt x="46100" y="381"/>
                </a:lnTo>
                <a:lnTo>
                  <a:pt x="37846" y="0"/>
                </a:lnTo>
                <a:lnTo>
                  <a:pt x="33274" y="10922"/>
                </a:lnTo>
                <a:lnTo>
                  <a:pt x="37464" y="10033"/>
                </a:lnTo>
                <a:lnTo>
                  <a:pt x="41655" y="9271"/>
                </a:lnTo>
                <a:lnTo>
                  <a:pt x="45974" y="9651"/>
                </a:lnTo>
                <a:lnTo>
                  <a:pt x="50418" y="11175"/>
                </a:lnTo>
                <a:lnTo>
                  <a:pt x="54863" y="12826"/>
                </a:lnTo>
                <a:lnTo>
                  <a:pt x="59054" y="15366"/>
                </a:lnTo>
                <a:lnTo>
                  <a:pt x="62737" y="18796"/>
                </a:lnTo>
                <a:lnTo>
                  <a:pt x="64187" y="20416"/>
                </a:lnTo>
                <a:lnTo>
                  <a:pt x="72683" y="29890"/>
                </a:lnTo>
                <a:lnTo>
                  <a:pt x="81179" y="39333"/>
                </a:lnTo>
                <a:lnTo>
                  <a:pt x="89675" y="48754"/>
                </a:lnTo>
                <a:lnTo>
                  <a:pt x="98171" y="58165"/>
                </a:lnTo>
                <a:lnTo>
                  <a:pt x="98171" y="67563"/>
                </a:lnTo>
                <a:lnTo>
                  <a:pt x="95376" y="74422"/>
                </a:lnTo>
                <a:lnTo>
                  <a:pt x="90297" y="79121"/>
                </a:lnTo>
                <a:lnTo>
                  <a:pt x="79322" y="84675"/>
                </a:lnTo>
                <a:lnTo>
                  <a:pt x="65786" y="84836"/>
                </a:lnTo>
                <a:lnTo>
                  <a:pt x="56698" y="82221"/>
                </a:lnTo>
                <a:lnTo>
                  <a:pt x="45921" y="75800"/>
                </a:lnTo>
                <a:lnTo>
                  <a:pt x="35178" y="65786"/>
                </a:lnTo>
                <a:lnTo>
                  <a:pt x="27764" y="56226"/>
                </a:lnTo>
                <a:lnTo>
                  <a:pt x="22013" y="44701"/>
                </a:lnTo>
                <a:lnTo>
                  <a:pt x="19938" y="33527"/>
                </a:lnTo>
                <a:lnTo>
                  <a:pt x="19812" y="25653"/>
                </a:lnTo>
                <a:lnTo>
                  <a:pt x="21042" y="11388"/>
                </a:lnTo>
                <a:lnTo>
                  <a:pt x="13592" y="21583"/>
                </a:lnTo>
                <a:lnTo>
                  <a:pt x="9539" y="33331"/>
                </a:lnTo>
                <a:lnTo>
                  <a:pt x="9016" y="46609"/>
                </a:lnTo>
                <a:lnTo>
                  <a:pt x="9644" y="51692"/>
                </a:lnTo>
                <a:lnTo>
                  <a:pt x="12820" y="64332"/>
                </a:lnTo>
                <a:lnTo>
                  <a:pt x="18199" y="75810"/>
                </a:lnTo>
                <a:lnTo>
                  <a:pt x="25780" y="86106"/>
                </a:lnTo>
                <a:lnTo>
                  <a:pt x="36139" y="95485"/>
                </a:lnTo>
                <a:lnTo>
                  <a:pt x="47304" y="101571"/>
                </a:lnTo>
                <a:lnTo>
                  <a:pt x="59309" y="104521"/>
                </a:lnTo>
                <a:lnTo>
                  <a:pt x="68319" y="104789"/>
                </a:lnTo>
                <a:lnTo>
                  <a:pt x="80455" y="101940"/>
                </a:lnTo>
                <a:lnTo>
                  <a:pt x="90804" y="95250"/>
                </a:lnTo>
                <a:lnTo>
                  <a:pt x="94868" y="91566"/>
                </a:lnTo>
                <a:lnTo>
                  <a:pt x="98043" y="87249"/>
                </a:lnTo>
                <a:lnTo>
                  <a:pt x="100075" y="82296"/>
                </a:lnTo>
                <a:lnTo>
                  <a:pt x="102107" y="77343"/>
                </a:lnTo>
                <a:lnTo>
                  <a:pt x="103250" y="71374"/>
                </a:lnTo>
                <a:lnTo>
                  <a:pt x="103504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3547237" y="3212846"/>
            <a:ext cx="99187" cy="104012"/>
          </a:xfrm>
          <a:custGeom>
            <a:avLst/>
            <a:gdLst/>
            <a:ahLst/>
            <a:cxnLst/>
            <a:rect l="l" t="t" r="r" b="b"/>
            <a:pathLst>
              <a:path w="99187" h="104012">
                <a:moveTo>
                  <a:pt x="52197" y="82295"/>
                </a:moveTo>
                <a:lnTo>
                  <a:pt x="41280" y="79281"/>
                </a:lnTo>
                <a:lnTo>
                  <a:pt x="30363" y="72846"/>
                </a:lnTo>
                <a:lnTo>
                  <a:pt x="19938" y="62991"/>
                </a:lnTo>
                <a:lnTo>
                  <a:pt x="25738" y="57776"/>
                </a:lnTo>
                <a:lnTo>
                  <a:pt x="35170" y="49291"/>
                </a:lnTo>
                <a:lnTo>
                  <a:pt x="44602" y="40800"/>
                </a:lnTo>
                <a:lnTo>
                  <a:pt x="54034" y="32297"/>
                </a:lnTo>
                <a:lnTo>
                  <a:pt x="63466" y="23778"/>
                </a:lnTo>
                <a:lnTo>
                  <a:pt x="72898" y="15239"/>
                </a:lnTo>
                <a:lnTo>
                  <a:pt x="67176" y="9714"/>
                </a:lnTo>
                <a:lnTo>
                  <a:pt x="56187" y="2927"/>
                </a:lnTo>
                <a:lnTo>
                  <a:pt x="44196" y="0"/>
                </a:lnTo>
                <a:lnTo>
                  <a:pt x="40004" y="17399"/>
                </a:lnTo>
                <a:lnTo>
                  <a:pt x="42672" y="18668"/>
                </a:lnTo>
                <a:lnTo>
                  <a:pt x="46354" y="21462"/>
                </a:lnTo>
                <a:lnTo>
                  <a:pt x="51053" y="26162"/>
                </a:lnTo>
                <a:lnTo>
                  <a:pt x="43825" y="32678"/>
                </a:lnTo>
                <a:lnTo>
                  <a:pt x="34375" y="41174"/>
                </a:lnTo>
                <a:lnTo>
                  <a:pt x="24922" y="49670"/>
                </a:lnTo>
                <a:lnTo>
                  <a:pt x="15493" y="58165"/>
                </a:lnTo>
                <a:lnTo>
                  <a:pt x="10287" y="51307"/>
                </a:lnTo>
                <a:lnTo>
                  <a:pt x="8127" y="44323"/>
                </a:lnTo>
                <a:lnTo>
                  <a:pt x="8509" y="37337"/>
                </a:lnTo>
                <a:lnTo>
                  <a:pt x="8762" y="30479"/>
                </a:lnTo>
                <a:lnTo>
                  <a:pt x="11429" y="25018"/>
                </a:lnTo>
                <a:lnTo>
                  <a:pt x="16001" y="20827"/>
                </a:lnTo>
                <a:lnTo>
                  <a:pt x="19050" y="18161"/>
                </a:lnTo>
                <a:lnTo>
                  <a:pt x="22860" y="16382"/>
                </a:lnTo>
                <a:lnTo>
                  <a:pt x="27177" y="15748"/>
                </a:lnTo>
                <a:lnTo>
                  <a:pt x="26408" y="3291"/>
                </a:lnTo>
                <a:lnTo>
                  <a:pt x="15366" y="10667"/>
                </a:lnTo>
                <a:lnTo>
                  <a:pt x="7291" y="19966"/>
                </a:lnTo>
                <a:lnTo>
                  <a:pt x="1848" y="31479"/>
                </a:lnTo>
                <a:lnTo>
                  <a:pt x="0" y="44450"/>
                </a:lnTo>
                <a:lnTo>
                  <a:pt x="222" y="49447"/>
                </a:lnTo>
                <a:lnTo>
                  <a:pt x="2893" y="61128"/>
                </a:lnTo>
                <a:lnTo>
                  <a:pt x="8605" y="72706"/>
                </a:lnTo>
                <a:lnTo>
                  <a:pt x="17399" y="84200"/>
                </a:lnTo>
                <a:lnTo>
                  <a:pt x="30179" y="95541"/>
                </a:lnTo>
                <a:lnTo>
                  <a:pt x="41366" y="101315"/>
                </a:lnTo>
                <a:lnTo>
                  <a:pt x="53212" y="104012"/>
                </a:lnTo>
                <a:lnTo>
                  <a:pt x="64056" y="103975"/>
                </a:lnTo>
                <a:lnTo>
                  <a:pt x="75958" y="100557"/>
                </a:lnTo>
                <a:lnTo>
                  <a:pt x="86487" y="93471"/>
                </a:lnTo>
                <a:lnTo>
                  <a:pt x="90827" y="88987"/>
                </a:lnTo>
                <a:lnTo>
                  <a:pt x="97157" y="77911"/>
                </a:lnTo>
                <a:lnTo>
                  <a:pt x="99187" y="65024"/>
                </a:lnTo>
                <a:lnTo>
                  <a:pt x="98853" y="58889"/>
                </a:lnTo>
                <a:lnTo>
                  <a:pt x="96181" y="46300"/>
                </a:lnTo>
                <a:lnTo>
                  <a:pt x="90677" y="35051"/>
                </a:lnTo>
                <a:lnTo>
                  <a:pt x="89408" y="35305"/>
                </a:lnTo>
                <a:lnTo>
                  <a:pt x="86613" y="35687"/>
                </a:lnTo>
                <a:lnTo>
                  <a:pt x="90170" y="44576"/>
                </a:lnTo>
                <a:lnTo>
                  <a:pt x="91186" y="52069"/>
                </a:lnTo>
                <a:lnTo>
                  <a:pt x="90042" y="58165"/>
                </a:lnTo>
                <a:lnTo>
                  <a:pt x="88773" y="64388"/>
                </a:lnTo>
                <a:lnTo>
                  <a:pt x="85598" y="69723"/>
                </a:lnTo>
                <a:lnTo>
                  <a:pt x="80645" y="74167"/>
                </a:lnTo>
                <a:lnTo>
                  <a:pt x="76690" y="77245"/>
                </a:lnTo>
                <a:lnTo>
                  <a:pt x="65447" y="81915"/>
                </a:lnTo>
                <a:lnTo>
                  <a:pt x="52197" y="82295"/>
                </a:lnTo>
                <a:close/>
              </a:path>
              <a:path w="99187" h="104012">
                <a:moveTo>
                  <a:pt x="38407" y="80"/>
                </a:moveTo>
                <a:lnTo>
                  <a:pt x="26408" y="3291"/>
                </a:lnTo>
                <a:lnTo>
                  <a:pt x="27177" y="15748"/>
                </a:lnTo>
                <a:lnTo>
                  <a:pt x="31496" y="14986"/>
                </a:lnTo>
                <a:lnTo>
                  <a:pt x="35813" y="15620"/>
                </a:lnTo>
                <a:lnTo>
                  <a:pt x="40004" y="17399"/>
                </a:lnTo>
                <a:lnTo>
                  <a:pt x="44196" y="0"/>
                </a:lnTo>
                <a:lnTo>
                  <a:pt x="38407" y="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3617722" y="3146425"/>
            <a:ext cx="116077" cy="111505"/>
          </a:xfrm>
          <a:custGeom>
            <a:avLst/>
            <a:gdLst/>
            <a:ahLst/>
            <a:cxnLst/>
            <a:rect l="l" t="t" r="r" b="b"/>
            <a:pathLst>
              <a:path w="116077" h="111505">
                <a:moveTo>
                  <a:pt x="63118" y="91439"/>
                </a:moveTo>
                <a:lnTo>
                  <a:pt x="58292" y="90932"/>
                </a:lnTo>
                <a:lnTo>
                  <a:pt x="54228" y="88773"/>
                </a:lnTo>
                <a:lnTo>
                  <a:pt x="50545" y="84709"/>
                </a:lnTo>
                <a:lnTo>
                  <a:pt x="51435" y="110362"/>
                </a:lnTo>
                <a:lnTo>
                  <a:pt x="58038" y="110871"/>
                </a:lnTo>
                <a:lnTo>
                  <a:pt x="64769" y="111505"/>
                </a:lnTo>
                <a:lnTo>
                  <a:pt x="70738" y="109347"/>
                </a:lnTo>
                <a:lnTo>
                  <a:pt x="76073" y="104521"/>
                </a:lnTo>
                <a:lnTo>
                  <a:pt x="79501" y="101473"/>
                </a:lnTo>
                <a:lnTo>
                  <a:pt x="82041" y="97916"/>
                </a:lnTo>
                <a:lnTo>
                  <a:pt x="83819" y="93852"/>
                </a:lnTo>
                <a:lnTo>
                  <a:pt x="84962" y="91059"/>
                </a:lnTo>
                <a:lnTo>
                  <a:pt x="86867" y="83185"/>
                </a:lnTo>
                <a:lnTo>
                  <a:pt x="89153" y="69976"/>
                </a:lnTo>
                <a:lnTo>
                  <a:pt x="93344" y="74422"/>
                </a:lnTo>
                <a:lnTo>
                  <a:pt x="97027" y="76835"/>
                </a:lnTo>
                <a:lnTo>
                  <a:pt x="100329" y="77342"/>
                </a:lnTo>
                <a:lnTo>
                  <a:pt x="103631" y="77850"/>
                </a:lnTo>
                <a:lnTo>
                  <a:pt x="106679" y="76835"/>
                </a:lnTo>
                <a:lnTo>
                  <a:pt x="109474" y="74295"/>
                </a:lnTo>
                <a:lnTo>
                  <a:pt x="111938" y="71526"/>
                </a:lnTo>
                <a:lnTo>
                  <a:pt x="115905" y="60907"/>
                </a:lnTo>
                <a:lnTo>
                  <a:pt x="116077" y="45592"/>
                </a:lnTo>
                <a:lnTo>
                  <a:pt x="114680" y="44069"/>
                </a:lnTo>
                <a:lnTo>
                  <a:pt x="111887" y="40894"/>
                </a:lnTo>
                <a:lnTo>
                  <a:pt x="111632" y="47371"/>
                </a:lnTo>
                <a:lnTo>
                  <a:pt x="111125" y="51308"/>
                </a:lnTo>
                <a:lnTo>
                  <a:pt x="110616" y="53212"/>
                </a:lnTo>
                <a:lnTo>
                  <a:pt x="108838" y="55879"/>
                </a:lnTo>
                <a:lnTo>
                  <a:pt x="105917" y="57023"/>
                </a:lnTo>
                <a:lnTo>
                  <a:pt x="103250" y="56387"/>
                </a:lnTo>
                <a:lnTo>
                  <a:pt x="99822" y="53594"/>
                </a:lnTo>
                <a:lnTo>
                  <a:pt x="95503" y="49275"/>
                </a:lnTo>
                <a:lnTo>
                  <a:pt x="89026" y="41910"/>
                </a:lnTo>
                <a:lnTo>
                  <a:pt x="82682" y="34863"/>
                </a:lnTo>
                <a:lnTo>
                  <a:pt x="84327" y="64515"/>
                </a:lnTo>
                <a:lnTo>
                  <a:pt x="82423" y="76326"/>
                </a:lnTo>
                <a:lnTo>
                  <a:pt x="79248" y="84074"/>
                </a:lnTo>
                <a:lnTo>
                  <a:pt x="75056" y="87884"/>
                </a:lnTo>
                <a:lnTo>
                  <a:pt x="71881" y="90677"/>
                </a:lnTo>
                <a:lnTo>
                  <a:pt x="67944" y="91948"/>
                </a:lnTo>
                <a:lnTo>
                  <a:pt x="63118" y="91439"/>
                </a:lnTo>
                <a:close/>
              </a:path>
              <a:path w="116077" h="111505">
                <a:moveTo>
                  <a:pt x="13342" y="15845"/>
                </a:moveTo>
                <a:lnTo>
                  <a:pt x="5047" y="26550"/>
                </a:lnTo>
                <a:lnTo>
                  <a:pt x="1142" y="37464"/>
                </a:lnTo>
                <a:lnTo>
                  <a:pt x="0" y="45974"/>
                </a:lnTo>
                <a:lnTo>
                  <a:pt x="1397" y="52577"/>
                </a:lnTo>
                <a:lnTo>
                  <a:pt x="5714" y="57276"/>
                </a:lnTo>
                <a:lnTo>
                  <a:pt x="10413" y="61213"/>
                </a:lnTo>
                <a:lnTo>
                  <a:pt x="13080" y="61467"/>
                </a:lnTo>
                <a:lnTo>
                  <a:pt x="17906" y="60960"/>
                </a:lnTo>
                <a:lnTo>
                  <a:pt x="22098" y="57150"/>
                </a:lnTo>
                <a:lnTo>
                  <a:pt x="23367" y="52324"/>
                </a:lnTo>
                <a:lnTo>
                  <a:pt x="22225" y="47244"/>
                </a:lnTo>
                <a:lnTo>
                  <a:pt x="19938" y="44703"/>
                </a:lnTo>
                <a:lnTo>
                  <a:pt x="16890" y="41528"/>
                </a:lnTo>
                <a:lnTo>
                  <a:pt x="13207" y="37591"/>
                </a:lnTo>
                <a:lnTo>
                  <a:pt x="12445" y="34416"/>
                </a:lnTo>
                <a:lnTo>
                  <a:pt x="12700" y="30607"/>
                </a:lnTo>
                <a:lnTo>
                  <a:pt x="13080" y="26797"/>
                </a:lnTo>
                <a:lnTo>
                  <a:pt x="15112" y="23367"/>
                </a:lnTo>
                <a:lnTo>
                  <a:pt x="18541" y="20192"/>
                </a:lnTo>
                <a:lnTo>
                  <a:pt x="23240" y="16001"/>
                </a:lnTo>
                <a:lnTo>
                  <a:pt x="28066" y="14224"/>
                </a:lnTo>
                <a:lnTo>
                  <a:pt x="33019" y="14859"/>
                </a:lnTo>
                <a:lnTo>
                  <a:pt x="37973" y="15621"/>
                </a:lnTo>
                <a:lnTo>
                  <a:pt x="43941" y="19685"/>
                </a:lnTo>
                <a:lnTo>
                  <a:pt x="50800" y="27304"/>
                </a:lnTo>
                <a:lnTo>
                  <a:pt x="53466" y="30352"/>
                </a:lnTo>
                <a:lnTo>
                  <a:pt x="51441" y="34221"/>
                </a:lnTo>
                <a:lnTo>
                  <a:pt x="44604" y="47795"/>
                </a:lnTo>
                <a:lnTo>
                  <a:pt x="39485" y="59044"/>
                </a:lnTo>
                <a:lnTo>
                  <a:pt x="36194" y="67945"/>
                </a:lnTo>
                <a:lnTo>
                  <a:pt x="33527" y="76453"/>
                </a:lnTo>
                <a:lnTo>
                  <a:pt x="32638" y="83565"/>
                </a:lnTo>
                <a:lnTo>
                  <a:pt x="33781" y="89408"/>
                </a:lnTo>
                <a:lnTo>
                  <a:pt x="34670" y="93599"/>
                </a:lnTo>
                <a:lnTo>
                  <a:pt x="36575" y="97536"/>
                </a:lnTo>
                <a:lnTo>
                  <a:pt x="40004" y="101346"/>
                </a:lnTo>
                <a:lnTo>
                  <a:pt x="45338" y="107187"/>
                </a:lnTo>
                <a:lnTo>
                  <a:pt x="51435" y="110362"/>
                </a:lnTo>
                <a:lnTo>
                  <a:pt x="50545" y="84709"/>
                </a:lnTo>
                <a:lnTo>
                  <a:pt x="47751" y="81534"/>
                </a:lnTo>
                <a:lnTo>
                  <a:pt x="46100" y="77850"/>
                </a:lnTo>
                <a:lnTo>
                  <a:pt x="45592" y="73405"/>
                </a:lnTo>
                <a:lnTo>
                  <a:pt x="44957" y="68961"/>
                </a:lnTo>
                <a:lnTo>
                  <a:pt x="45847" y="63626"/>
                </a:lnTo>
                <a:lnTo>
                  <a:pt x="48132" y="57150"/>
                </a:lnTo>
                <a:lnTo>
                  <a:pt x="49275" y="53594"/>
                </a:lnTo>
                <a:lnTo>
                  <a:pt x="52704" y="46354"/>
                </a:lnTo>
                <a:lnTo>
                  <a:pt x="58038" y="35433"/>
                </a:lnTo>
                <a:lnTo>
                  <a:pt x="58779" y="36248"/>
                </a:lnTo>
                <a:lnTo>
                  <a:pt x="67295" y="45664"/>
                </a:lnTo>
                <a:lnTo>
                  <a:pt x="75811" y="55104"/>
                </a:lnTo>
                <a:lnTo>
                  <a:pt x="84327" y="64515"/>
                </a:lnTo>
                <a:lnTo>
                  <a:pt x="82682" y="34863"/>
                </a:lnTo>
                <a:lnTo>
                  <a:pt x="74157" y="25432"/>
                </a:lnTo>
                <a:lnTo>
                  <a:pt x="65658" y="16001"/>
                </a:lnTo>
                <a:lnTo>
                  <a:pt x="58927" y="8636"/>
                </a:lnTo>
                <a:lnTo>
                  <a:pt x="54101" y="4190"/>
                </a:lnTo>
                <a:lnTo>
                  <a:pt x="50926" y="2666"/>
                </a:lnTo>
                <a:lnTo>
                  <a:pt x="46100" y="380"/>
                </a:lnTo>
                <a:lnTo>
                  <a:pt x="41148" y="0"/>
                </a:lnTo>
                <a:lnTo>
                  <a:pt x="36322" y="1142"/>
                </a:lnTo>
                <a:lnTo>
                  <a:pt x="29972" y="2794"/>
                </a:lnTo>
                <a:lnTo>
                  <a:pt x="23240" y="6730"/>
                </a:lnTo>
                <a:lnTo>
                  <a:pt x="16510" y="12826"/>
                </a:lnTo>
                <a:lnTo>
                  <a:pt x="13342" y="15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3650869" y="3055492"/>
            <a:ext cx="137413" cy="141351"/>
          </a:xfrm>
          <a:custGeom>
            <a:avLst/>
            <a:gdLst/>
            <a:ahLst/>
            <a:cxnLst/>
            <a:rect l="l" t="t" r="r" b="b"/>
            <a:pathLst>
              <a:path w="137413" h="141351">
                <a:moveTo>
                  <a:pt x="5468" y="21958"/>
                </a:moveTo>
                <a:lnTo>
                  <a:pt x="0" y="33401"/>
                </a:lnTo>
                <a:lnTo>
                  <a:pt x="1269" y="33909"/>
                </a:lnTo>
                <a:lnTo>
                  <a:pt x="4063" y="35052"/>
                </a:lnTo>
                <a:lnTo>
                  <a:pt x="5460" y="32004"/>
                </a:lnTo>
                <a:lnTo>
                  <a:pt x="6984" y="29972"/>
                </a:lnTo>
                <a:lnTo>
                  <a:pt x="9651" y="27559"/>
                </a:lnTo>
                <a:lnTo>
                  <a:pt x="12700" y="26797"/>
                </a:lnTo>
                <a:lnTo>
                  <a:pt x="16001" y="27559"/>
                </a:lnTo>
                <a:lnTo>
                  <a:pt x="20319" y="30734"/>
                </a:lnTo>
                <a:lnTo>
                  <a:pt x="25272" y="35941"/>
                </a:lnTo>
                <a:lnTo>
                  <a:pt x="33019" y="44577"/>
                </a:lnTo>
                <a:lnTo>
                  <a:pt x="35992" y="47876"/>
                </a:lnTo>
                <a:lnTo>
                  <a:pt x="44494" y="57310"/>
                </a:lnTo>
                <a:lnTo>
                  <a:pt x="52996" y="66745"/>
                </a:lnTo>
                <a:lnTo>
                  <a:pt x="61497" y="76180"/>
                </a:lnTo>
                <a:lnTo>
                  <a:pt x="69999" y="85614"/>
                </a:lnTo>
                <a:lnTo>
                  <a:pt x="78500" y="95049"/>
                </a:lnTo>
                <a:lnTo>
                  <a:pt x="87002" y="104484"/>
                </a:lnTo>
                <a:lnTo>
                  <a:pt x="95503" y="113919"/>
                </a:lnTo>
                <a:lnTo>
                  <a:pt x="99821" y="118618"/>
                </a:lnTo>
                <a:lnTo>
                  <a:pt x="102361" y="122174"/>
                </a:lnTo>
                <a:lnTo>
                  <a:pt x="103885" y="126873"/>
                </a:lnTo>
                <a:lnTo>
                  <a:pt x="103250" y="130810"/>
                </a:lnTo>
                <a:lnTo>
                  <a:pt x="100583" y="135255"/>
                </a:lnTo>
                <a:lnTo>
                  <a:pt x="97027" y="138430"/>
                </a:lnTo>
                <a:lnTo>
                  <a:pt x="99821" y="141351"/>
                </a:lnTo>
                <a:lnTo>
                  <a:pt x="109081" y="132961"/>
                </a:lnTo>
                <a:lnTo>
                  <a:pt x="118505" y="124454"/>
                </a:lnTo>
                <a:lnTo>
                  <a:pt x="127953" y="115948"/>
                </a:lnTo>
                <a:lnTo>
                  <a:pt x="137413" y="107442"/>
                </a:lnTo>
                <a:lnTo>
                  <a:pt x="134746" y="104521"/>
                </a:lnTo>
                <a:lnTo>
                  <a:pt x="130809" y="108077"/>
                </a:lnTo>
                <a:lnTo>
                  <a:pt x="127634" y="110109"/>
                </a:lnTo>
                <a:lnTo>
                  <a:pt x="125475" y="110617"/>
                </a:lnTo>
                <a:lnTo>
                  <a:pt x="121157" y="110871"/>
                </a:lnTo>
                <a:lnTo>
                  <a:pt x="116966" y="108966"/>
                </a:lnTo>
                <a:lnTo>
                  <a:pt x="113791" y="106172"/>
                </a:lnTo>
                <a:lnTo>
                  <a:pt x="109473" y="101346"/>
                </a:lnTo>
                <a:lnTo>
                  <a:pt x="103164" y="94351"/>
                </a:lnTo>
                <a:lnTo>
                  <a:pt x="94659" y="84916"/>
                </a:lnTo>
                <a:lnTo>
                  <a:pt x="86157" y="75481"/>
                </a:lnTo>
                <a:lnTo>
                  <a:pt x="77659" y="66045"/>
                </a:lnTo>
                <a:lnTo>
                  <a:pt x="69163" y="56610"/>
                </a:lnTo>
                <a:lnTo>
                  <a:pt x="60668" y="47175"/>
                </a:lnTo>
                <a:lnTo>
                  <a:pt x="52172" y="37740"/>
                </a:lnTo>
                <a:lnTo>
                  <a:pt x="43675" y="28305"/>
                </a:lnTo>
                <a:lnTo>
                  <a:pt x="35175" y="18870"/>
                </a:lnTo>
                <a:lnTo>
                  <a:pt x="26670" y="9435"/>
                </a:lnTo>
                <a:lnTo>
                  <a:pt x="18160" y="0"/>
                </a:lnTo>
                <a:lnTo>
                  <a:pt x="14477" y="3429"/>
                </a:lnTo>
                <a:lnTo>
                  <a:pt x="11031" y="10541"/>
                </a:lnTo>
                <a:lnTo>
                  <a:pt x="546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560097"/>
            <a:ext cx="3934672" cy="3132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cho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B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da,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64211" marR="1217637" algn="ctr">
              <a:lnSpc>
                <a:spcPct val="95825"/>
              </a:lnSpc>
              <a:spcBef>
                <a:spcPts val="811"/>
              </a:spcBef>
            </a:pPr>
            <a:r>
              <a:rPr sz="1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4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r>
              <a:rPr sz="1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1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1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37844" marR="3040952" indent="-16764" algn="just">
              <a:lnSpc>
                <a:spcPct val="100041"/>
              </a:lnSpc>
              <a:spcBef>
                <a:spcPts val="240"/>
              </a:spcBef>
            </a:pPr>
            <a:r>
              <a:rPr sz="2400" b="1" spc="0" dirty="0" smtClean="0">
                <a:latin typeface="Times New Roman"/>
                <a:cs typeface="Times New Roman"/>
              </a:rPr>
              <a:t>C a u d a</a:t>
            </a:r>
            <a:endParaRPr sz="2400" dirty="0">
              <a:latin typeface="Times New Roman"/>
              <a:cs typeface="Times New Roman"/>
            </a:endParaRPr>
          </a:p>
          <a:p>
            <a:pPr marL="678992" marR="3125225" algn="just">
              <a:lnSpc>
                <a:spcPts val="2730"/>
              </a:lnSpc>
              <a:spcBef>
                <a:spcPts val="136"/>
              </a:spcBef>
            </a:pPr>
            <a:r>
              <a:rPr sz="3600" b="1" spc="0" baseline="-1207" dirty="0" smtClean="0">
                <a:latin typeface="Times New Roman"/>
                <a:cs typeface="Times New Roman"/>
              </a:rPr>
              <a:t>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3091" y="560097"/>
            <a:ext cx="183437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Cau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al,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5762" y="560097"/>
            <a:ext cx="14339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6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3858" y="2356686"/>
            <a:ext cx="4804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3273" y="5243098"/>
            <a:ext cx="152699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Times New Roman"/>
                <a:cs typeface="Times New Roman"/>
              </a:rPr>
              <a:t>1</a:t>
            </a:r>
            <a:r>
              <a:rPr sz="1400" spc="19" dirty="0" smtClean="0">
                <a:latin typeface="Times New Roman"/>
                <a:cs typeface="Times New Roman"/>
              </a:rPr>
              <a:t>0</a:t>
            </a:r>
            <a:r>
              <a:rPr sz="1400" spc="0" dirty="0" smtClean="0">
                <a:latin typeface="Times New Roman"/>
                <a:cs typeface="Times New Roman"/>
              </a:rPr>
              <a:t>0</a:t>
            </a:r>
            <a:r>
              <a:rPr sz="1400" spc="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%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19" dirty="0" smtClean="0">
                <a:latin typeface="Times New Roman"/>
                <a:cs typeface="Times New Roman"/>
              </a:rPr>
              <a:t>d</a:t>
            </a:r>
            <a:r>
              <a:rPr sz="1400" spc="0" dirty="0" smtClean="0">
                <a:latin typeface="Times New Roman"/>
                <a:cs typeface="Times New Roman"/>
              </a:rPr>
              <a:t>e Ca</a:t>
            </a:r>
            <a:r>
              <a:rPr sz="1400" spc="-4" dirty="0" smtClean="0">
                <a:latin typeface="Times New Roman"/>
                <a:cs typeface="Times New Roman"/>
              </a:rPr>
              <a:t>p</a:t>
            </a:r>
            <a:r>
              <a:rPr sz="1400" spc="0" dirty="0" smtClean="0">
                <a:latin typeface="Times New Roman"/>
                <a:cs typeface="Times New Roman"/>
              </a:rPr>
              <a:t>ac</a:t>
            </a:r>
            <a:r>
              <a:rPr sz="1400" spc="-4" dirty="0" smtClean="0">
                <a:latin typeface="Times New Roman"/>
                <a:cs typeface="Times New Roman"/>
              </a:rPr>
              <a:t>i</a:t>
            </a:r>
            <a:r>
              <a:rPr sz="1400" spc="19" dirty="0" smtClean="0">
                <a:latin typeface="Times New Roman"/>
                <a:cs typeface="Times New Roman"/>
              </a:rPr>
              <a:t>d</a:t>
            </a:r>
            <a:r>
              <a:rPr sz="1400" spc="0" dirty="0" smtClean="0">
                <a:latin typeface="Times New Roman"/>
                <a:cs typeface="Times New Roman"/>
              </a:rPr>
              <a:t>ad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4296" y="5436869"/>
            <a:ext cx="5268248" cy="1147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188" marR="38176">
              <a:lnSpc>
                <a:spcPts val="2550"/>
              </a:lnSpc>
              <a:spcBef>
                <a:spcPts val="127"/>
              </a:spcBef>
            </a:pPr>
            <a:r>
              <a:rPr sz="2400" b="1" spc="-4" dirty="0" smtClean="0"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latin typeface="Times New Roman"/>
                <a:cs typeface="Times New Roman"/>
              </a:rPr>
              <a:t>arga</a:t>
            </a:r>
            <a:endParaRPr sz="24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1940"/>
              </a:spcBef>
            </a:pPr>
            <a:r>
              <a:rPr sz="3000" spc="-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(</a:t>
            </a:r>
            <a:r>
              <a:rPr sz="3000" spc="-10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W</a:t>
            </a:r>
            <a:r>
              <a:rPr sz="3000" spc="-11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000" spc="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000" spc="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000" spc="-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3000" spc="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) </a:t>
            </a:r>
            <a:r>
              <a:rPr sz="3000" spc="1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o </a:t>
            </a:r>
            <a:r>
              <a:rPr sz="3000" spc="1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000" spc="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b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e </a:t>
            </a:r>
            <a:r>
              <a:rPr sz="3000" spc="-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000" spc="1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3000" spc="-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000" spc="-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000" spc="10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000" b="1" spc="-1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000" b="1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3000" b="1" spc="-1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000" b="1" spc="1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70</a:t>
            </a:r>
            <a:r>
              <a:rPr sz="3000" b="1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%</a:t>
            </a:r>
            <a:r>
              <a:rPr sz="3000" b="1" spc="-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000" spc="1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000" spc="-1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l </a:t>
            </a:r>
            <a:r>
              <a:rPr sz="3000" spc="-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000" spc="-1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000" spc="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3000" spc="19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000" spc="-14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3000" spc="0" baseline="-4348" dirty="0" smtClean="0">
                <a:solidFill>
                  <a:srgbClr val="00B0F0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R="422351" algn="r">
              <a:lnSpc>
                <a:spcPts val="2310"/>
              </a:lnSpc>
              <a:spcBef>
                <a:spcPts val="7"/>
              </a:spcBef>
            </a:pPr>
            <a:r>
              <a:rPr sz="3600" spc="0" baseline="1207" dirty="0" smtClean="0">
                <a:latin typeface="Times New Roman"/>
                <a:cs typeface="Times New Roman"/>
              </a:rPr>
              <a:t>2</a:t>
            </a:r>
            <a:r>
              <a:rPr sz="3600" spc="4" baseline="1207" dirty="0" smtClean="0">
                <a:latin typeface="Times New Roman"/>
                <a:cs typeface="Times New Roman"/>
              </a:rPr>
              <a:t>-</a:t>
            </a:r>
            <a:r>
              <a:rPr sz="3600" spc="0" baseline="1207" dirty="0" smtClean="0">
                <a:latin typeface="Times New Roman"/>
                <a:cs typeface="Times New Roman"/>
              </a:rPr>
              <a:t>15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203" y="6019800"/>
            <a:ext cx="141523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*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19" dirty="0" smtClean="0">
                <a:latin typeface="Times New Roman"/>
                <a:cs typeface="Times New Roman"/>
              </a:rPr>
              <a:t>g</a:t>
            </a:r>
            <a:r>
              <a:rPr sz="2000" spc="-25" dirty="0" smtClean="0">
                <a:latin typeface="Times New Roman"/>
                <a:cs typeface="Times New Roman"/>
              </a:rPr>
              <a:t>e</a:t>
            </a:r>
            <a:r>
              <a:rPr sz="2000" spc="1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era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11266" y="6019800"/>
            <a:ext cx="200163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l </a:t>
            </a:r>
            <a:r>
              <a:rPr sz="20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2000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0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0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0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ace</a:t>
            </a:r>
            <a:endParaRPr sz="2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07" y="4522524"/>
            <a:ext cx="3242793" cy="18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3"/>
          <p:cNvSpPr txBox="1"/>
          <p:nvPr/>
        </p:nvSpPr>
        <p:spPr>
          <a:xfrm>
            <a:off x="764540" y="532665"/>
            <a:ext cx="7671251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Otros 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ctor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el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83896" algn="ctr">
              <a:lnSpc>
                <a:spcPct val="95825"/>
              </a:lnSpc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au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016" y="1976854"/>
            <a:ext cx="179324" cy="737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31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312" y="1996666"/>
            <a:ext cx="7355479" cy="1066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marR="39873">
              <a:lnSpc>
                <a:spcPts val="2550"/>
              </a:lnSpc>
              <a:spcBef>
                <a:spcPts val="127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14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9" dirty="0" smtClean="0">
                <a:latin typeface="Times New Roman"/>
                <a:cs typeface="Times New Roman"/>
              </a:rPr>
              <a:t>ñ</a:t>
            </a:r>
            <a:r>
              <a:rPr sz="2400" spc="0" dirty="0" smtClean="0">
                <a:latin typeface="Times New Roman"/>
                <a:cs typeface="Times New Roman"/>
              </a:rPr>
              <a:t>o de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1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os pa</a:t>
            </a:r>
            <a:r>
              <a:rPr sz="2400" spc="-9" dirty="0" smtClean="0">
                <a:latin typeface="Times New Roman"/>
                <a:cs typeface="Times New Roman"/>
              </a:rPr>
              <a:t>q</a:t>
            </a:r>
            <a:r>
              <a:rPr sz="2400" spc="0" dirty="0" smtClean="0">
                <a:latin typeface="Times New Roman"/>
                <a:cs typeface="Times New Roman"/>
              </a:rPr>
              <a:t>ue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es </a:t>
            </a:r>
            <a:r>
              <a:rPr sz="2400" spc="4" dirty="0" smtClean="0">
                <a:latin typeface="Times New Roman"/>
                <a:cs typeface="Times New Roman"/>
              </a:rPr>
              <a:t>(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j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 a 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yor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añ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1844" indent="-9144">
              <a:lnSpc>
                <a:spcPts val="2590"/>
              </a:lnSpc>
              <a:spcBef>
                <a:spcPts val="614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spacios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re la t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ans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ión de paq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 o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n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 es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 “espac</a:t>
            </a:r>
            <a:r>
              <a:rPr sz="2400" spc="4" dirty="0" smtClean="0">
                <a:latin typeface="Times New Roman"/>
                <a:cs typeface="Times New Roman"/>
              </a:rPr>
              <a:t>io</a:t>
            </a:r>
            <a:r>
              <a:rPr sz="2400" spc="0" dirty="0" smtClean="0">
                <a:latin typeface="Times New Roman"/>
                <a:cs typeface="Times New Roman"/>
              </a:rPr>
              <a:t>s” en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re p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que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 el C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ud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 es ce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o)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3115282"/>
            <a:ext cx="177800" cy="719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72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932" y="3135348"/>
            <a:ext cx="5244541" cy="71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 smtClean="0">
                <a:latin typeface="Times New Roman"/>
                <a:cs typeface="Times New Roman"/>
              </a:rPr>
              <a:t>T</a:t>
            </a:r>
            <a:r>
              <a:rPr sz="2400" spc="-6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sas </a:t>
            </a:r>
            <a:r>
              <a:rPr sz="2400" spc="-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nvío de paqu</a:t>
            </a:r>
            <a:r>
              <a:rPr sz="2400" spc="4" dirty="0" smtClean="0">
                <a:latin typeface="Times New Roman"/>
                <a:cs typeface="Times New Roman"/>
              </a:rPr>
              <a:t>et</a:t>
            </a:r>
            <a:r>
              <a:rPr sz="2400" spc="0" dirty="0" smtClean="0">
                <a:latin typeface="Times New Roman"/>
                <a:cs typeface="Times New Roman"/>
              </a:rPr>
              <a:t>es </a:t>
            </a:r>
            <a:r>
              <a:rPr sz="2400" spc="39" dirty="0" smtClean="0">
                <a:latin typeface="Times New Roman"/>
                <a:cs typeface="Times New Roman"/>
              </a:rPr>
              <a:t>(</a:t>
            </a:r>
            <a:r>
              <a:rPr sz="2400" i="1" spc="0" dirty="0" smtClean="0">
                <a:latin typeface="Times New Roman"/>
                <a:cs typeface="Times New Roman"/>
              </a:rPr>
              <a:t>pps </a:t>
            </a:r>
            <a:r>
              <a:rPr sz="2400" spc="0" dirty="0" smtClean="0">
                <a:latin typeface="Times New Roman"/>
                <a:cs typeface="Times New Roman"/>
              </a:rPr>
              <a:t>en d</a:t>
            </a:r>
            <a:r>
              <a:rPr sz="2400" spc="4" dirty="0" smtClean="0">
                <a:latin typeface="Times New Roman"/>
                <a:cs typeface="Times New Roman"/>
              </a:rPr>
              <a:t>is</a:t>
            </a:r>
            <a:r>
              <a:rPr sz="2400" spc="0" dirty="0" smtClean="0">
                <a:latin typeface="Times New Roman"/>
                <a:cs typeface="Times New Roman"/>
              </a:rPr>
              <a:t>p.</a:t>
            </a:r>
            <a:endParaRPr sz="2400">
              <a:latin typeface="Times New Roman"/>
              <a:cs typeface="Times New Roman"/>
            </a:endParaRPr>
          </a:p>
          <a:p>
            <a:pPr marL="14224" marR="45720">
              <a:lnSpc>
                <a:spcPct val="95825"/>
              </a:lnSpc>
              <a:spcBef>
                <a:spcPts val="172"/>
              </a:spcBef>
            </a:pP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114" dirty="0" smtClean="0">
                <a:latin typeface="Times New Roman"/>
                <a:cs typeface="Times New Roman"/>
              </a:rPr>
              <a:t> </a:t>
            </a:r>
            <a:r>
              <a:rPr sz="2400" spc="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stos o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ros facto</a:t>
            </a:r>
            <a:r>
              <a:rPr sz="2400" spc="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es en 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29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edi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a: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7554" y="3135348"/>
            <a:ext cx="1954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ans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so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2044" y="3896669"/>
            <a:ext cx="190830" cy="2624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1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8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0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1742" y="3908861"/>
            <a:ext cx="44481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14" dirty="0" smtClean="0">
                <a:latin typeface="Times New Roman"/>
                <a:cs typeface="Times New Roman"/>
              </a:rPr>
              <a:t>V</a:t>
            </a:r>
            <a:r>
              <a:rPr sz="2000" spc="-119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19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 </a:t>
            </a:r>
            <a:r>
              <a:rPr sz="2000" spc="-4" dirty="0" smtClean="0">
                <a:latin typeface="Times New Roman"/>
                <a:cs typeface="Times New Roman"/>
              </a:rPr>
              <a:t>cli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9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(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/</a:t>
            </a:r>
            <a:r>
              <a:rPr sz="2000" spc="0" dirty="0" smtClean="0">
                <a:latin typeface="Times New Roman"/>
                <a:cs typeface="Times New Roman"/>
              </a:rPr>
              <a:t>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1742" y="4242617"/>
            <a:ext cx="3061538" cy="229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14" dirty="0" smtClean="0">
                <a:latin typeface="Times New Roman"/>
                <a:cs typeface="Times New Roman"/>
              </a:rPr>
              <a:t>V</a:t>
            </a:r>
            <a:r>
              <a:rPr sz="2000" spc="-119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19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 ser</a:t>
            </a:r>
            <a:r>
              <a:rPr sz="2000" spc="19" dirty="0" smtClean="0">
                <a:latin typeface="Times New Roman"/>
                <a:cs typeface="Times New Roman"/>
              </a:rPr>
              <a:t>v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do</a:t>
            </a:r>
            <a:r>
              <a:rPr sz="2000" spc="0" dirty="0" smtClean="0">
                <a:latin typeface="Times New Roman"/>
                <a:cs typeface="Times New Roman"/>
              </a:rPr>
              <a:t>r </a:t>
            </a:r>
            <a:r>
              <a:rPr sz="2000" spc="14" dirty="0" smtClean="0">
                <a:latin typeface="Times New Roman"/>
                <a:cs typeface="Times New Roman"/>
              </a:rPr>
              <a:t>(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1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23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se</a:t>
            </a:r>
            <a:r>
              <a:rPr sz="2000" spc="4" dirty="0" smtClean="0">
                <a:latin typeface="Times New Roman"/>
                <a:cs typeface="Times New Roman"/>
              </a:rPr>
              <a:t>ñ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1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 r</a:t>
            </a:r>
            <a:r>
              <a:rPr sz="2000" spc="-9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d 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340"/>
              </a:spcBef>
            </a:pP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-25" dirty="0" smtClean="0">
                <a:latin typeface="Times New Roman"/>
                <a:cs typeface="Times New Roman"/>
              </a:rPr>
              <a:t>c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 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340"/>
              </a:spcBef>
            </a:pP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1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 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34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rr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res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355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H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ra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1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día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325"/>
              </a:spcBef>
            </a:pP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.,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c,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tc.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331" y="4242617"/>
            <a:ext cx="102994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9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19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5841" y="4242617"/>
            <a:ext cx="51446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9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/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63016" y="560097"/>
            <a:ext cx="77661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Cau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-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s. C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dal 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eal </a:t>
            </a:r>
            <a:r>
              <a:rPr sz="4400" spc="54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odp</a:t>
            </a:r>
            <a:r>
              <a:rPr sz="4400" i="1" spc="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i="1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016" y="1523977"/>
            <a:ext cx="230378" cy="1022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9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312" y="1549885"/>
            <a:ext cx="7185168" cy="3583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 marR="57398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Ha</a:t>
            </a:r>
            <a:r>
              <a:rPr sz="3200" spc="0" dirty="0" smtClean="0">
                <a:latin typeface="Times New Roman"/>
                <a:cs typeface="Times New Roman"/>
              </a:rPr>
              <a:t>y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qu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25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r q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é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se 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tie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uda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  <a:p>
            <a:pPr marL="21844" marR="264287" indent="-9144">
              <a:lnSpc>
                <a:spcPct val="99754"/>
              </a:lnSpc>
              <a:spcBef>
                <a:spcPts val="79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¿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r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-9" dirty="0" smtClean="0">
                <a:latin typeface="Times New Roman"/>
                <a:cs typeface="Times New Roman"/>
              </a:rPr>
              <a:t>f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mo</a:t>
            </a:r>
            <a:r>
              <a:rPr sz="3200" spc="0" dirty="0" smtClean="0">
                <a:latin typeface="Times New Roman"/>
                <a:cs typeface="Times New Roman"/>
              </a:rPr>
              <a:t>s a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b</a:t>
            </a:r>
            <a:r>
              <a:rPr sz="3200" spc="9" dirty="0" smtClean="0">
                <a:latin typeface="Times New Roman"/>
                <a:cs typeface="Times New Roman"/>
              </a:rPr>
              <a:t>y</a:t>
            </a:r>
            <a:r>
              <a:rPr sz="3200" spc="0" dirty="0" smtClean="0">
                <a:latin typeface="Times New Roman"/>
                <a:cs typeface="Times New Roman"/>
              </a:rPr>
              <a:t>tes p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 se</a:t>
            </a:r>
            <a:r>
              <a:rPr sz="3200" spc="14" dirty="0" smtClean="0">
                <a:latin typeface="Times New Roman"/>
                <a:cs typeface="Times New Roman"/>
              </a:rPr>
              <a:t>g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nd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, 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nde</a:t>
            </a:r>
            <a:r>
              <a:rPr sz="3200" spc="0" dirty="0" smtClean="0">
                <a:latin typeface="Times New Roman"/>
                <a:cs typeface="Times New Roman"/>
              </a:rPr>
              <a:t>pe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en</a:t>
            </a:r>
            <a:r>
              <a:rPr sz="3200" spc="0" dirty="0" smtClean="0">
                <a:latin typeface="Times New Roman"/>
                <a:cs typeface="Times New Roman"/>
              </a:rPr>
              <a:t>te</a:t>
            </a:r>
            <a:r>
              <a:rPr sz="3200" spc="-4" dirty="0" smtClean="0">
                <a:latin typeface="Times New Roman"/>
                <a:cs typeface="Times New Roman"/>
              </a:rPr>
              <a:t>m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25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si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os </a:t>
            </a:r>
            <a:r>
              <a:rPr sz="3200" spc="9" dirty="0" smtClean="0">
                <a:latin typeface="Times New Roman"/>
                <a:cs typeface="Times New Roman"/>
              </a:rPr>
              <a:t>b</a:t>
            </a:r>
            <a:r>
              <a:rPr sz="3200" spc="4" dirty="0" smtClean="0">
                <a:latin typeface="Times New Roman"/>
                <a:cs typeface="Times New Roman"/>
              </a:rPr>
              <a:t>y</a:t>
            </a:r>
            <a:r>
              <a:rPr sz="3200" spc="-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 de </a:t>
            </a:r>
            <a:r>
              <a:rPr sz="3200" spc="4" dirty="0" smtClean="0">
                <a:latin typeface="Times New Roman"/>
                <a:cs typeface="Times New Roman"/>
              </a:rPr>
              <a:t>da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de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us</a:t>
            </a:r>
            <a:r>
              <a:rPr sz="3200" spc="9" dirty="0" smtClean="0">
                <a:latin typeface="Times New Roman"/>
                <a:cs typeface="Times New Roman"/>
              </a:rPr>
              <a:t>ua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o o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 c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be</a:t>
            </a:r>
            <a:r>
              <a:rPr sz="3200" spc="-4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era</a:t>
            </a:r>
            <a:r>
              <a:rPr sz="3200" spc="0" dirty="0" smtClean="0">
                <a:latin typeface="Times New Roman"/>
                <a:cs typeface="Times New Roman"/>
              </a:rPr>
              <a:t>s?</a:t>
            </a:r>
            <a:endParaRPr sz="3200">
              <a:latin typeface="Times New Roman"/>
              <a:cs typeface="Times New Roman"/>
            </a:endParaRPr>
          </a:p>
          <a:p>
            <a:pPr marL="21844" indent="-9144">
              <a:lnSpc>
                <a:spcPts val="3679"/>
              </a:lnSpc>
              <a:spcBef>
                <a:spcPts val="891"/>
              </a:spcBef>
            </a:pPr>
            <a:r>
              <a:rPr sz="3200" spc="4" dirty="0" smtClean="0">
                <a:latin typeface="Times New Roman"/>
                <a:cs typeface="Times New Roman"/>
              </a:rPr>
              <a:t>¿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r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-9" dirty="0" smtClean="0">
                <a:latin typeface="Times New Roman"/>
                <a:cs typeface="Times New Roman"/>
              </a:rPr>
              <a:t>f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mo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ca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4" dirty="0" smtClean="0">
                <a:latin typeface="Times New Roman"/>
                <a:cs typeface="Times New Roman"/>
              </a:rPr>
              <a:t>da</a:t>
            </a:r>
            <a:r>
              <a:rPr sz="3200" spc="0" dirty="0" smtClean="0">
                <a:latin typeface="Times New Roman"/>
                <a:cs typeface="Times New Roman"/>
              </a:rPr>
              <a:t>l 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 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v</a:t>
            </a:r>
            <a:r>
              <a:rPr sz="3200" spc="0" dirty="0" smtClean="0">
                <a:latin typeface="Times New Roman"/>
                <a:cs typeface="Times New Roman"/>
              </a:rPr>
              <a:t>el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endParaRPr sz="3200">
              <a:latin typeface="Times New Roman"/>
              <a:cs typeface="Times New Roman"/>
            </a:endParaRPr>
          </a:p>
          <a:p>
            <a:pPr marL="21844">
              <a:lnSpc>
                <a:spcPts val="3679"/>
              </a:lnSpc>
              <a:spcBef>
                <a:spcPts val="209"/>
              </a:spcBef>
            </a:pP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ca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ón</a:t>
            </a:r>
            <a:r>
              <a:rPr sz="3200" spc="0" dirty="0" smtClean="0">
                <a:latin typeface="Times New Roman"/>
                <a:cs typeface="Times New Roman"/>
              </a:rPr>
              <a:t>, </a:t>
            </a:r>
            <a:r>
              <a:rPr sz="3200" spc="-4" dirty="0" smtClean="0">
                <a:latin typeface="Times New Roman"/>
                <a:cs typeface="Times New Roman"/>
              </a:rPr>
              <a:t>q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p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de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am</a:t>
            </a:r>
            <a:r>
              <a:rPr sz="3200" spc="0" dirty="0" smtClean="0">
                <a:latin typeface="Times New Roman"/>
                <a:cs typeface="Times New Roman"/>
              </a:rPr>
              <a:t>ar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  <a:p>
            <a:pPr marL="21844" marR="57398">
              <a:lnSpc>
                <a:spcPct val="95825"/>
              </a:lnSpc>
              <a:spcBef>
                <a:spcPts val="229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al?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3685644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9194" y="522208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6270" y="5241897"/>
            <a:ext cx="6437833" cy="694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En e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te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caso, deb</a:t>
            </a:r>
            <a:r>
              <a:rPr sz="2400" spc="14" dirty="0" smtClean="0">
                <a:latin typeface="Times New Roman"/>
                <a:cs typeface="Times New Roman"/>
              </a:rPr>
              <a:t>e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os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cons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de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ar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el ancho de </a:t>
            </a:r>
            <a:r>
              <a:rPr sz="2400" spc="4" dirty="0" smtClean="0">
                <a:latin typeface="Times New Roman"/>
                <a:cs typeface="Times New Roman"/>
              </a:rPr>
              <a:t>b</a:t>
            </a:r>
            <a:r>
              <a:rPr sz="2400" spc="0" dirty="0" smtClean="0">
                <a:latin typeface="Times New Roman"/>
                <a:cs typeface="Times New Roman"/>
              </a:rPr>
              <a:t>anda</a:t>
            </a:r>
            <a:endParaRPr sz="2400">
              <a:latin typeface="Times New Roman"/>
              <a:cs typeface="Times New Roman"/>
            </a:endParaRPr>
          </a:p>
          <a:p>
            <a:pPr marL="14224" marR="45720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que 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e desp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cia por 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cabec</a:t>
            </a:r>
            <a:r>
              <a:rPr sz="2400" spc="4" dirty="0" smtClean="0">
                <a:latin typeface="Times New Roman"/>
                <a:cs typeface="Times New Roman"/>
              </a:rPr>
              <a:t>er</a:t>
            </a:r>
            <a:r>
              <a:rPr sz="2400" spc="0" dirty="0" smtClean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64540" y="560097"/>
            <a:ext cx="639738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Ren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176362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456" y="1789534"/>
            <a:ext cx="173584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Ef</a:t>
            </a:r>
            <a:r>
              <a:rPr sz="32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enc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ia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520" y="2328053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8694" y="2353961"/>
            <a:ext cx="5635348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¿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uál es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 s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ti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97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equ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ri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10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par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47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ti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ad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41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s?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3082" y="2353961"/>
            <a:ext cx="9668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v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326556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0218" y="3291475"/>
            <a:ext cx="633486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¿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19" dirty="0" smtClean="0">
                <a:latin typeface="Times New Roman"/>
                <a:cs typeface="Times New Roman"/>
              </a:rPr>
              <a:t>ó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gr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des</a:t>
            </a:r>
            <a:r>
              <a:rPr sz="2800" spc="-7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eden</a:t>
            </a:r>
            <a:r>
              <a:rPr sz="2800" spc="-9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2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q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-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9194" y="376628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6270" y="3786096"/>
            <a:ext cx="6085484" cy="2302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ntr</a:t>
            </a:r>
            <a:r>
              <a:rPr sz="2400" spc="0" dirty="0" smtClean="0">
                <a:latin typeface="Times New Roman"/>
                <a:cs typeface="Times New Roman"/>
              </a:rPr>
              <a:t>as 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ás g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ande</a:t>
            </a:r>
            <a:r>
              <a:rPr sz="2400" spc="1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ejor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f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ci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9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14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y ca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dal</a:t>
            </a:r>
            <a:endParaRPr sz="2400">
              <a:latin typeface="Times New Roman"/>
              <a:cs typeface="Times New Roman"/>
            </a:endParaRPr>
          </a:p>
          <a:p>
            <a:pPr marL="14224" marR="45720">
              <a:lnSpc>
                <a:spcPct val="95825"/>
              </a:lnSpc>
            </a:pP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ea</a:t>
            </a:r>
            <a:r>
              <a:rPr sz="2400" spc="4" dirty="0" smtClean="0">
                <a:latin typeface="Times New Roman"/>
                <a:cs typeface="Times New Roman"/>
              </a:rPr>
              <a:t>l)</a:t>
            </a:r>
            <a:endParaRPr sz="2400">
              <a:latin typeface="Times New Roman"/>
              <a:cs typeface="Times New Roman"/>
            </a:endParaRPr>
          </a:p>
          <a:p>
            <a:pPr marL="14224" marR="319434" indent="-1524">
              <a:lnSpc>
                <a:spcPct val="99179"/>
              </a:lnSpc>
              <a:spcBef>
                <a:spcPts val="723"/>
              </a:spcBef>
            </a:pPr>
            <a:r>
              <a:rPr sz="2400" spc="0" dirty="0" smtClean="0">
                <a:latin typeface="Times New Roman"/>
                <a:cs typeface="Times New Roman"/>
              </a:rPr>
              <a:t>Pero... </a:t>
            </a:r>
            <a:r>
              <a:rPr sz="2400" spc="9" dirty="0" smtClean="0">
                <a:latin typeface="Times New Roman"/>
                <a:cs typeface="Times New Roman"/>
              </a:rPr>
              <a:t>d</a:t>
            </a:r>
            <a:r>
              <a:rPr sz="2400" spc="14" dirty="0" smtClean="0">
                <a:latin typeface="Times New Roman"/>
                <a:cs typeface="Times New Roman"/>
              </a:rPr>
              <a:t>e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as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ado </a:t>
            </a:r>
            <a:r>
              <a:rPr sz="2400" spc="4" dirty="0" smtClean="0">
                <a:latin typeface="Times New Roman"/>
                <a:cs typeface="Times New Roman"/>
              </a:rPr>
              <a:t>la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-34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 </a:t>
            </a:r>
            <a:r>
              <a:rPr sz="2400" spc="29" dirty="0" smtClean="0">
                <a:latin typeface="Times New Roman"/>
                <a:cs typeface="Times New Roman"/>
              </a:rPr>
              <a:t>i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pl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ca que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 p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uchos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 si el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aqu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-9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e da</a:t>
            </a:r>
            <a:r>
              <a:rPr sz="2400" spc="4" dirty="0" smtClean="0">
                <a:latin typeface="Times New Roman"/>
                <a:cs typeface="Times New Roman"/>
              </a:rPr>
              <a:t>ñ</a:t>
            </a:r>
            <a:r>
              <a:rPr sz="2400" spc="0" dirty="0" smtClean="0">
                <a:latin typeface="Times New Roman"/>
                <a:cs typeface="Times New Roman"/>
              </a:rPr>
              <a:t>a.</a:t>
            </a:r>
            <a:endParaRPr sz="2400">
              <a:latin typeface="Times New Roman"/>
              <a:cs typeface="Times New Roman"/>
            </a:endParaRPr>
          </a:p>
          <a:p>
            <a:pPr marL="14224" marR="37545">
              <a:lnSpc>
                <a:spcPct val="99179"/>
              </a:lnSpc>
              <a:spcBef>
                <a:spcPts val="626"/>
              </a:spcBef>
            </a:pPr>
            <a:r>
              <a:rPr sz="2400" spc="-9" dirty="0" smtClean="0">
                <a:latin typeface="Times New Roman"/>
                <a:cs typeface="Times New Roman"/>
              </a:rPr>
              <a:t>¿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uántos </a:t>
            </a:r>
            <a:r>
              <a:rPr sz="2400" spc="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aque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es p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eden env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9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14" dirty="0" smtClean="0">
                <a:latin typeface="Times New Roman"/>
                <a:cs typeface="Times New Roman"/>
              </a:rPr>
              <a:t>j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ntos</a:t>
            </a:r>
            <a:r>
              <a:rPr sz="2400" spc="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sin 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ece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ón de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acuse </a:t>
            </a:r>
            <a:r>
              <a:rPr sz="2400" spc="-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ec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-9" dirty="0" smtClean="0">
                <a:latin typeface="Times New Roman"/>
                <a:cs typeface="Times New Roman"/>
              </a:rPr>
              <a:t>b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39" dirty="0" smtClean="0">
                <a:latin typeface="Times New Roman"/>
                <a:cs typeface="Times New Roman"/>
              </a:rPr>
              <a:t>(</a:t>
            </a:r>
            <a:r>
              <a:rPr sz="2400" i="1" spc="0" dirty="0" smtClean="0">
                <a:latin typeface="Times New Roman"/>
                <a:cs typeface="Times New Roman"/>
              </a:rPr>
              <a:t>ac</a:t>
            </a:r>
            <a:r>
              <a:rPr sz="2400" i="1" spc="4" dirty="0" smtClean="0">
                <a:latin typeface="Times New Roman"/>
                <a:cs typeface="Times New Roman"/>
              </a:rPr>
              <a:t>k</a:t>
            </a:r>
            <a:r>
              <a:rPr sz="2400" i="1" spc="0" dirty="0" smtClean="0">
                <a:latin typeface="Times New Roman"/>
                <a:cs typeface="Times New Roman"/>
              </a:rPr>
              <a:t>no</a:t>
            </a:r>
            <a:r>
              <a:rPr sz="2400" i="1" spc="-14" dirty="0" smtClean="0">
                <a:latin typeface="Times New Roman"/>
                <a:cs typeface="Times New Roman"/>
              </a:rPr>
              <a:t>w</a:t>
            </a:r>
            <a:r>
              <a:rPr sz="2400" i="1" spc="4" dirty="0" smtClean="0"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latin typeface="Times New Roman"/>
                <a:cs typeface="Times New Roman"/>
              </a:rPr>
              <a:t>edg</a:t>
            </a:r>
            <a:r>
              <a:rPr sz="2400" i="1" spc="-4" dirty="0" smtClean="0">
                <a:latin typeface="Times New Roman"/>
                <a:cs typeface="Times New Roman"/>
              </a:rPr>
              <a:t>m</a:t>
            </a:r>
            <a:r>
              <a:rPr sz="2400" i="1" spc="0" dirty="0" smtClean="0">
                <a:latin typeface="Times New Roman"/>
                <a:cs typeface="Times New Roman"/>
              </a:rPr>
              <a:t>en</a:t>
            </a:r>
            <a:r>
              <a:rPr sz="2400" i="1" spc="19" dirty="0" smtClean="0">
                <a:latin typeface="Times New Roman"/>
                <a:cs typeface="Times New Roman"/>
              </a:rPr>
              <a:t>t</a:t>
            </a:r>
            <a:r>
              <a:rPr sz="2400" spc="14" dirty="0" smtClean="0">
                <a:latin typeface="Times New Roman"/>
                <a:cs typeface="Times New Roman"/>
              </a:rPr>
              <a:t>)</a:t>
            </a:r>
            <a:r>
              <a:rPr sz="2400" spc="0" dirty="0" smtClean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9194" y="4571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94" y="537595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18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1295400" y="2209800"/>
            <a:ext cx="6477000" cy="1066800"/>
          </a:xfrm>
          <a:custGeom>
            <a:avLst/>
            <a:gdLst/>
            <a:ahLst/>
            <a:cxnLst/>
            <a:rect l="l" t="t" r="r" b="b"/>
            <a:pathLst>
              <a:path w="6477000" h="1066800">
                <a:moveTo>
                  <a:pt x="0" y="1066800"/>
                </a:moveTo>
                <a:lnTo>
                  <a:pt x="6477000" y="1066800"/>
                </a:lnTo>
                <a:lnTo>
                  <a:pt x="6477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72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96200" y="2209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270" y="615950"/>
                </a:moveTo>
                <a:lnTo>
                  <a:pt x="2540" y="643254"/>
                </a:lnTo>
                <a:lnTo>
                  <a:pt x="3175" y="670560"/>
                </a:lnTo>
                <a:lnTo>
                  <a:pt x="4445" y="696595"/>
                </a:lnTo>
                <a:lnTo>
                  <a:pt x="7620" y="723900"/>
                </a:lnTo>
                <a:lnTo>
                  <a:pt x="8890" y="749300"/>
                </a:lnTo>
                <a:lnTo>
                  <a:pt x="12700" y="774700"/>
                </a:lnTo>
                <a:lnTo>
                  <a:pt x="15240" y="798195"/>
                </a:lnTo>
                <a:lnTo>
                  <a:pt x="17145" y="822960"/>
                </a:lnTo>
                <a:lnTo>
                  <a:pt x="21590" y="845820"/>
                </a:lnTo>
                <a:lnTo>
                  <a:pt x="25400" y="868045"/>
                </a:lnTo>
                <a:lnTo>
                  <a:pt x="28575" y="889000"/>
                </a:lnTo>
                <a:lnTo>
                  <a:pt x="33020" y="909320"/>
                </a:lnTo>
                <a:lnTo>
                  <a:pt x="36195" y="929004"/>
                </a:lnTo>
                <a:lnTo>
                  <a:pt x="41275" y="947420"/>
                </a:lnTo>
                <a:lnTo>
                  <a:pt x="46990" y="963295"/>
                </a:lnTo>
                <a:lnTo>
                  <a:pt x="50800" y="979170"/>
                </a:lnTo>
                <a:lnTo>
                  <a:pt x="57150" y="994410"/>
                </a:lnTo>
                <a:lnTo>
                  <a:pt x="61595" y="1007745"/>
                </a:lnTo>
                <a:lnTo>
                  <a:pt x="66675" y="1019810"/>
                </a:lnTo>
                <a:lnTo>
                  <a:pt x="72390" y="1029970"/>
                </a:lnTo>
                <a:lnTo>
                  <a:pt x="78740" y="1039495"/>
                </a:lnTo>
                <a:lnTo>
                  <a:pt x="83820" y="1047750"/>
                </a:lnTo>
                <a:lnTo>
                  <a:pt x="90170" y="1054100"/>
                </a:lnTo>
                <a:lnTo>
                  <a:pt x="95250" y="1058545"/>
                </a:lnTo>
                <a:lnTo>
                  <a:pt x="101600" y="1062354"/>
                </a:lnTo>
                <a:lnTo>
                  <a:pt x="107950" y="1064895"/>
                </a:lnTo>
                <a:lnTo>
                  <a:pt x="112395" y="1064895"/>
                </a:lnTo>
                <a:lnTo>
                  <a:pt x="112395" y="1066800"/>
                </a:lnTo>
                <a:lnTo>
                  <a:pt x="118745" y="1064895"/>
                </a:lnTo>
                <a:lnTo>
                  <a:pt x="125095" y="1062354"/>
                </a:lnTo>
                <a:lnTo>
                  <a:pt x="131445" y="1058545"/>
                </a:lnTo>
                <a:lnTo>
                  <a:pt x="136525" y="1054100"/>
                </a:lnTo>
                <a:lnTo>
                  <a:pt x="142875" y="1047750"/>
                </a:lnTo>
                <a:lnTo>
                  <a:pt x="148590" y="1039495"/>
                </a:lnTo>
                <a:lnTo>
                  <a:pt x="154940" y="1030604"/>
                </a:lnTo>
                <a:lnTo>
                  <a:pt x="160020" y="1019810"/>
                </a:lnTo>
                <a:lnTo>
                  <a:pt x="165100" y="1007745"/>
                </a:lnTo>
                <a:lnTo>
                  <a:pt x="171450" y="994410"/>
                </a:lnTo>
                <a:lnTo>
                  <a:pt x="175895" y="979804"/>
                </a:lnTo>
                <a:lnTo>
                  <a:pt x="180340" y="963295"/>
                </a:lnTo>
                <a:lnTo>
                  <a:pt x="185420" y="947420"/>
                </a:lnTo>
                <a:lnTo>
                  <a:pt x="190500" y="929004"/>
                </a:lnTo>
                <a:lnTo>
                  <a:pt x="193675" y="909954"/>
                </a:lnTo>
                <a:lnTo>
                  <a:pt x="198120" y="890270"/>
                </a:lnTo>
                <a:lnTo>
                  <a:pt x="201295" y="868045"/>
                </a:lnTo>
                <a:lnTo>
                  <a:pt x="205740" y="846454"/>
                </a:lnTo>
                <a:lnTo>
                  <a:pt x="209550" y="822960"/>
                </a:lnTo>
                <a:lnTo>
                  <a:pt x="212090" y="798195"/>
                </a:lnTo>
                <a:lnTo>
                  <a:pt x="213995" y="774700"/>
                </a:lnTo>
                <a:lnTo>
                  <a:pt x="218440" y="749300"/>
                </a:lnTo>
                <a:lnTo>
                  <a:pt x="219075" y="723900"/>
                </a:lnTo>
                <a:lnTo>
                  <a:pt x="222250" y="698500"/>
                </a:lnTo>
                <a:lnTo>
                  <a:pt x="223520" y="670560"/>
                </a:lnTo>
                <a:lnTo>
                  <a:pt x="224790" y="643254"/>
                </a:lnTo>
                <a:lnTo>
                  <a:pt x="225425" y="615950"/>
                </a:lnTo>
                <a:lnTo>
                  <a:pt x="226695" y="588645"/>
                </a:lnTo>
                <a:lnTo>
                  <a:pt x="226695" y="533400"/>
                </a:lnTo>
                <a:lnTo>
                  <a:pt x="228600" y="533400"/>
                </a:lnTo>
                <a:lnTo>
                  <a:pt x="228600" y="505460"/>
                </a:lnTo>
                <a:lnTo>
                  <a:pt x="226695" y="477520"/>
                </a:lnTo>
                <a:lnTo>
                  <a:pt x="225425" y="448945"/>
                </a:lnTo>
                <a:lnTo>
                  <a:pt x="225425" y="421004"/>
                </a:lnTo>
                <a:lnTo>
                  <a:pt x="224790" y="394970"/>
                </a:lnTo>
                <a:lnTo>
                  <a:pt x="222250" y="368300"/>
                </a:lnTo>
                <a:lnTo>
                  <a:pt x="220345" y="340995"/>
                </a:lnTo>
                <a:lnTo>
                  <a:pt x="218440" y="315595"/>
                </a:lnTo>
                <a:lnTo>
                  <a:pt x="215900" y="290195"/>
                </a:lnTo>
                <a:lnTo>
                  <a:pt x="212725" y="266700"/>
                </a:lnTo>
                <a:lnTo>
                  <a:pt x="209550" y="242570"/>
                </a:lnTo>
                <a:lnTo>
                  <a:pt x="205740" y="219710"/>
                </a:lnTo>
                <a:lnTo>
                  <a:pt x="201295" y="198120"/>
                </a:lnTo>
                <a:lnTo>
                  <a:pt x="199390" y="175895"/>
                </a:lnTo>
                <a:lnTo>
                  <a:pt x="193675" y="156210"/>
                </a:lnTo>
                <a:lnTo>
                  <a:pt x="190500" y="137160"/>
                </a:lnTo>
                <a:lnTo>
                  <a:pt x="185420" y="118110"/>
                </a:lnTo>
                <a:lnTo>
                  <a:pt x="180340" y="101600"/>
                </a:lnTo>
                <a:lnTo>
                  <a:pt x="175895" y="86360"/>
                </a:lnTo>
                <a:lnTo>
                  <a:pt x="171450" y="71120"/>
                </a:lnTo>
                <a:lnTo>
                  <a:pt x="166370" y="58420"/>
                </a:lnTo>
                <a:lnTo>
                  <a:pt x="160020" y="45720"/>
                </a:lnTo>
                <a:lnTo>
                  <a:pt x="154940" y="35560"/>
                </a:lnTo>
                <a:lnTo>
                  <a:pt x="149225" y="25400"/>
                </a:lnTo>
                <a:lnTo>
                  <a:pt x="142875" y="17145"/>
                </a:lnTo>
                <a:lnTo>
                  <a:pt x="136525" y="10795"/>
                </a:lnTo>
                <a:lnTo>
                  <a:pt x="131445" y="6350"/>
                </a:lnTo>
                <a:lnTo>
                  <a:pt x="125095" y="1904"/>
                </a:lnTo>
                <a:lnTo>
                  <a:pt x="120650" y="0"/>
                </a:lnTo>
                <a:lnTo>
                  <a:pt x="107950" y="0"/>
                </a:lnTo>
                <a:lnTo>
                  <a:pt x="101600" y="1904"/>
                </a:lnTo>
                <a:lnTo>
                  <a:pt x="96520" y="6350"/>
                </a:lnTo>
                <a:lnTo>
                  <a:pt x="90170" y="10795"/>
                </a:lnTo>
                <a:lnTo>
                  <a:pt x="85090" y="17145"/>
                </a:lnTo>
                <a:lnTo>
                  <a:pt x="78740" y="25400"/>
                </a:lnTo>
                <a:lnTo>
                  <a:pt x="72390" y="35560"/>
                </a:lnTo>
                <a:lnTo>
                  <a:pt x="66675" y="45720"/>
                </a:lnTo>
                <a:lnTo>
                  <a:pt x="61595" y="58420"/>
                </a:lnTo>
                <a:lnTo>
                  <a:pt x="57150" y="71120"/>
                </a:lnTo>
                <a:lnTo>
                  <a:pt x="52070" y="86360"/>
                </a:lnTo>
                <a:lnTo>
                  <a:pt x="46990" y="101600"/>
                </a:lnTo>
                <a:lnTo>
                  <a:pt x="41275" y="118110"/>
                </a:lnTo>
                <a:lnTo>
                  <a:pt x="38100" y="137160"/>
                </a:lnTo>
                <a:lnTo>
                  <a:pt x="33020" y="156210"/>
                </a:lnTo>
                <a:lnTo>
                  <a:pt x="28575" y="175895"/>
                </a:lnTo>
                <a:lnTo>
                  <a:pt x="25400" y="198120"/>
                </a:lnTo>
                <a:lnTo>
                  <a:pt x="21590" y="219710"/>
                </a:lnTo>
                <a:lnTo>
                  <a:pt x="17145" y="242570"/>
                </a:lnTo>
                <a:lnTo>
                  <a:pt x="15240" y="266700"/>
                </a:lnTo>
                <a:lnTo>
                  <a:pt x="12700" y="290195"/>
                </a:lnTo>
                <a:lnTo>
                  <a:pt x="9525" y="315595"/>
                </a:lnTo>
                <a:lnTo>
                  <a:pt x="7620" y="340995"/>
                </a:lnTo>
                <a:lnTo>
                  <a:pt x="4445" y="368300"/>
                </a:lnTo>
                <a:lnTo>
                  <a:pt x="3175" y="394970"/>
                </a:lnTo>
                <a:lnTo>
                  <a:pt x="2540" y="421004"/>
                </a:lnTo>
                <a:lnTo>
                  <a:pt x="1270" y="448945"/>
                </a:lnTo>
                <a:lnTo>
                  <a:pt x="0" y="477520"/>
                </a:lnTo>
                <a:lnTo>
                  <a:pt x="0" y="588010"/>
                </a:lnTo>
                <a:lnTo>
                  <a:pt x="1270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96200" y="2209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533400"/>
                </a:moveTo>
                <a:lnTo>
                  <a:pt x="0" y="505460"/>
                </a:lnTo>
                <a:lnTo>
                  <a:pt x="0" y="477520"/>
                </a:lnTo>
                <a:lnTo>
                  <a:pt x="1270" y="448945"/>
                </a:lnTo>
                <a:lnTo>
                  <a:pt x="2540" y="421004"/>
                </a:lnTo>
                <a:lnTo>
                  <a:pt x="3175" y="394970"/>
                </a:lnTo>
                <a:lnTo>
                  <a:pt x="4445" y="368300"/>
                </a:lnTo>
                <a:lnTo>
                  <a:pt x="7620" y="340995"/>
                </a:lnTo>
                <a:lnTo>
                  <a:pt x="9525" y="315595"/>
                </a:lnTo>
                <a:lnTo>
                  <a:pt x="12700" y="290195"/>
                </a:lnTo>
                <a:lnTo>
                  <a:pt x="15240" y="266700"/>
                </a:lnTo>
                <a:lnTo>
                  <a:pt x="17145" y="242570"/>
                </a:lnTo>
                <a:lnTo>
                  <a:pt x="21590" y="219710"/>
                </a:lnTo>
                <a:lnTo>
                  <a:pt x="25400" y="198120"/>
                </a:lnTo>
                <a:lnTo>
                  <a:pt x="28575" y="175895"/>
                </a:lnTo>
                <a:lnTo>
                  <a:pt x="33020" y="156210"/>
                </a:lnTo>
                <a:lnTo>
                  <a:pt x="38100" y="137160"/>
                </a:lnTo>
                <a:lnTo>
                  <a:pt x="41275" y="118110"/>
                </a:lnTo>
                <a:lnTo>
                  <a:pt x="46990" y="101600"/>
                </a:lnTo>
                <a:lnTo>
                  <a:pt x="52070" y="86360"/>
                </a:lnTo>
                <a:lnTo>
                  <a:pt x="57150" y="71120"/>
                </a:lnTo>
                <a:lnTo>
                  <a:pt x="61595" y="58420"/>
                </a:lnTo>
                <a:lnTo>
                  <a:pt x="66675" y="45720"/>
                </a:lnTo>
                <a:lnTo>
                  <a:pt x="72390" y="35560"/>
                </a:lnTo>
                <a:lnTo>
                  <a:pt x="78740" y="25400"/>
                </a:lnTo>
                <a:lnTo>
                  <a:pt x="85090" y="17145"/>
                </a:lnTo>
                <a:lnTo>
                  <a:pt x="90170" y="10795"/>
                </a:lnTo>
                <a:lnTo>
                  <a:pt x="96520" y="6350"/>
                </a:lnTo>
                <a:lnTo>
                  <a:pt x="101600" y="1904"/>
                </a:lnTo>
                <a:lnTo>
                  <a:pt x="107950" y="0"/>
                </a:lnTo>
                <a:lnTo>
                  <a:pt x="114300" y="0"/>
                </a:lnTo>
                <a:lnTo>
                  <a:pt x="120650" y="0"/>
                </a:lnTo>
                <a:lnTo>
                  <a:pt x="125095" y="1904"/>
                </a:lnTo>
                <a:lnTo>
                  <a:pt x="131445" y="6350"/>
                </a:lnTo>
                <a:lnTo>
                  <a:pt x="136525" y="10795"/>
                </a:lnTo>
                <a:lnTo>
                  <a:pt x="142875" y="17145"/>
                </a:lnTo>
                <a:lnTo>
                  <a:pt x="149225" y="25400"/>
                </a:lnTo>
                <a:lnTo>
                  <a:pt x="154940" y="35560"/>
                </a:lnTo>
                <a:lnTo>
                  <a:pt x="160020" y="45720"/>
                </a:lnTo>
                <a:lnTo>
                  <a:pt x="166370" y="58420"/>
                </a:lnTo>
                <a:lnTo>
                  <a:pt x="171450" y="71120"/>
                </a:lnTo>
                <a:lnTo>
                  <a:pt x="175895" y="86360"/>
                </a:lnTo>
                <a:lnTo>
                  <a:pt x="180340" y="101600"/>
                </a:lnTo>
                <a:lnTo>
                  <a:pt x="185420" y="118110"/>
                </a:lnTo>
                <a:lnTo>
                  <a:pt x="190500" y="137160"/>
                </a:lnTo>
                <a:lnTo>
                  <a:pt x="193675" y="156210"/>
                </a:lnTo>
                <a:lnTo>
                  <a:pt x="199390" y="175895"/>
                </a:lnTo>
                <a:lnTo>
                  <a:pt x="201295" y="198120"/>
                </a:lnTo>
                <a:lnTo>
                  <a:pt x="205740" y="219710"/>
                </a:lnTo>
                <a:lnTo>
                  <a:pt x="209550" y="242570"/>
                </a:lnTo>
                <a:lnTo>
                  <a:pt x="212725" y="266700"/>
                </a:lnTo>
                <a:lnTo>
                  <a:pt x="215900" y="290195"/>
                </a:lnTo>
                <a:lnTo>
                  <a:pt x="218440" y="315595"/>
                </a:lnTo>
                <a:lnTo>
                  <a:pt x="220345" y="340995"/>
                </a:lnTo>
                <a:lnTo>
                  <a:pt x="222250" y="368300"/>
                </a:lnTo>
                <a:lnTo>
                  <a:pt x="224790" y="394970"/>
                </a:lnTo>
                <a:lnTo>
                  <a:pt x="225425" y="421004"/>
                </a:lnTo>
                <a:lnTo>
                  <a:pt x="225425" y="448945"/>
                </a:lnTo>
                <a:lnTo>
                  <a:pt x="226695" y="477520"/>
                </a:lnTo>
                <a:lnTo>
                  <a:pt x="228600" y="505460"/>
                </a:lnTo>
                <a:lnTo>
                  <a:pt x="228600" y="533400"/>
                </a:lnTo>
                <a:lnTo>
                  <a:pt x="226695" y="533400"/>
                </a:lnTo>
                <a:lnTo>
                  <a:pt x="226695" y="560704"/>
                </a:lnTo>
                <a:lnTo>
                  <a:pt x="226695" y="588645"/>
                </a:lnTo>
                <a:lnTo>
                  <a:pt x="225425" y="615950"/>
                </a:lnTo>
                <a:lnTo>
                  <a:pt x="224790" y="643254"/>
                </a:lnTo>
                <a:lnTo>
                  <a:pt x="223520" y="670560"/>
                </a:lnTo>
                <a:lnTo>
                  <a:pt x="222250" y="698500"/>
                </a:lnTo>
                <a:lnTo>
                  <a:pt x="219075" y="723900"/>
                </a:lnTo>
                <a:lnTo>
                  <a:pt x="218440" y="749300"/>
                </a:lnTo>
                <a:lnTo>
                  <a:pt x="213995" y="774700"/>
                </a:lnTo>
                <a:lnTo>
                  <a:pt x="212090" y="798195"/>
                </a:lnTo>
                <a:lnTo>
                  <a:pt x="209550" y="822960"/>
                </a:lnTo>
                <a:lnTo>
                  <a:pt x="205740" y="846454"/>
                </a:lnTo>
                <a:lnTo>
                  <a:pt x="201295" y="868045"/>
                </a:lnTo>
                <a:lnTo>
                  <a:pt x="198120" y="890270"/>
                </a:lnTo>
                <a:lnTo>
                  <a:pt x="193675" y="909954"/>
                </a:lnTo>
                <a:lnTo>
                  <a:pt x="190500" y="929004"/>
                </a:lnTo>
                <a:lnTo>
                  <a:pt x="185420" y="947420"/>
                </a:lnTo>
                <a:lnTo>
                  <a:pt x="180340" y="963295"/>
                </a:lnTo>
                <a:lnTo>
                  <a:pt x="175895" y="979804"/>
                </a:lnTo>
                <a:lnTo>
                  <a:pt x="171450" y="994410"/>
                </a:lnTo>
                <a:lnTo>
                  <a:pt x="165100" y="1007745"/>
                </a:lnTo>
                <a:lnTo>
                  <a:pt x="160020" y="1019810"/>
                </a:lnTo>
                <a:lnTo>
                  <a:pt x="154940" y="1030604"/>
                </a:lnTo>
                <a:lnTo>
                  <a:pt x="148590" y="1039495"/>
                </a:lnTo>
                <a:lnTo>
                  <a:pt x="142875" y="1047750"/>
                </a:lnTo>
                <a:lnTo>
                  <a:pt x="136525" y="1054100"/>
                </a:lnTo>
                <a:lnTo>
                  <a:pt x="131445" y="1058545"/>
                </a:lnTo>
                <a:lnTo>
                  <a:pt x="125095" y="1062354"/>
                </a:lnTo>
                <a:lnTo>
                  <a:pt x="118745" y="1064895"/>
                </a:lnTo>
                <a:lnTo>
                  <a:pt x="112395" y="1066800"/>
                </a:lnTo>
                <a:lnTo>
                  <a:pt x="112395" y="1064895"/>
                </a:lnTo>
                <a:lnTo>
                  <a:pt x="107950" y="1064895"/>
                </a:lnTo>
                <a:lnTo>
                  <a:pt x="101600" y="1062354"/>
                </a:lnTo>
                <a:lnTo>
                  <a:pt x="95250" y="1058545"/>
                </a:lnTo>
                <a:lnTo>
                  <a:pt x="90170" y="1054100"/>
                </a:lnTo>
                <a:lnTo>
                  <a:pt x="83820" y="1047750"/>
                </a:lnTo>
                <a:lnTo>
                  <a:pt x="78740" y="1039495"/>
                </a:lnTo>
                <a:lnTo>
                  <a:pt x="72390" y="1029970"/>
                </a:lnTo>
                <a:lnTo>
                  <a:pt x="66675" y="1019810"/>
                </a:lnTo>
                <a:lnTo>
                  <a:pt x="61595" y="1007745"/>
                </a:lnTo>
                <a:lnTo>
                  <a:pt x="57150" y="994410"/>
                </a:lnTo>
                <a:lnTo>
                  <a:pt x="50800" y="979170"/>
                </a:lnTo>
                <a:lnTo>
                  <a:pt x="46990" y="963295"/>
                </a:lnTo>
                <a:lnTo>
                  <a:pt x="41275" y="947420"/>
                </a:lnTo>
                <a:lnTo>
                  <a:pt x="36195" y="929004"/>
                </a:lnTo>
                <a:lnTo>
                  <a:pt x="33020" y="909320"/>
                </a:lnTo>
                <a:lnTo>
                  <a:pt x="28575" y="889000"/>
                </a:lnTo>
                <a:lnTo>
                  <a:pt x="25400" y="868045"/>
                </a:lnTo>
                <a:lnTo>
                  <a:pt x="21590" y="845820"/>
                </a:lnTo>
                <a:lnTo>
                  <a:pt x="17145" y="822960"/>
                </a:lnTo>
                <a:lnTo>
                  <a:pt x="15240" y="798195"/>
                </a:lnTo>
                <a:lnTo>
                  <a:pt x="12700" y="774700"/>
                </a:lnTo>
                <a:lnTo>
                  <a:pt x="8890" y="749300"/>
                </a:lnTo>
                <a:lnTo>
                  <a:pt x="7620" y="723900"/>
                </a:lnTo>
                <a:lnTo>
                  <a:pt x="4445" y="696595"/>
                </a:lnTo>
                <a:lnTo>
                  <a:pt x="3175" y="670560"/>
                </a:lnTo>
                <a:lnTo>
                  <a:pt x="2540" y="643254"/>
                </a:lnTo>
                <a:lnTo>
                  <a:pt x="1270" y="615950"/>
                </a:lnTo>
                <a:lnTo>
                  <a:pt x="0" y="588010"/>
                </a:lnTo>
                <a:lnTo>
                  <a:pt x="0" y="560704"/>
                </a:lnTo>
                <a:lnTo>
                  <a:pt x="0" y="531495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54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143000" y="2209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4"/>
                </a:lnTo>
                <a:lnTo>
                  <a:pt x="5080" y="670560"/>
                </a:lnTo>
                <a:lnTo>
                  <a:pt x="6984" y="696595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195"/>
                </a:lnTo>
                <a:lnTo>
                  <a:pt x="24130" y="822960"/>
                </a:lnTo>
                <a:lnTo>
                  <a:pt x="28575" y="845820"/>
                </a:lnTo>
                <a:lnTo>
                  <a:pt x="32384" y="868045"/>
                </a:lnTo>
                <a:lnTo>
                  <a:pt x="38734" y="889000"/>
                </a:lnTo>
                <a:lnTo>
                  <a:pt x="44450" y="909320"/>
                </a:lnTo>
                <a:lnTo>
                  <a:pt x="49530" y="929004"/>
                </a:lnTo>
                <a:lnTo>
                  <a:pt x="55880" y="947420"/>
                </a:lnTo>
                <a:lnTo>
                  <a:pt x="62230" y="963295"/>
                </a:lnTo>
                <a:lnTo>
                  <a:pt x="68580" y="979170"/>
                </a:lnTo>
                <a:lnTo>
                  <a:pt x="76200" y="994410"/>
                </a:lnTo>
                <a:lnTo>
                  <a:pt x="82550" y="1007745"/>
                </a:lnTo>
                <a:lnTo>
                  <a:pt x="89534" y="1019810"/>
                </a:lnTo>
                <a:lnTo>
                  <a:pt x="97790" y="1029970"/>
                </a:lnTo>
                <a:lnTo>
                  <a:pt x="104140" y="1039495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8545"/>
                </a:lnTo>
                <a:lnTo>
                  <a:pt x="135890" y="1062354"/>
                </a:lnTo>
                <a:lnTo>
                  <a:pt x="142875" y="1064895"/>
                </a:lnTo>
                <a:lnTo>
                  <a:pt x="152400" y="1064895"/>
                </a:lnTo>
                <a:lnTo>
                  <a:pt x="152400" y="1066800"/>
                </a:lnTo>
                <a:lnTo>
                  <a:pt x="159384" y="1064895"/>
                </a:lnTo>
                <a:lnTo>
                  <a:pt x="167640" y="1062354"/>
                </a:lnTo>
                <a:lnTo>
                  <a:pt x="174625" y="1058545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39495"/>
                </a:lnTo>
                <a:lnTo>
                  <a:pt x="206375" y="1030604"/>
                </a:lnTo>
                <a:lnTo>
                  <a:pt x="212725" y="1019810"/>
                </a:lnTo>
                <a:lnTo>
                  <a:pt x="220980" y="1007745"/>
                </a:lnTo>
                <a:lnTo>
                  <a:pt x="228600" y="994410"/>
                </a:lnTo>
                <a:lnTo>
                  <a:pt x="234950" y="979804"/>
                </a:lnTo>
                <a:lnTo>
                  <a:pt x="241300" y="963295"/>
                </a:lnTo>
                <a:lnTo>
                  <a:pt x="247650" y="947420"/>
                </a:lnTo>
                <a:lnTo>
                  <a:pt x="254000" y="929004"/>
                </a:lnTo>
                <a:lnTo>
                  <a:pt x="259080" y="909954"/>
                </a:lnTo>
                <a:lnTo>
                  <a:pt x="265430" y="890270"/>
                </a:lnTo>
                <a:lnTo>
                  <a:pt x="269875" y="868045"/>
                </a:lnTo>
                <a:lnTo>
                  <a:pt x="275590" y="846454"/>
                </a:lnTo>
                <a:lnTo>
                  <a:pt x="279400" y="822960"/>
                </a:lnTo>
                <a:lnTo>
                  <a:pt x="282575" y="798195"/>
                </a:lnTo>
                <a:lnTo>
                  <a:pt x="286384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4"/>
                </a:lnTo>
                <a:lnTo>
                  <a:pt x="301625" y="615950"/>
                </a:lnTo>
                <a:lnTo>
                  <a:pt x="303530" y="588645"/>
                </a:lnTo>
                <a:lnTo>
                  <a:pt x="303530" y="560704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7520"/>
                </a:lnTo>
                <a:lnTo>
                  <a:pt x="301625" y="448945"/>
                </a:lnTo>
                <a:lnTo>
                  <a:pt x="300990" y="421004"/>
                </a:lnTo>
                <a:lnTo>
                  <a:pt x="299084" y="394970"/>
                </a:lnTo>
                <a:lnTo>
                  <a:pt x="297180" y="368300"/>
                </a:lnTo>
                <a:lnTo>
                  <a:pt x="294640" y="340995"/>
                </a:lnTo>
                <a:lnTo>
                  <a:pt x="290830" y="315595"/>
                </a:lnTo>
                <a:lnTo>
                  <a:pt x="288290" y="290195"/>
                </a:lnTo>
                <a:lnTo>
                  <a:pt x="284480" y="266700"/>
                </a:lnTo>
                <a:lnTo>
                  <a:pt x="280034" y="242570"/>
                </a:lnTo>
                <a:lnTo>
                  <a:pt x="275590" y="219710"/>
                </a:lnTo>
                <a:lnTo>
                  <a:pt x="269875" y="198120"/>
                </a:lnTo>
                <a:lnTo>
                  <a:pt x="265430" y="175895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300" y="101600"/>
                </a:lnTo>
                <a:lnTo>
                  <a:pt x="234950" y="86360"/>
                </a:lnTo>
                <a:lnTo>
                  <a:pt x="228600" y="71120"/>
                </a:lnTo>
                <a:lnTo>
                  <a:pt x="220980" y="58420"/>
                </a:lnTo>
                <a:lnTo>
                  <a:pt x="214630" y="45720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145"/>
                </a:lnTo>
                <a:lnTo>
                  <a:pt x="184150" y="10795"/>
                </a:lnTo>
                <a:lnTo>
                  <a:pt x="176530" y="6350"/>
                </a:lnTo>
                <a:lnTo>
                  <a:pt x="167640" y="1904"/>
                </a:lnTo>
                <a:lnTo>
                  <a:pt x="159384" y="0"/>
                </a:lnTo>
                <a:lnTo>
                  <a:pt x="144780" y="0"/>
                </a:lnTo>
                <a:lnTo>
                  <a:pt x="135890" y="1904"/>
                </a:lnTo>
                <a:lnTo>
                  <a:pt x="127634" y="6350"/>
                </a:lnTo>
                <a:lnTo>
                  <a:pt x="120650" y="10795"/>
                </a:lnTo>
                <a:lnTo>
                  <a:pt x="113030" y="17145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720"/>
                </a:lnTo>
                <a:lnTo>
                  <a:pt x="82550" y="58420"/>
                </a:lnTo>
                <a:lnTo>
                  <a:pt x="76200" y="71120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5895"/>
                </a:lnTo>
                <a:lnTo>
                  <a:pt x="34290" y="198120"/>
                </a:lnTo>
                <a:lnTo>
                  <a:pt x="28575" y="219710"/>
                </a:lnTo>
                <a:lnTo>
                  <a:pt x="24130" y="242570"/>
                </a:lnTo>
                <a:lnTo>
                  <a:pt x="19684" y="266700"/>
                </a:lnTo>
                <a:lnTo>
                  <a:pt x="15875" y="290195"/>
                </a:lnTo>
                <a:lnTo>
                  <a:pt x="12700" y="315595"/>
                </a:lnTo>
                <a:lnTo>
                  <a:pt x="9525" y="340995"/>
                </a:lnTo>
                <a:lnTo>
                  <a:pt x="6984" y="368300"/>
                </a:lnTo>
                <a:lnTo>
                  <a:pt x="5080" y="394970"/>
                </a:lnTo>
                <a:lnTo>
                  <a:pt x="3175" y="421004"/>
                </a:lnTo>
                <a:lnTo>
                  <a:pt x="634" y="448945"/>
                </a:lnTo>
                <a:lnTo>
                  <a:pt x="634" y="477520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3000" y="2209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0" y="533400"/>
                </a:moveTo>
                <a:lnTo>
                  <a:pt x="0" y="505460"/>
                </a:lnTo>
                <a:lnTo>
                  <a:pt x="634" y="477520"/>
                </a:lnTo>
                <a:lnTo>
                  <a:pt x="634" y="448945"/>
                </a:lnTo>
                <a:lnTo>
                  <a:pt x="3175" y="421004"/>
                </a:lnTo>
                <a:lnTo>
                  <a:pt x="5080" y="394970"/>
                </a:lnTo>
                <a:lnTo>
                  <a:pt x="6984" y="368300"/>
                </a:lnTo>
                <a:lnTo>
                  <a:pt x="9525" y="340995"/>
                </a:lnTo>
                <a:lnTo>
                  <a:pt x="12700" y="315595"/>
                </a:lnTo>
                <a:lnTo>
                  <a:pt x="15875" y="290195"/>
                </a:lnTo>
                <a:lnTo>
                  <a:pt x="19684" y="266700"/>
                </a:lnTo>
                <a:lnTo>
                  <a:pt x="24130" y="242570"/>
                </a:lnTo>
                <a:lnTo>
                  <a:pt x="28575" y="219710"/>
                </a:lnTo>
                <a:lnTo>
                  <a:pt x="34290" y="198120"/>
                </a:lnTo>
                <a:lnTo>
                  <a:pt x="38734" y="175895"/>
                </a:lnTo>
                <a:lnTo>
                  <a:pt x="44450" y="156210"/>
                </a:lnTo>
                <a:lnTo>
                  <a:pt x="50800" y="137160"/>
                </a:lnTo>
                <a:lnTo>
                  <a:pt x="57150" y="118110"/>
                </a:lnTo>
                <a:lnTo>
                  <a:pt x="62230" y="101600"/>
                </a:lnTo>
                <a:lnTo>
                  <a:pt x="69850" y="86360"/>
                </a:lnTo>
                <a:lnTo>
                  <a:pt x="76200" y="71120"/>
                </a:lnTo>
                <a:lnTo>
                  <a:pt x="82550" y="58420"/>
                </a:lnTo>
                <a:lnTo>
                  <a:pt x="89534" y="45720"/>
                </a:lnTo>
                <a:lnTo>
                  <a:pt x="97790" y="35560"/>
                </a:lnTo>
                <a:lnTo>
                  <a:pt x="104775" y="25400"/>
                </a:lnTo>
                <a:lnTo>
                  <a:pt x="113030" y="17145"/>
                </a:lnTo>
                <a:lnTo>
                  <a:pt x="120650" y="10795"/>
                </a:lnTo>
                <a:lnTo>
                  <a:pt x="127634" y="6350"/>
                </a:lnTo>
                <a:lnTo>
                  <a:pt x="135890" y="1904"/>
                </a:lnTo>
                <a:lnTo>
                  <a:pt x="144780" y="0"/>
                </a:lnTo>
                <a:lnTo>
                  <a:pt x="152400" y="0"/>
                </a:lnTo>
                <a:lnTo>
                  <a:pt x="159384" y="0"/>
                </a:lnTo>
                <a:lnTo>
                  <a:pt x="167640" y="1904"/>
                </a:lnTo>
                <a:lnTo>
                  <a:pt x="176530" y="6350"/>
                </a:lnTo>
                <a:lnTo>
                  <a:pt x="184150" y="10795"/>
                </a:lnTo>
                <a:lnTo>
                  <a:pt x="191134" y="17145"/>
                </a:lnTo>
                <a:lnTo>
                  <a:pt x="199390" y="25400"/>
                </a:lnTo>
                <a:lnTo>
                  <a:pt x="206375" y="35560"/>
                </a:lnTo>
                <a:lnTo>
                  <a:pt x="214630" y="45720"/>
                </a:lnTo>
                <a:lnTo>
                  <a:pt x="220980" y="58420"/>
                </a:lnTo>
                <a:lnTo>
                  <a:pt x="228600" y="71120"/>
                </a:lnTo>
                <a:lnTo>
                  <a:pt x="234950" y="86360"/>
                </a:lnTo>
                <a:lnTo>
                  <a:pt x="241300" y="101600"/>
                </a:lnTo>
                <a:lnTo>
                  <a:pt x="247650" y="118110"/>
                </a:lnTo>
                <a:lnTo>
                  <a:pt x="254000" y="137160"/>
                </a:lnTo>
                <a:lnTo>
                  <a:pt x="260350" y="156210"/>
                </a:lnTo>
                <a:lnTo>
                  <a:pt x="265430" y="175895"/>
                </a:lnTo>
                <a:lnTo>
                  <a:pt x="269875" y="198120"/>
                </a:lnTo>
                <a:lnTo>
                  <a:pt x="275590" y="219710"/>
                </a:lnTo>
                <a:lnTo>
                  <a:pt x="280034" y="242570"/>
                </a:lnTo>
                <a:lnTo>
                  <a:pt x="284480" y="266700"/>
                </a:lnTo>
                <a:lnTo>
                  <a:pt x="288290" y="290195"/>
                </a:lnTo>
                <a:lnTo>
                  <a:pt x="290830" y="315595"/>
                </a:lnTo>
                <a:lnTo>
                  <a:pt x="294640" y="340995"/>
                </a:lnTo>
                <a:lnTo>
                  <a:pt x="297180" y="368300"/>
                </a:lnTo>
                <a:lnTo>
                  <a:pt x="299084" y="394970"/>
                </a:lnTo>
                <a:lnTo>
                  <a:pt x="300990" y="421004"/>
                </a:lnTo>
                <a:lnTo>
                  <a:pt x="301625" y="448945"/>
                </a:lnTo>
                <a:lnTo>
                  <a:pt x="303530" y="477520"/>
                </a:lnTo>
                <a:lnTo>
                  <a:pt x="304800" y="505460"/>
                </a:lnTo>
                <a:lnTo>
                  <a:pt x="304800" y="533400"/>
                </a:lnTo>
                <a:lnTo>
                  <a:pt x="303530" y="560704"/>
                </a:lnTo>
                <a:lnTo>
                  <a:pt x="303530" y="588645"/>
                </a:lnTo>
                <a:lnTo>
                  <a:pt x="301625" y="615950"/>
                </a:lnTo>
                <a:lnTo>
                  <a:pt x="300990" y="643254"/>
                </a:lnTo>
                <a:lnTo>
                  <a:pt x="299084" y="670560"/>
                </a:lnTo>
                <a:lnTo>
                  <a:pt x="297180" y="698500"/>
                </a:lnTo>
                <a:lnTo>
                  <a:pt x="294640" y="723900"/>
                </a:lnTo>
                <a:lnTo>
                  <a:pt x="290830" y="749300"/>
                </a:lnTo>
                <a:lnTo>
                  <a:pt x="286384" y="774700"/>
                </a:lnTo>
                <a:lnTo>
                  <a:pt x="282575" y="798195"/>
                </a:lnTo>
                <a:lnTo>
                  <a:pt x="279400" y="822960"/>
                </a:lnTo>
                <a:lnTo>
                  <a:pt x="275590" y="846454"/>
                </a:lnTo>
                <a:lnTo>
                  <a:pt x="269875" y="868045"/>
                </a:lnTo>
                <a:lnTo>
                  <a:pt x="265430" y="890270"/>
                </a:lnTo>
                <a:lnTo>
                  <a:pt x="259080" y="909954"/>
                </a:lnTo>
                <a:lnTo>
                  <a:pt x="254000" y="929004"/>
                </a:lnTo>
                <a:lnTo>
                  <a:pt x="247650" y="947420"/>
                </a:lnTo>
                <a:lnTo>
                  <a:pt x="241300" y="963295"/>
                </a:lnTo>
                <a:lnTo>
                  <a:pt x="234950" y="979804"/>
                </a:lnTo>
                <a:lnTo>
                  <a:pt x="228600" y="994410"/>
                </a:lnTo>
                <a:lnTo>
                  <a:pt x="220980" y="1007745"/>
                </a:lnTo>
                <a:lnTo>
                  <a:pt x="212725" y="1019810"/>
                </a:lnTo>
                <a:lnTo>
                  <a:pt x="206375" y="1030604"/>
                </a:lnTo>
                <a:lnTo>
                  <a:pt x="199390" y="1039495"/>
                </a:lnTo>
                <a:lnTo>
                  <a:pt x="191134" y="1047750"/>
                </a:lnTo>
                <a:lnTo>
                  <a:pt x="184150" y="1054100"/>
                </a:lnTo>
                <a:lnTo>
                  <a:pt x="174625" y="1058545"/>
                </a:lnTo>
                <a:lnTo>
                  <a:pt x="167640" y="1062354"/>
                </a:lnTo>
                <a:lnTo>
                  <a:pt x="159384" y="1064895"/>
                </a:lnTo>
                <a:lnTo>
                  <a:pt x="152400" y="1066800"/>
                </a:lnTo>
                <a:lnTo>
                  <a:pt x="152400" y="1064895"/>
                </a:lnTo>
                <a:lnTo>
                  <a:pt x="142875" y="1064895"/>
                </a:lnTo>
                <a:lnTo>
                  <a:pt x="135890" y="1062354"/>
                </a:lnTo>
                <a:lnTo>
                  <a:pt x="127634" y="1058545"/>
                </a:lnTo>
                <a:lnTo>
                  <a:pt x="120650" y="1054100"/>
                </a:lnTo>
                <a:lnTo>
                  <a:pt x="113030" y="1047750"/>
                </a:lnTo>
                <a:lnTo>
                  <a:pt x="104140" y="1039495"/>
                </a:lnTo>
                <a:lnTo>
                  <a:pt x="97790" y="1029970"/>
                </a:lnTo>
                <a:lnTo>
                  <a:pt x="89534" y="1019810"/>
                </a:lnTo>
                <a:lnTo>
                  <a:pt x="82550" y="1007745"/>
                </a:lnTo>
                <a:lnTo>
                  <a:pt x="76200" y="994410"/>
                </a:lnTo>
                <a:lnTo>
                  <a:pt x="68580" y="979170"/>
                </a:lnTo>
                <a:lnTo>
                  <a:pt x="62230" y="963295"/>
                </a:lnTo>
                <a:lnTo>
                  <a:pt x="55880" y="947420"/>
                </a:lnTo>
                <a:lnTo>
                  <a:pt x="49530" y="929004"/>
                </a:lnTo>
                <a:lnTo>
                  <a:pt x="44450" y="909320"/>
                </a:lnTo>
                <a:lnTo>
                  <a:pt x="38734" y="889000"/>
                </a:lnTo>
                <a:lnTo>
                  <a:pt x="32384" y="868045"/>
                </a:lnTo>
                <a:lnTo>
                  <a:pt x="28575" y="845820"/>
                </a:lnTo>
                <a:lnTo>
                  <a:pt x="24130" y="822960"/>
                </a:lnTo>
                <a:lnTo>
                  <a:pt x="19684" y="798195"/>
                </a:lnTo>
                <a:lnTo>
                  <a:pt x="15875" y="774700"/>
                </a:lnTo>
                <a:lnTo>
                  <a:pt x="12700" y="749300"/>
                </a:lnTo>
                <a:lnTo>
                  <a:pt x="9525" y="723900"/>
                </a:lnTo>
                <a:lnTo>
                  <a:pt x="6984" y="696595"/>
                </a:lnTo>
                <a:lnTo>
                  <a:pt x="5080" y="670560"/>
                </a:lnTo>
                <a:lnTo>
                  <a:pt x="2540" y="643254"/>
                </a:lnTo>
                <a:lnTo>
                  <a:pt x="634" y="615950"/>
                </a:lnTo>
                <a:lnTo>
                  <a:pt x="0" y="588010"/>
                </a:lnTo>
                <a:lnTo>
                  <a:pt x="0" y="560704"/>
                </a:lnTo>
                <a:lnTo>
                  <a:pt x="0" y="531495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47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19200" y="2209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4"/>
                </a:lnTo>
                <a:lnTo>
                  <a:pt x="5080" y="670560"/>
                </a:lnTo>
                <a:lnTo>
                  <a:pt x="6984" y="696595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195"/>
                </a:lnTo>
                <a:lnTo>
                  <a:pt x="24130" y="822960"/>
                </a:lnTo>
                <a:lnTo>
                  <a:pt x="28575" y="845820"/>
                </a:lnTo>
                <a:lnTo>
                  <a:pt x="32384" y="868045"/>
                </a:lnTo>
                <a:lnTo>
                  <a:pt x="38734" y="889000"/>
                </a:lnTo>
                <a:lnTo>
                  <a:pt x="44450" y="909320"/>
                </a:lnTo>
                <a:lnTo>
                  <a:pt x="49530" y="929004"/>
                </a:lnTo>
                <a:lnTo>
                  <a:pt x="55880" y="947420"/>
                </a:lnTo>
                <a:lnTo>
                  <a:pt x="62230" y="963295"/>
                </a:lnTo>
                <a:lnTo>
                  <a:pt x="69850" y="979170"/>
                </a:lnTo>
                <a:lnTo>
                  <a:pt x="76200" y="994410"/>
                </a:lnTo>
                <a:lnTo>
                  <a:pt x="82550" y="1007745"/>
                </a:lnTo>
                <a:lnTo>
                  <a:pt x="89534" y="1019810"/>
                </a:lnTo>
                <a:lnTo>
                  <a:pt x="97790" y="1029970"/>
                </a:lnTo>
                <a:lnTo>
                  <a:pt x="104775" y="1039495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8545"/>
                </a:lnTo>
                <a:lnTo>
                  <a:pt x="135890" y="1062354"/>
                </a:lnTo>
                <a:lnTo>
                  <a:pt x="142875" y="1064895"/>
                </a:lnTo>
                <a:lnTo>
                  <a:pt x="152400" y="1064895"/>
                </a:lnTo>
                <a:lnTo>
                  <a:pt x="152400" y="1066800"/>
                </a:lnTo>
                <a:lnTo>
                  <a:pt x="159384" y="1064895"/>
                </a:lnTo>
                <a:lnTo>
                  <a:pt x="167640" y="1062354"/>
                </a:lnTo>
                <a:lnTo>
                  <a:pt x="174625" y="1058545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39495"/>
                </a:lnTo>
                <a:lnTo>
                  <a:pt x="206375" y="1030604"/>
                </a:lnTo>
                <a:lnTo>
                  <a:pt x="212725" y="1019810"/>
                </a:lnTo>
                <a:lnTo>
                  <a:pt x="220980" y="1007745"/>
                </a:lnTo>
                <a:lnTo>
                  <a:pt x="228600" y="994410"/>
                </a:lnTo>
                <a:lnTo>
                  <a:pt x="234950" y="979804"/>
                </a:lnTo>
                <a:lnTo>
                  <a:pt x="241300" y="963295"/>
                </a:lnTo>
                <a:lnTo>
                  <a:pt x="247650" y="947420"/>
                </a:lnTo>
                <a:lnTo>
                  <a:pt x="254000" y="929004"/>
                </a:lnTo>
                <a:lnTo>
                  <a:pt x="259080" y="909954"/>
                </a:lnTo>
                <a:lnTo>
                  <a:pt x="265430" y="890270"/>
                </a:lnTo>
                <a:lnTo>
                  <a:pt x="269875" y="868045"/>
                </a:lnTo>
                <a:lnTo>
                  <a:pt x="275590" y="846454"/>
                </a:lnTo>
                <a:lnTo>
                  <a:pt x="279400" y="822960"/>
                </a:lnTo>
                <a:lnTo>
                  <a:pt x="282575" y="798195"/>
                </a:lnTo>
                <a:lnTo>
                  <a:pt x="288290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4"/>
                </a:lnTo>
                <a:lnTo>
                  <a:pt x="301625" y="615950"/>
                </a:lnTo>
                <a:lnTo>
                  <a:pt x="303530" y="588645"/>
                </a:lnTo>
                <a:lnTo>
                  <a:pt x="303530" y="560704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7520"/>
                </a:lnTo>
                <a:lnTo>
                  <a:pt x="301625" y="448945"/>
                </a:lnTo>
                <a:lnTo>
                  <a:pt x="300990" y="421004"/>
                </a:lnTo>
                <a:lnTo>
                  <a:pt x="299084" y="394970"/>
                </a:lnTo>
                <a:lnTo>
                  <a:pt x="297180" y="368300"/>
                </a:lnTo>
                <a:lnTo>
                  <a:pt x="294640" y="340995"/>
                </a:lnTo>
                <a:lnTo>
                  <a:pt x="290830" y="315595"/>
                </a:lnTo>
                <a:lnTo>
                  <a:pt x="288290" y="290195"/>
                </a:lnTo>
                <a:lnTo>
                  <a:pt x="284480" y="266700"/>
                </a:lnTo>
                <a:lnTo>
                  <a:pt x="280034" y="242570"/>
                </a:lnTo>
                <a:lnTo>
                  <a:pt x="275590" y="219710"/>
                </a:lnTo>
                <a:lnTo>
                  <a:pt x="269875" y="198120"/>
                </a:lnTo>
                <a:lnTo>
                  <a:pt x="265430" y="175895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934" y="101600"/>
                </a:lnTo>
                <a:lnTo>
                  <a:pt x="234950" y="86360"/>
                </a:lnTo>
                <a:lnTo>
                  <a:pt x="228600" y="71120"/>
                </a:lnTo>
                <a:lnTo>
                  <a:pt x="220980" y="58420"/>
                </a:lnTo>
                <a:lnTo>
                  <a:pt x="214630" y="45720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145"/>
                </a:lnTo>
                <a:lnTo>
                  <a:pt x="184150" y="10795"/>
                </a:lnTo>
                <a:lnTo>
                  <a:pt x="176530" y="6350"/>
                </a:lnTo>
                <a:lnTo>
                  <a:pt x="167640" y="1904"/>
                </a:lnTo>
                <a:lnTo>
                  <a:pt x="159384" y="0"/>
                </a:lnTo>
                <a:lnTo>
                  <a:pt x="144780" y="0"/>
                </a:lnTo>
                <a:lnTo>
                  <a:pt x="136525" y="1904"/>
                </a:lnTo>
                <a:lnTo>
                  <a:pt x="127634" y="6350"/>
                </a:lnTo>
                <a:lnTo>
                  <a:pt x="120650" y="10795"/>
                </a:lnTo>
                <a:lnTo>
                  <a:pt x="113030" y="17145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720"/>
                </a:lnTo>
                <a:lnTo>
                  <a:pt x="83184" y="58420"/>
                </a:lnTo>
                <a:lnTo>
                  <a:pt x="76200" y="71120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5895"/>
                </a:lnTo>
                <a:lnTo>
                  <a:pt x="34290" y="198120"/>
                </a:lnTo>
                <a:lnTo>
                  <a:pt x="28575" y="219710"/>
                </a:lnTo>
                <a:lnTo>
                  <a:pt x="24130" y="242570"/>
                </a:lnTo>
                <a:lnTo>
                  <a:pt x="19684" y="266700"/>
                </a:lnTo>
                <a:lnTo>
                  <a:pt x="15875" y="290195"/>
                </a:lnTo>
                <a:lnTo>
                  <a:pt x="13334" y="315595"/>
                </a:lnTo>
                <a:lnTo>
                  <a:pt x="9525" y="340995"/>
                </a:lnTo>
                <a:lnTo>
                  <a:pt x="6984" y="368300"/>
                </a:lnTo>
                <a:lnTo>
                  <a:pt x="5080" y="394970"/>
                </a:lnTo>
                <a:lnTo>
                  <a:pt x="3175" y="421004"/>
                </a:lnTo>
                <a:lnTo>
                  <a:pt x="2540" y="448945"/>
                </a:lnTo>
                <a:lnTo>
                  <a:pt x="634" y="477520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240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240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098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764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764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32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432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290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956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956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624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624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48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816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816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674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340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340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008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008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866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532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532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962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92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30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240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64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22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32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56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814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624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148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006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816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340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198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0800" y="236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3200" y="236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390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5400" y="4495800"/>
            <a:ext cx="6477000" cy="1066800"/>
          </a:xfrm>
          <a:custGeom>
            <a:avLst/>
            <a:gdLst/>
            <a:ahLst/>
            <a:cxnLst/>
            <a:rect l="l" t="t" r="r" b="b"/>
            <a:pathLst>
              <a:path w="6477000" h="1066800">
                <a:moveTo>
                  <a:pt x="0" y="1066800"/>
                </a:moveTo>
                <a:lnTo>
                  <a:pt x="6477000" y="1066800"/>
                </a:lnTo>
                <a:lnTo>
                  <a:pt x="6477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24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96200" y="4495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270" y="615950"/>
                </a:moveTo>
                <a:lnTo>
                  <a:pt x="2540" y="643255"/>
                </a:lnTo>
                <a:lnTo>
                  <a:pt x="3175" y="670560"/>
                </a:lnTo>
                <a:lnTo>
                  <a:pt x="4445" y="697230"/>
                </a:lnTo>
                <a:lnTo>
                  <a:pt x="7620" y="723900"/>
                </a:lnTo>
                <a:lnTo>
                  <a:pt x="8890" y="749300"/>
                </a:lnTo>
                <a:lnTo>
                  <a:pt x="12700" y="774700"/>
                </a:lnTo>
                <a:lnTo>
                  <a:pt x="15240" y="798830"/>
                </a:lnTo>
                <a:lnTo>
                  <a:pt x="17145" y="822960"/>
                </a:lnTo>
                <a:lnTo>
                  <a:pt x="21590" y="845819"/>
                </a:lnTo>
                <a:lnTo>
                  <a:pt x="25400" y="868680"/>
                </a:lnTo>
                <a:lnTo>
                  <a:pt x="28575" y="889000"/>
                </a:lnTo>
                <a:lnTo>
                  <a:pt x="33020" y="909319"/>
                </a:lnTo>
                <a:lnTo>
                  <a:pt x="36195" y="929640"/>
                </a:lnTo>
                <a:lnTo>
                  <a:pt x="41275" y="947419"/>
                </a:lnTo>
                <a:lnTo>
                  <a:pt x="46990" y="963930"/>
                </a:lnTo>
                <a:lnTo>
                  <a:pt x="50800" y="979169"/>
                </a:lnTo>
                <a:lnTo>
                  <a:pt x="57150" y="994410"/>
                </a:lnTo>
                <a:lnTo>
                  <a:pt x="61595" y="1008380"/>
                </a:lnTo>
                <a:lnTo>
                  <a:pt x="66675" y="1019810"/>
                </a:lnTo>
                <a:lnTo>
                  <a:pt x="72390" y="1029969"/>
                </a:lnTo>
                <a:lnTo>
                  <a:pt x="78740" y="1040130"/>
                </a:lnTo>
                <a:lnTo>
                  <a:pt x="83820" y="1047750"/>
                </a:lnTo>
                <a:lnTo>
                  <a:pt x="90170" y="1054100"/>
                </a:lnTo>
                <a:lnTo>
                  <a:pt x="95250" y="1059180"/>
                </a:lnTo>
                <a:lnTo>
                  <a:pt x="101600" y="1062990"/>
                </a:lnTo>
                <a:lnTo>
                  <a:pt x="107950" y="1065530"/>
                </a:lnTo>
                <a:lnTo>
                  <a:pt x="112395" y="1065530"/>
                </a:lnTo>
                <a:lnTo>
                  <a:pt x="112395" y="1066800"/>
                </a:lnTo>
                <a:lnTo>
                  <a:pt x="118745" y="1065530"/>
                </a:lnTo>
                <a:lnTo>
                  <a:pt x="125095" y="1062990"/>
                </a:lnTo>
                <a:lnTo>
                  <a:pt x="131445" y="1059180"/>
                </a:lnTo>
                <a:lnTo>
                  <a:pt x="136525" y="1054100"/>
                </a:lnTo>
                <a:lnTo>
                  <a:pt x="142875" y="1047750"/>
                </a:lnTo>
                <a:lnTo>
                  <a:pt x="148590" y="1040130"/>
                </a:lnTo>
                <a:lnTo>
                  <a:pt x="154940" y="1031240"/>
                </a:lnTo>
                <a:lnTo>
                  <a:pt x="160020" y="1019810"/>
                </a:lnTo>
                <a:lnTo>
                  <a:pt x="165100" y="1008380"/>
                </a:lnTo>
                <a:lnTo>
                  <a:pt x="171450" y="994410"/>
                </a:lnTo>
                <a:lnTo>
                  <a:pt x="175895" y="980440"/>
                </a:lnTo>
                <a:lnTo>
                  <a:pt x="180340" y="963930"/>
                </a:lnTo>
                <a:lnTo>
                  <a:pt x="185420" y="947419"/>
                </a:lnTo>
                <a:lnTo>
                  <a:pt x="190500" y="929640"/>
                </a:lnTo>
                <a:lnTo>
                  <a:pt x="193675" y="910590"/>
                </a:lnTo>
                <a:lnTo>
                  <a:pt x="198120" y="890269"/>
                </a:lnTo>
                <a:lnTo>
                  <a:pt x="201295" y="868680"/>
                </a:lnTo>
                <a:lnTo>
                  <a:pt x="205740" y="847090"/>
                </a:lnTo>
                <a:lnTo>
                  <a:pt x="209550" y="822960"/>
                </a:lnTo>
                <a:lnTo>
                  <a:pt x="212090" y="798830"/>
                </a:lnTo>
                <a:lnTo>
                  <a:pt x="213995" y="774700"/>
                </a:lnTo>
                <a:lnTo>
                  <a:pt x="218440" y="749300"/>
                </a:lnTo>
                <a:lnTo>
                  <a:pt x="219075" y="723900"/>
                </a:lnTo>
                <a:lnTo>
                  <a:pt x="222250" y="698500"/>
                </a:lnTo>
                <a:lnTo>
                  <a:pt x="223520" y="670560"/>
                </a:lnTo>
                <a:lnTo>
                  <a:pt x="224790" y="643255"/>
                </a:lnTo>
                <a:lnTo>
                  <a:pt x="225425" y="615950"/>
                </a:lnTo>
                <a:lnTo>
                  <a:pt x="226695" y="589280"/>
                </a:lnTo>
                <a:lnTo>
                  <a:pt x="226695" y="533400"/>
                </a:lnTo>
                <a:lnTo>
                  <a:pt x="228600" y="533400"/>
                </a:lnTo>
                <a:lnTo>
                  <a:pt x="228600" y="505460"/>
                </a:lnTo>
                <a:lnTo>
                  <a:pt x="226695" y="476885"/>
                </a:lnTo>
                <a:lnTo>
                  <a:pt x="225425" y="449580"/>
                </a:lnTo>
                <a:lnTo>
                  <a:pt x="225425" y="421005"/>
                </a:lnTo>
                <a:lnTo>
                  <a:pt x="224790" y="394335"/>
                </a:lnTo>
                <a:lnTo>
                  <a:pt x="222250" y="368300"/>
                </a:lnTo>
                <a:lnTo>
                  <a:pt x="220345" y="341630"/>
                </a:lnTo>
                <a:lnTo>
                  <a:pt x="218440" y="316230"/>
                </a:lnTo>
                <a:lnTo>
                  <a:pt x="215900" y="290830"/>
                </a:lnTo>
                <a:lnTo>
                  <a:pt x="212725" y="266700"/>
                </a:lnTo>
                <a:lnTo>
                  <a:pt x="209550" y="241935"/>
                </a:lnTo>
                <a:lnTo>
                  <a:pt x="205740" y="219710"/>
                </a:lnTo>
                <a:lnTo>
                  <a:pt x="201295" y="197485"/>
                </a:lnTo>
                <a:lnTo>
                  <a:pt x="199390" y="176530"/>
                </a:lnTo>
                <a:lnTo>
                  <a:pt x="193675" y="156210"/>
                </a:lnTo>
                <a:lnTo>
                  <a:pt x="190500" y="137160"/>
                </a:lnTo>
                <a:lnTo>
                  <a:pt x="185420" y="118110"/>
                </a:lnTo>
                <a:lnTo>
                  <a:pt x="180340" y="101600"/>
                </a:lnTo>
                <a:lnTo>
                  <a:pt x="175895" y="86360"/>
                </a:lnTo>
                <a:lnTo>
                  <a:pt x="171450" y="70485"/>
                </a:lnTo>
                <a:lnTo>
                  <a:pt x="166370" y="57785"/>
                </a:lnTo>
                <a:lnTo>
                  <a:pt x="160020" y="45085"/>
                </a:lnTo>
                <a:lnTo>
                  <a:pt x="154940" y="35560"/>
                </a:lnTo>
                <a:lnTo>
                  <a:pt x="149225" y="25400"/>
                </a:lnTo>
                <a:lnTo>
                  <a:pt x="142875" y="17780"/>
                </a:lnTo>
                <a:lnTo>
                  <a:pt x="136525" y="11430"/>
                </a:lnTo>
                <a:lnTo>
                  <a:pt x="131445" y="6350"/>
                </a:lnTo>
                <a:lnTo>
                  <a:pt x="125095" y="1905"/>
                </a:lnTo>
                <a:lnTo>
                  <a:pt x="120650" y="0"/>
                </a:lnTo>
                <a:lnTo>
                  <a:pt x="107950" y="0"/>
                </a:lnTo>
                <a:lnTo>
                  <a:pt x="101600" y="1905"/>
                </a:lnTo>
                <a:lnTo>
                  <a:pt x="96520" y="6350"/>
                </a:lnTo>
                <a:lnTo>
                  <a:pt x="90170" y="11430"/>
                </a:lnTo>
                <a:lnTo>
                  <a:pt x="85090" y="17780"/>
                </a:lnTo>
                <a:lnTo>
                  <a:pt x="78740" y="25400"/>
                </a:lnTo>
                <a:lnTo>
                  <a:pt x="72390" y="35560"/>
                </a:lnTo>
                <a:lnTo>
                  <a:pt x="66675" y="45085"/>
                </a:lnTo>
                <a:lnTo>
                  <a:pt x="61595" y="57785"/>
                </a:lnTo>
                <a:lnTo>
                  <a:pt x="57150" y="70485"/>
                </a:lnTo>
                <a:lnTo>
                  <a:pt x="52070" y="86360"/>
                </a:lnTo>
                <a:lnTo>
                  <a:pt x="46990" y="101600"/>
                </a:lnTo>
                <a:lnTo>
                  <a:pt x="41275" y="118110"/>
                </a:lnTo>
                <a:lnTo>
                  <a:pt x="38100" y="137160"/>
                </a:lnTo>
                <a:lnTo>
                  <a:pt x="33020" y="156210"/>
                </a:lnTo>
                <a:lnTo>
                  <a:pt x="28575" y="176530"/>
                </a:lnTo>
                <a:lnTo>
                  <a:pt x="25400" y="197485"/>
                </a:lnTo>
                <a:lnTo>
                  <a:pt x="21590" y="219710"/>
                </a:lnTo>
                <a:lnTo>
                  <a:pt x="17145" y="241935"/>
                </a:lnTo>
                <a:lnTo>
                  <a:pt x="15240" y="266700"/>
                </a:lnTo>
                <a:lnTo>
                  <a:pt x="12700" y="290830"/>
                </a:lnTo>
                <a:lnTo>
                  <a:pt x="9525" y="316230"/>
                </a:lnTo>
                <a:lnTo>
                  <a:pt x="7620" y="341630"/>
                </a:lnTo>
                <a:lnTo>
                  <a:pt x="4445" y="368300"/>
                </a:lnTo>
                <a:lnTo>
                  <a:pt x="3175" y="394335"/>
                </a:lnTo>
                <a:lnTo>
                  <a:pt x="2540" y="421005"/>
                </a:lnTo>
                <a:lnTo>
                  <a:pt x="1270" y="449580"/>
                </a:lnTo>
                <a:lnTo>
                  <a:pt x="0" y="476885"/>
                </a:lnTo>
                <a:lnTo>
                  <a:pt x="0" y="588010"/>
                </a:lnTo>
                <a:lnTo>
                  <a:pt x="1270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96200" y="4495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533400"/>
                </a:moveTo>
                <a:lnTo>
                  <a:pt x="0" y="505460"/>
                </a:lnTo>
                <a:lnTo>
                  <a:pt x="0" y="476885"/>
                </a:lnTo>
                <a:lnTo>
                  <a:pt x="1270" y="449580"/>
                </a:lnTo>
                <a:lnTo>
                  <a:pt x="2540" y="421005"/>
                </a:lnTo>
                <a:lnTo>
                  <a:pt x="3175" y="394335"/>
                </a:lnTo>
                <a:lnTo>
                  <a:pt x="4445" y="368300"/>
                </a:lnTo>
                <a:lnTo>
                  <a:pt x="7620" y="341630"/>
                </a:lnTo>
                <a:lnTo>
                  <a:pt x="9525" y="316230"/>
                </a:lnTo>
                <a:lnTo>
                  <a:pt x="12700" y="290830"/>
                </a:lnTo>
                <a:lnTo>
                  <a:pt x="15240" y="266700"/>
                </a:lnTo>
                <a:lnTo>
                  <a:pt x="17145" y="241935"/>
                </a:lnTo>
                <a:lnTo>
                  <a:pt x="21590" y="219710"/>
                </a:lnTo>
                <a:lnTo>
                  <a:pt x="25400" y="197485"/>
                </a:lnTo>
                <a:lnTo>
                  <a:pt x="28575" y="176530"/>
                </a:lnTo>
                <a:lnTo>
                  <a:pt x="33020" y="156210"/>
                </a:lnTo>
                <a:lnTo>
                  <a:pt x="38100" y="137160"/>
                </a:lnTo>
                <a:lnTo>
                  <a:pt x="41275" y="118110"/>
                </a:lnTo>
                <a:lnTo>
                  <a:pt x="46990" y="101600"/>
                </a:lnTo>
                <a:lnTo>
                  <a:pt x="52070" y="86360"/>
                </a:lnTo>
                <a:lnTo>
                  <a:pt x="57150" y="70485"/>
                </a:lnTo>
                <a:lnTo>
                  <a:pt x="61595" y="57785"/>
                </a:lnTo>
                <a:lnTo>
                  <a:pt x="66675" y="45085"/>
                </a:lnTo>
                <a:lnTo>
                  <a:pt x="72390" y="35560"/>
                </a:lnTo>
                <a:lnTo>
                  <a:pt x="78740" y="25400"/>
                </a:lnTo>
                <a:lnTo>
                  <a:pt x="85090" y="17780"/>
                </a:lnTo>
                <a:lnTo>
                  <a:pt x="90170" y="11430"/>
                </a:lnTo>
                <a:lnTo>
                  <a:pt x="96520" y="6350"/>
                </a:lnTo>
                <a:lnTo>
                  <a:pt x="101600" y="1905"/>
                </a:lnTo>
                <a:lnTo>
                  <a:pt x="107950" y="0"/>
                </a:lnTo>
                <a:lnTo>
                  <a:pt x="114300" y="0"/>
                </a:lnTo>
                <a:lnTo>
                  <a:pt x="120650" y="0"/>
                </a:lnTo>
                <a:lnTo>
                  <a:pt x="125095" y="1905"/>
                </a:lnTo>
                <a:lnTo>
                  <a:pt x="131445" y="6350"/>
                </a:lnTo>
                <a:lnTo>
                  <a:pt x="136525" y="11430"/>
                </a:lnTo>
                <a:lnTo>
                  <a:pt x="142875" y="17780"/>
                </a:lnTo>
                <a:lnTo>
                  <a:pt x="149225" y="25400"/>
                </a:lnTo>
                <a:lnTo>
                  <a:pt x="154940" y="35560"/>
                </a:lnTo>
                <a:lnTo>
                  <a:pt x="160020" y="45085"/>
                </a:lnTo>
                <a:lnTo>
                  <a:pt x="166370" y="57785"/>
                </a:lnTo>
                <a:lnTo>
                  <a:pt x="171450" y="70485"/>
                </a:lnTo>
                <a:lnTo>
                  <a:pt x="175895" y="86360"/>
                </a:lnTo>
                <a:lnTo>
                  <a:pt x="180340" y="101600"/>
                </a:lnTo>
                <a:lnTo>
                  <a:pt x="185420" y="118110"/>
                </a:lnTo>
                <a:lnTo>
                  <a:pt x="190500" y="137160"/>
                </a:lnTo>
                <a:lnTo>
                  <a:pt x="193675" y="156210"/>
                </a:lnTo>
                <a:lnTo>
                  <a:pt x="199390" y="176530"/>
                </a:lnTo>
                <a:lnTo>
                  <a:pt x="201295" y="197485"/>
                </a:lnTo>
                <a:lnTo>
                  <a:pt x="205740" y="219710"/>
                </a:lnTo>
                <a:lnTo>
                  <a:pt x="209550" y="241935"/>
                </a:lnTo>
                <a:lnTo>
                  <a:pt x="212725" y="266700"/>
                </a:lnTo>
                <a:lnTo>
                  <a:pt x="215900" y="290830"/>
                </a:lnTo>
                <a:lnTo>
                  <a:pt x="218440" y="316230"/>
                </a:lnTo>
                <a:lnTo>
                  <a:pt x="220345" y="341630"/>
                </a:lnTo>
                <a:lnTo>
                  <a:pt x="222250" y="368300"/>
                </a:lnTo>
                <a:lnTo>
                  <a:pt x="224790" y="394335"/>
                </a:lnTo>
                <a:lnTo>
                  <a:pt x="225425" y="421005"/>
                </a:lnTo>
                <a:lnTo>
                  <a:pt x="225425" y="449580"/>
                </a:lnTo>
                <a:lnTo>
                  <a:pt x="226695" y="476885"/>
                </a:lnTo>
                <a:lnTo>
                  <a:pt x="228600" y="505460"/>
                </a:lnTo>
                <a:lnTo>
                  <a:pt x="228600" y="533400"/>
                </a:lnTo>
                <a:lnTo>
                  <a:pt x="226695" y="533400"/>
                </a:lnTo>
                <a:lnTo>
                  <a:pt x="226695" y="560705"/>
                </a:lnTo>
                <a:lnTo>
                  <a:pt x="226695" y="589280"/>
                </a:lnTo>
                <a:lnTo>
                  <a:pt x="225425" y="615950"/>
                </a:lnTo>
                <a:lnTo>
                  <a:pt x="224790" y="643255"/>
                </a:lnTo>
                <a:lnTo>
                  <a:pt x="223520" y="670560"/>
                </a:lnTo>
                <a:lnTo>
                  <a:pt x="222250" y="698500"/>
                </a:lnTo>
                <a:lnTo>
                  <a:pt x="219075" y="723900"/>
                </a:lnTo>
                <a:lnTo>
                  <a:pt x="218440" y="749300"/>
                </a:lnTo>
                <a:lnTo>
                  <a:pt x="213995" y="774700"/>
                </a:lnTo>
                <a:lnTo>
                  <a:pt x="212090" y="798830"/>
                </a:lnTo>
                <a:lnTo>
                  <a:pt x="209550" y="822960"/>
                </a:lnTo>
                <a:lnTo>
                  <a:pt x="205740" y="847090"/>
                </a:lnTo>
                <a:lnTo>
                  <a:pt x="201295" y="868680"/>
                </a:lnTo>
                <a:lnTo>
                  <a:pt x="198120" y="890269"/>
                </a:lnTo>
                <a:lnTo>
                  <a:pt x="193675" y="910590"/>
                </a:lnTo>
                <a:lnTo>
                  <a:pt x="190500" y="929640"/>
                </a:lnTo>
                <a:lnTo>
                  <a:pt x="185420" y="947419"/>
                </a:lnTo>
                <a:lnTo>
                  <a:pt x="180340" y="963930"/>
                </a:lnTo>
                <a:lnTo>
                  <a:pt x="175895" y="980440"/>
                </a:lnTo>
                <a:lnTo>
                  <a:pt x="171450" y="994410"/>
                </a:lnTo>
                <a:lnTo>
                  <a:pt x="165100" y="1008380"/>
                </a:lnTo>
                <a:lnTo>
                  <a:pt x="160020" y="1019810"/>
                </a:lnTo>
                <a:lnTo>
                  <a:pt x="154940" y="1031240"/>
                </a:lnTo>
                <a:lnTo>
                  <a:pt x="148590" y="1040130"/>
                </a:lnTo>
                <a:lnTo>
                  <a:pt x="142875" y="1047750"/>
                </a:lnTo>
                <a:lnTo>
                  <a:pt x="136525" y="1054100"/>
                </a:lnTo>
                <a:lnTo>
                  <a:pt x="131445" y="1059180"/>
                </a:lnTo>
                <a:lnTo>
                  <a:pt x="125095" y="1062990"/>
                </a:lnTo>
                <a:lnTo>
                  <a:pt x="118745" y="1065530"/>
                </a:lnTo>
                <a:lnTo>
                  <a:pt x="112395" y="1066800"/>
                </a:lnTo>
                <a:lnTo>
                  <a:pt x="112395" y="1065530"/>
                </a:lnTo>
                <a:lnTo>
                  <a:pt x="107950" y="1065530"/>
                </a:lnTo>
                <a:lnTo>
                  <a:pt x="101600" y="1062990"/>
                </a:lnTo>
                <a:lnTo>
                  <a:pt x="95250" y="1059180"/>
                </a:lnTo>
                <a:lnTo>
                  <a:pt x="90170" y="1054100"/>
                </a:lnTo>
                <a:lnTo>
                  <a:pt x="83820" y="1047750"/>
                </a:lnTo>
                <a:lnTo>
                  <a:pt x="78740" y="1040130"/>
                </a:lnTo>
                <a:lnTo>
                  <a:pt x="72390" y="1029969"/>
                </a:lnTo>
                <a:lnTo>
                  <a:pt x="66675" y="1019810"/>
                </a:lnTo>
                <a:lnTo>
                  <a:pt x="61595" y="1008380"/>
                </a:lnTo>
                <a:lnTo>
                  <a:pt x="57150" y="994410"/>
                </a:lnTo>
                <a:lnTo>
                  <a:pt x="50800" y="979169"/>
                </a:lnTo>
                <a:lnTo>
                  <a:pt x="46990" y="963930"/>
                </a:lnTo>
                <a:lnTo>
                  <a:pt x="41275" y="947419"/>
                </a:lnTo>
                <a:lnTo>
                  <a:pt x="36195" y="929640"/>
                </a:lnTo>
                <a:lnTo>
                  <a:pt x="33020" y="909319"/>
                </a:lnTo>
                <a:lnTo>
                  <a:pt x="28575" y="889000"/>
                </a:lnTo>
                <a:lnTo>
                  <a:pt x="25400" y="868680"/>
                </a:lnTo>
                <a:lnTo>
                  <a:pt x="21590" y="845819"/>
                </a:lnTo>
                <a:lnTo>
                  <a:pt x="17145" y="822960"/>
                </a:lnTo>
                <a:lnTo>
                  <a:pt x="15240" y="798830"/>
                </a:lnTo>
                <a:lnTo>
                  <a:pt x="12700" y="774700"/>
                </a:lnTo>
                <a:lnTo>
                  <a:pt x="8890" y="749300"/>
                </a:lnTo>
                <a:lnTo>
                  <a:pt x="7620" y="723900"/>
                </a:lnTo>
                <a:lnTo>
                  <a:pt x="4445" y="697230"/>
                </a:lnTo>
                <a:lnTo>
                  <a:pt x="3175" y="670560"/>
                </a:lnTo>
                <a:lnTo>
                  <a:pt x="2540" y="643255"/>
                </a:lnTo>
                <a:lnTo>
                  <a:pt x="1270" y="615950"/>
                </a:lnTo>
                <a:lnTo>
                  <a:pt x="0" y="588010"/>
                </a:lnTo>
                <a:lnTo>
                  <a:pt x="0" y="560705"/>
                </a:lnTo>
                <a:lnTo>
                  <a:pt x="0" y="532130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3000" y="4495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5"/>
                </a:lnTo>
                <a:lnTo>
                  <a:pt x="5080" y="670560"/>
                </a:lnTo>
                <a:lnTo>
                  <a:pt x="6984" y="697230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830"/>
                </a:lnTo>
                <a:lnTo>
                  <a:pt x="24130" y="822960"/>
                </a:lnTo>
                <a:lnTo>
                  <a:pt x="28575" y="845819"/>
                </a:lnTo>
                <a:lnTo>
                  <a:pt x="32384" y="868680"/>
                </a:lnTo>
                <a:lnTo>
                  <a:pt x="38734" y="889000"/>
                </a:lnTo>
                <a:lnTo>
                  <a:pt x="44450" y="909319"/>
                </a:lnTo>
                <a:lnTo>
                  <a:pt x="49530" y="929640"/>
                </a:lnTo>
                <a:lnTo>
                  <a:pt x="55880" y="947419"/>
                </a:lnTo>
                <a:lnTo>
                  <a:pt x="62230" y="963930"/>
                </a:lnTo>
                <a:lnTo>
                  <a:pt x="68580" y="979169"/>
                </a:lnTo>
                <a:lnTo>
                  <a:pt x="76200" y="994410"/>
                </a:lnTo>
                <a:lnTo>
                  <a:pt x="82550" y="1008380"/>
                </a:lnTo>
                <a:lnTo>
                  <a:pt x="89534" y="1019810"/>
                </a:lnTo>
                <a:lnTo>
                  <a:pt x="97790" y="1029969"/>
                </a:lnTo>
                <a:lnTo>
                  <a:pt x="104140" y="1040130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9180"/>
                </a:lnTo>
                <a:lnTo>
                  <a:pt x="135890" y="1062990"/>
                </a:lnTo>
                <a:lnTo>
                  <a:pt x="142875" y="1065530"/>
                </a:lnTo>
                <a:lnTo>
                  <a:pt x="152400" y="1065530"/>
                </a:lnTo>
                <a:lnTo>
                  <a:pt x="152400" y="1066800"/>
                </a:lnTo>
                <a:lnTo>
                  <a:pt x="159384" y="1065530"/>
                </a:lnTo>
                <a:lnTo>
                  <a:pt x="167640" y="1062990"/>
                </a:lnTo>
                <a:lnTo>
                  <a:pt x="174625" y="1059180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40130"/>
                </a:lnTo>
                <a:lnTo>
                  <a:pt x="206375" y="1031240"/>
                </a:lnTo>
                <a:lnTo>
                  <a:pt x="212725" y="1019810"/>
                </a:lnTo>
                <a:lnTo>
                  <a:pt x="220980" y="1008380"/>
                </a:lnTo>
                <a:lnTo>
                  <a:pt x="228600" y="994410"/>
                </a:lnTo>
                <a:lnTo>
                  <a:pt x="234950" y="980440"/>
                </a:lnTo>
                <a:lnTo>
                  <a:pt x="241300" y="963930"/>
                </a:lnTo>
                <a:lnTo>
                  <a:pt x="247650" y="947419"/>
                </a:lnTo>
                <a:lnTo>
                  <a:pt x="254000" y="929640"/>
                </a:lnTo>
                <a:lnTo>
                  <a:pt x="259080" y="910590"/>
                </a:lnTo>
                <a:lnTo>
                  <a:pt x="265430" y="890269"/>
                </a:lnTo>
                <a:lnTo>
                  <a:pt x="269875" y="868680"/>
                </a:lnTo>
                <a:lnTo>
                  <a:pt x="275590" y="847090"/>
                </a:lnTo>
                <a:lnTo>
                  <a:pt x="279400" y="822960"/>
                </a:lnTo>
                <a:lnTo>
                  <a:pt x="282575" y="798830"/>
                </a:lnTo>
                <a:lnTo>
                  <a:pt x="286384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5"/>
                </a:lnTo>
                <a:lnTo>
                  <a:pt x="301625" y="615950"/>
                </a:lnTo>
                <a:lnTo>
                  <a:pt x="303530" y="589280"/>
                </a:lnTo>
                <a:lnTo>
                  <a:pt x="303530" y="560705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6885"/>
                </a:lnTo>
                <a:lnTo>
                  <a:pt x="301625" y="449580"/>
                </a:lnTo>
                <a:lnTo>
                  <a:pt x="300990" y="421005"/>
                </a:lnTo>
                <a:lnTo>
                  <a:pt x="299084" y="394335"/>
                </a:lnTo>
                <a:lnTo>
                  <a:pt x="297180" y="368300"/>
                </a:lnTo>
                <a:lnTo>
                  <a:pt x="294640" y="341630"/>
                </a:lnTo>
                <a:lnTo>
                  <a:pt x="290830" y="316230"/>
                </a:lnTo>
                <a:lnTo>
                  <a:pt x="288290" y="290830"/>
                </a:lnTo>
                <a:lnTo>
                  <a:pt x="284480" y="266700"/>
                </a:lnTo>
                <a:lnTo>
                  <a:pt x="280034" y="241935"/>
                </a:lnTo>
                <a:lnTo>
                  <a:pt x="275590" y="219710"/>
                </a:lnTo>
                <a:lnTo>
                  <a:pt x="269875" y="197485"/>
                </a:lnTo>
                <a:lnTo>
                  <a:pt x="265430" y="176530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300" y="101600"/>
                </a:lnTo>
                <a:lnTo>
                  <a:pt x="234950" y="86360"/>
                </a:lnTo>
                <a:lnTo>
                  <a:pt x="228600" y="70485"/>
                </a:lnTo>
                <a:lnTo>
                  <a:pt x="220980" y="57785"/>
                </a:lnTo>
                <a:lnTo>
                  <a:pt x="214630" y="45085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780"/>
                </a:lnTo>
                <a:lnTo>
                  <a:pt x="184150" y="11430"/>
                </a:lnTo>
                <a:lnTo>
                  <a:pt x="176530" y="6350"/>
                </a:lnTo>
                <a:lnTo>
                  <a:pt x="167640" y="1905"/>
                </a:lnTo>
                <a:lnTo>
                  <a:pt x="159384" y="0"/>
                </a:lnTo>
                <a:lnTo>
                  <a:pt x="144780" y="0"/>
                </a:lnTo>
                <a:lnTo>
                  <a:pt x="135890" y="1905"/>
                </a:lnTo>
                <a:lnTo>
                  <a:pt x="127634" y="6350"/>
                </a:lnTo>
                <a:lnTo>
                  <a:pt x="120650" y="11430"/>
                </a:lnTo>
                <a:lnTo>
                  <a:pt x="113030" y="17780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085"/>
                </a:lnTo>
                <a:lnTo>
                  <a:pt x="82550" y="57785"/>
                </a:lnTo>
                <a:lnTo>
                  <a:pt x="76200" y="70485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6530"/>
                </a:lnTo>
                <a:lnTo>
                  <a:pt x="34290" y="197485"/>
                </a:lnTo>
                <a:lnTo>
                  <a:pt x="28575" y="219710"/>
                </a:lnTo>
                <a:lnTo>
                  <a:pt x="24130" y="241935"/>
                </a:lnTo>
                <a:lnTo>
                  <a:pt x="19684" y="266700"/>
                </a:lnTo>
                <a:lnTo>
                  <a:pt x="15875" y="290830"/>
                </a:lnTo>
                <a:lnTo>
                  <a:pt x="12700" y="316230"/>
                </a:lnTo>
                <a:lnTo>
                  <a:pt x="9525" y="341630"/>
                </a:lnTo>
                <a:lnTo>
                  <a:pt x="6984" y="368300"/>
                </a:lnTo>
                <a:lnTo>
                  <a:pt x="5080" y="394335"/>
                </a:lnTo>
                <a:lnTo>
                  <a:pt x="3175" y="421005"/>
                </a:lnTo>
                <a:lnTo>
                  <a:pt x="634" y="449580"/>
                </a:lnTo>
                <a:lnTo>
                  <a:pt x="634" y="476885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3000" y="4495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0" y="533400"/>
                </a:moveTo>
                <a:lnTo>
                  <a:pt x="0" y="505460"/>
                </a:lnTo>
                <a:lnTo>
                  <a:pt x="634" y="476885"/>
                </a:lnTo>
                <a:lnTo>
                  <a:pt x="634" y="449580"/>
                </a:lnTo>
                <a:lnTo>
                  <a:pt x="3175" y="421005"/>
                </a:lnTo>
                <a:lnTo>
                  <a:pt x="5080" y="394335"/>
                </a:lnTo>
                <a:lnTo>
                  <a:pt x="6984" y="368300"/>
                </a:lnTo>
                <a:lnTo>
                  <a:pt x="9525" y="341630"/>
                </a:lnTo>
                <a:lnTo>
                  <a:pt x="12700" y="316230"/>
                </a:lnTo>
                <a:lnTo>
                  <a:pt x="15875" y="290830"/>
                </a:lnTo>
                <a:lnTo>
                  <a:pt x="19684" y="266700"/>
                </a:lnTo>
                <a:lnTo>
                  <a:pt x="24130" y="241935"/>
                </a:lnTo>
                <a:lnTo>
                  <a:pt x="28575" y="219710"/>
                </a:lnTo>
                <a:lnTo>
                  <a:pt x="34290" y="197485"/>
                </a:lnTo>
                <a:lnTo>
                  <a:pt x="38734" y="176530"/>
                </a:lnTo>
                <a:lnTo>
                  <a:pt x="44450" y="156210"/>
                </a:lnTo>
                <a:lnTo>
                  <a:pt x="50800" y="137160"/>
                </a:lnTo>
                <a:lnTo>
                  <a:pt x="57150" y="118110"/>
                </a:lnTo>
                <a:lnTo>
                  <a:pt x="62230" y="101600"/>
                </a:lnTo>
                <a:lnTo>
                  <a:pt x="69850" y="86360"/>
                </a:lnTo>
                <a:lnTo>
                  <a:pt x="76200" y="70485"/>
                </a:lnTo>
                <a:lnTo>
                  <a:pt x="82550" y="57785"/>
                </a:lnTo>
                <a:lnTo>
                  <a:pt x="89534" y="45085"/>
                </a:lnTo>
                <a:lnTo>
                  <a:pt x="97790" y="35560"/>
                </a:lnTo>
                <a:lnTo>
                  <a:pt x="104775" y="25400"/>
                </a:lnTo>
                <a:lnTo>
                  <a:pt x="113030" y="17780"/>
                </a:lnTo>
                <a:lnTo>
                  <a:pt x="120650" y="11430"/>
                </a:lnTo>
                <a:lnTo>
                  <a:pt x="127634" y="6350"/>
                </a:lnTo>
                <a:lnTo>
                  <a:pt x="135890" y="1905"/>
                </a:lnTo>
                <a:lnTo>
                  <a:pt x="144780" y="0"/>
                </a:lnTo>
                <a:lnTo>
                  <a:pt x="152400" y="0"/>
                </a:lnTo>
                <a:lnTo>
                  <a:pt x="159384" y="0"/>
                </a:lnTo>
                <a:lnTo>
                  <a:pt x="167640" y="1905"/>
                </a:lnTo>
                <a:lnTo>
                  <a:pt x="176530" y="6350"/>
                </a:lnTo>
                <a:lnTo>
                  <a:pt x="184150" y="11430"/>
                </a:lnTo>
                <a:lnTo>
                  <a:pt x="191134" y="17780"/>
                </a:lnTo>
                <a:lnTo>
                  <a:pt x="199390" y="25400"/>
                </a:lnTo>
                <a:lnTo>
                  <a:pt x="206375" y="35560"/>
                </a:lnTo>
                <a:lnTo>
                  <a:pt x="214630" y="45085"/>
                </a:lnTo>
                <a:lnTo>
                  <a:pt x="220980" y="57785"/>
                </a:lnTo>
                <a:lnTo>
                  <a:pt x="228600" y="70485"/>
                </a:lnTo>
                <a:lnTo>
                  <a:pt x="234950" y="86360"/>
                </a:lnTo>
                <a:lnTo>
                  <a:pt x="241300" y="101600"/>
                </a:lnTo>
                <a:lnTo>
                  <a:pt x="247650" y="118110"/>
                </a:lnTo>
                <a:lnTo>
                  <a:pt x="254000" y="137160"/>
                </a:lnTo>
                <a:lnTo>
                  <a:pt x="260350" y="156210"/>
                </a:lnTo>
                <a:lnTo>
                  <a:pt x="265430" y="176530"/>
                </a:lnTo>
                <a:lnTo>
                  <a:pt x="269875" y="197485"/>
                </a:lnTo>
                <a:lnTo>
                  <a:pt x="275590" y="219710"/>
                </a:lnTo>
                <a:lnTo>
                  <a:pt x="280034" y="241935"/>
                </a:lnTo>
                <a:lnTo>
                  <a:pt x="284480" y="266700"/>
                </a:lnTo>
                <a:lnTo>
                  <a:pt x="288290" y="290830"/>
                </a:lnTo>
                <a:lnTo>
                  <a:pt x="290830" y="316230"/>
                </a:lnTo>
                <a:lnTo>
                  <a:pt x="294640" y="341630"/>
                </a:lnTo>
                <a:lnTo>
                  <a:pt x="297180" y="368300"/>
                </a:lnTo>
                <a:lnTo>
                  <a:pt x="299084" y="394335"/>
                </a:lnTo>
                <a:lnTo>
                  <a:pt x="300990" y="421005"/>
                </a:lnTo>
                <a:lnTo>
                  <a:pt x="301625" y="449580"/>
                </a:lnTo>
                <a:lnTo>
                  <a:pt x="303530" y="476885"/>
                </a:lnTo>
                <a:lnTo>
                  <a:pt x="304800" y="505460"/>
                </a:lnTo>
                <a:lnTo>
                  <a:pt x="304800" y="533400"/>
                </a:lnTo>
                <a:lnTo>
                  <a:pt x="303530" y="560705"/>
                </a:lnTo>
                <a:lnTo>
                  <a:pt x="303530" y="589280"/>
                </a:lnTo>
                <a:lnTo>
                  <a:pt x="301625" y="615950"/>
                </a:lnTo>
                <a:lnTo>
                  <a:pt x="300990" y="643255"/>
                </a:lnTo>
                <a:lnTo>
                  <a:pt x="299084" y="670560"/>
                </a:lnTo>
                <a:lnTo>
                  <a:pt x="297180" y="698500"/>
                </a:lnTo>
                <a:lnTo>
                  <a:pt x="294640" y="723900"/>
                </a:lnTo>
                <a:lnTo>
                  <a:pt x="290830" y="749300"/>
                </a:lnTo>
                <a:lnTo>
                  <a:pt x="286384" y="774700"/>
                </a:lnTo>
                <a:lnTo>
                  <a:pt x="282575" y="798830"/>
                </a:lnTo>
                <a:lnTo>
                  <a:pt x="279400" y="822960"/>
                </a:lnTo>
                <a:lnTo>
                  <a:pt x="275590" y="847090"/>
                </a:lnTo>
                <a:lnTo>
                  <a:pt x="269875" y="868680"/>
                </a:lnTo>
                <a:lnTo>
                  <a:pt x="265430" y="890269"/>
                </a:lnTo>
                <a:lnTo>
                  <a:pt x="259080" y="910590"/>
                </a:lnTo>
                <a:lnTo>
                  <a:pt x="254000" y="929640"/>
                </a:lnTo>
                <a:lnTo>
                  <a:pt x="247650" y="947419"/>
                </a:lnTo>
                <a:lnTo>
                  <a:pt x="241300" y="963930"/>
                </a:lnTo>
                <a:lnTo>
                  <a:pt x="234950" y="980440"/>
                </a:lnTo>
                <a:lnTo>
                  <a:pt x="228600" y="994410"/>
                </a:lnTo>
                <a:lnTo>
                  <a:pt x="220980" y="1008380"/>
                </a:lnTo>
                <a:lnTo>
                  <a:pt x="212725" y="1019810"/>
                </a:lnTo>
                <a:lnTo>
                  <a:pt x="206375" y="1031240"/>
                </a:lnTo>
                <a:lnTo>
                  <a:pt x="199390" y="1040130"/>
                </a:lnTo>
                <a:lnTo>
                  <a:pt x="191134" y="1047750"/>
                </a:lnTo>
                <a:lnTo>
                  <a:pt x="184150" y="1054100"/>
                </a:lnTo>
                <a:lnTo>
                  <a:pt x="174625" y="1059180"/>
                </a:lnTo>
                <a:lnTo>
                  <a:pt x="167640" y="1062990"/>
                </a:lnTo>
                <a:lnTo>
                  <a:pt x="159384" y="1065530"/>
                </a:lnTo>
                <a:lnTo>
                  <a:pt x="152400" y="1066800"/>
                </a:lnTo>
                <a:lnTo>
                  <a:pt x="152400" y="1065530"/>
                </a:lnTo>
                <a:lnTo>
                  <a:pt x="142875" y="1065530"/>
                </a:lnTo>
                <a:lnTo>
                  <a:pt x="135890" y="1062990"/>
                </a:lnTo>
                <a:lnTo>
                  <a:pt x="127634" y="1059180"/>
                </a:lnTo>
                <a:lnTo>
                  <a:pt x="120650" y="1054100"/>
                </a:lnTo>
                <a:lnTo>
                  <a:pt x="113030" y="1047750"/>
                </a:lnTo>
                <a:lnTo>
                  <a:pt x="104140" y="1040130"/>
                </a:lnTo>
                <a:lnTo>
                  <a:pt x="97790" y="1029969"/>
                </a:lnTo>
                <a:lnTo>
                  <a:pt x="89534" y="1019810"/>
                </a:lnTo>
                <a:lnTo>
                  <a:pt x="82550" y="1008380"/>
                </a:lnTo>
                <a:lnTo>
                  <a:pt x="76200" y="994410"/>
                </a:lnTo>
                <a:lnTo>
                  <a:pt x="68580" y="979169"/>
                </a:lnTo>
                <a:lnTo>
                  <a:pt x="62230" y="963930"/>
                </a:lnTo>
                <a:lnTo>
                  <a:pt x="55880" y="947419"/>
                </a:lnTo>
                <a:lnTo>
                  <a:pt x="49530" y="929640"/>
                </a:lnTo>
                <a:lnTo>
                  <a:pt x="44450" y="909319"/>
                </a:lnTo>
                <a:lnTo>
                  <a:pt x="38734" y="889000"/>
                </a:lnTo>
                <a:lnTo>
                  <a:pt x="32384" y="868680"/>
                </a:lnTo>
                <a:lnTo>
                  <a:pt x="28575" y="845819"/>
                </a:lnTo>
                <a:lnTo>
                  <a:pt x="24130" y="822960"/>
                </a:lnTo>
                <a:lnTo>
                  <a:pt x="19684" y="798830"/>
                </a:lnTo>
                <a:lnTo>
                  <a:pt x="15875" y="774700"/>
                </a:lnTo>
                <a:lnTo>
                  <a:pt x="12700" y="749300"/>
                </a:lnTo>
                <a:lnTo>
                  <a:pt x="9525" y="723900"/>
                </a:lnTo>
                <a:lnTo>
                  <a:pt x="6984" y="697230"/>
                </a:lnTo>
                <a:lnTo>
                  <a:pt x="5080" y="670560"/>
                </a:lnTo>
                <a:lnTo>
                  <a:pt x="2540" y="643255"/>
                </a:lnTo>
                <a:lnTo>
                  <a:pt x="634" y="615950"/>
                </a:lnTo>
                <a:lnTo>
                  <a:pt x="0" y="588010"/>
                </a:lnTo>
                <a:lnTo>
                  <a:pt x="0" y="560705"/>
                </a:lnTo>
                <a:lnTo>
                  <a:pt x="0" y="532130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78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19200" y="4495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5"/>
                </a:lnTo>
                <a:lnTo>
                  <a:pt x="5080" y="670560"/>
                </a:lnTo>
                <a:lnTo>
                  <a:pt x="6984" y="697230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830"/>
                </a:lnTo>
                <a:lnTo>
                  <a:pt x="24130" y="822960"/>
                </a:lnTo>
                <a:lnTo>
                  <a:pt x="28575" y="845819"/>
                </a:lnTo>
                <a:lnTo>
                  <a:pt x="32384" y="868680"/>
                </a:lnTo>
                <a:lnTo>
                  <a:pt x="38734" y="889000"/>
                </a:lnTo>
                <a:lnTo>
                  <a:pt x="44450" y="909319"/>
                </a:lnTo>
                <a:lnTo>
                  <a:pt x="49530" y="929640"/>
                </a:lnTo>
                <a:lnTo>
                  <a:pt x="55880" y="947419"/>
                </a:lnTo>
                <a:lnTo>
                  <a:pt x="62230" y="963930"/>
                </a:lnTo>
                <a:lnTo>
                  <a:pt x="69850" y="979169"/>
                </a:lnTo>
                <a:lnTo>
                  <a:pt x="76200" y="994410"/>
                </a:lnTo>
                <a:lnTo>
                  <a:pt x="82550" y="1008380"/>
                </a:lnTo>
                <a:lnTo>
                  <a:pt x="89534" y="1019810"/>
                </a:lnTo>
                <a:lnTo>
                  <a:pt x="97790" y="1029969"/>
                </a:lnTo>
                <a:lnTo>
                  <a:pt x="104775" y="1040130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9180"/>
                </a:lnTo>
                <a:lnTo>
                  <a:pt x="135890" y="1062990"/>
                </a:lnTo>
                <a:lnTo>
                  <a:pt x="142875" y="1065530"/>
                </a:lnTo>
                <a:lnTo>
                  <a:pt x="152400" y="1065530"/>
                </a:lnTo>
                <a:lnTo>
                  <a:pt x="152400" y="1066800"/>
                </a:lnTo>
                <a:lnTo>
                  <a:pt x="159384" y="1065530"/>
                </a:lnTo>
                <a:lnTo>
                  <a:pt x="167640" y="1062990"/>
                </a:lnTo>
                <a:lnTo>
                  <a:pt x="174625" y="1059180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40130"/>
                </a:lnTo>
                <a:lnTo>
                  <a:pt x="206375" y="1031240"/>
                </a:lnTo>
                <a:lnTo>
                  <a:pt x="212725" y="1019810"/>
                </a:lnTo>
                <a:lnTo>
                  <a:pt x="220980" y="1008380"/>
                </a:lnTo>
                <a:lnTo>
                  <a:pt x="228600" y="994410"/>
                </a:lnTo>
                <a:lnTo>
                  <a:pt x="234950" y="980440"/>
                </a:lnTo>
                <a:lnTo>
                  <a:pt x="241300" y="963930"/>
                </a:lnTo>
                <a:lnTo>
                  <a:pt x="247650" y="947419"/>
                </a:lnTo>
                <a:lnTo>
                  <a:pt x="254000" y="929640"/>
                </a:lnTo>
                <a:lnTo>
                  <a:pt x="259080" y="910590"/>
                </a:lnTo>
                <a:lnTo>
                  <a:pt x="265430" y="890269"/>
                </a:lnTo>
                <a:lnTo>
                  <a:pt x="269875" y="868680"/>
                </a:lnTo>
                <a:lnTo>
                  <a:pt x="275590" y="847090"/>
                </a:lnTo>
                <a:lnTo>
                  <a:pt x="279400" y="822960"/>
                </a:lnTo>
                <a:lnTo>
                  <a:pt x="282575" y="798830"/>
                </a:lnTo>
                <a:lnTo>
                  <a:pt x="288290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5"/>
                </a:lnTo>
                <a:lnTo>
                  <a:pt x="301625" y="615950"/>
                </a:lnTo>
                <a:lnTo>
                  <a:pt x="303530" y="589280"/>
                </a:lnTo>
                <a:lnTo>
                  <a:pt x="303530" y="560705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6885"/>
                </a:lnTo>
                <a:lnTo>
                  <a:pt x="301625" y="449580"/>
                </a:lnTo>
                <a:lnTo>
                  <a:pt x="300990" y="421005"/>
                </a:lnTo>
                <a:lnTo>
                  <a:pt x="299084" y="394335"/>
                </a:lnTo>
                <a:lnTo>
                  <a:pt x="297180" y="368300"/>
                </a:lnTo>
                <a:lnTo>
                  <a:pt x="294640" y="341630"/>
                </a:lnTo>
                <a:lnTo>
                  <a:pt x="290830" y="316230"/>
                </a:lnTo>
                <a:lnTo>
                  <a:pt x="288290" y="290830"/>
                </a:lnTo>
                <a:lnTo>
                  <a:pt x="284480" y="266700"/>
                </a:lnTo>
                <a:lnTo>
                  <a:pt x="280034" y="241935"/>
                </a:lnTo>
                <a:lnTo>
                  <a:pt x="275590" y="219710"/>
                </a:lnTo>
                <a:lnTo>
                  <a:pt x="269875" y="197485"/>
                </a:lnTo>
                <a:lnTo>
                  <a:pt x="265430" y="176530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934" y="101600"/>
                </a:lnTo>
                <a:lnTo>
                  <a:pt x="234950" y="86360"/>
                </a:lnTo>
                <a:lnTo>
                  <a:pt x="228600" y="70485"/>
                </a:lnTo>
                <a:lnTo>
                  <a:pt x="220980" y="57785"/>
                </a:lnTo>
                <a:lnTo>
                  <a:pt x="214630" y="45085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780"/>
                </a:lnTo>
                <a:lnTo>
                  <a:pt x="184150" y="11430"/>
                </a:lnTo>
                <a:lnTo>
                  <a:pt x="176530" y="6350"/>
                </a:lnTo>
                <a:lnTo>
                  <a:pt x="167640" y="1905"/>
                </a:lnTo>
                <a:lnTo>
                  <a:pt x="159384" y="0"/>
                </a:lnTo>
                <a:lnTo>
                  <a:pt x="144780" y="0"/>
                </a:lnTo>
                <a:lnTo>
                  <a:pt x="136525" y="1905"/>
                </a:lnTo>
                <a:lnTo>
                  <a:pt x="127634" y="6350"/>
                </a:lnTo>
                <a:lnTo>
                  <a:pt x="120650" y="11430"/>
                </a:lnTo>
                <a:lnTo>
                  <a:pt x="113030" y="17780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085"/>
                </a:lnTo>
                <a:lnTo>
                  <a:pt x="83184" y="57785"/>
                </a:lnTo>
                <a:lnTo>
                  <a:pt x="76200" y="70485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6530"/>
                </a:lnTo>
                <a:lnTo>
                  <a:pt x="34290" y="197485"/>
                </a:lnTo>
                <a:lnTo>
                  <a:pt x="28575" y="219710"/>
                </a:lnTo>
                <a:lnTo>
                  <a:pt x="24130" y="241935"/>
                </a:lnTo>
                <a:lnTo>
                  <a:pt x="19684" y="266700"/>
                </a:lnTo>
                <a:lnTo>
                  <a:pt x="15875" y="290830"/>
                </a:lnTo>
                <a:lnTo>
                  <a:pt x="13334" y="316230"/>
                </a:lnTo>
                <a:lnTo>
                  <a:pt x="9525" y="341630"/>
                </a:lnTo>
                <a:lnTo>
                  <a:pt x="6984" y="368300"/>
                </a:lnTo>
                <a:lnTo>
                  <a:pt x="5080" y="394335"/>
                </a:lnTo>
                <a:lnTo>
                  <a:pt x="3175" y="421005"/>
                </a:lnTo>
                <a:lnTo>
                  <a:pt x="2540" y="449580"/>
                </a:lnTo>
                <a:lnTo>
                  <a:pt x="634" y="476885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00200" y="47244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0200" y="4724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6000" y="541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2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48200" y="47244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48200" y="4724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34000" y="541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00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00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962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248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30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2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526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7200" y="5409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82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06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200" y="541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25851" y="554001"/>
            <a:ext cx="2666703" cy="144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3784">
              <a:lnSpc>
                <a:spcPts val="459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Ef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cia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83896" algn="ctr">
              <a:lnSpc>
                <a:spcPct val="95825"/>
              </a:lnSpc>
              <a:spcBef>
                <a:spcPts val="1794"/>
              </a:spcBef>
            </a:pPr>
            <a:r>
              <a:rPr sz="18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qu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es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sz="18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ñ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os</a:t>
            </a:r>
            <a:endParaRPr sz="1800" b="1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 marR="83896" algn="ctr">
              <a:lnSpc>
                <a:spcPct val="95825"/>
              </a:lnSpc>
              <a:spcBef>
                <a:spcPts val="570"/>
              </a:spcBef>
            </a:pP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(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Menos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b="1" spc="14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sz="1800" b="1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18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cie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800" b="1" spc="-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18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)</a:t>
            </a:r>
            <a:endParaRPr sz="18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3262" y="3798644"/>
            <a:ext cx="3026537" cy="589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Paqu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 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ra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8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endParaRPr sz="1800" b="1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 marR="34289" algn="ctr">
              <a:lnSpc>
                <a:spcPct val="95825"/>
              </a:lnSpc>
              <a:spcBef>
                <a:spcPts val="473"/>
              </a:spcBef>
            </a:pP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(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Más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b="1" spc="14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sz="1800" b="1" spc="-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1800" b="1" spc="1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18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800" b="1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18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)</a:t>
            </a:r>
            <a:endParaRPr sz="1800" b="1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8200" y="47244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800600" y="47244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334000" y="4724400"/>
            <a:ext cx="1981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600200" y="47244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752600" y="47244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286000" y="4724400"/>
            <a:ext cx="1981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295400" y="4495800"/>
            <a:ext cx="6477000" cy="106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4008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5532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0866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1816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3340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8674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9624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1148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482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7432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8956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4290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5240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6764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2098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95400" y="2209800"/>
            <a:ext cx="6477000" cy="106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1"/>
            <a:ext cx="44043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764540" y="560097"/>
            <a:ext cx="172502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1031" y="560097"/>
            <a:ext cx="147443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0647" y="560097"/>
            <a:ext cx="208734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éc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44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534645"/>
            <a:ext cx="228853" cy="4554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2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2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7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2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1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456" y="1560553"/>
            <a:ext cx="3589593" cy="4554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Es</a:t>
            </a:r>
            <a:r>
              <a:rPr sz="3200" spc="4" dirty="0" smtClean="0">
                <a:latin typeface="Times New Roman"/>
                <a:cs typeface="Times New Roman"/>
              </a:rPr>
              <a:t>ca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bili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 dirty="0">
              <a:latin typeface="Times New Roman"/>
              <a:cs typeface="Times New Roman"/>
            </a:endParaRPr>
          </a:p>
          <a:p>
            <a:pPr marL="12700" marR="1089474">
              <a:lnSpc>
                <a:spcPts val="3679"/>
              </a:lnSpc>
              <a:spcBef>
                <a:spcPts val="78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sp</a:t>
            </a:r>
            <a:r>
              <a:rPr sz="3200" spc="9" dirty="0" smtClean="0">
                <a:latin typeface="Times New Roman"/>
                <a:cs typeface="Times New Roman"/>
              </a:rPr>
              <a:t>on</a:t>
            </a:r>
            <a:r>
              <a:rPr sz="3200" spc="0" dirty="0" smtClean="0">
                <a:latin typeface="Times New Roman"/>
                <a:cs typeface="Times New Roman"/>
              </a:rPr>
              <a:t>ibili</a:t>
            </a:r>
            <a:r>
              <a:rPr sz="3200" spc="-4" dirty="0" smtClean="0">
                <a:latin typeface="Times New Roman"/>
                <a:cs typeface="Times New Roman"/>
              </a:rPr>
              <a:t>dad </a:t>
            </a:r>
            <a:endParaRPr sz="3200" dirty="0">
              <a:latin typeface="Times New Roman"/>
              <a:cs typeface="Times New Roman"/>
            </a:endParaRPr>
          </a:p>
          <a:p>
            <a:pPr marL="12700" marR="1089474">
              <a:lnSpc>
                <a:spcPts val="3679"/>
              </a:lnSpc>
              <a:spcBef>
                <a:spcPts val="96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end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to </a:t>
            </a:r>
            <a:endParaRPr sz="3200" dirty="0">
              <a:latin typeface="Times New Roman"/>
              <a:cs typeface="Times New Roman"/>
            </a:endParaRPr>
          </a:p>
          <a:p>
            <a:pPr marL="12700" marR="1089474">
              <a:lnSpc>
                <a:spcPts val="3679"/>
              </a:lnSpc>
              <a:spcBef>
                <a:spcPts val="96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Se</a:t>
            </a:r>
            <a:r>
              <a:rPr sz="3200" spc="4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ur</a:t>
            </a:r>
            <a:r>
              <a:rPr sz="3200" spc="4" dirty="0" smtClean="0">
                <a:latin typeface="Times New Roman"/>
                <a:cs typeface="Times New Roman"/>
              </a:rPr>
              <a:t>id</a:t>
            </a:r>
            <a:r>
              <a:rPr sz="3200" spc="-4" dirty="0" smtClean="0">
                <a:latin typeface="Times New Roman"/>
                <a:cs typeface="Times New Roman"/>
              </a:rPr>
              <a:t>ad</a:t>
            </a:r>
            <a:endParaRPr sz="3200" dirty="0">
              <a:latin typeface="Times New Roman"/>
              <a:cs typeface="Times New Roman"/>
            </a:endParaRPr>
          </a:p>
          <a:p>
            <a:pPr marL="12700" marR="228246">
              <a:lnSpc>
                <a:spcPts val="3679"/>
              </a:lnSpc>
              <a:spcBef>
                <a:spcPts val="985"/>
              </a:spcBef>
            </a:pPr>
            <a:r>
              <a:rPr sz="3200" spc="-4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cil</a:t>
            </a:r>
            <a:r>
              <a:rPr sz="3200" spc="-4" dirty="0" smtClean="0">
                <a:latin typeface="Times New Roman"/>
                <a:cs typeface="Times New Roman"/>
              </a:rPr>
              <a:t>id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est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ón </a:t>
            </a:r>
            <a:endParaRPr sz="3200" dirty="0">
              <a:latin typeface="Times New Roman"/>
              <a:cs typeface="Times New Roman"/>
            </a:endParaRPr>
          </a:p>
          <a:p>
            <a:pPr marL="12700" marR="228246">
              <a:lnSpc>
                <a:spcPts val="3679"/>
              </a:lnSpc>
              <a:spcBef>
                <a:spcPts val="960"/>
              </a:spcBef>
            </a:pPr>
            <a:r>
              <a:rPr sz="3200" spc="-4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cil</a:t>
            </a:r>
            <a:r>
              <a:rPr sz="3200" spc="-4" dirty="0" smtClean="0">
                <a:latin typeface="Times New Roman"/>
                <a:cs typeface="Times New Roman"/>
              </a:rPr>
              <a:t>id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-9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o </a:t>
            </a:r>
            <a:endParaRPr sz="3200" dirty="0">
              <a:latin typeface="Times New Roman"/>
              <a:cs typeface="Times New Roman"/>
            </a:endParaRPr>
          </a:p>
          <a:p>
            <a:pPr marL="12700" marR="228246">
              <a:lnSpc>
                <a:spcPts val="3679"/>
              </a:lnSpc>
              <a:spcBef>
                <a:spcPts val="96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dap</a:t>
            </a:r>
            <a:r>
              <a:rPr sz="3200" spc="-4" dirty="0" smtClean="0">
                <a:latin typeface="Times New Roman"/>
                <a:cs typeface="Times New Roman"/>
              </a:rPr>
              <a:t>ta</a:t>
            </a:r>
            <a:r>
              <a:rPr sz="3200" spc="4" dirty="0" smtClean="0">
                <a:latin typeface="Times New Roman"/>
                <a:cs typeface="Times New Roman"/>
              </a:rPr>
              <a:t>b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lidad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8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j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ste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 </a:t>
            </a: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supu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to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955038" y="554001"/>
            <a:ext cx="529275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Ef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ci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nc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a: Un e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je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mplo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71600"/>
            <a:ext cx="6945746" cy="48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391795" y="2142490"/>
            <a:ext cx="2162175" cy="3115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35530" y="4973320"/>
            <a:ext cx="960119" cy="226694"/>
          </a:xfrm>
          <a:custGeom>
            <a:avLst/>
            <a:gdLst/>
            <a:ahLst/>
            <a:cxnLst/>
            <a:rect l="l" t="t" r="r" b="b"/>
            <a:pathLst>
              <a:path w="960119" h="226695">
                <a:moveTo>
                  <a:pt x="285750" y="0"/>
                </a:moveTo>
                <a:lnTo>
                  <a:pt x="0" y="207644"/>
                </a:lnTo>
                <a:lnTo>
                  <a:pt x="960119" y="226694"/>
                </a:lnTo>
                <a:lnTo>
                  <a:pt x="883919" y="0"/>
                </a:lnTo>
                <a:lnTo>
                  <a:pt x="285750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35530" y="4973320"/>
            <a:ext cx="960119" cy="226694"/>
          </a:xfrm>
          <a:custGeom>
            <a:avLst/>
            <a:gdLst/>
            <a:ahLst/>
            <a:cxnLst/>
            <a:rect l="l" t="t" r="r" b="b"/>
            <a:pathLst>
              <a:path w="960119" h="226695">
                <a:moveTo>
                  <a:pt x="285750" y="0"/>
                </a:moveTo>
                <a:lnTo>
                  <a:pt x="883919" y="0"/>
                </a:lnTo>
                <a:lnTo>
                  <a:pt x="960119" y="226694"/>
                </a:lnTo>
                <a:lnTo>
                  <a:pt x="0" y="207644"/>
                </a:lnTo>
                <a:lnTo>
                  <a:pt x="28575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84170" y="3729990"/>
            <a:ext cx="1287780" cy="1484630"/>
          </a:xfrm>
          <a:custGeom>
            <a:avLst/>
            <a:gdLst/>
            <a:ahLst/>
            <a:cxnLst/>
            <a:rect l="l" t="t" r="r" b="b"/>
            <a:pathLst>
              <a:path w="1287780" h="1484630">
                <a:moveTo>
                  <a:pt x="1287780" y="1357630"/>
                </a:moveTo>
                <a:lnTo>
                  <a:pt x="1287780" y="1305560"/>
                </a:lnTo>
                <a:lnTo>
                  <a:pt x="1160780" y="1244600"/>
                </a:lnTo>
                <a:lnTo>
                  <a:pt x="1041400" y="1186180"/>
                </a:lnTo>
                <a:lnTo>
                  <a:pt x="977900" y="1154430"/>
                </a:lnTo>
                <a:lnTo>
                  <a:pt x="933450" y="1135380"/>
                </a:lnTo>
                <a:lnTo>
                  <a:pt x="881380" y="1107440"/>
                </a:lnTo>
                <a:lnTo>
                  <a:pt x="839469" y="1082040"/>
                </a:lnTo>
                <a:lnTo>
                  <a:pt x="807719" y="1051560"/>
                </a:lnTo>
                <a:lnTo>
                  <a:pt x="781050" y="1016000"/>
                </a:lnTo>
                <a:lnTo>
                  <a:pt x="750569" y="930910"/>
                </a:lnTo>
                <a:lnTo>
                  <a:pt x="742950" y="872490"/>
                </a:lnTo>
                <a:lnTo>
                  <a:pt x="735330" y="795020"/>
                </a:lnTo>
                <a:lnTo>
                  <a:pt x="728980" y="698500"/>
                </a:lnTo>
                <a:lnTo>
                  <a:pt x="728980" y="600710"/>
                </a:lnTo>
                <a:lnTo>
                  <a:pt x="736600" y="454660"/>
                </a:lnTo>
                <a:lnTo>
                  <a:pt x="741680" y="364490"/>
                </a:lnTo>
                <a:lnTo>
                  <a:pt x="749300" y="289560"/>
                </a:lnTo>
                <a:lnTo>
                  <a:pt x="756919" y="228600"/>
                </a:lnTo>
                <a:lnTo>
                  <a:pt x="763269" y="186690"/>
                </a:lnTo>
                <a:lnTo>
                  <a:pt x="774700" y="142240"/>
                </a:lnTo>
                <a:lnTo>
                  <a:pt x="800100" y="76200"/>
                </a:lnTo>
                <a:lnTo>
                  <a:pt x="820419" y="43180"/>
                </a:lnTo>
                <a:lnTo>
                  <a:pt x="855980" y="0"/>
                </a:lnTo>
                <a:lnTo>
                  <a:pt x="520700" y="0"/>
                </a:lnTo>
                <a:lnTo>
                  <a:pt x="549275" y="38100"/>
                </a:lnTo>
                <a:lnTo>
                  <a:pt x="565784" y="69850"/>
                </a:lnTo>
                <a:lnTo>
                  <a:pt x="578484" y="105410"/>
                </a:lnTo>
                <a:lnTo>
                  <a:pt x="590550" y="148590"/>
                </a:lnTo>
                <a:lnTo>
                  <a:pt x="597534" y="201930"/>
                </a:lnTo>
                <a:lnTo>
                  <a:pt x="603250" y="259080"/>
                </a:lnTo>
                <a:lnTo>
                  <a:pt x="605790" y="361950"/>
                </a:lnTo>
                <a:lnTo>
                  <a:pt x="612775" y="457200"/>
                </a:lnTo>
                <a:lnTo>
                  <a:pt x="608330" y="600710"/>
                </a:lnTo>
                <a:lnTo>
                  <a:pt x="601980" y="698500"/>
                </a:lnTo>
                <a:lnTo>
                  <a:pt x="590550" y="795020"/>
                </a:lnTo>
                <a:lnTo>
                  <a:pt x="577850" y="873760"/>
                </a:lnTo>
                <a:lnTo>
                  <a:pt x="563880" y="930910"/>
                </a:lnTo>
                <a:lnTo>
                  <a:pt x="544830" y="988060"/>
                </a:lnTo>
                <a:lnTo>
                  <a:pt x="525780" y="1021080"/>
                </a:lnTo>
                <a:lnTo>
                  <a:pt x="495934" y="1056640"/>
                </a:lnTo>
                <a:lnTo>
                  <a:pt x="474980" y="1078230"/>
                </a:lnTo>
                <a:lnTo>
                  <a:pt x="438150" y="1107440"/>
                </a:lnTo>
                <a:lnTo>
                  <a:pt x="393700" y="1135380"/>
                </a:lnTo>
                <a:lnTo>
                  <a:pt x="353060" y="1154430"/>
                </a:lnTo>
                <a:lnTo>
                  <a:pt x="285750" y="1186180"/>
                </a:lnTo>
                <a:lnTo>
                  <a:pt x="153035" y="1243330"/>
                </a:lnTo>
                <a:lnTo>
                  <a:pt x="0" y="1305560"/>
                </a:lnTo>
                <a:lnTo>
                  <a:pt x="0" y="1357630"/>
                </a:lnTo>
                <a:lnTo>
                  <a:pt x="73660" y="1390650"/>
                </a:lnTo>
                <a:lnTo>
                  <a:pt x="165735" y="1419860"/>
                </a:lnTo>
                <a:lnTo>
                  <a:pt x="286385" y="1446530"/>
                </a:lnTo>
                <a:lnTo>
                  <a:pt x="411480" y="1461770"/>
                </a:lnTo>
                <a:lnTo>
                  <a:pt x="514350" y="1477010"/>
                </a:lnTo>
                <a:lnTo>
                  <a:pt x="652780" y="1484630"/>
                </a:lnTo>
                <a:lnTo>
                  <a:pt x="798830" y="1477010"/>
                </a:lnTo>
                <a:lnTo>
                  <a:pt x="908050" y="1465580"/>
                </a:lnTo>
                <a:lnTo>
                  <a:pt x="1027430" y="1446530"/>
                </a:lnTo>
                <a:lnTo>
                  <a:pt x="1136650" y="1419860"/>
                </a:lnTo>
                <a:lnTo>
                  <a:pt x="1217930" y="1390650"/>
                </a:lnTo>
                <a:lnTo>
                  <a:pt x="1287780" y="135763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84170" y="3729990"/>
            <a:ext cx="1287780" cy="1484630"/>
          </a:xfrm>
          <a:custGeom>
            <a:avLst/>
            <a:gdLst/>
            <a:ahLst/>
            <a:cxnLst/>
            <a:rect l="l" t="t" r="r" b="b"/>
            <a:pathLst>
              <a:path w="1287780" h="1484630">
                <a:moveTo>
                  <a:pt x="520700" y="0"/>
                </a:moveTo>
                <a:lnTo>
                  <a:pt x="855980" y="0"/>
                </a:lnTo>
                <a:lnTo>
                  <a:pt x="820419" y="43180"/>
                </a:lnTo>
                <a:lnTo>
                  <a:pt x="800100" y="76200"/>
                </a:lnTo>
                <a:lnTo>
                  <a:pt x="784225" y="110490"/>
                </a:lnTo>
                <a:lnTo>
                  <a:pt x="763269" y="186690"/>
                </a:lnTo>
                <a:lnTo>
                  <a:pt x="756919" y="228600"/>
                </a:lnTo>
                <a:lnTo>
                  <a:pt x="749300" y="289560"/>
                </a:lnTo>
                <a:lnTo>
                  <a:pt x="741680" y="364490"/>
                </a:lnTo>
                <a:lnTo>
                  <a:pt x="736600" y="454660"/>
                </a:lnTo>
                <a:lnTo>
                  <a:pt x="728980" y="600710"/>
                </a:lnTo>
                <a:lnTo>
                  <a:pt x="728980" y="698500"/>
                </a:lnTo>
                <a:lnTo>
                  <a:pt x="735330" y="795020"/>
                </a:lnTo>
                <a:lnTo>
                  <a:pt x="742950" y="872490"/>
                </a:lnTo>
                <a:lnTo>
                  <a:pt x="750569" y="930910"/>
                </a:lnTo>
                <a:lnTo>
                  <a:pt x="768350" y="988060"/>
                </a:lnTo>
                <a:lnTo>
                  <a:pt x="807719" y="1051560"/>
                </a:lnTo>
                <a:lnTo>
                  <a:pt x="839469" y="1082040"/>
                </a:lnTo>
                <a:lnTo>
                  <a:pt x="881380" y="1107440"/>
                </a:lnTo>
                <a:lnTo>
                  <a:pt x="933450" y="1135380"/>
                </a:lnTo>
                <a:lnTo>
                  <a:pt x="977900" y="1154430"/>
                </a:lnTo>
                <a:lnTo>
                  <a:pt x="1041400" y="1186180"/>
                </a:lnTo>
                <a:lnTo>
                  <a:pt x="1160780" y="1244600"/>
                </a:lnTo>
                <a:lnTo>
                  <a:pt x="1287780" y="1305560"/>
                </a:lnTo>
                <a:lnTo>
                  <a:pt x="1287780" y="1357630"/>
                </a:lnTo>
                <a:lnTo>
                  <a:pt x="1217930" y="1390650"/>
                </a:lnTo>
                <a:lnTo>
                  <a:pt x="1136650" y="1419860"/>
                </a:lnTo>
                <a:lnTo>
                  <a:pt x="1027430" y="1446530"/>
                </a:lnTo>
                <a:lnTo>
                  <a:pt x="908050" y="1465580"/>
                </a:lnTo>
                <a:lnTo>
                  <a:pt x="798830" y="1477010"/>
                </a:lnTo>
                <a:lnTo>
                  <a:pt x="652780" y="1484630"/>
                </a:lnTo>
                <a:lnTo>
                  <a:pt x="514350" y="1477010"/>
                </a:lnTo>
                <a:lnTo>
                  <a:pt x="411480" y="1461770"/>
                </a:lnTo>
                <a:lnTo>
                  <a:pt x="286385" y="1446530"/>
                </a:lnTo>
                <a:lnTo>
                  <a:pt x="165735" y="1419860"/>
                </a:lnTo>
                <a:lnTo>
                  <a:pt x="73660" y="1390650"/>
                </a:lnTo>
                <a:lnTo>
                  <a:pt x="0" y="1357630"/>
                </a:lnTo>
                <a:lnTo>
                  <a:pt x="0" y="1305560"/>
                </a:lnTo>
                <a:lnTo>
                  <a:pt x="153035" y="1243330"/>
                </a:lnTo>
                <a:lnTo>
                  <a:pt x="285750" y="1186180"/>
                </a:lnTo>
                <a:lnTo>
                  <a:pt x="353060" y="1154430"/>
                </a:lnTo>
                <a:lnTo>
                  <a:pt x="393700" y="1135380"/>
                </a:lnTo>
                <a:lnTo>
                  <a:pt x="438150" y="1107440"/>
                </a:lnTo>
                <a:lnTo>
                  <a:pt x="474980" y="1078230"/>
                </a:lnTo>
                <a:lnTo>
                  <a:pt x="495934" y="1056640"/>
                </a:lnTo>
                <a:lnTo>
                  <a:pt x="525780" y="1021080"/>
                </a:lnTo>
                <a:lnTo>
                  <a:pt x="544830" y="988060"/>
                </a:lnTo>
                <a:lnTo>
                  <a:pt x="563880" y="930910"/>
                </a:lnTo>
                <a:lnTo>
                  <a:pt x="577850" y="873760"/>
                </a:lnTo>
                <a:lnTo>
                  <a:pt x="590550" y="795020"/>
                </a:lnTo>
                <a:lnTo>
                  <a:pt x="601980" y="698500"/>
                </a:lnTo>
                <a:lnTo>
                  <a:pt x="608330" y="600710"/>
                </a:lnTo>
                <a:lnTo>
                  <a:pt x="612775" y="457200"/>
                </a:lnTo>
                <a:lnTo>
                  <a:pt x="605790" y="361950"/>
                </a:lnTo>
                <a:lnTo>
                  <a:pt x="603250" y="259080"/>
                </a:lnTo>
                <a:lnTo>
                  <a:pt x="597534" y="201930"/>
                </a:lnTo>
                <a:lnTo>
                  <a:pt x="590550" y="148590"/>
                </a:lnTo>
                <a:lnTo>
                  <a:pt x="578484" y="105410"/>
                </a:lnTo>
                <a:lnTo>
                  <a:pt x="565784" y="69850"/>
                </a:lnTo>
                <a:lnTo>
                  <a:pt x="549275" y="38100"/>
                </a:lnTo>
                <a:lnTo>
                  <a:pt x="52070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3120" y="4801870"/>
            <a:ext cx="337184" cy="45085"/>
          </a:xfrm>
          <a:custGeom>
            <a:avLst/>
            <a:gdLst/>
            <a:ahLst/>
            <a:cxnLst/>
            <a:rect l="l" t="t" r="r" b="b"/>
            <a:pathLst>
              <a:path w="337184" h="45085">
                <a:moveTo>
                  <a:pt x="0" y="634"/>
                </a:moveTo>
                <a:lnTo>
                  <a:pt x="38100" y="18414"/>
                </a:lnTo>
                <a:lnTo>
                  <a:pt x="80644" y="32384"/>
                </a:lnTo>
                <a:lnTo>
                  <a:pt x="127000" y="40004"/>
                </a:lnTo>
                <a:lnTo>
                  <a:pt x="175894" y="45084"/>
                </a:lnTo>
                <a:lnTo>
                  <a:pt x="229234" y="38734"/>
                </a:lnTo>
                <a:lnTo>
                  <a:pt x="274954" y="26034"/>
                </a:lnTo>
                <a:lnTo>
                  <a:pt x="311150" y="15874"/>
                </a:lnTo>
                <a:lnTo>
                  <a:pt x="337184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84170" y="5038090"/>
            <a:ext cx="1282700" cy="125730"/>
          </a:xfrm>
          <a:custGeom>
            <a:avLst/>
            <a:gdLst/>
            <a:ahLst/>
            <a:cxnLst/>
            <a:rect l="l" t="t" r="r" b="b"/>
            <a:pathLst>
              <a:path w="1282700" h="125730">
                <a:moveTo>
                  <a:pt x="0" y="2540"/>
                </a:moveTo>
                <a:lnTo>
                  <a:pt x="70485" y="33020"/>
                </a:lnTo>
                <a:lnTo>
                  <a:pt x="143510" y="54610"/>
                </a:lnTo>
                <a:lnTo>
                  <a:pt x="201930" y="71120"/>
                </a:lnTo>
                <a:lnTo>
                  <a:pt x="285750" y="87630"/>
                </a:lnTo>
                <a:lnTo>
                  <a:pt x="368300" y="100330"/>
                </a:lnTo>
                <a:lnTo>
                  <a:pt x="454025" y="111760"/>
                </a:lnTo>
                <a:lnTo>
                  <a:pt x="527050" y="120650"/>
                </a:lnTo>
                <a:lnTo>
                  <a:pt x="646430" y="125730"/>
                </a:lnTo>
                <a:lnTo>
                  <a:pt x="786130" y="120650"/>
                </a:lnTo>
                <a:lnTo>
                  <a:pt x="871219" y="111760"/>
                </a:lnTo>
                <a:lnTo>
                  <a:pt x="1012825" y="91440"/>
                </a:lnTo>
                <a:lnTo>
                  <a:pt x="1084580" y="76200"/>
                </a:lnTo>
                <a:lnTo>
                  <a:pt x="1149350" y="57150"/>
                </a:lnTo>
                <a:lnTo>
                  <a:pt x="1225550" y="29210"/>
                </a:lnTo>
                <a:lnTo>
                  <a:pt x="12827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00350" y="3548379"/>
            <a:ext cx="1549400" cy="218440"/>
          </a:xfrm>
          <a:custGeom>
            <a:avLst/>
            <a:gdLst/>
            <a:ahLst/>
            <a:cxnLst/>
            <a:rect l="l" t="t" r="r" b="b"/>
            <a:pathLst>
              <a:path w="1549400" h="218440">
                <a:moveTo>
                  <a:pt x="0" y="218440"/>
                </a:moveTo>
                <a:lnTo>
                  <a:pt x="1549400" y="218440"/>
                </a:lnTo>
                <a:lnTo>
                  <a:pt x="1549400" y="0"/>
                </a:ln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00350" y="3548379"/>
            <a:ext cx="1549400" cy="218440"/>
          </a:xfrm>
          <a:custGeom>
            <a:avLst/>
            <a:gdLst/>
            <a:ahLst/>
            <a:cxnLst/>
            <a:rect l="l" t="t" r="r" b="b"/>
            <a:pathLst>
              <a:path w="1549400" h="218440">
                <a:moveTo>
                  <a:pt x="0" y="218440"/>
                </a:moveTo>
                <a:lnTo>
                  <a:pt x="1549400" y="218440"/>
                </a:lnTo>
                <a:lnTo>
                  <a:pt x="1549400" y="0"/>
                </a:ln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6550" y="3404870"/>
            <a:ext cx="400050" cy="111125"/>
          </a:xfrm>
          <a:custGeom>
            <a:avLst/>
            <a:gdLst/>
            <a:ahLst/>
            <a:cxnLst/>
            <a:rect l="l" t="t" r="r" b="b"/>
            <a:pathLst>
              <a:path w="400050" h="111125">
                <a:moveTo>
                  <a:pt x="0" y="60325"/>
                </a:moveTo>
                <a:lnTo>
                  <a:pt x="172085" y="50800"/>
                </a:lnTo>
                <a:lnTo>
                  <a:pt x="400050" y="0"/>
                </a:lnTo>
                <a:lnTo>
                  <a:pt x="400050" y="74294"/>
                </a:lnTo>
                <a:lnTo>
                  <a:pt x="163830" y="106044"/>
                </a:lnTo>
                <a:lnTo>
                  <a:pt x="0" y="111125"/>
                </a:lnTo>
                <a:lnTo>
                  <a:pt x="0" y="60325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4707" y="3482975"/>
            <a:ext cx="0" cy="63498"/>
          </a:xfrm>
          <a:custGeom>
            <a:avLst/>
            <a:gdLst/>
            <a:ahLst/>
            <a:cxnLst/>
            <a:rect l="l" t="t" r="r" b="b"/>
            <a:pathLst>
              <a:path h="63498">
                <a:moveTo>
                  <a:pt x="0" y="0"/>
                </a:moveTo>
                <a:lnTo>
                  <a:pt x="0" y="63498"/>
                </a:lnTo>
              </a:path>
            </a:pathLst>
          </a:custGeom>
          <a:ln w="412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4070" y="3483609"/>
            <a:ext cx="41275" cy="61595"/>
          </a:xfrm>
          <a:custGeom>
            <a:avLst/>
            <a:gdLst/>
            <a:ahLst/>
            <a:cxnLst/>
            <a:rect l="l" t="t" r="r" b="b"/>
            <a:pathLst>
              <a:path w="41275" h="61595">
                <a:moveTo>
                  <a:pt x="0" y="61595"/>
                </a:moveTo>
                <a:lnTo>
                  <a:pt x="41275" y="61595"/>
                </a:lnTo>
                <a:lnTo>
                  <a:pt x="4127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34640" y="3413760"/>
            <a:ext cx="582930" cy="131444"/>
          </a:xfrm>
          <a:custGeom>
            <a:avLst/>
            <a:gdLst/>
            <a:ahLst/>
            <a:cxnLst/>
            <a:rect l="l" t="t" r="r" b="b"/>
            <a:pathLst>
              <a:path w="582930" h="131444">
                <a:moveTo>
                  <a:pt x="224790" y="121285"/>
                </a:moveTo>
                <a:lnTo>
                  <a:pt x="582930" y="84454"/>
                </a:lnTo>
                <a:lnTo>
                  <a:pt x="582930" y="0"/>
                </a:lnTo>
                <a:lnTo>
                  <a:pt x="217170" y="74294"/>
                </a:lnTo>
                <a:lnTo>
                  <a:pt x="0" y="88900"/>
                </a:lnTo>
                <a:lnTo>
                  <a:pt x="0" y="131444"/>
                </a:lnTo>
                <a:lnTo>
                  <a:pt x="224790" y="12128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34640" y="3413760"/>
            <a:ext cx="582930" cy="131444"/>
          </a:xfrm>
          <a:custGeom>
            <a:avLst/>
            <a:gdLst/>
            <a:ahLst/>
            <a:cxnLst/>
            <a:rect l="l" t="t" r="r" b="b"/>
            <a:pathLst>
              <a:path w="582930" h="131444">
                <a:moveTo>
                  <a:pt x="582930" y="0"/>
                </a:moveTo>
                <a:lnTo>
                  <a:pt x="217170" y="74294"/>
                </a:lnTo>
                <a:lnTo>
                  <a:pt x="0" y="88900"/>
                </a:lnTo>
                <a:lnTo>
                  <a:pt x="0" y="131444"/>
                </a:lnTo>
                <a:lnTo>
                  <a:pt x="224790" y="121285"/>
                </a:lnTo>
                <a:lnTo>
                  <a:pt x="582930" y="84454"/>
                </a:lnTo>
                <a:lnTo>
                  <a:pt x="58293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62580" y="3437890"/>
            <a:ext cx="535940" cy="83820"/>
          </a:xfrm>
          <a:custGeom>
            <a:avLst/>
            <a:gdLst/>
            <a:ahLst/>
            <a:cxnLst/>
            <a:rect l="l" t="t" r="r" b="b"/>
            <a:pathLst>
              <a:path w="535940" h="83820">
                <a:moveTo>
                  <a:pt x="0" y="83820"/>
                </a:moveTo>
                <a:lnTo>
                  <a:pt x="198755" y="69850"/>
                </a:lnTo>
                <a:lnTo>
                  <a:pt x="5359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1850" y="3491229"/>
            <a:ext cx="889000" cy="151130"/>
          </a:xfrm>
          <a:custGeom>
            <a:avLst/>
            <a:gdLst/>
            <a:ahLst/>
            <a:cxnLst/>
            <a:rect l="l" t="t" r="r" b="b"/>
            <a:pathLst>
              <a:path w="889000" h="151130">
                <a:moveTo>
                  <a:pt x="0" y="57150"/>
                </a:moveTo>
                <a:lnTo>
                  <a:pt x="8254" y="92710"/>
                </a:lnTo>
                <a:lnTo>
                  <a:pt x="23495" y="114300"/>
                </a:lnTo>
                <a:lnTo>
                  <a:pt x="46354" y="133350"/>
                </a:lnTo>
                <a:lnTo>
                  <a:pt x="71754" y="142240"/>
                </a:lnTo>
                <a:lnTo>
                  <a:pt x="103504" y="146050"/>
                </a:lnTo>
                <a:lnTo>
                  <a:pt x="128904" y="135890"/>
                </a:lnTo>
                <a:lnTo>
                  <a:pt x="166370" y="123190"/>
                </a:lnTo>
                <a:lnTo>
                  <a:pt x="210820" y="111760"/>
                </a:lnTo>
                <a:lnTo>
                  <a:pt x="261620" y="107950"/>
                </a:lnTo>
                <a:lnTo>
                  <a:pt x="325120" y="114300"/>
                </a:lnTo>
                <a:lnTo>
                  <a:pt x="381000" y="127000"/>
                </a:lnTo>
                <a:lnTo>
                  <a:pt x="438150" y="142240"/>
                </a:lnTo>
                <a:lnTo>
                  <a:pt x="490854" y="151130"/>
                </a:lnTo>
                <a:lnTo>
                  <a:pt x="528954" y="146050"/>
                </a:lnTo>
                <a:lnTo>
                  <a:pt x="591820" y="135890"/>
                </a:lnTo>
                <a:lnTo>
                  <a:pt x="660400" y="127000"/>
                </a:lnTo>
                <a:lnTo>
                  <a:pt x="725804" y="114300"/>
                </a:lnTo>
                <a:lnTo>
                  <a:pt x="798195" y="100330"/>
                </a:lnTo>
                <a:lnTo>
                  <a:pt x="840104" y="88900"/>
                </a:lnTo>
                <a:lnTo>
                  <a:pt x="861695" y="81280"/>
                </a:lnTo>
                <a:lnTo>
                  <a:pt x="878204" y="69850"/>
                </a:lnTo>
                <a:lnTo>
                  <a:pt x="889000" y="52070"/>
                </a:lnTo>
                <a:lnTo>
                  <a:pt x="880745" y="26670"/>
                </a:lnTo>
                <a:lnTo>
                  <a:pt x="865504" y="12700"/>
                </a:lnTo>
                <a:lnTo>
                  <a:pt x="840104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0590" y="3246120"/>
            <a:ext cx="755650" cy="301625"/>
          </a:xfrm>
          <a:custGeom>
            <a:avLst/>
            <a:gdLst/>
            <a:ahLst/>
            <a:cxnLst/>
            <a:rect l="l" t="t" r="r" b="b"/>
            <a:pathLst>
              <a:path w="755650" h="301625">
                <a:moveTo>
                  <a:pt x="0" y="301625"/>
                </a:moveTo>
                <a:lnTo>
                  <a:pt x="755650" y="301625"/>
                </a:lnTo>
                <a:lnTo>
                  <a:pt x="75565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50590" y="3246120"/>
            <a:ext cx="755650" cy="301625"/>
          </a:xfrm>
          <a:custGeom>
            <a:avLst/>
            <a:gdLst/>
            <a:ahLst/>
            <a:cxnLst/>
            <a:rect l="l" t="t" r="r" b="b"/>
            <a:pathLst>
              <a:path w="755650" h="301625">
                <a:moveTo>
                  <a:pt x="0" y="301625"/>
                </a:moveTo>
                <a:lnTo>
                  <a:pt x="755650" y="301625"/>
                </a:lnTo>
                <a:lnTo>
                  <a:pt x="75565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93770" y="327914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93770" y="327914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92500" y="3308350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68707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92500" y="3308350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0" y="0"/>
                </a:moveTo>
                <a:lnTo>
                  <a:pt x="68707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93770" y="333629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93770" y="333629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95040" y="337947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95040" y="337947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93770" y="3408679"/>
            <a:ext cx="687069" cy="0"/>
          </a:xfrm>
          <a:custGeom>
            <a:avLst/>
            <a:gdLst/>
            <a:ahLst/>
            <a:cxnLst/>
            <a:rect l="l" t="t" r="r" b="b"/>
            <a:pathLst>
              <a:path w="687069">
                <a:moveTo>
                  <a:pt x="687069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93770" y="3408679"/>
            <a:ext cx="687069" cy="0"/>
          </a:xfrm>
          <a:custGeom>
            <a:avLst/>
            <a:gdLst/>
            <a:ahLst/>
            <a:cxnLst/>
            <a:rect l="l" t="t" r="r" b="b"/>
            <a:pathLst>
              <a:path w="687069">
                <a:moveTo>
                  <a:pt x="0" y="0"/>
                </a:moveTo>
                <a:lnTo>
                  <a:pt x="687069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5040" y="343662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5040" y="343662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93770" y="348487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25520" y="3486150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63620" y="348487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9536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7" name="object 67"/>
          <p:cNvSpPr/>
          <p:nvPr/>
        </p:nvSpPr>
        <p:spPr>
          <a:xfrm>
            <a:off x="3633469" y="348234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8" name="object 68"/>
          <p:cNvSpPr/>
          <p:nvPr/>
        </p:nvSpPr>
        <p:spPr>
          <a:xfrm>
            <a:off x="366521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9" name="object 69"/>
          <p:cNvSpPr/>
          <p:nvPr/>
        </p:nvSpPr>
        <p:spPr>
          <a:xfrm>
            <a:off x="3703319" y="348234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0" name="object 70"/>
          <p:cNvSpPr/>
          <p:nvPr/>
        </p:nvSpPr>
        <p:spPr>
          <a:xfrm>
            <a:off x="3735069" y="348234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1" name="object 71"/>
          <p:cNvSpPr/>
          <p:nvPr/>
        </p:nvSpPr>
        <p:spPr>
          <a:xfrm>
            <a:off x="3769359" y="34861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2" name="object 72"/>
          <p:cNvSpPr/>
          <p:nvPr/>
        </p:nvSpPr>
        <p:spPr>
          <a:xfrm>
            <a:off x="3802378" y="3486785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3" name="object 73"/>
          <p:cNvSpPr/>
          <p:nvPr/>
        </p:nvSpPr>
        <p:spPr>
          <a:xfrm>
            <a:off x="3839209" y="34861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4" name="object 74"/>
          <p:cNvSpPr/>
          <p:nvPr/>
        </p:nvSpPr>
        <p:spPr>
          <a:xfrm>
            <a:off x="3872228" y="34861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5" name="object 75"/>
          <p:cNvSpPr/>
          <p:nvPr/>
        </p:nvSpPr>
        <p:spPr>
          <a:xfrm>
            <a:off x="390905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6" name="object 76"/>
          <p:cNvSpPr/>
          <p:nvPr/>
        </p:nvSpPr>
        <p:spPr>
          <a:xfrm>
            <a:off x="3942078" y="34861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7" name="object 77"/>
          <p:cNvSpPr/>
          <p:nvPr/>
        </p:nvSpPr>
        <p:spPr>
          <a:xfrm>
            <a:off x="397890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8" name="object 78"/>
          <p:cNvSpPr/>
          <p:nvPr/>
        </p:nvSpPr>
        <p:spPr>
          <a:xfrm>
            <a:off x="4011928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9" name="object 79"/>
          <p:cNvSpPr/>
          <p:nvPr/>
        </p:nvSpPr>
        <p:spPr>
          <a:xfrm>
            <a:off x="404494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0" name="object 80"/>
          <p:cNvSpPr/>
          <p:nvPr/>
        </p:nvSpPr>
        <p:spPr>
          <a:xfrm>
            <a:off x="4076699" y="34861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1" name="object 81"/>
          <p:cNvSpPr/>
          <p:nvPr/>
        </p:nvSpPr>
        <p:spPr>
          <a:xfrm>
            <a:off x="411479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2" name="object 82"/>
          <p:cNvSpPr/>
          <p:nvPr/>
        </p:nvSpPr>
        <p:spPr>
          <a:xfrm>
            <a:off x="4146549" y="348487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3" name="object 83"/>
          <p:cNvSpPr/>
          <p:nvPr/>
        </p:nvSpPr>
        <p:spPr>
          <a:xfrm>
            <a:off x="4075428" y="3243579"/>
            <a:ext cx="45719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4" name="object 84"/>
          <p:cNvSpPr/>
          <p:nvPr/>
        </p:nvSpPr>
        <p:spPr>
          <a:xfrm>
            <a:off x="3482340" y="3224529"/>
            <a:ext cx="592455" cy="19050"/>
          </a:xfrm>
          <a:custGeom>
            <a:avLst/>
            <a:gdLst/>
            <a:ahLst/>
            <a:cxnLst/>
            <a:rect l="l" t="t" r="r" b="b"/>
            <a:pathLst>
              <a:path w="592455" h="19050">
                <a:moveTo>
                  <a:pt x="592455" y="19050"/>
                </a:moveTo>
                <a:lnTo>
                  <a:pt x="0" y="19050"/>
                </a:lnTo>
                <a:lnTo>
                  <a:pt x="0" y="0"/>
                </a:lnTo>
                <a:lnTo>
                  <a:pt x="590550" y="0"/>
                </a:lnTo>
                <a:lnTo>
                  <a:pt x="592455" y="1905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48710" y="2862579"/>
            <a:ext cx="525788" cy="358140"/>
          </a:xfrm>
          <a:custGeom>
            <a:avLst/>
            <a:gdLst/>
            <a:ahLst/>
            <a:cxnLst/>
            <a:rect l="l" t="t" r="r" b="b"/>
            <a:pathLst>
              <a:path w="461644" h="358140">
                <a:moveTo>
                  <a:pt x="0" y="358140"/>
                </a:moveTo>
                <a:lnTo>
                  <a:pt x="442594" y="358140"/>
                </a:lnTo>
                <a:lnTo>
                  <a:pt x="455294" y="349250"/>
                </a:lnTo>
                <a:lnTo>
                  <a:pt x="461644" y="326390"/>
                </a:lnTo>
                <a:lnTo>
                  <a:pt x="461644" y="33020"/>
                </a:lnTo>
                <a:lnTo>
                  <a:pt x="459104" y="8890"/>
                </a:lnTo>
                <a:lnTo>
                  <a:pt x="446404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6" name="object 86"/>
          <p:cNvSpPr/>
          <p:nvPr/>
        </p:nvSpPr>
        <p:spPr>
          <a:xfrm>
            <a:off x="3648710" y="2862579"/>
            <a:ext cx="525788" cy="358140"/>
          </a:xfrm>
          <a:custGeom>
            <a:avLst/>
            <a:gdLst/>
            <a:ahLst/>
            <a:cxnLst/>
            <a:rect l="l" t="t" r="r" b="b"/>
            <a:pathLst>
              <a:path w="461644" h="358140">
                <a:moveTo>
                  <a:pt x="0" y="358140"/>
                </a:moveTo>
                <a:lnTo>
                  <a:pt x="442594" y="358140"/>
                </a:lnTo>
                <a:lnTo>
                  <a:pt x="455294" y="349250"/>
                </a:lnTo>
                <a:lnTo>
                  <a:pt x="461644" y="326390"/>
                </a:lnTo>
                <a:lnTo>
                  <a:pt x="461644" y="33020"/>
                </a:lnTo>
                <a:lnTo>
                  <a:pt x="459104" y="8890"/>
                </a:lnTo>
                <a:lnTo>
                  <a:pt x="446404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7" name="object 87"/>
          <p:cNvSpPr/>
          <p:nvPr/>
        </p:nvSpPr>
        <p:spPr>
          <a:xfrm>
            <a:off x="3672203" y="289306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8" name="object 88"/>
          <p:cNvSpPr/>
          <p:nvPr/>
        </p:nvSpPr>
        <p:spPr>
          <a:xfrm>
            <a:off x="3672203" y="289306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9" name="object 89"/>
          <p:cNvSpPr/>
          <p:nvPr/>
        </p:nvSpPr>
        <p:spPr>
          <a:xfrm>
            <a:off x="3672204" y="2912745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422910" y="0"/>
                </a:moveTo>
                <a:lnTo>
                  <a:pt x="0" y="317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0" name="object 90"/>
          <p:cNvSpPr/>
          <p:nvPr/>
        </p:nvSpPr>
        <p:spPr>
          <a:xfrm>
            <a:off x="3672204" y="2912745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0" y="317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1" name="object 91"/>
          <p:cNvSpPr/>
          <p:nvPr/>
        </p:nvSpPr>
        <p:spPr>
          <a:xfrm>
            <a:off x="3672203" y="294005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2" name="object 92"/>
          <p:cNvSpPr/>
          <p:nvPr/>
        </p:nvSpPr>
        <p:spPr>
          <a:xfrm>
            <a:off x="3672203" y="294005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3" name="object 93"/>
          <p:cNvSpPr/>
          <p:nvPr/>
        </p:nvSpPr>
        <p:spPr>
          <a:xfrm>
            <a:off x="3672204" y="296037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422910" y="0"/>
                </a:moveTo>
                <a:lnTo>
                  <a:pt x="0" y="1904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4" name="object 94"/>
          <p:cNvSpPr/>
          <p:nvPr/>
        </p:nvSpPr>
        <p:spPr>
          <a:xfrm>
            <a:off x="3672204" y="296037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0" y="1904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5" name="object 95"/>
          <p:cNvSpPr/>
          <p:nvPr/>
        </p:nvSpPr>
        <p:spPr>
          <a:xfrm>
            <a:off x="3673475" y="298704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421639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6" name="object 96"/>
          <p:cNvSpPr/>
          <p:nvPr/>
        </p:nvSpPr>
        <p:spPr>
          <a:xfrm>
            <a:off x="3673475" y="298704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639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7" name="object 97"/>
          <p:cNvSpPr/>
          <p:nvPr/>
        </p:nvSpPr>
        <p:spPr>
          <a:xfrm>
            <a:off x="3674110" y="300736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422910" y="0"/>
                </a:moveTo>
                <a:lnTo>
                  <a:pt x="0" y="1904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8" name="object 98"/>
          <p:cNvSpPr/>
          <p:nvPr/>
        </p:nvSpPr>
        <p:spPr>
          <a:xfrm>
            <a:off x="3674110" y="300736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0" y="1904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9" name="object 99"/>
          <p:cNvSpPr/>
          <p:nvPr/>
        </p:nvSpPr>
        <p:spPr>
          <a:xfrm>
            <a:off x="3673475" y="303530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421639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0" name="object 100"/>
          <p:cNvSpPr/>
          <p:nvPr/>
        </p:nvSpPr>
        <p:spPr>
          <a:xfrm>
            <a:off x="3673475" y="303530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639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1" name="object 101"/>
          <p:cNvSpPr/>
          <p:nvPr/>
        </p:nvSpPr>
        <p:spPr>
          <a:xfrm>
            <a:off x="3674110" y="3055620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422910" y="0"/>
                </a:moveTo>
                <a:lnTo>
                  <a:pt x="0" y="317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2" name="object 102"/>
          <p:cNvSpPr/>
          <p:nvPr/>
        </p:nvSpPr>
        <p:spPr>
          <a:xfrm>
            <a:off x="3674110" y="3055620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0" y="317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3" name="object 103"/>
          <p:cNvSpPr/>
          <p:nvPr/>
        </p:nvSpPr>
        <p:spPr>
          <a:xfrm>
            <a:off x="3672203" y="308356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4" name="object 104"/>
          <p:cNvSpPr/>
          <p:nvPr/>
        </p:nvSpPr>
        <p:spPr>
          <a:xfrm>
            <a:off x="3672203" y="308356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5" name="object 105"/>
          <p:cNvSpPr/>
          <p:nvPr/>
        </p:nvSpPr>
        <p:spPr>
          <a:xfrm>
            <a:off x="3672204" y="3103245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422910" y="0"/>
                </a:moveTo>
                <a:lnTo>
                  <a:pt x="0" y="317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6" name="object 106"/>
          <p:cNvSpPr/>
          <p:nvPr/>
        </p:nvSpPr>
        <p:spPr>
          <a:xfrm>
            <a:off x="3672204" y="3103245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0" y="317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7" name="object 107"/>
          <p:cNvSpPr/>
          <p:nvPr/>
        </p:nvSpPr>
        <p:spPr>
          <a:xfrm>
            <a:off x="3672203" y="313182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8" name="object 108"/>
          <p:cNvSpPr/>
          <p:nvPr/>
        </p:nvSpPr>
        <p:spPr>
          <a:xfrm>
            <a:off x="3672203" y="313182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9" name="object 109"/>
          <p:cNvSpPr/>
          <p:nvPr/>
        </p:nvSpPr>
        <p:spPr>
          <a:xfrm>
            <a:off x="3672204" y="3152140"/>
            <a:ext cx="481672" cy="1905"/>
          </a:xfrm>
          <a:custGeom>
            <a:avLst/>
            <a:gdLst/>
            <a:ahLst/>
            <a:cxnLst/>
            <a:rect l="l" t="t" r="r" b="b"/>
            <a:pathLst>
              <a:path w="422910" h="1905">
                <a:moveTo>
                  <a:pt x="422910" y="0"/>
                </a:moveTo>
                <a:lnTo>
                  <a:pt x="0" y="190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10" name="object 110"/>
          <p:cNvSpPr/>
          <p:nvPr/>
        </p:nvSpPr>
        <p:spPr>
          <a:xfrm>
            <a:off x="3672204" y="3152140"/>
            <a:ext cx="481672" cy="1905"/>
          </a:xfrm>
          <a:custGeom>
            <a:avLst/>
            <a:gdLst/>
            <a:ahLst/>
            <a:cxnLst/>
            <a:rect l="l" t="t" r="r" b="b"/>
            <a:pathLst>
              <a:path w="422910" h="1905">
                <a:moveTo>
                  <a:pt x="0" y="190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11" name="object 111"/>
          <p:cNvSpPr/>
          <p:nvPr/>
        </p:nvSpPr>
        <p:spPr>
          <a:xfrm>
            <a:off x="3431540" y="2823210"/>
            <a:ext cx="214630" cy="395604"/>
          </a:xfrm>
          <a:custGeom>
            <a:avLst/>
            <a:gdLst/>
            <a:ahLst/>
            <a:cxnLst/>
            <a:rect l="l" t="t" r="r" b="b"/>
            <a:pathLst>
              <a:path w="214630" h="395604">
                <a:moveTo>
                  <a:pt x="214630" y="0"/>
                </a:moveTo>
                <a:lnTo>
                  <a:pt x="19050" y="0"/>
                </a:lnTo>
                <a:lnTo>
                  <a:pt x="10160" y="635"/>
                </a:lnTo>
                <a:lnTo>
                  <a:pt x="3810" y="10160"/>
                </a:lnTo>
                <a:lnTo>
                  <a:pt x="0" y="20954"/>
                </a:lnTo>
                <a:lnTo>
                  <a:pt x="0" y="370204"/>
                </a:lnTo>
                <a:lnTo>
                  <a:pt x="1905" y="381635"/>
                </a:lnTo>
                <a:lnTo>
                  <a:pt x="6350" y="391794"/>
                </a:lnTo>
                <a:lnTo>
                  <a:pt x="14605" y="395604"/>
                </a:lnTo>
                <a:lnTo>
                  <a:pt x="214630" y="395604"/>
                </a:lnTo>
                <a:lnTo>
                  <a:pt x="21463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31540" y="2823210"/>
            <a:ext cx="214630" cy="395604"/>
          </a:xfrm>
          <a:custGeom>
            <a:avLst/>
            <a:gdLst/>
            <a:ahLst/>
            <a:cxnLst/>
            <a:rect l="l" t="t" r="r" b="b"/>
            <a:pathLst>
              <a:path w="214630" h="395604">
                <a:moveTo>
                  <a:pt x="214630" y="0"/>
                </a:moveTo>
                <a:lnTo>
                  <a:pt x="214630" y="395604"/>
                </a:lnTo>
                <a:lnTo>
                  <a:pt x="14605" y="395604"/>
                </a:lnTo>
                <a:lnTo>
                  <a:pt x="6350" y="391794"/>
                </a:lnTo>
                <a:lnTo>
                  <a:pt x="1905" y="381635"/>
                </a:lnTo>
                <a:lnTo>
                  <a:pt x="0" y="370204"/>
                </a:lnTo>
                <a:lnTo>
                  <a:pt x="0" y="20954"/>
                </a:lnTo>
                <a:lnTo>
                  <a:pt x="3810" y="10160"/>
                </a:lnTo>
                <a:lnTo>
                  <a:pt x="10160" y="635"/>
                </a:lnTo>
                <a:lnTo>
                  <a:pt x="19050" y="0"/>
                </a:lnTo>
                <a:lnTo>
                  <a:pt x="21463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14419" y="2827020"/>
            <a:ext cx="45719" cy="408939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939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2" name="object 32"/>
          <p:cNvSpPr txBox="1"/>
          <p:nvPr/>
        </p:nvSpPr>
        <p:spPr>
          <a:xfrm>
            <a:off x="1229664" y="550953"/>
            <a:ext cx="229885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Retar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8666" y="550953"/>
            <a:ext cx="119791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isto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87265" y="550953"/>
            <a:ext cx="318434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el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6305" y="168895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43296" y="1714858"/>
            <a:ext cx="4100704" cy="869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370"/>
              </a:lnSpc>
              <a:spcBef>
                <a:spcPts val="168"/>
              </a:spcBef>
            </a:pPr>
            <a:r>
              <a:rPr lang="es-CO" sz="3200" spc="-6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3200" spc="-6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2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em</a:t>
            </a:r>
            <a:r>
              <a:rPr sz="3200" spc="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32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s-CO"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21843" marR="61036">
              <a:lnSpc>
                <a:spcPts val="3445"/>
              </a:lnSpc>
              <a:spcBef>
                <a:spcPts val="3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pues</a:t>
            </a:r>
            <a:r>
              <a:rPr sz="32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ta</a:t>
            </a: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3505" y="2646569"/>
            <a:ext cx="29180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23821" y="2647013"/>
            <a:ext cx="3692272" cy="3543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48635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400" spc="-4" dirty="0" smtClean="0">
                <a:latin typeface="Times New Roman"/>
                <a:cs typeface="Times New Roman"/>
              </a:rPr>
              <a:t>U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66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fu</a:t>
            </a:r>
            <a:r>
              <a:rPr sz="2400" spc="19" dirty="0" smtClean="0">
                <a:latin typeface="Times New Roman"/>
                <a:cs typeface="Times New Roman"/>
              </a:rPr>
              <a:t>n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ó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2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apli</a:t>
            </a:r>
            <a:r>
              <a:rPr sz="2400" spc="4" dirty="0" err="1" smtClean="0">
                <a:latin typeface="Times New Roman"/>
                <a:cs typeface="Times New Roman"/>
              </a:rPr>
              <a:t>c</a:t>
            </a:r>
            <a:r>
              <a:rPr sz="2400" spc="-14" dirty="0" err="1" smtClean="0">
                <a:latin typeface="Times New Roman"/>
                <a:cs typeface="Times New Roman"/>
              </a:rPr>
              <a:t>a</a:t>
            </a:r>
            <a:r>
              <a:rPr sz="2400" spc="0" dirty="0" err="1" smtClean="0">
                <a:latin typeface="Times New Roman"/>
                <a:cs typeface="Times New Roman"/>
              </a:rPr>
              <a:t>ción</a:t>
            </a:r>
            <a:r>
              <a:rPr sz="2400" spc="-3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latin typeface="Times New Roman"/>
                <a:cs typeface="Times New Roman"/>
              </a:rPr>
              <a:t>e</a:t>
            </a:r>
            <a:r>
              <a:rPr sz="2400" spc="4" dirty="0" err="1" smtClean="0">
                <a:latin typeface="Times New Roman"/>
                <a:cs typeface="Times New Roman"/>
              </a:rPr>
              <a:t>q</a:t>
            </a:r>
            <a:r>
              <a:rPr sz="2400" spc="9" dirty="0" err="1" smtClean="0">
                <a:latin typeface="Times New Roman"/>
                <a:cs typeface="Times New Roman"/>
              </a:rPr>
              <a:t>u</a:t>
            </a:r>
            <a:r>
              <a:rPr sz="2400" spc="0" dirty="0" err="1" smtClean="0">
                <a:latin typeface="Times New Roman"/>
                <a:cs typeface="Times New Roman"/>
              </a:rPr>
              <a:t>i</a:t>
            </a:r>
            <a:r>
              <a:rPr sz="2400" spc="4" dirty="0" err="1" smtClean="0">
                <a:latin typeface="Times New Roman"/>
                <a:cs typeface="Times New Roman"/>
              </a:rPr>
              <a:t>p</a:t>
            </a:r>
            <a:r>
              <a:rPr sz="2400" spc="0" dirty="0" err="1" smtClean="0">
                <a:latin typeface="Times New Roman"/>
                <a:cs typeface="Times New Roman"/>
              </a:rPr>
              <a:t>o</a:t>
            </a:r>
            <a:r>
              <a:rPr sz="2400" spc="-76" dirty="0" smtClean="0">
                <a:latin typeface="Times New Roman"/>
                <a:cs typeface="Times New Roman"/>
              </a:rPr>
              <a:t> </a:t>
            </a:r>
            <a:r>
              <a:rPr sz="2400" spc="9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on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75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rr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apli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-4" dirty="0" smtClean="0">
                <a:latin typeface="Times New Roman"/>
                <a:cs typeface="Times New Roman"/>
              </a:rPr>
              <a:t>ac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ó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4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s</a:t>
            </a:r>
            <a:r>
              <a:rPr sz="2400" spc="19" dirty="0" err="1" smtClean="0">
                <a:latin typeface="Times New Roman"/>
                <a:cs typeface="Times New Roman"/>
              </a:rPr>
              <a:t>o</a:t>
            </a:r>
            <a:r>
              <a:rPr sz="2400" spc="4" dirty="0" err="1" smtClean="0">
                <a:latin typeface="Times New Roman"/>
                <a:cs typeface="Times New Roman"/>
              </a:rPr>
              <a:t>l</a:t>
            </a:r>
            <a:r>
              <a:rPr sz="2400" spc="-14" dirty="0" err="1" smtClean="0">
                <a:latin typeface="Times New Roman"/>
                <a:cs typeface="Times New Roman"/>
              </a:rPr>
              <a:t>ame</a:t>
            </a:r>
            <a:r>
              <a:rPr sz="2400" spc="0" dirty="0" err="1" smtClean="0">
                <a:latin typeface="Times New Roman"/>
                <a:cs typeface="Times New Roman"/>
              </a:rPr>
              <a:t>n</a:t>
            </a:r>
            <a:r>
              <a:rPr sz="2400" spc="4" dirty="0" err="1" smtClean="0">
                <a:latin typeface="Times New Roman"/>
                <a:cs typeface="Times New Roman"/>
              </a:rPr>
              <a:t>t</a:t>
            </a:r>
            <a:r>
              <a:rPr sz="2400" spc="0" dirty="0" err="1" smtClean="0">
                <a:latin typeface="Times New Roman"/>
                <a:cs typeface="Times New Roman"/>
              </a:rPr>
              <a:t>e</a:t>
            </a:r>
            <a:r>
              <a:rPr sz="2400" spc="-5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</a:t>
            </a:r>
            <a:r>
              <a:rPr sz="2400" spc="-3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 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-4" dirty="0" smtClean="0">
                <a:latin typeface="Times New Roman"/>
                <a:cs typeface="Times New Roman"/>
              </a:rPr>
              <a:t>ed</a:t>
            </a:r>
            <a:r>
              <a:rPr lang="es-CO" sz="2400" spc="-4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219"/>
              </a:lnSpc>
              <a:spcBef>
                <a:spcPts val="553"/>
              </a:spcBef>
              <a:buFont typeface="Arial" panose="020B0604020202020204" pitchFamily="34" charset="0"/>
              <a:buChar char="•"/>
            </a:pP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 m</a:t>
            </a:r>
            <a:r>
              <a:rPr sz="2400" spc="0" dirty="0" smtClean="0">
                <a:latin typeface="Times New Roman"/>
                <a:cs typeface="Times New Roman"/>
              </a:rPr>
              <a:t>ay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rí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1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33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l</a:t>
            </a:r>
            <a:r>
              <a:rPr sz="2400" spc="4" dirty="0" err="1" smtClean="0">
                <a:latin typeface="Times New Roman"/>
                <a:cs typeface="Times New Roman"/>
              </a:rPr>
              <a:t>o</a:t>
            </a:r>
            <a:r>
              <a:rPr sz="2400" spc="0" dirty="0" err="1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u</a:t>
            </a:r>
            <a:r>
              <a:rPr sz="2400" spc="14" dirty="0" err="1" smtClean="0">
                <a:latin typeface="Times New Roman"/>
                <a:cs typeface="Times New Roman"/>
              </a:rPr>
              <a:t>s</a:t>
            </a:r>
            <a:r>
              <a:rPr sz="2400" spc="4" dirty="0" err="1" smtClean="0">
                <a:latin typeface="Times New Roman"/>
                <a:cs typeface="Times New Roman"/>
              </a:rPr>
              <a:t>u</a:t>
            </a:r>
            <a:r>
              <a:rPr sz="2400" spc="0" dirty="0" err="1" smtClean="0">
                <a:latin typeface="Times New Roman"/>
                <a:cs typeface="Times New Roman"/>
              </a:rPr>
              <a:t>a</a:t>
            </a:r>
            <a:r>
              <a:rPr sz="2400" spc="4" dirty="0" err="1" smtClean="0">
                <a:latin typeface="Times New Roman"/>
                <a:cs typeface="Times New Roman"/>
              </a:rPr>
              <a:t>r</a:t>
            </a:r>
            <a:r>
              <a:rPr sz="2400" spc="-9" dirty="0" err="1" smtClean="0">
                <a:latin typeface="Times New Roman"/>
                <a:cs typeface="Times New Roman"/>
              </a:rPr>
              <a:t>i</a:t>
            </a:r>
            <a:r>
              <a:rPr sz="2400" spc="19" dirty="0" err="1" smtClean="0">
                <a:latin typeface="Times New Roman"/>
                <a:cs typeface="Times New Roman"/>
              </a:rPr>
              <a:t>o</a:t>
            </a:r>
            <a:r>
              <a:rPr sz="2400" spc="0" dirty="0" err="1" smtClean="0">
                <a:latin typeface="Times New Roman"/>
                <a:cs typeface="Times New Roman"/>
              </a:rPr>
              <a:t>s</a:t>
            </a:r>
            <a:r>
              <a:rPr sz="2400" spc="-95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sp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an</a:t>
            </a:r>
            <a:r>
              <a:rPr sz="2400" spc="-72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v</a:t>
            </a:r>
            <a:r>
              <a:rPr sz="2400" spc="-1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algo</a:t>
            </a:r>
            <a:r>
              <a:rPr sz="2400" spc="-48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1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la </a:t>
            </a:r>
            <a:r>
              <a:rPr lang="es-CO" sz="2400" spc="0" dirty="0" smtClean="0">
                <a:latin typeface="Times New Roman"/>
                <a:cs typeface="Times New Roman"/>
              </a:rPr>
              <a:t> p</a:t>
            </a:r>
            <a:r>
              <a:rPr sz="2400" spc="0" dirty="0" err="1" smtClean="0">
                <a:latin typeface="Times New Roman"/>
                <a:cs typeface="Times New Roman"/>
              </a:rPr>
              <a:t>an</a:t>
            </a:r>
            <a:r>
              <a:rPr sz="2400" spc="4" dirty="0" err="1" smtClean="0">
                <a:latin typeface="Times New Roman"/>
                <a:cs typeface="Times New Roman"/>
              </a:rPr>
              <a:t>t</a:t>
            </a:r>
            <a:r>
              <a:rPr sz="2400" spc="0" dirty="0" err="1" smtClean="0">
                <a:latin typeface="Times New Roman"/>
                <a:cs typeface="Times New Roman"/>
              </a:rPr>
              <a:t>alla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en</a:t>
            </a:r>
            <a:r>
              <a:rPr sz="2400" spc="-2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r>
              <a:rPr sz="2400" spc="4" dirty="0" smtClean="0">
                <a:latin typeface="Times New Roman"/>
                <a:cs typeface="Times New Roman"/>
              </a:rPr>
              <a:t>0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41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200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lang="es-CO" sz="2400" spc="0" dirty="0" err="1" smtClean="0">
                <a:latin typeface="Times New Roman"/>
                <a:cs typeface="Times New Roman"/>
              </a:rPr>
              <a:t>mseg</a:t>
            </a:r>
            <a:r>
              <a:rPr lang="es-CO" sz="2400" spc="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83505" y="4657360"/>
            <a:ext cx="29180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1729" y="6218190"/>
            <a:ext cx="22530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71534" y="6465923"/>
            <a:ext cx="7180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2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0" dirty="0" smtClean="0">
                <a:latin typeface="Times New Roman"/>
                <a:cs typeface="Times New Roman"/>
              </a:rPr>
              <a:t>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0350" y="2827020"/>
            <a:ext cx="814070" cy="43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614420" y="2827020"/>
            <a:ext cx="837500" cy="43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800350" y="3262629"/>
            <a:ext cx="1549400" cy="220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450590" y="3262629"/>
            <a:ext cx="755650" cy="59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06240" y="3262629"/>
            <a:ext cx="163450" cy="285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450590" y="3322320"/>
            <a:ext cx="755650" cy="71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3450590" y="3394075"/>
            <a:ext cx="755650" cy="42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50590" y="3436620"/>
            <a:ext cx="755650" cy="111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9"/>
              </a:spcBef>
            </a:pPr>
            <a:endParaRPr sz="850"/>
          </a:p>
        </p:txBody>
      </p:sp>
      <p:sp>
        <p:nvSpPr>
          <p:cNvPr id="14" name="object 14"/>
          <p:cNvSpPr txBox="1"/>
          <p:nvPr/>
        </p:nvSpPr>
        <p:spPr>
          <a:xfrm>
            <a:off x="2800350" y="3483609"/>
            <a:ext cx="574357" cy="64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0"/>
              </a:spcBef>
            </a:pPr>
            <a:endParaRPr sz="500"/>
          </a:p>
        </p:txBody>
      </p:sp>
      <p:sp>
        <p:nvSpPr>
          <p:cNvPr id="13" name="object 13"/>
          <p:cNvSpPr txBox="1"/>
          <p:nvPr/>
        </p:nvSpPr>
        <p:spPr>
          <a:xfrm>
            <a:off x="3374707" y="3482975"/>
            <a:ext cx="75882" cy="65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4"/>
              </a:spcBef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2800350" y="3548379"/>
            <a:ext cx="1549400" cy="218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509645" y="3548379"/>
            <a:ext cx="69850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9495" y="3548379"/>
            <a:ext cx="69850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9344" y="3548379"/>
            <a:ext cx="79555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3719195" y="3548379"/>
            <a:ext cx="75939" cy="7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3785869" y="3548379"/>
            <a:ext cx="79555" cy="12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3855719" y="3548379"/>
            <a:ext cx="79555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" name="object 5"/>
          <p:cNvSpPr txBox="1"/>
          <p:nvPr/>
        </p:nvSpPr>
        <p:spPr>
          <a:xfrm>
            <a:off x="3925569" y="3548379"/>
            <a:ext cx="79555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3995420" y="3548379"/>
            <a:ext cx="74492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4060824" y="3548379"/>
            <a:ext cx="79555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" name="object 2"/>
          <p:cNvSpPr txBox="1"/>
          <p:nvPr/>
        </p:nvSpPr>
        <p:spPr>
          <a:xfrm>
            <a:off x="4130675" y="3548379"/>
            <a:ext cx="249515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64231"/>
            <a:ext cx="3124201" cy="20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18"/>
          <p:cNvSpPr txBox="1"/>
          <p:nvPr/>
        </p:nvSpPr>
        <p:spPr>
          <a:xfrm>
            <a:off x="764540" y="561621"/>
            <a:ext cx="720554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Retar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isto 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el i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540" y="161084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9456" y="1636753"/>
            <a:ext cx="397550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Reta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pa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gac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ió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044" y="213145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8694" y="2157365"/>
            <a:ext cx="6595795" cy="7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U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66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19" dirty="0" smtClean="0">
                <a:latin typeface="Times New Roman"/>
                <a:cs typeface="Times New Roman"/>
              </a:rPr>
              <a:t>ñ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37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aja</a:t>
            </a:r>
            <a:r>
              <a:rPr sz="2400" spc="-41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37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</a:t>
            </a:r>
            <a:r>
              <a:rPr sz="2400" spc="-17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19" dirty="0" smtClean="0">
                <a:latin typeface="Times New Roman"/>
                <a:cs typeface="Times New Roman"/>
              </a:rPr>
              <a:t>b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2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-26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19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27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1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í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endParaRPr sz="2400" dirty="0">
              <a:latin typeface="Times New Roman"/>
              <a:cs typeface="Times New Roman"/>
            </a:endParaRPr>
          </a:p>
          <a:p>
            <a:pPr marL="12700" marR="53263">
              <a:lnSpc>
                <a:spcPts val="3050"/>
              </a:lnSpc>
              <a:spcBef>
                <a:spcPts val="4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/</a:t>
            </a:r>
            <a:r>
              <a:rPr sz="2400" spc="0" dirty="0" smtClean="0">
                <a:latin typeface="Times New Roman"/>
                <a:cs typeface="Times New Roman"/>
              </a:rPr>
              <a:t>3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33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v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33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z</a:t>
            </a:r>
            <a:r>
              <a:rPr sz="2400" spc="-21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el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v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ío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300568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456" y="3031594"/>
            <a:ext cx="381548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Retr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so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 tr</a:t>
            </a:r>
            <a:r>
              <a:rPr sz="32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32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ó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520" y="3536839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8694" y="3556651"/>
            <a:ext cx="5930242" cy="766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50" dirty="0" smtClean="0">
                <a:latin typeface="Times New Roman"/>
                <a:cs typeface="Times New Roman"/>
              </a:rPr>
              <a:t>T</a:t>
            </a:r>
            <a:r>
              <a:rPr sz="2400" spc="-44" dirty="0" smtClean="0">
                <a:latin typeface="Times New Roman"/>
                <a:cs typeface="Times New Roman"/>
              </a:rPr>
              <a:t>i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po</a:t>
            </a:r>
            <a:r>
              <a:rPr sz="2400" spc="-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9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ner</a:t>
            </a:r>
            <a:r>
              <a:rPr sz="2400" spc="-63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d</a:t>
            </a:r>
            <a:r>
              <a:rPr sz="2400" spc="0" dirty="0" err="1" smtClean="0">
                <a:latin typeface="Times New Roman"/>
                <a:cs typeface="Times New Roman"/>
              </a:rPr>
              <a:t>atos</a:t>
            </a:r>
            <a:r>
              <a:rPr sz="2400" spc="-58" dirty="0" smtClean="0">
                <a:latin typeface="Times New Roman"/>
                <a:cs typeface="Times New Roman"/>
              </a:rPr>
              <a:t> </a:t>
            </a:r>
            <a:r>
              <a:rPr sz="2400" spc="14" dirty="0" err="1" smtClean="0">
                <a:latin typeface="Times New Roman"/>
                <a:cs typeface="Times New Roman"/>
              </a:rPr>
              <a:t>di</a:t>
            </a:r>
            <a:r>
              <a:rPr sz="2400" spc="0" dirty="0" err="1" smtClean="0">
                <a:latin typeface="Times New Roman"/>
                <a:cs typeface="Times New Roman"/>
              </a:rPr>
              <a:t>git</a:t>
            </a:r>
            <a:r>
              <a:rPr sz="2400" spc="-14" dirty="0" err="1" smtClean="0">
                <a:latin typeface="Times New Roman"/>
                <a:cs typeface="Times New Roman"/>
              </a:rPr>
              <a:t>a</a:t>
            </a:r>
            <a:r>
              <a:rPr sz="2400" spc="0" dirty="0" err="1" smtClean="0">
                <a:latin typeface="Times New Roman"/>
                <a:cs typeface="Times New Roman"/>
              </a:rPr>
              <a:t>les</a:t>
            </a:r>
            <a:endParaRPr lang="es-CO" sz="2400" spc="0" dirty="0" smtClean="0">
              <a:latin typeface="Times New Roman"/>
              <a:cs typeface="Times New Roman"/>
            </a:endParaRPr>
          </a:p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13" dirty="0" smtClean="0">
                <a:latin typeface="Times New Roman"/>
                <a:cs typeface="Times New Roman"/>
              </a:rPr>
              <a:t> </a:t>
            </a:r>
            <a:r>
              <a:rPr sz="2400" spc="-1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n</a:t>
            </a:r>
            <a:r>
              <a:rPr sz="2400" spc="-13" dirty="0" smtClean="0">
                <a:latin typeface="Times New Roman"/>
                <a:cs typeface="Times New Roman"/>
              </a:rPr>
              <a:t> </a:t>
            </a:r>
            <a:r>
              <a:rPr sz="2400" spc="19" dirty="0" err="1" smtClean="0">
                <a:latin typeface="Times New Roman"/>
                <a:cs typeface="Times New Roman"/>
              </a:rPr>
              <a:t>u</a:t>
            </a:r>
            <a:r>
              <a:rPr sz="2400" spc="4" dirty="0" err="1" smtClean="0">
                <a:latin typeface="Times New Roman"/>
                <a:cs typeface="Times New Roman"/>
              </a:rPr>
              <a:t>na</a:t>
            </a:r>
            <a:r>
              <a:rPr lang="es-CO" sz="2400" spc="4" dirty="0" smtClean="0">
                <a:latin typeface="Times New Roman"/>
                <a:cs typeface="Times New Roman"/>
              </a:rPr>
              <a:t> línea de transmisión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4402305"/>
            <a:ext cx="228853" cy="973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11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456" y="4428213"/>
            <a:ext cx="1374927" cy="97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Reta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11"/>
              </a:spcBef>
            </a:pP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Reta</a:t>
            </a:r>
            <a:r>
              <a:rPr sz="32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0818" y="4428213"/>
            <a:ext cx="470176" cy="97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 marR="73">
              <a:lnSpc>
                <a:spcPct val="95825"/>
              </a:lnSpc>
              <a:spcBef>
                <a:spcPts val="411"/>
              </a:spcBef>
            </a:pP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6212" y="4428213"/>
            <a:ext cx="2190191" cy="97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43">
              <a:lnSpc>
                <a:spcPts val="3370"/>
              </a:lnSpc>
              <a:spcBef>
                <a:spcPts val="168"/>
              </a:spcBef>
            </a:pP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mu</a:t>
            </a:r>
            <a:r>
              <a:rPr sz="32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ac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ó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411"/>
              </a:spcBef>
            </a:pP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 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s-CO"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.</a:t>
            </a: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1313" y="4428213"/>
            <a:ext cx="47131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7469" y="4428213"/>
            <a:ext cx="151120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sz="3200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32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tes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076960" y="1123950"/>
            <a:ext cx="6987540" cy="4305300"/>
          </a:xfrm>
          <a:custGeom>
            <a:avLst/>
            <a:gdLst/>
            <a:ahLst/>
            <a:cxnLst/>
            <a:rect l="l" t="t" r="r" b="b"/>
            <a:pathLst>
              <a:path w="6987540" h="4305300">
                <a:moveTo>
                  <a:pt x="0" y="4305300"/>
                </a:moveTo>
                <a:lnTo>
                  <a:pt x="6987540" y="4305300"/>
                </a:lnTo>
                <a:lnTo>
                  <a:pt x="6987540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0110" y="4011929"/>
            <a:ext cx="1850389" cy="154939"/>
          </a:xfrm>
          <a:custGeom>
            <a:avLst/>
            <a:gdLst/>
            <a:ahLst/>
            <a:cxnLst/>
            <a:rect l="l" t="t" r="r" b="b"/>
            <a:pathLst>
              <a:path w="1850389" h="154939">
                <a:moveTo>
                  <a:pt x="0" y="154940"/>
                </a:moveTo>
                <a:lnTo>
                  <a:pt x="241300" y="138430"/>
                </a:lnTo>
                <a:lnTo>
                  <a:pt x="483234" y="120650"/>
                </a:lnTo>
                <a:lnTo>
                  <a:pt x="985519" y="68580"/>
                </a:lnTo>
                <a:lnTo>
                  <a:pt x="1227454" y="50800"/>
                </a:lnTo>
                <a:lnTo>
                  <a:pt x="1452244" y="34290"/>
                </a:lnTo>
                <a:lnTo>
                  <a:pt x="1659889" y="17780"/>
                </a:lnTo>
                <a:lnTo>
                  <a:pt x="1850389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0500" y="3873500"/>
            <a:ext cx="934720" cy="138430"/>
          </a:xfrm>
          <a:custGeom>
            <a:avLst/>
            <a:gdLst/>
            <a:ahLst/>
            <a:cxnLst/>
            <a:rect l="l" t="t" r="r" b="b"/>
            <a:pathLst>
              <a:path w="934720" h="138429">
                <a:moveTo>
                  <a:pt x="0" y="138430"/>
                </a:moveTo>
                <a:lnTo>
                  <a:pt x="156210" y="120650"/>
                </a:lnTo>
                <a:lnTo>
                  <a:pt x="311150" y="103505"/>
                </a:lnTo>
                <a:lnTo>
                  <a:pt x="433070" y="86360"/>
                </a:lnTo>
                <a:lnTo>
                  <a:pt x="553720" y="69850"/>
                </a:lnTo>
                <a:lnTo>
                  <a:pt x="742950" y="33655"/>
                </a:lnTo>
                <a:lnTo>
                  <a:pt x="93472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35220" y="3735070"/>
            <a:ext cx="552450" cy="137794"/>
          </a:xfrm>
          <a:custGeom>
            <a:avLst/>
            <a:gdLst/>
            <a:ahLst/>
            <a:cxnLst/>
            <a:rect l="l" t="t" r="r" b="b"/>
            <a:pathLst>
              <a:path w="552450" h="137795">
                <a:moveTo>
                  <a:pt x="0" y="137794"/>
                </a:moveTo>
                <a:lnTo>
                  <a:pt x="172084" y="103504"/>
                </a:lnTo>
                <a:lnTo>
                  <a:pt x="309244" y="67944"/>
                </a:lnTo>
                <a:lnTo>
                  <a:pt x="431800" y="33654"/>
                </a:lnTo>
                <a:lnTo>
                  <a:pt x="55245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7670" y="3596640"/>
            <a:ext cx="362584" cy="138430"/>
          </a:xfrm>
          <a:custGeom>
            <a:avLst/>
            <a:gdLst/>
            <a:ahLst/>
            <a:cxnLst/>
            <a:rect l="l" t="t" r="r" b="b"/>
            <a:pathLst>
              <a:path w="362584" h="138430">
                <a:moveTo>
                  <a:pt x="0" y="138430"/>
                </a:moveTo>
                <a:lnTo>
                  <a:pt x="103504" y="102870"/>
                </a:lnTo>
                <a:lnTo>
                  <a:pt x="207644" y="69850"/>
                </a:lnTo>
                <a:lnTo>
                  <a:pt x="362584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50890" y="3440429"/>
            <a:ext cx="260350" cy="156210"/>
          </a:xfrm>
          <a:custGeom>
            <a:avLst/>
            <a:gdLst/>
            <a:ahLst/>
            <a:cxnLst/>
            <a:rect l="l" t="t" r="r" b="b"/>
            <a:pathLst>
              <a:path w="260350" h="156210">
                <a:moveTo>
                  <a:pt x="0" y="156210"/>
                </a:moveTo>
                <a:lnTo>
                  <a:pt x="138430" y="69850"/>
                </a:lnTo>
                <a:lnTo>
                  <a:pt x="26035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11240" y="3303270"/>
            <a:ext cx="207010" cy="136525"/>
          </a:xfrm>
          <a:custGeom>
            <a:avLst/>
            <a:gdLst/>
            <a:ahLst/>
            <a:cxnLst/>
            <a:rect l="l" t="t" r="r" b="b"/>
            <a:pathLst>
              <a:path w="207010" h="136525">
                <a:moveTo>
                  <a:pt x="0" y="136525"/>
                </a:moveTo>
                <a:lnTo>
                  <a:pt x="20701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18250" y="3164840"/>
            <a:ext cx="156210" cy="138430"/>
          </a:xfrm>
          <a:custGeom>
            <a:avLst/>
            <a:gdLst/>
            <a:ahLst/>
            <a:cxnLst/>
            <a:rect l="l" t="t" r="r" b="b"/>
            <a:pathLst>
              <a:path w="156210" h="138430">
                <a:moveTo>
                  <a:pt x="0" y="138430"/>
                </a:moveTo>
                <a:lnTo>
                  <a:pt x="86360" y="68580"/>
                </a:lnTo>
                <a:lnTo>
                  <a:pt x="15621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4460" y="3026410"/>
            <a:ext cx="120014" cy="137794"/>
          </a:xfrm>
          <a:custGeom>
            <a:avLst/>
            <a:gdLst/>
            <a:ahLst/>
            <a:cxnLst/>
            <a:rect l="l" t="t" r="r" b="b"/>
            <a:pathLst>
              <a:path w="120014" h="137794">
                <a:moveTo>
                  <a:pt x="0" y="137794"/>
                </a:moveTo>
                <a:lnTo>
                  <a:pt x="120014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5109" y="2870200"/>
            <a:ext cx="104140" cy="156210"/>
          </a:xfrm>
          <a:custGeom>
            <a:avLst/>
            <a:gdLst/>
            <a:ahLst/>
            <a:cxnLst/>
            <a:rect l="l" t="t" r="r" b="b"/>
            <a:pathLst>
              <a:path w="104140" h="156210">
                <a:moveTo>
                  <a:pt x="0" y="156210"/>
                </a:moveTo>
                <a:lnTo>
                  <a:pt x="52070" y="69850"/>
                </a:lnTo>
                <a:lnTo>
                  <a:pt x="10414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99250" y="2731770"/>
            <a:ext cx="85725" cy="137794"/>
          </a:xfrm>
          <a:custGeom>
            <a:avLst/>
            <a:gdLst/>
            <a:ahLst/>
            <a:cxnLst/>
            <a:rect l="l" t="t" r="r" b="b"/>
            <a:pathLst>
              <a:path w="85725" h="137794">
                <a:moveTo>
                  <a:pt x="0" y="137794"/>
                </a:moveTo>
                <a:lnTo>
                  <a:pt x="85725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85609" y="2593340"/>
            <a:ext cx="68580" cy="138430"/>
          </a:xfrm>
          <a:custGeom>
            <a:avLst/>
            <a:gdLst/>
            <a:ahLst/>
            <a:cxnLst/>
            <a:rect l="l" t="t" r="r" b="b"/>
            <a:pathLst>
              <a:path w="68580" h="138430">
                <a:moveTo>
                  <a:pt x="0" y="138430"/>
                </a:moveTo>
                <a:lnTo>
                  <a:pt x="6858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54190" y="2454910"/>
            <a:ext cx="51434" cy="137794"/>
          </a:xfrm>
          <a:custGeom>
            <a:avLst/>
            <a:gdLst/>
            <a:ahLst/>
            <a:cxnLst/>
            <a:rect l="l" t="t" r="r" b="b"/>
            <a:pathLst>
              <a:path w="51434" h="137794">
                <a:moveTo>
                  <a:pt x="0" y="137794"/>
                </a:moveTo>
                <a:lnTo>
                  <a:pt x="51434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06259" y="2298700"/>
            <a:ext cx="52070" cy="156210"/>
          </a:xfrm>
          <a:custGeom>
            <a:avLst/>
            <a:gdLst/>
            <a:ahLst/>
            <a:cxnLst/>
            <a:rect l="l" t="t" r="r" b="b"/>
            <a:pathLst>
              <a:path w="52070" h="156210">
                <a:moveTo>
                  <a:pt x="0" y="156210"/>
                </a:moveTo>
                <a:lnTo>
                  <a:pt x="17780" y="69850"/>
                </a:lnTo>
                <a:lnTo>
                  <a:pt x="5207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8330" y="2161540"/>
            <a:ext cx="52070" cy="137160"/>
          </a:xfrm>
          <a:custGeom>
            <a:avLst/>
            <a:gdLst/>
            <a:ahLst/>
            <a:cxnLst/>
            <a:rect l="l" t="t" r="r" b="b"/>
            <a:pathLst>
              <a:path w="52070" h="137160">
                <a:moveTo>
                  <a:pt x="0" y="137160"/>
                </a:moveTo>
                <a:lnTo>
                  <a:pt x="5207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62480" y="4080510"/>
            <a:ext cx="173355" cy="172084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87630" y="0"/>
                </a:moveTo>
                <a:lnTo>
                  <a:pt x="0" y="85725"/>
                </a:lnTo>
                <a:lnTo>
                  <a:pt x="87630" y="172084"/>
                </a:lnTo>
                <a:lnTo>
                  <a:pt x="173355" y="85725"/>
                </a:lnTo>
                <a:lnTo>
                  <a:pt x="8763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62480" y="4080510"/>
            <a:ext cx="173355" cy="172084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87630" y="0"/>
                </a:moveTo>
                <a:lnTo>
                  <a:pt x="173355" y="85725"/>
                </a:lnTo>
                <a:lnTo>
                  <a:pt x="87630" y="172084"/>
                </a:lnTo>
                <a:lnTo>
                  <a:pt x="0" y="85725"/>
                </a:lnTo>
                <a:lnTo>
                  <a:pt x="8763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14140" y="3925570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6360" y="0"/>
                </a:moveTo>
                <a:lnTo>
                  <a:pt x="0" y="85724"/>
                </a:lnTo>
                <a:lnTo>
                  <a:pt x="86360" y="172084"/>
                </a:lnTo>
                <a:lnTo>
                  <a:pt x="172720" y="85724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4140" y="3925570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6360" y="0"/>
                </a:moveTo>
                <a:lnTo>
                  <a:pt x="172720" y="85724"/>
                </a:lnTo>
                <a:lnTo>
                  <a:pt x="86360" y="172084"/>
                </a:lnTo>
                <a:lnTo>
                  <a:pt x="0" y="85724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47590" y="37871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7630" y="0"/>
                </a:moveTo>
                <a:lnTo>
                  <a:pt x="0" y="86360"/>
                </a:lnTo>
                <a:lnTo>
                  <a:pt x="87630" y="172720"/>
                </a:lnTo>
                <a:lnTo>
                  <a:pt x="172720" y="86360"/>
                </a:lnTo>
                <a:lnTo>
                  <a:pt x="8763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47590" y="37871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7630" y="0"/>
                </a:moveTo>
                <a:lnTo>
                  <a:pt x="172720" y="86360"/>
                </a:lnTo>
                <a:lnTo>
                  <a:pt x="87630" y="172720"/>
                </a:lnTo>
                <a:lnTo>
                  <a:pt x="0" y="86360"/>
                </a:lnTo>
                <a:lnTo>
                  <a:pt x="8763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1310" y="3648710"/>
            <a:ext cx="172085" cy="172084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6360" y="0"/>
                </a:moveTo>
                <a:lnTo>
                  <a:pt x="0" y="85725"/>
                </a:lnTo>
                <a:lnTo>
                  <a:pt x="86360" y="172084"/>
                </a:lnTo>
                <a:lnTo>
                  <a:pt x="172085" y="85725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01310" y="3648710"/>
            <a:ext cx="172085" cy="172084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6360" y="0"/>
                </a:moveTo>
                <a:lnTo>
                  <a:pt x="172085" y="85725"/>
                </a:lnTo>
                <a:lnTo>
                  <a:pt x="86360" y="172084"/>
                </a:lnTo>
                <a:lnTo>
                  <a:pt x="0" y="85725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4530" y="3510279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0" y="86360"/>
                </a:lnTo>
                <a:lnTo>
                  <a:pt x="86360" y="172720"/>
                </a:lnTo>
                <a:lnTo>
                  <a:pt x="172720" y="86360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4530" y="3510279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172720" y="86360"/>
                </a:lnTo>
                <a:lnTo>
                  <a:pt x="86360" y="172720"/>
                </a:lnTo>
                <a:lnTo>
                  <a:pt x="0" y="86360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23610" y="3355340"/>
            <a:ext cx="173354" cy="171450"/>
          </a:xfrm>
          <a:custGeom>
            <a:avLst/>
            <a:gdLst/>
            <a:ahLst/>
            <a:cxnLst/>
            <a:rect l="l" t="t" r="r" b="b"/>
            <a:pathLst>
              <a:path w="173354" h="171450">
                <a:moveTo>
                  <a:pt x="86994" y="0"/>
                </a:moveTo>
                <a:lnTo>
                  <a:pt x="0" y="84455"/>
                </a:lnTo>
                <a:lnTo>
                  <a:pt x="86994" y="171450"/>
                </a:lnTo>
                <a:lnTo>
                  <a:pt x="173354" y="84455"/>
                </a:lnTo>
                <a:lnTo>
                  <a:pt x="8699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23610" y="3355340"/>
            <a:ext cx="173354" cy="171450"/>
          </a:xfrm>
          <a:custGeom>
            <a:avLst/>
            <a:gdLst/>
            <a:ahLst/>
            <a:cxnLst/>
            <a:rect l="l" t="t" r="r" b="b"/>
            <a:pathLst>
              <a:path w="173354" h="171450">
                <a:moveTo>
                  <a:pt x="86994" y="0"/>
                </a:moveTo>
                <a:lnTo>
                  <a:pt x="173354" y="84455"/>
                </a:lnTo>
                <a:lnTo>
                  <a:pt x="86994" y="171450"/>
                </a:lnTo>
                <a:lnTo>
                  <a:pt x="0" y="84455"/>
                </a:lnTo>
                <a:lnTo>
                  <a:pt x="86994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31890" y="32156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0" y="87630"/>
                </a:lnTo>
                <a:lnTo>
                  <a:pt x="86360" y="172720"/>
                </a:lnTo>
                <a:lnTo>
                  <a:pt x="172720" y="87630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31890" y="32156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172720" y="87630"/>
                </a:lnTo>
                <a:lnTo>
                  <a:pt x="86360" y="172720"/>
                </a:lnTo>
                <a:lnTo>
                  <a:pt x="0" y="87630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88100" y="3077210"/>
            <a:ext cx="172720" cy="173354"/>
          </a:xfrm>
          <a:custGeom>
            <a:avLst/>
            <a:gdLst/>
            <a:ahLst/>
            <a:cxnLst/>
            <a:rect l="l" t="t" r="r" b="b"/>
            <a:pathLst>
              <a:path w="172720" h="173354">
                <a:moveTo>
                  <a:pt x="86360" y="0"/>
                </a:moveTo>
                <a:lnTo>
                  <a:pt x="0" y="86994"/>
                </a:lnTo>
                <a:lnTo>
                  <a:pt x="86360" y="173354"/>
                </a:lnTo>
                <a:lnTo>
                  <a:pt x="172720" y="86994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88100" y="3077210"/>
            <a:ext cx="172720" cy="173354"/>
          </a:xfrm>
          <a:custGeom>
            <a:avLst/>
            <a:gdLst/>
            <a:ahLst/>
            <a:cxnLst/>
            <a:rect l="l" t="t" r="r" b="b"/>
            <a:pathLst>
              <a:path w="172720" h="173354">
                <a:moveTo>
                  <a:pt x="86360" y="0"/>
                </a:moveTo>
                <a:lnTo>
                  <a:pt x="172720" y="86994"/>
                </a:lnTo>
                <a:lnTo>
                  <a:pt x="86360" y="173354"/>
                </a:lnTo>
                <a:lnTo>
                  <a:pt x="0" y="86994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08750" y="29400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0" y="86360"/>
                </a:lnTo>
                <a:lnTo>
                  <a:pt x="85725" y="172720"/>
                </a:lnTo>
                <a:lnTo>
                  <a:pt x="172720" y="86360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08750" y="29400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172720" y="86360"/>
                </a:lnTo>
                <a:lnTo>
                  <a:pt x="85725" y="172720"/>
                </a:lnTo>
                <a:lnTo>
                  <a:pt x="0" y="86360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11620" y="2783840"/>
            <a:ext cx="173354" cy="172720"/>
          </a:xfrm>
          <a:custGeom>
            <a:avLst/>
            <a:gdLst/>
            <a:ahLst/>
            <a:cxnLst/>
            <a:rect l="l" t="t" r="r" b="b"/>
            <a:pathLst>
              <a:path w="173354" h="172720">
                <a:moveTo>
                  <a:pt x="86995" y="0"/>
                </a:moveTo>
                <a:lnTo>
                  <a:pt x="0" y="86360"/>
                </a:lnTo>
                <a:lnTo>
                  <a:pt x="86995" y="172720"/>
                </a:lnTo>
                <a:lnTo>
                  <a:pt x="173354" y="86360"/>
                </a:lnTo>
                <a:lnTo>
                  <a:pt x="8699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11620" y="2783840"/>
            <a:ext cx="173354" cy="172720"/>
          </a:xfrm>
          <a:custGeom>
            <a:avLst/>
            <a:gdLst/>
            <a:ahLst/>
            <a:cxnLst/>
            <a:rect l="l" t="t" r="r" b="b"/>
            <a:pathLst>
              <a:path w="173354" h="172720">
                <a:moveTo>
                  <a:pt x="86995" y="0"/>
                </a:moveTo>
                <a:lnTo>
                  <a:pt x="173354" y="86360"/>
                </a:lnTo>
                <a:lnTo>
                  <a:pt x="86995" y="172720"/>
                </a:lnTo>
                <a:lnTo>
                  <a:pt x="0" y="86360"/>
                </a:lnTo>
                <a:lnTo>
                  <a:pt x="8699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99250" y="2645410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0" y="86360"/>
                </a:lnTo>
                <a:lnTo>
                  <a:pt x="85725" y="172085"/>
                </a:lnTo>
                <a:lnTo>
                  <a:pt x="172720" y="86360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99250" y="2645410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172720" y="86360"/>
                </a:lnTo>
                <a:lnTo>
                  <a:pt x="85725" y="172085"/>
                </a:lnTo>
                <a:lnTo>
                  <a:pt x="0" y="86360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67830" y="2506345"/>
            <a:ext cx="172720" cy="172719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360" y="0"/>
                </a:moveTo>
                <a:lnTo>
                  <a:pt x="0" y="86359"/>
                </a:lnTo>
                <a:lnTo>
                  <a:pt x="86360" y="172719"/>
                </a:lnTo>
                <a:lnTo>
                  <a:pt x="172720" y="86359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67830" y="2506345"/>
            <a:ext cx="172720" cy="172719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360" y="0"/>
                </a:moveTo>
                <a:lnTo>
                  <a:pt x="172720" y="86359"/>
                </a:lnTo>
                <a:lnTo>
                  <a:pt x="86360" y="172719"/>
                </a:lnTo>
                <a:lnTo>
                  <a:pt x="0" y="86359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19900" y="23685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0" y="86360"/>
                </a:lnTo>
                <a:lnTo>
                  <a:pt x="85725" y="172720"/>
                </a:lnTo>
                <a:lnTo>
                  <a:pt x="172720" y="86360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19900" y="23685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172720" y="86360"/>
                </a:lnTo>
                <a:lnTo>
                  <a:pt x="85725" y="172720"/>
                </a:lnTo>
                <a:lnTo>
                  <a:pt x="0" y="86360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71970" y="2213610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0" y="84454"/>
                </a:lnTo>
                <a:lnTo>
                  <a:pt x="85725" y="172085"/>
                </a:lnTo>
                <a:lnTo>
                  <a:pt x="172720" y="84454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71970" y="2213610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172720" y="84454"/>
                </a:lnTo>
                <a:lnTo>
                  <a:pt x="85725" y="172085"/>
                </a:lnTo>
                <a:lnTo>
                  <a:pt x="0" y="84454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24040" y="2075814"/>
            <a:ext cx="172084" cy="171450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172084" y="85089"/>
                </a:moveTo>
                <a:lnTo>
                  <a:pt x="86994" y="0"/>
                </a:lnTo>
                <a:lnTo>
                  <a:pt x="84454" y="0"/>
                </a:lnTo>
                <a:lnTo>
                  <a:pt x="0" y="85089"/>
                </a:lnTo>
                <a:lnTo>
                  <a:pt x="85725" y="171450"/>
                </a:lnTo>
                <a:lnTo>
                  <a:pt x="172084" y="8508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11034" y="2075814"/>
            <a:ext cx="85090" cy="85089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90" y="85089"/>
                </a:moveTo>
                <a:lnTo>
                  <a:pt x="0" y="0"/>
                </a:lnTo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24040" y="2075814"/>
            <a:ext cx="172084" cy="171450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84454" y="0"/>
                </a:moveTo>
                <a:lnTo>
                  <a:pt x="0" y="85089"/>
                </a:lnTo>
                <a:lnTo>
                  <a:pt x="85725" y="171450"/>
                </a:lnTo>
                <a:lnTo>
                  <a:pt x="172084" y="85089"/>
                </a:lnTo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76960" y="1123950"/>
            <a:ext cx="6987540" cy="4305300"/>
          </a:xfrm>
          <a:custGeom>
            <a:avLst/>
            <a:gdLst/>
            <a:ahLst/>
            <a:cxnLst/>
            <a:rect l="l" t="t" r="r" b="b"/>
            <a:pathLst>
              <a:path w="6987540" h="4305300">
                <a:moveTo>
                  <a:pt x="0" y="4305300"/>
                </a:moveTo>
                <a:lnTo>
                  <a:pt x="6987540" y="4305300"/>
                </a:lnTo>
                <a:lnTo>
                  <a:pt x="6987540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42998" y="216090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3273">
            <a:solidFill>
              <a:srgbClr val="5F7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58238" y="2160905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3273">
            <a:solidFill>
              <a:srgbClr val="5F7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96200" y="216090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33273">
            <a:solidFill>
              <a:srgbClr val="5F7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8238" y="2321687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667E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58238" y="248627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6B86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58238" y="2650871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7592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58238" y="280631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80A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58238" y="2952623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87AB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58238" y="3100451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9AC1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58238" y="325589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A7D1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58238" y="3411601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B1DF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58238" y="356704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B8E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58238" y="3722497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C0F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58238" y="3877183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3274">
            <a:solidFill>
              <a:srgbClr val="C5F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58238" y="4025773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C7FA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50617" y="2170048"/>
            <a:ext cx="0" cy="1980692"/>
          </a:xfrm>
          <a:custGeom>
            <a:avLst/>
            <a:gdLst/>
            <a:ahLst/>
            <a:cxnLst/>
            <a:rect l="l" t="t" r="r" b="b"/>
            <a:pathLst>
              <a:path h="1980692">
                <a:moveTo>
                  <a:pt x="0" y="0"/>
                </a:moveTo>
                <a:lnTo>
                  <a:pt x="0" y="1980692"/>
                </a:lnTo>
              </a:path>
            </a:pathLst>
          </a:custGeom>
          <a:ln w="16509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03820" y="2170048"/>
            <a:ext cx="0" cy="1980692"/>
          </a:xfrm>
          <a:custGeom>
            <a:avLst/>
            <a:gdLst/>
            <a:ahLst/>
            <a:cxnLst/>
            <a:rect l="l" t="t" r="r" b="b"/>
            <a:pathLst>
              <a:path h="1980692">
                <a:moveTo>
                  <a:pt x="0" y="0"/>
                </a:moveTo>
                <a:lnTo>
                  <a:pt x="0" y="1980692"/>
                </a:lnTo>
              </a:path>
            </a:pathLst>
          </a:custGeom>
          <a:ln w="1651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42998" y="4167504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58238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91766" y="4167504"/>
            <a:ext cx="1064056" cy="0"/>
          </a:xfrm>
          <a:custGeom>
            <a:avLst/>
            <a:gdLst/>
            <a:ahLst/>
            <a:cxnLst/>
            <a:rect l="l" t="t" r="r" b="b"/>
            <a:pathLst>
              <a:path w="1064056">
                <a:moveTo>
                  <a:pt x="0" y="0"/>
                </a:moveTo>
                <a:lnTo>
                  <a:pt x="1064056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55899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89427" y="4167504"/>
            <a:ext cx="1074724" cy="0"/>
          </a:xfrm>
          <a:custGeom>
            <a:avLst/>
            <a:gdLst/>
            <a:ahLst/>
            <a:cxnLst/>
            <a:rect l="l" t="t" r="r" b="b"/>
            <a:pathLst>
              <a:path w="1074724">
                <a:moveTo>
                  <a:pt x="0" y="0"/>
                </a:moveTo>
                <a:lnTo>
                  <a:pt x="1074724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64101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97629" y="4167504"/>
            <a:ext cx="1091184" cy="0"/>
          </a:xfrm>
          <a:custGeom>
            <a:avLst/>
            <a:gdLst/>
            <a:ahLst/>
            <a:cxnLst/>
            <a:rect l="l" t="t" r="r" b="b"/>
            <a:pathLst>
              <a:path w="1091184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88813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22341" y="4167504"/>
            <a:ext cx="1073200" cy="0"/>
          </a:xfrm>
          <a:custGeom>
            <a:avLst/>
            <a:gdLst/>
            <a:ahLst/>
            <a:cxnLst/>
            <a:rect l="l" t="t" r="r" b="b"/>
            <a:pathLst>
              <a:path w="1073200">
                <a:moveTo>
                  <a:pt x="0" y="0"/>
                </a:moveTo>
                <a:lnTo>
                  <a:pt x="1073200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95618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29146" y="4167504"/>
            <a:ext cx="1067104" cy="0"/>
          </a:xfrm>
          <a:custGeom>
            <a:avLst/>
            <a:gdLst/>
            <a:ahLst/>
            <a:cxnLst/>
            <a:rect l="l" t="t" r="r" b="b"/>
            <a:pathLst>
              <a:path w="1067104">
                <a:moveTo>
                  <a:pt x="0" y="0"/>
                </a:moveTo>
                <a:lnTo>
                  <a:pt x="1067104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96200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7756" y="334413"/>
            <a:ext cx="153746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6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6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46452" y="334413"/>
            <a:ext cx="52557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2349" y="334413"/>
            <a:ext cx="85392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6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66591" y="334413"/>
            <a:ext cx="322579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10711" y="334413"/>
            <a:ext cx="83113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CO"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2169" y="334413"/>
            <a:ext cx="65308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9725" y="334413"/>
            <a:ext cx="130129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CO" sz="3600" spc="-8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ncho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9890" y="334413"/>
            <a:ext cx="52557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85786" y="334413"/>
            <a:ext cx="126009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CO"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6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nda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0069" y="5548526"/>
            <a:ext cx="19278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1800" b="1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7061" y="5560718"/>
            <a:ext cx="6139687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n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ú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ero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de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qu</a:t>
            </a: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ol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ados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se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1800" b="1" spc="-25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en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endParaRPr sz="1800" b="1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20319" marR="34290">
              <a:lnSpc>
                <a:spcPct val="95825"/>
              </a:lnSpc>
            </a:pP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x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en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al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nt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di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da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que</a:t>
            </a:r>
            <a:r>
              <a:rPr sz="1800" b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1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1800" b="1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uso</a:t>
            </a:r>
            <a:endParaRPr sz="1800" b="1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16200000">
            <a:off x="191230" y="3136616"/>
            <a:ext cx="2451601" cy="240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9"/>
              </a:lnSpc>
              <a:spcBef>
                <a:spcPts val="94"/>
              </a:spcBef>
            </a:pPr>
            <a:r>
              <a:rPr sz="1750" b="1" spc="-64" dirty="0" smtClean="0">
                <a:latin typeface="Arial"/>
                <a:cs typeface="Arial"/>
              </a:rPr>
              <a:t>A</a:t>
            </a:r>
            <a:r>
              <a:rPr sz="1750" b="1" spc="-39" dirty="0" smtClean="0">
                <a:latin typeface="Arial"/>
                <a:cs typeface="Arial"/>
              </a:rPr>
              <a:t>v</a:t>
            </a:r>
            <a:r>
              <a:rPr sz="1750" b="1" spc="94" dirty="0" smtClean="0">
                <a:latin typeface="Arial"/>
                <a:cs typeface="Arial"/>
              </a:rPr>
              <a:t>e</a:t>
            </a:r>
            <a:r>
              <a:rPr sz="1750" b="1" spc="0" dirty="0" smtClean="0">
                <a:latin typeface="Arial"/>
                <a:cs typeface="Arial"/>
              </a:rPr>
              <a:t>r</a:t>
            </a:r>
            <a:r>
              <a:rPr sz="1750" b="1" spc="94" dirty="0" smtClean="0">
                <a:latin typeface="Arial"/>
                <a:cs typeface="Arial"/>
              </a:rPr>
              <a:t>a</a:t>
            </a:r>
            <a:r>
              <a:rPr sz="1750" b="1" spc="0" dirty="0" smtClean="0">
                <a:latin typeface="Arial"/>
                <a:cs typeface="Arial"/>
              </a:rPr>
              <a:t>ge</a:t>
            </a:r>
            <a:r>
              <a:rPr sz="1750" b="1" spc="234" dirty="0" smtClean="0">
                <a:latin typeface="Arial"/>
                <a:cs typeface="Arial"/>
              </a:rPr>
              <a:t> </a:t>
            </a:r>
            <a:r>
              <a:rPr sz="1750" b="1" spc="-14" dirty="0" smtClean="0">
                <a:latin typeface="Arial"/>
                <a:cs typeface="Arial"/>
              </a:rPr>
              <a:t>Q</a:t>
            </a:r>
            <a:r>
              <a:rPr sz="1750" b="1" spc="9" dirty="0" smtClean="0">
                <a:latin typeface="Arial"/>
                <a:cs typeface="Arial"/>
              </a:rPr>
              <a:t>u</a:t>
            </a:r>
            <a:r>
              <a:rPr sz="1750" b="1" spc="104" dirty="0" smtClean="0">
                <a:latin typeface="Arial"/>
                <a:cs typeface="Arial"/>
              </a:rPr>
              <a:t>e</a:t>
            </a:r>
            <a:r>
              <a:rPr sz="1750" b="1" spc="0" dirty="0" smtClean="0">
                <a:latin typeface="Arial"/>
                <a:cs typeface="Arial"/>
              </a:rPr>
              <a:t>ue</a:t>
            </a:r>
            <a:r>
              <a:rPr sz="1750" b="1" spc="234" dirty="0" smtClean="0">
                <a:latin typeface="Arial"/>
                <a:cs typeface="Arial"/>
              </a:rPr>
              <a:t> </a:t>
            </a:r>
            <a:r>
              <a:rPr sz="1750" b="1" spc="-54" dirty="0" smtClean="0">
                <a:latin typeface="Arial"/>
                <a:cs typeface="Arial"/>
              </a:rPr>
              <a:t>D</a:t>
            </a:r>
            <a:r>
              <a:rPr sz="1750" b="1" spc="104" dirty="0" smtClean="0">
                <a:latin typeface="Arial"/>
                <a:cs typeface="Arial"/>
              </a:rPr>
              <a:t>e</a:t>
            </a:r>
            <a:r>
              <a:rPr sz="1750" b="1" spc="0" dirty="0" smtClean="0">
                <a:latin typeface="Arial"/>
                <a:cs typeface="Arial"/>
              </a:rPr>
              <a:t>p</a:t>
            </a:r>
            <a:r>
              <a:rPr sz="1750" b="1" spc="-19" dirty="0" smtClean="0">
                <a:latin typeface="Arial"/>
                <a:cs typeface="Arial"/>
              </a:rPr>
              <a:t>t</a:t>
            </a:r>
            <a:r>
              <a:rPr sz="1750" b="1" spc="0" dirty="0" smtClean="0">
                <a:latin typeface="Arial"/>
                <a:cs typeface="Arial"/>
              </a:rPr>
              <a:t>h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0617" y="2160905"/>
            <a:ext cx="5553202" cy="160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150617" y="2321687"/>
            <a:ext cx="5553202" cy="164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150617" y="2486279"/>
            <a:ext cx="5553202" cy="164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150617" y="2650871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150617" y="2806319"/>
            <a:ext cx="5553202" cy="146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150617" y="2952623"/>
            <a:ext cx="5553202" cy="147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50617" y="3100451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150617" y="3255899"/>
            <a:ext cx="5553202" cy="155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50617" y="3411601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150617" y="3567049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150617" y="3722497"/>
            <a:ext cx="5553202" cy="154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150617" y="3877183"/>
            <a:ext cx="5553202" cy="148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150617" y="4025773"/>
            <a:ext cx="5553202" cy="141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76960" y="1123950"/>
            <a:ext cx="6987540" cy="430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89026">
              <a:lnSpc>
                <a:spcPct val="95825"/>
              </a:lnSpc>
              <a:spcBef>
                <a:spcPts val="6027"/>
              </a:spcBef>
            </a:pPr>
            <a:r>
              <a:rPr sz="2000" spc="-50" dirty="0" smtClean="0">
                <a:latin typeface="Arial"/>
                <a:cs typeface="Arial"/>
              </a:rPr>
              <a:t>1</a:t>
            </a:r>
            <a:r>
              <a:rPr sz="2000" spc="0" dirty="0" smtClean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589026">
              <a:lnSpc>
                <a:spcPct val="95825"/>
              </a:lnSpc>
              <a:spcBef>
                <a:spcPts val="1108"/>
              </a:spcBef>
            </a:pPr>
            <a:r>
              <a:rPr sz="2000" spc="-50" dirty="0" smtClean="0">
                <a:latin typeface="Arial"/>
                <a:cs typeface="Arial"/>
              </a:rPr>
              <a:t>1</a:t>
            </a:r>
            <a:r>
              <a:rPr sz="2000" spc="0" dirty="0" smtClean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1108"/>
              </a:spcBef>
            </a:pPr>
            <a:r>
              <a:rPr sz="2000" spc="0" dirty="0" smtClean="0"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966"/>
              </a:spcBef>
            </a:pPr>
            <a:r>
              <a:rPr sz="2000" spc="0" dirty="0" smtClean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1073"/>
              </a:spcBef>
            </a:pPr>
            <a:r>
              <a:rPr sz="2050" spc="0" dirty="0" smtClean="0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1038"/>
              </a:spcBef>
            </a:pPr>
            <a:r>
              <a:rPr sz="2050" spc="0" dirty="0" smtClean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  <a:p>
            <a:pPr marL="899922">
              <a:lnSpc>
                <a:spcPct val="95825"/>
              </a:lnSpc>
              <a:spcBef>
                <a:spcPts val="657"/>
              </a:spcBef>
            </a:pPr>
            <a:r>
              <a:rPr sz="2050" spc="-50" dirty="0" smtClean="0">
                <a:latin typeface="Arial"/>
                <a:cs typeface="Arial"/>
              </a:rPr>
              <a:t>0</a:t>
            </a:r>
            <a:r>
              <a:rPr sz="2050" spc="-4" dirty="0" smtClean="0">
                <a:latin typeface="Arial"/>
                <a:cs typeface="Arial"/>
              </a:rPr>
              <a:t>.</a:t>
            </a:r>
            <a:r>
              <a:rPr sz="2050" spc="0" dirty="0" smtClean="0">
                <a:latin typeface="Arial"/>
                <a:cs typeface="Arial"/>
              </a:rPr>
              <a:t>5         </a:t>
            </a:r>
            <a:r>
              <a:rPr sz="2050" spc="264" dirty="0" smtClean="0">
                <a:latin typeface="Arial"/>
                <a:cs typeface="Arial"/>
              </a:rPr>
              <a:t> </a:t>
            </a:r>
            <a:r>
              <a:rPr sz="2050" spc="-59" dirty="0" smtClean="0">
                <a:latin typeface="Arial"/>
                <a:cs typeface="Arial"/>
              </a:rPr>
              <a:t>0</a:t>
            </a:r>
            <a:r>
              <a:rPr sz="2050" spc="-19" dirty="0" smtClean="0">
                <a:latin typeface="Arial"/>
                <a:cs typeface="Arial"/>
              </a:rPr>
              <a:t>.</a:t>
            </a:r>
            <a:r>
              <a:rPr sz="2050" spc="0" dirty="0" smtClean="0">
                <a:latin typeface="Arial"/>
                <a:cs typeface="Arial"/>
              </a:rPr>
              <a:t>6         </a:t>
            </a:r>
            <a:r>
              <a:rPr sz="2050" spc="275" dirty="0" smtClean="0">
                <a:latin typeface="Arial"/>
                <a:cs typeface="Arial"/>
              </a:rPr>
              <a:t> </a:t>
            </a:r>
            <a:r>
              <a:rPr sz="2050" spc="-69" dirty="0" smtClean="0">
                <a:latin typeface="Arial"/>
                <a:cs typeface="Arial"/>
              </a:rPr>
              <a:t>0</a:t>
            </a:r>
            <a:r>
              <a:rPr sz="2050" spc="-4" dirty="0" smtClean="0">
                <a:latin typeface="Arial"/>
                <a:cs typeface="Arial"/>
              </a:rPr>
              <a:t>.</a:t>
            </a:r>
            <a:r>
              <a:rPr sz="2050" spc="0" dirty="0" smtClean="0">
                <a:latin typeface="Arial"/>
                <a:cs typeface="Arial"/>
              </a:rPr>
              <a:t>7         </a:t>
            </a:r>
            <a:r>
              <a:rPr sz="2050" spc="402" dirty="0" smtClean="0">
                <a:latin typeface="Arial"/>
                <a:cs typeface="Arial"/>
              </a:rPr>
              <a:t> </a:t>
            </a:r>
            <a:r>
              <a:rPr sz="2050" spc="-50" dirty="0" smtClean="0">
                <a:latin typeface="Arial"/>
                <a:cs typeface="Arial"/>
              </a:rPr>
              <a:t>0</a:t>
            </a:r>
            <a:r>
              <a:rPr sz="2050" spc="-4" dirty="0" smtClean="0">
                <a:latin typeface="Arial"/>
                <a:cs typeface="Arial"/>
              </a:rPr>
              <a:t>.</a:t>
            </a:r>
            <a:r>
              <a:rPr sz="2050" spc="0" dirty="0" smtClean="0">
                <a:latin typeface="Arial"/>
                <a:cs typeface="Arial"/>
              </a:rPr>
              <a:t>8         </a:t>
            </a:r>
            <a:r>
              <a:rPr sz="2050" spc="249" dirty="0" smtClean="0">
                <a:latin typeface="Arial"/>
                <a:cs typeface="Arial"/>
              </a:rPr>
              <a:t> </a:t>
            </a:r>
            <a:r>
              <a:rPr sz="2050" spc="-59" dirty="0" smtClean="0">
                <a:latin typeface="Arial"/>
                <a:cs typeface="Arial"/>
              </a:rPr>
              <a:t>0</a:t>
            </a:r>
            <a:r>
              <a:rPr sz="2050" spc="-19" dirty="0" smtClean="0">
                <a:latin typeface="Arial"/>
                <a:cs typeface="Arial"/>
              </a:rPr>
              <a:t>.</a:t>
            </a:r>
            <a:r>
              <a:rPr sz="2050" spc="0" dirty="0" smtClean="0">
                <a:latin typeface="Arial"/>
                <a:cs typeface="Arial"/>
              </a:rPr>
              <a:t>9          </a:t>
            </a:r>
            <a:r>
              <a:rPr sz="2050" spc="507" dirty="0" smtClean="0">
                <a:latin typeface="Arial"/>
                <a:cs typeface="Arial"/>
              </a:rPr>
              <a:t> </a:t>
            </a:r>
            <a:r>
              <a:rPr sz="2050" spc="0" dirty="0" smtClean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marL="2651379">
              <a:lnSpc>
                <a:spcPct val="95825"/>
              </a:lnSpc>
              <a:spcBef>
                <a:spcPts val="1200"/>
              </a:spcBef>
            </a:pPr>
            <a:r>
              <a:rPr sz="1750" b="1" spc="-75" dirty="0" smtClean="0">
                <a:latin typeface="Arial"/>
                <a:cs typeface="Arial"/>
              </a:rPr>
              <a:t>A</a:t>
            </a:r>
            <a:r>
              <a:rPr sz="1750" b="1" spc="-39" dirty="0" smtClean="0">
                <a:latin typeface="Arial"/>
                <a:cs typeface="Arial"/>
              </a:rPr>
              <a:t>v</a:t>
            </a:r>
            <a:r>
              <a:rPr sz="1750" b="1" spc="119" dirty="0" smtClean="0">
                <a:latin typeface="Arial"/>
                <a:cs typeface="Arial"/>
              </a:rPr>
              <a:t>e</a:t>
            </a:r>
            <a:r>
              <a:rPr sz="1750" b="1" spc="-9" dirty="0" smtClean="0">
                <a:latin typeface="Arial"/>
                <a:cs typeface="Arial"/>
              </a:rPr>
              <a:t>r</a:t>
            </a:r>
            <a:r>
              <a:rPr sz="1750" b="1" spc="109" dirty="0" smtClean="0">
                <a:latin typeface="Arial"/>
                <a:cs typeface="Arial"/>
              </a:rPr>
              <a:t>a</a:t>
            </a:r>
            <a:r>
              <a:rPr sz="1750" b="1" spc="0" dirty="0" smtClean="0">
                <a:latin typeface="Arial"/>
                <a:cs typeface="Arial"/>
              </a:rPr>
              <a:t>ge</a:t>
            </a:r>
            <a:r>
              <a:rPr sz="1750" b="1" spc="244" dirty="0" smtClean="0">
                <a:latin typeface="Arial"/>
                <a:cs typeface="Arial"/>
              </a:rPr>
              <a:t> </a:t>
            </a:r>
            <a:r>
              <a:rPr sz="1750" b="1" spc="-54" dirty="0" smtClean="0">
                <a:latin typeface="Arial"/>
                <a:cs typeface="Arial"/>
              </a:rPr>
              <a:t>U</a:t>
            </a:r>
            <a:r>
              <a:rPr sz="1750" b="1" spc="-44" dirty="0" smtClean="0">
                <a:latin typeface="Arial"/>
                <a:cs typeface="Arial"/>
              </a:rPr>
              <a:t>t</a:t>
            </a:r>
            <a:r>
              <a:rPr sz="1750" b="1" spc="64" dirty="0" smtClean="0">
                <a:latin typeface="Arial"/>
                <a:cs typeface="Arial"/>
              </a:rPr>
              <a:t>i</a:t>
            </a:r>
            <a:r>
              <a:rPr sz="1750" b="1" spc="54" dirty="0" smtClean="0">
                <a:latin typeface="Arial"/>
                <a:cs typeface="Arial"/>
              </a:rPr>
              <a:t>l</a:t>
            </a:r>
            <a:r>
              <a:rPr sz="1750" b="1" spc="64" dirty="0" smtClean="0">
                <a:latin typeface="Arial"/>
                <a:cs typeface="Arial"/>
              </a:rPr>
              <a:t>i</a:t>
            </a:r>
            <a:r>
              <a:rPr sz="1750" b="1" spc="50" dirty="0" smtClean="0">
                <a:latin typeface="Arial"/>
                <a:cs typeface="Arial"/>
              </a:rPr>
              <a:t>z</a:t>
            </a:r>
            <a:r>
              <a:rPr sz="1750" b="1" spc="104" dirty="0" smtClean="0">
                <a:latin typeface="Arial"/>
                <a:cs typeface="Arial"/>
              </a:rPr>
              <a:t>a</a:t>
            </a:r>
            <a:r>
              <a:rPr sz="1750" b="1" spc="-29" dirty="0" smtClean="0">
                <a:latin typeface="Arial"/>
                <a:cs typeface="Arial"/>
              </a:rPr>
              <a:t>t</a:t>
            </a:r>
            <a:r>
              <a:rPr sz="1750" b="1" spc="54" dirty="0" smtClean="0">
                <a:latin typeface="Arial"/>
                <a:cs typeface="Arial"/>
              </a:rPr>
              <a:t>i</a:t>
            </a:r>
            <a:r>
              <a:rPr sz="1750" b="1" spc="9" dirty="0" smtClean="0">
                <a:latin typeface="Arial"/>
                <a:cs typeface="Arial"/>
              </a:rPr>
              <a:t>o</a:t>
            </a:r>
            <a:r>
              <a:rPr sz="1750" b="1" spc="0" dirty="0" smtClean="0">
                <a:latin typeface="Arial"/>
                <a:cs typeface="Arial"/>
              </a:rPr>
              <a:t>n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63016" y="560097"/>
            <a:ext cx="7928251" cy="2768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965476" algn="ctr">
              <a:lnSpc>
                <a:spcPts val="4595"/>
              </a:lnSpc>
              <a:spcBef>
                <a:spcPts val="229"/>
              </a:spcBef>
            </a:pPr>
            <a:r>
              <a:rPr sz="4400" spc="-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jemplo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43940" indent="-457200">
              <a:lnSpc>
                <a:spcPct val="95825"/>
              </a:lnSpc>
              <a:spcBef>
                <a:spcPts val="942"/>
              </a:spcBef>
              <a:buFont typeface="Arial" panose="020B0604020202020204" pitchFamily="34" charset="0"/>
              <a:buChar char="•"/>
            </a:pPr>
            <a:r>
              <a:rPr lang="es-CO" sz="2800" spc="0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on</a:t>
            </a:r>
            <a:r>
              <a:rPr sz="2800" spc="4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ta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pa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-4" dirty="0" smtClean="0">
                <a:latin typeface="Times New Roman"/>
                <a:cs typeface="Times New Roman"/>
              </a:rPr>
              <a:t>et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 re</a:t>
            </a:r>
            <a:r>
              <a:rPr sz="2800" spc="9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err="1" smtClean="0">
                <a:latin typeface="Times New Roman"/>
                <a:cs typeface="Times New Roman"/>
              </a:rPr>
              <a:t>pa</a:t>
            </a:r>
            <a:r>
              <a:rPr sz="2800" spc="-4" dirty="0" err="1" smtClean="0">
                <a:latin typeface="Times New Roman"/>
                <a:cs typeface="Times New Roman"/>
              </a:rPr>
              <a:t>q</a:t>
            </a:r>
            <a:r>
              <a:rPr sz="2800" spc="4" dirty="0" err="1" smtClean="0">
                <a:latin typeface="Times New Roman"/>
                <a:cs typeface="Times New Roman"/>
              </a:rPr>
              <a:t>ue</a:t>
            </a:r>
            <a:r>
              <a:rPr sz="2800" spc="-4" dirty="0" err="1" smtClean="0">
                <a:latin typeface="Times New Roman"/>
                <a:cs typeface="Times New Roman"/>
              </a:rPr>
              <a:t>t</a:t>
            </a:r>
            <a:r>
              <a:rPr sz="2800" spc="4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5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usuari</a:t>
            </a:r>
            <a:r>
              <a:rPr sz="2800" spc="-1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, 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o a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1</a:t>
            </a:r>
            <a:r>
              <a:rPr sz="2800" spc="0" dirty="0" smtClean="0">
                <a:latin typeface="Times New Roman"/>
                <a:cs typeface="Times New Roman"/>
              </a:rPr>
              <a:t>0 pa</a:t>
            </a:r>
            <a:r>
              <a:rPr sz="2800" spc="4" dirty="0" smtClean="0">
                <a:latin typeface="Times New Roman"/>
                <a:cs typeface="Times New Roman"/>
              </a:rPr>
              <a:t>q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/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endParaRPr sz="2800" dirty="0">
              <a:latin typeface="Times New Roman"/>
              <a:cs typeface="Times New Roman"/>
            </a:endParaRPr>
          </a:p>
          <a:p>
            <a:pPr marL="643940" marR="61036" indent="-457200">
              <a:lnSpc>
                <a:spcPct val="95825"/>
              </a:lnSpc>
              <a:spcBef>
                <a:spcPts val="964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La </a:t>
            </a:r>
            <a:r>
              <a:rPr sz="2800" spc="4" dirty="0" smtClean="0">
                <a:latin typeface="Times New Roman"/>
                <a:cs typeface="Times New Roman"/>
              </a:rPr>
              <a:t>lo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itud p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om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dio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-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pa</a:t>
            </a:r>
            <a:r>
              <a:rPr sz="2800" spc="9" dirty="0" smtClean="0">
                <a:latin typeface="Times New Roman"/>
                <a:cs typeface="Times New Roman"/>
              </a:rPr>
              <a:t>q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102</a:t>
            </a:r>
            <a:r>
              <a:rPr sz="2800" spc="0" dirty="0" smtClean="0">
                <a:latin typeface="Times New Roman"/>
                <a:cs typeface="Times New Roman"/>
              </a:rPr>
              <a:t>4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-4" dirty="0" smtClean="0">
                <a:latin typeface="Times New Roman"/>
                <a:cs typeface="Times New Roman"/>
              </a:rPr>
              <a:t>ts</a:t>
            </a:r>
            <a:r>
              <a:rPr lang="es-CO" sz="2800" spc="-4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616" y="3458568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2390" y="2999336"/>
            <a:ext cx="7484569" cy="918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20647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El </a:t>
            </a:r>
            <a:r>
              <a:rPr sz="2800" spc="4" dirty="0" smtClean="0">
                <a:latin typeface="Times New Roman"/>
                <a:cs typeface="Times New Roman"/>
              </a:rPr>
              <a:t>con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tad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err="1" smtClean="0">
                <a:latin typeface="Times New Roman"/>
                <a:cs typeface="Times New Roman"/>
              </a:rPr>
              <a:t>pa</a:t>
            </a:r>
            <a:r>
              <a:rPr sz="2800" spc="-4" dirty="0" err="1" smtClean="0">
                <a:latin typeface="Times New Roman"/>
                <a:cs typeface="Times New Roman"/>
              </a:rPr>
              <a:t>q</a:t>
            </a:r>
            <a:r>
              <a:rPr sz="2800" spc="4" dirty="0" err="1" smtClean="0">
                <a:latin typeface="Times New Roman"/>
                <a:cs typeface="Times New Roman"/>
              </a:rPr>
              <a:t>ue</a:t>
            </a:r>
            <a:r>
              <a:rPr sz="2800" spc="-4" dirty="0" err="1" smtClean="0">
                <a:latin typeface="Times New Roman"/>
                <a:cs typeface="Times New Roman"/>
              </a:rPr>
              <a:t>t</a:t>
            </a:r>
            <a:r>
              <a:rPr sz="2800" spc="4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ne</a:t>
            </a:r>
            <a:r>
              <a:rPr sz="2800" spc="-4" dirty="0" err="1" smtClean="0">
                <a:latin typeface="Times New Roman"/>
                <a:cs typeface="Times New Roman"/>
              </a:rPr>
              <a:t>c</a:t>
            </a:r>
            <a:r>
              <a:rPr sz="2800" spc="4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sita</a:t>
            </a:r>
            <a:r>
              <a:rPr lang="es-CO" sz="2800" spc="0" dirty="0" smtClean="0">
                <a:latin typeface="Times New Roman"/>
                <a:cs typeface="Times New Roman"/>
              </a:rPr>
              <a:t> transmitir  e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-4" dirty="0" err="1" smtClean="0">
                <a:latin typeface="Times New Roman"/>
                <a:cs typeface="Times New Roman"/>
              </a:rPr>
              <a:t>t</a:t>
            </a:r>
            <a:r>
              <a:rPr sz="2800" spc="4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s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re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un</a:t>
            </a:r>
            <a:r>
              <a:rPr sz="2800" spc="0" dirty="0" err="1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err="1" smtClean="0">
                <a:latin typeface="Times New Roman"/>
                <a:cs typeface="Times New Roman"/>
              </a:rPr>
              <a:t>lí</a:t>
            </a:r>
            <a:r>
              <a:rPr sz="2800" spc="-14" dirty="0" err="1" smtClean="0">
                <a:latin typeface="Times New Roman"/>
                <a:cs typeface="Times New Roman"/>
              </a:rPr>
              <a:t>n</a:t>
            </a:r>
            <a:r>
              <a:rPr sz="2800" spc="0" dirty="0" err="1" smtClean="0">
                <a:latin typeface="Times New Roman"/>
                <a:cs typeface="Times New Roman"/>
              </a:rPr>
              <a:t>ea</a:t>
            </a:r>
            <a:r>
              <a:rPr lang="es-CO" sz="2800" spc="0" dirty="0" smtClean="0">
                <a:latin typeface="Times New Roman"/>
                <a:cs typeface="Times New Roman"/>
              </a:rPr>
              <a:t> WAN de 56 Kbps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214" dirty="0" smtClean="0">
                <a:latin typeface="Times New Roman"/>
                <a:cs typeface="Times New Roman"/>
              </a:rPr>
              <a:t>W</a:t>
            </a:r>
            <a:r>
              <a:rPr sz="2800" spc="-175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lang="es-CO" sz="2800" spc="0" dirty="0" smtClean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9644" y="4506484"/>
            <a:ext cx="256209" cy="1410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817" y="4343400"/>
            <a:ext cx="6633717" cy="1934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3263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rg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= 5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x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10</a:t>
            </a:r>
            <a:r>
              <a:rPr sz="2800" spc="-2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x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1</a:t>
            </a:r>
            <a:r>
              <a:rPr sz="2800" spc="-14" dirty="0" smtClean="0">
                <a:latin typeface="Times New Roman"/>
                <a:cs typeface="Times New Roman"/>
              </a:rPr>
              <a:t>,</a:t>
            </a:r>
            <a:r>
              <a:rPr sz="2800" spc="19" dirty="0" smtClean="0">
                <a:latin typeface="Times New Roman"/>
                <a:cs typeface="Times New Roman"/>
              </a:rPr>
              <a:t>0</a:t>
            </a:r>
            <a:r>
              <a:rPr sz="2800" spc="0" dirty="0" smtClean="0">
                <a:latin typeface="Times New Roman"/>
                <a:cs typeface="Times New Roman"/>
              </a:rPr>
              <a:t>24</a:t>
            </a:r>
            <a:r>
              <a:rPr sz="2800" spc="-5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=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5</a:t>
            </a:r>
            <a:r>
              <a:rPr sz="28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1</a:t>
            </a:r>
            <a:r>
              <a:rPr sz="28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,</a:t>
            </a:r>
            <a:r>
              <a:rPr sz="28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2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00</a:t>
            </a:r>
            <a:r>
              <a:rPr sz="2800" spc="-7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9" dirty="0" smtClean="0">
                <a:solidFill>
                  <a:srgbClr val="00B0F0"/>
                </a:solidFill>
                <a:latin typeface="Times New Roman"/>
                <a:cs typeface="Times New Roman"/>
              </a:rPr>
              <a:t>b</a:t>
            </a:r>
            <a:r>
              <a:rPr sz="28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endParaRPr sz="28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469900" marR="53263" indent="-457200">
              <a:lnSpc>
                <a:spcPct val="95825"/>
              </a:lnSpc>
              <a:spcBef>
                <a:spcPts val="688"/>
              </a:spcBef>
              <a:buFont typeface="Wingdings" panose="05000000000000000000" pitchFamily="2" charset="2"/>
              <a:buChar char="§"/>
            </a:pP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so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=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51</a:t>
            </a:r>
            <a:r>
              <a:rPr sz="2800" spc="-14" dirty="0" smtClean="0">
                <a:latin typeface="Times New Roman"/>
                <a:cs typeface="Times New Roman"/>
              </a:rPr>
              <a:t>,</a:t>
            </a:r>
            <a:r>
              <a:rPr sz="2800" spc="19" dirty="0" smtClean="0">
                <a:latin typeface="Times New Roman"/>
                <a:cs typeface="Times New Roman"/>
              </a:rPr>
              <a:t>2</a:t>
            </a:r>
            <a:r>
              <a:rPr sz="2800" spc="4" dirty="0" smtClean="0">
                <a:latin typeface="Times New Roman"/>
                <a:cs typeface="Times New Roman"/>
              </a:rPr>
              <a:t>00</a:t>
            </a:r>
            <a:r>
              <a:rPr sz="2800" spc="-9" dirty="0" smtClean="0">
                <a:latin typeface="Times New Roman"/>
                <a:cs typeface="Times New Roman"/>
              </a:rPr>
              <a:t>/</a:t>
            </a:r>
            <a:r>
              <a:rPr sz="2800" spc="19" dirty="0" smtClean="0">
                <a:latin typeface="Times New Roman"/>
                <a:cs typeface="Times New Roman"/>
              </a:rPr>
              <a:t>5</a:t>
            </a:r>
            <a:r>
              <a:rPr sz="2800" spc="0" dirty="0" smtClean="0">
                <a:latin typeface="Times New Roman"/>
                <a:cs typeface="Times New Roman"/>
              </a:rPr>
              <a:t>6,000</a:t>
            </a:r>
            <a:r>
              <a:rPr sz="2800" spc="-14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=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9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1.</a:t>
            </a:r>
            <a:r>
              <a:rPr sz="28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4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%</a:t>
            </a:r>
            <a:endParaRPr sz="2800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95825"/>
              </a:lnSpc>
              <a:spcBef>
                <a:spcPts val="835"/>
              </a:spcBef>
              <a:buFont typeface="Wingdings" panose="05000000000000000000" pitchFamily="2" charset="2"/>
              <a:buChar char="§"/>
            </a:pP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ú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69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edio</a:t>
            </a:r>
            <a:r>
              <a:rPr sz="2800" spc="-10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pa</a:t>
            </a:r>
            <a:r>
              <a:rPr sz="2800" spc="4" dirty="0" smtClean="0">
                <a:latin typeface="Times New Roman"/>
                <a:cs typeface="Times New Roman"/>
              </a:rPr>
              <a:t>qu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65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cola</a:t>
            </a:r>
            <a:endParaRPr sz="2800" dirty="0">
              <a:latin typeface="Times New Roman"/>
              <a:cs typeface="Times New Roman"/>
            </a:endParaRPr>
          </a:p>
          <a:p>
            <a:pPr marL="201675" marR="53263">
              <a:lnSpc>
                <a:spcPct val="95825"/>
              </a:lnSpc>
              <a:spcBef>
                <a:spcPts val="1356"/>
              </a:spcBef>
            </a:pPr>
            <a:r>
              <a:rPr lang="es-CO" sz="2400" spc="14" dirty="0" smtClean="0">
                <a:latin typeface="Times New Roman"/>
                <a:cs typeface="Times New Roman"/>
              </a:rPr>
              <a:t> = </a:t>
            </a:r>
            <a:r>
              <a:rPr sz="2400" spc="14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0.914)/</a:t>
            </a:r>
            <a:r>
              <a:rPr sz="2400" spc="19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-9" dirty="0" smtClean="0">
                <a:latin typeface="Times New Roman"/>
                <a:cs typeface="Times New Roman"/>
              </a:rPr>
              <a:t>0</a:t>
            </a:r>
            <a:r>
              <a:rPr sz="2400" spc="0" dirty="0" smtClean="0">
                <a:latin typeface="Times New Roman"/>
                <a:cs typeface="Times New Roman"/>
              </a:rPr>
              <a:t>.914) = </a:t>
            </a:r>
            <a:r>
              <a:rPr sz="24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10.</a:t>
            </a:r>
            <a:r>
              <a:rPr sz="2400" spc="-9" dirty="0" smtClean="0">
                <a:solidFill>
                  <a:srgbClr val="00B0F0"/>
                </a:solidFill>
                <a:latin typeface="Times New Roman"/>
                <a:cs typeface="Times New Roman"/>
              </a:rPr>
              <a:t>6</a:t>
            </a:r>
            <a:r>
              <a:rPr sz="24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3 </a:t>
            </a:r>
            <a:r>
              <a:rPr sz="24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24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aque</a:t>
            </a:r>
            <a:r>
              <a:rPr sz="24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es</a:t>
            </a:r>
            <a:endParaRPr sz="24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9909" y="5562565"/>
            <a:ext cx="27893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37503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668528" y="689168"/>
            <a:ext cx="7887964" cy="3429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232" marR="57398">
              <a:lnSpc>
                <a:spcPts val="4595"/>
              </a:lnSpc>
              <a:spcBef>
                <a:spcPts val="229"/>
              </a:spcBef>
            </a:pPr>
            <a:r>
              <a:rPr sz="4400" spc="-2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-2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ión de 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etardo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79043" marR="57398" indent="-457200">
              <a:lnSpc>
                <a:spcPct val="95825"/>
              </a:lnSpc>
              <a:spcBef>
                <a:spcPts val="1542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La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ari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ió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el retar</a:t>
            </a: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b="1" spc="109" dirty="0" smtClean="0">
                <a:solidFill>
                  <a:srgbClr val="00B0F0"/>
                </a:solidFill>
                <a:latin typeface="Times New Roman"/>
                <a:cs typeface="Times New Roman"/>
              </a:rPr>
              <a:t>(</a:t>
            </a:r>
            <a:r>
              <a:rPr sz="2800" b="1" i="1" spc="-4" dirty="0" smtClean="0">
                <a:solidFill>
                  <a:srgbClr val="00B0F0"/>
                </a:solidFill>
                <a:latin typeface="Times New Roman"/>
                <a:cs typeface="Times New Roman"/>
              </a:rPr>
              <a:t>ji</a:t>
            </a:r>
            <a:r>
              <a:rPr sz="2800" b="1" i="1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tt</a:t>
            </a:r>
            <a:r>
              <a:rPr sz="2800" b="1" i="1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800" b="1" i="1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r)</a:t>
            </a:r>
            <a:endParaRPr sz="2800" b="1" dirty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99658"/>
              </a:lnSpc>
              <a:spcBef>
                <a:spcPts val="955"/>
              </a:spcBef>
              <a:buFont typeface="Arial" panose="020B0604020202020204" pitchFamily="34" charset="0"/>
              <a:buChar char="•"/>
            </a:pPr>
            <a:r>
              <a:rPr sz="2800" spc="-200" dirty="0" smtClean="0">
                <a:latin typeface="Times New Roman"/>
                <a:cs typeface="Times New Roman"/>
              </a:rPr>
              <a:t>V</a:t>
            </a:r>
            <a:r>
              <a:rPr sz="2800" spc="-18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z</a:t>
            </a:r>
            <a:r>
              <a:rPr sz="2800" spc="0" dirty="0" smtClean="0">
                <a:latin typeface="Times New Roman"/>
                <a:cs typeface="Times New Roman"/>
              </a:rPr>
              <a:t>, 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o y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dio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o s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lera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 a 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ac</a:t>
            </a:r>
            <a:r>
              <a:rPr sz="2800" spc="-25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 </a:t>
            </a:r>
            <a:r>
              <a:rPr sz="2800" spc="14" dirty="0" smtClean="0">
                <a:latin typeface="Times New Roman"/>
                <a:cs typeface="Times New Roman"/>
              </a:rPr>
              <a:t>(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mp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sa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i="1" spc="4" dirty="0" smtClean="0">
                <a:latin typeface="Times New Roman"/>
                <a:cs typeface="Times New Roman"/>
              </a:rPr>
              <a:t>bu</a:t>
            </a:r>
            <a:r>
              <a:rPr sz="2800" i="1" spc="-4" dirty="0" smtClean="0">
                <a:latin typeface="Times New Roman"/>
                <a:cs typeface="Times New Roman"/>
              </a:rPr>
              <a:t>ffe</a:t>
            </a:r>
            <a:r>
              <a:rPr sz="2800" i="1" spc="-9" dirty="0" smtClean="0">
                <a:latin typeface="Times New Roman"/>
                <a:cs typeface="Times New Roman"/>
              </a:rPr>
              <a:t>r</a:t>
            </a:r>
            <a:r>
              <a:rPr sz="2800" i="1" spc="-4" dirty="0" smtClean="0">
                <a:latin typeface="Times New Roman"/>
                <a:cs typeface="Times New Roman"/>
              </a:rPr>
              <a:t>i</a:t>
            </a:r>
            <a:r>
              <a:rPr sz="2800" i="1" spc="4" dirty="0" smtClean="0">
                <a:latin typeface="Times New Roman"/>
                <a:cs typeface="Times New Roman"/>
              </a:rPr>
              <a:t>n</a:t>
            </a:r>
            <a:r>
              <a:rPr sz="2800" i="1" spc="3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469900" marR="298912" indent="-457200">
              <a:lnSpc>
                <a:spcPct val="99658"/>
              </a:lnSpc>
              <a:spcBef>
                <a:spcPts val="812"/>
              </a:spcBef>
              <a:buFont typeface="Arial" panose="020B0604020202020204" pitchFamily="34" charset="0"/>
              <a:buChar char="•"/>
            </a:pP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dé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on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onc</a:t>
            </a:r>
            <a:r>
              <a:rPr sz="2800" spc="0" dirty="0" smtClean="0">
                <a:latin typeface="Times New Roman"/>
                <a:cs typeface="Times New Roman"/>
              </a:rPr>
              <a:t>es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max</a:t>
            </a:r>
            <a:r>
              <a:rPr sz="2800" spc="0" dirty="0" smtClean="0">
                <a:latin typeface="Times New Roman"/>
                <a:cs typeface="Times New Roman"/>
              </a:rPr>
              <a:t>im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-4" dirty="0" smtClean="0">
                <a:latin typeface="Times New Roman"/>
                <a:cs typeface="Times New Roman"/>
              </a:rPr>
              <a:t>z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 t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os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err="1" smtClean="0">
                <a:latin typeface="Times New Roman"/>
                <a:cs typeface="Times New Roman"/>
              </a:rPr>
              <a:t>pa</a:t>
            </a:r>
            <a:r>
              <a:rPr sz="2800" spc="-4" dirty="0" err="1" smtClean="0">
                <a:latin typeface="Times New Roman"/>
                <a:cs typeface="Times New Roman"/>
              </a:rPr>
              <a:t>q</a:t>
            </a:r>
            <a:r>
              <a:rPr sz="2800" spc="4" dirty="0" err="1" smtClean="0">
                <a:latin typeface="Times New Roman"/>
                <a:cs typeface="Times New Roman"/>
              </a:rPr>
              <a:t>u</a:t>
            </a:r>
            <a:r>
              <a:rPr sz="2800" spc="-4" dirty="0" err="1" smtClean="0">
                <a:latin typeface="Times New Roman"/>
                <a:cs typeface="Times New Roman"/>
              </a:rPr>
              <a:t>ete</a:t>
            </a:r>
            <a:r>
              <a:rPr lang="es-CO" sz="2800" spc="-4" dirty="0" smtClean="0">
                <a:latin typeface="Times New Roman"/>
                <a:cs typeface="Times New Roman"/>
              </a:rPr>
              <a:t> ¿?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016" y="1382245"/>
            <a:ext cx="230378" cy="1020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86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520" y="4093099"/>
            <a:ext cx="257733" cy="89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03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735" y="3886200"/>
            <a:ext cx="7532014" cy="1744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123" marR="48635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ü"/>
            </a:pPr>
            <a:r>
              <a:rPr sz="2400" spc="0" dirty="0" smtClean="0">
                <a:latin typeface="Times New Roman"/>
                <a:cs typeface="Times New Roman"/>
              </a:rPr>
              <a:t>Si</a:t>
            </a:r>
            <a:r>
              <a:rPr sz="2400" spc="14" dirty="0" smtClean="0">
                <a:latin typeface="Times New Roman"/>
                <a:cs typeface="Times New Roman"/>
              </a:rPr>
              <a:t>e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pr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4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h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27" dirty="0" smtClean="0">
                <a:latin typeface="Times New Roman"/>
                <a:cs typeface="Times New Roman"/>
              </a:rPr>
              <a:t> </a:t>
            </a:r>
            <a:r>
              <a:rPr sz="2400" spc="9" dirty="0" smtClean="0">
                <a:latin typeface="Times New Roman"/>
                <a:cs typeface="Times New Roman"/>
              </a:rPr>
              <a:t>q</a:t>
            </a:r>
            <a:r>
              <a:rPr sz="2400" spc="1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47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b</a:t>
            </a:r>
            <a:r>
              <a:rPr sz="2400" spc="19" dirty="0" smtClean="0">
                <a:latin typeface="Times New Roman"/>
                <a:cs typeface="Times New Roman"/>
              </a:rPr>
              <a:t>u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</a:t>
            </a:r>
            <a:r>
              <a:rPr sz="2400" spc="-17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ba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19" dirty="0" smtClean="0">
                <a:latin typeface="Times New Roman"/>
                <a:cs typeface="Times New Roman"/>
              </a:rPr>
              <a:t>n</a:t>
            </a:r>
            <a:r>
              <a:rPr sz="2400" spc="-4" dirty="0" smtClean="0">
                <a:latin typeface="Times New Roman"/>
                <a:cs typeface="Times New Roman"/>
              </a:rPr>
              <a:t>ce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99274"/>
              </a:lnSpc>
              <a:spcBef>
                <a:spcPts val="703"/>
              </a:spcBef>
              <a:buFont typeface="Wingdings" panose="05000000000000000000" pitchFamily="2" charset="2"/>
              <a:buChar char="ü"/>
            </a:pP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ici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19" dirty="0" smtClean="0">
                <a:latin typeface="Times New Roman"/>
                <a:cs typeface="Times New Roman"/>
              </a:rPr>
              <a:t>n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ia</a:t>
            </a:r>
            <a:r>
              <a:rPr sz="2400" spc="-2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aplic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38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33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gr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4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v</a:t>
            </a:r>
            <a:r>
              <a:rPr sz="2400" spc="4" dirty="0" smtClean="0">
                <a:latin typeface="Times New Roman"/>
                <a:cs typeface="Times New Roman"/>
              </a:rPr>
              <a:t>ol</a:t>
            </a:r>
            <a:r>
              <a:rPr sz="2400" spc="19" dirty="0" smtClean="0">
                <a:latin typeface="Times New Roman"/>
                <a:cs typeface="Times New Roman"/>
              </a:rPr>
              <a:t>u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-97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vs 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icien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ner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7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b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j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3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13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oco</a:t>
            </a:r>
            <a:r>
              <a:rPr sz="2400" spc="-5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v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14" dirty="0" smtClean="0">
                <a:latin typeface="Times New Roman"/>
                <a:cs typeface="Times New Roman"/>
              </a:rPr>
              <a:t>i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19" dirty="0" smtClean="0">
                <a:latin typeface="Times New Roman"/>
                <a:cs typeface="Times New Roman"/>
              </a:rPr>
              <a:t>b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s,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19" dirty="0" smtClean="0">
                <a:latin typeface="Times New Roman"/>
                <a:cs typeface="Times New Roman"/>
              </a:rPr>
              <a:t>u</a:t>
            </a:r>
            <a:r>
              <a:rPr sz="2400" spc="4" dirty="0" smtClean="0">
                <a:latin typeface="Times New Roman"/>
                <a:cs typeface="Times New Roman"/>
              </a:rPr>
              <a:t>lt</a:t>
            </a:r>
            <a:r>
              <a:rPr sz="2400" spc="19" dirty="0" smtClean="0">
                <a:latin typeface="Times New Roman"/>
                <a:cs typeface="Times New Roman"/>
              </a:rPr>
              <a:t>i</a:t>
            </a:r>
            <a:r>
              <a:rPr sz="2400" spc="-14" dirty="0" smtClean="0">
                <a:latin typeface="Times New Roman"/>
                <a:cs typeface="Times New Roman"/>
              </a:rPr>
              <a:t>me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ia</a:t>
            </a:r>
            <a:r>
              <a:rPr lang="es-CO" sz="2400" spc="4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190232" cy="179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764540" y="560097"/>
            <a:ext cx="237810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016" y="1778866"/>
            <a:ext cx="230378" cy="102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8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312" y="1804774"/>
            <a:ext cx="7136400" cy="2095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 marR="573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oc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rse </a:t>
            </a: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mero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-4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eq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ri</a:t>
            </a:r>
            <a:r>
              <a:rPr sz="3200" spc="-9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ie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tos</a:t>
            </a:r>
            <a:endParaRPr sz="3200" dirty="0">
              <a:latin typeface="Times New Roman"/>
              <a:cs typeface="Times New Roman"/>
            </a:endParaRPr>
          </a:p>
          <a:p>
            <a:pPr marL="21844" indent="-9144">
              <a:lnSpc>
                <a:spcPct val="99658"/>
              </a:lnSpc>
              <a:spcBef>
                <a:spcPts val="783"/>
              </a:spcBef>
            </a:pPr>
            <a:r>
              <a:rPr sz="3200" spc="4" dirty="0" smtClean="0">
                <a:latin typeface="Times New Roman"/>
                <a:cs typeface="Times New Roman"/>
              </a:rPr>
              <a:t>De</a:t>
            </a:r>
            <a:r>
              <a:rPr sz="3200" spc="0" dirty="0" smtClean="0">
                <a:latin typeface="Times New Roman"/>
                <a:cs typeface="Times New Roman"/>
              </a:rPr>
              <a:t>spu</a:t>
            </a:r>
            <a:r>
              <a:rPr sz="3200" spc="4" dirty="0" smtClean="0">
                <a:latin typeface="Times New Roman"/>
                <a:cs typeface="Times New Roman"/>
              </a:rPr>
              <a:t>é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ve</a:t>
            </a:r>
            <a:r>
              <a:rPr sz="3200" spc="0" dirty="0" smtClean="0">
                <a:latin typeface="Times New Roman"/>
                <a:cs typeface="Times New Roman"/>
              </a:rPr>
              <a:t>rem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-9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 pl</a:t>
            </a:r>
            <a:r>
              <a:rPr sz="3200" spc="4" dirty="0" smtClean="0">
                <a:latin typeface="Times New Roman"/>
                <a:cs typeface="Times New Roman"/>
              </a:rPr>
              <a:t>an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-25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ca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ión </a:t>
            </a:r>
            <a:r>
              <a:rPr sz="3200" spc="4" dirty="0" err="1" smtClean="0">
                <a:latin typeface="Times New Roman"/>
                <a:cs typeface="Times New Roman"/>
              </a:rPr>
              <a:t>d</a:t>
            </a:r>
            <a:r>
              <a:rPr sz="3200" spc="-4" dirty="0" err="1" smtClean="0">
                <a:latin typeface="Times New Roman"/>
                <a:cs typeface="Times New Roman"/>
              </a:rPr>
              <a:t>et</a:t>
            </a:r>
            <a:r>
              <a:rPr sz="3200" spc="4" dirty="0" err="1" smtClean="0">
                <a:latin typeface="Times New Roman"/>
                <a:cs typeface="Times New Roman"/>
              </a:rPr>
              <a:t>a</a:t>
            </a:r>
            <a:r>
              <a:rPr sz="3200" spc="-14" dirty="0" err="1" smtClean="0">
                <a:latin typeface="Times New Roman"/>
                <a:cs typeface="Times New Roman"/>
              </a:rPr>
              <a:t>l</a:t>
            </a:r>
            <a:r>
              <a:rPr sz="3200" spc="-4" dirty="0" err="1" smtClean="0">
                <a:latin typeface="Times New Roman"/>
                <a:cs typeface="Times New Roman"/>
              </a:rPr>
              <a:t>l</a:t>
            </a:r>
            <a:r>
              <a:rPr sz="3200" spc="4" dirty="0" err="1" smtClean="0">
                <a:latin typeface="Times New Roman"/>
                <a:cs typeface="Times New Roman"/>
              </a:rPr>
              <a:t>a</a:t>
            </a:r>
            <a:r>
              <a:rPr sz="3200" spc="9" dirty="0" err="1" smtClean="0">
                <a:latin typeface="Times New Roman"/>
                <a:cs typeface="Times New Roman"/>
              </a:rPr>
              <a:t>d</a:t>
            </a:r>
            <a:r>
              <a:rPr sz="3200" spc="0" dirty="0" err="1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(</a:t>
            </a:r>
            <a:r>
              <a:rPr lang="es-CO" sz="3200" dirty="0">
                <a:latin typeface="Times New Roman"/>
                <a:cs typeface="Times New Roman"/>
              </a:rPr>
              <a:t>e</a:t>
            </a:r>
            <a:r>
              <a:rPr lang="es-CO" sz="3200" spc="0" dirty="0" smtClean="0">
                <a:latin typeface="Times New Roman"/>
                <a:cs typeface="Times New Roman"/>
              </a:rPr>
              <a:t>strategia de seguridad</a:t>
            </a:r>
            <a:r>
              <a:rPr sz="3200" spc="0" dirty="0" smtClean="0"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21844" marR="57398">
              <a:lnSpc>
                <a:spcPct val="95825"/>
              </a:lnSpc>
              <a:spcBef>
                <a:spcPts val="812"/>
              </a:spcBef>
            </a:pP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de</a:t>
            </a:r>
            <a:r>
              <a:rPr sz="3200" spc="0" dirty="0" smtClean="0">
                <a:latin typeface="Times New Roman"/>
                <a:cs typeface="Times New Roman"/>
              </a:rPr>
              <a:t>ntif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c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 </a:t>
            </a:r>
            <a:r>
              <a:rPr sz="3200" spc="-4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ec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y </a:t>
            </a:r>
            <a:r>
              <a:rPr lang="es-CO" sz="3200" spc="0" dirty="0" smtClean="0">
                <a:latin typeface="Times New Roman"/>
                <a:cs typeface="Times New Roman"/>
              </a:rPr>
              <a:t>activos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 la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3441804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520" y="4006231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8694" y="4032139"/>
            <a:ext cx="6335908" cy="1228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ncl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4" dirty="0" smtClean="0">
                <a:latin typeface="Times New Roman"/>
                <a:cs typeface="Times New Roman"/>
              </a:rPr>
              <a:t>en</a:t>
            </a:r>
            <a:r>
              <a:rPr sz="2800" spc="0" dirty="0" smtClean="0">
                <a:latin typeface="Times New Roman"/>
                <a:cs typeface="Times New Roman"/>
              </a:rPr>
              <a:t>do</a:t>
            </a:r>
            <a:r>
              <a:rPr sz="2800" spc="-12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su</a:t>
            </a:r>
            <a:r>
              <a:rPr sz="2800" spc="-2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lo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3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 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sto</a:t>
            </a:r>
            <a:r>
              <a:rPr sz="2800" spc="-36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5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su</a:t>
            </a:r>
            <a:endParaRPr sz="2800">
              <a:latin typeface="Times New Roman"/>
              <a:cs typeface="Times New Roman"/>
            </a:endParaRPr>
          </a:p>
          <a:p>
            <a:pPr marL="12700" marR="292941">
              <a:lnSpc>
                <a:spcPct val="99274"/>
              </a:lnSpc>
            </a:pP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é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da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2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so</a:t>
            </a:r>
            <a:r>
              <a:rPr sz="2800" spc="-24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2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6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27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pr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-14" dirty="0" smtClean="0">
                <a:latin typeface="Times New Roman"/>
                <a:cs typeface="Times New Roman"/>
              </a:rPr>
              <a:t>em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 se</a:t>
            </a:r>
            <a:r>
              <a:rPr sz="2800" spc="4" dirty="0" smtClean="0">
                <a:latin typeface="Times New Roman"/>
                <a:cs typeface="Times New Roman"/>
              </a:rPr>
              <a:t>guri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541419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456" y="5440099"/>
            <a:ext cx="70506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na</a:t>
            </a:r>
            <a:r>
              <a:rPr sz="3200" spc="0" dirty="0" smtClean="0">
                <a:latin typeface="Times New Roman"/>
                <a:cs typeface="Times New Roman"/>
              </a:rPr>
              <a:t>li</a:t>
            </a:r>
            <a:r>
              <a:rPr sz="3200" spc="-14" dirty="0" smtClean="0">
                <a:latin typeface="Times New Roman"/>
                <a:cs typeface="Times New Roman"/>
              </a:rPr>
              <a:t>z</a:t>
            </a:r>
            <a:r>
              <a:rPr sz="3200" spc="0" dirty="0" smtClean="0">
                <a:latin typeface="Times New Roman"/>
                <a:cs typeface="Times New Roman"/>
              </a:rPr>
              <a:t>ar los r</a:t>
            </a:r>
            <a:r>
              <a:rPr sz="3200" spc="-4" dirty="0" smtClean="0">
                <a:latin typeface="Times New Roman"/>
                <a:cs typeface="Times New Roman"/>
              </a:rPr>
              <a:t>ie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go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g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id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v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st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06" y="322827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764540" y="560097"/>
            <a:ext cx="49564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Seg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dad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176362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456" y="1789534"/>
            <a:ext cx="534423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sp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19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vo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d inte</a:t>
            </a:r>
            <a:r>
              <a:rPr sz="3200" spc="-1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ven</a:t>
            </a:r>
            <a:r>
              <a:rPr sz="3200" spc="-4" dirty="0" smtClean="0">
                <a:latin typeface="Times New Roman"/>
                <a:cs typeface="Times New Roman"/>
              </a:rPr>
              <a:t>id</a:t>
            </a:r>
            <a:r>
              <a:rPr sz="3200" spc="4" dirty="0" smtClean="0">
                <a:latin typeface="Times New Roman"/>
                <a:cs typeface="Times New Roman"/>
              </a:rPr>
              <a:t>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520" y="2328053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8694" y="2353961"/>
            <a:ext cx="5141819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2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dat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58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-9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os,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 smtClean="0">
                <a:latin typeface="Times New Roman"/>
                <a:cs typeface="Times New Roman"/>
              </a:rPr>
              <a:t>alt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ados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el</a:t>
            </a:r>
            <a:r>
              <a:rPr sz="2800" spc="19" dirty="0" smtClean="0">
                <a:latin typeface="Times New Roman"/>
                <a:cs typeface="Times New Roman"/>
              </a:rPr>
              <a:t>i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9306" y="2353961"/>
            <a:ext cx="16667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an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li</a:t>
            </a:r>
            <a:r>
              <a:rPr sz="2800" spc="-4" dirty="0" smtClean="0">
                <a:latin typeface="Times New Roman"/>
                <a:cs typeface="Times New Roman"/>
              </a:rPr>
              <a:t>z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520" y="326709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694" y="3292999"/>
            <a:ext cx="6278833" cy="1744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2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pas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w</a:t>
            </a:r>
            <a:r>
              <a:rPr sz="2800" spc="4" dirty="0" smtClean="0">
                <a:latin typeface="Times New Roman"/>
                <a:cs typeface="Times New Roman"/>
              </a:rPr>
              <a:t>or</a:t>
            </a:r>
            <a:r>
              <a:rPr sz="2800" spc="0" dirty="0" smtClean="0">
                <a:latin typeface="Times New Roman"/>
                <a:cs typeface="Times New Roman"/>
              </a:rPr>
              <a:t>ds</a:t>
            </a:r>
            <a:r>
              <a:rPr sz="2800" spc="-11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us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8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ser</a:t>
            </a:r>
            <a:endParaRPr sz="2800">
              <a:latin typeface="Times New Roman"/>
              <a:cs typeface="Times New Roman"/>
            </a:endParaRPr>
          </a:p>
          <a:p>
            <a:pPr marL="12700" marR="48635">
              <a:lnSpc>
                <a:spcPct val="95825"/>
              </a:lnSpc>
            </a:pPr>
            <a:r>
              <a:rPr sz="2800" spc="0" dirty="0" smtClean="0">
                <a:latin typeface="Times New Roman"/>
                <a:cs typeface="Times New Roman"/>
              </a:rPr>
              <a:t>desc</a:t>
            </a:r>
            <a:r>
              <a:rPr sz="2800" spc="4" dirty="0" smtClean="0">
                <a:latin typeface="Times New Roman"/>
                <a:cs typeface="Times New Roman"/>
              </a:rPr>
              <a:t>ubi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824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as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figur</a:t>
            </a:r>
            <a:r>
              <a:rPr sz="2800" spc="-4" dirty="0" smtClean="0">
                <a:latin typeface="Times New Roman"/>
                <a:cs typeface="Times New Roman"/>
              </a:rPr>
              <a:t>ac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nes</a:t>
            </a:r>
            <a:r>
              <a:rPr sz="2800" spc="-13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36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is</a:t>
            </a:r>
            <a:r>
              <a:rPr sz="2800" spc="14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si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0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eden </a:t>
            </a:r>
            <a:r>
              <a:rPr sz="2800" spc="-4" dirty="0" smtClean="0">
                <a:latin typeface="Times New Roman"/>
                <a:cs typeface="Times New Roman"/>
              </a:rPr>
              <a:t>ca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ia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520" y="4210447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2264" y="4230259"/>
            <a:ext cx="4927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ser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5171925"/>
            <a:ext cx="228853" cy="1022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7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456" y="5197833"/>
            <a:ext cx="6451489" cy="1022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aque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con</a:t>
            </a:r>
            <a:r>
              <a:rPr sz="3200" spc="9" dirty="0" smtClean="0">
                <a:latin typeface="Times New Roman"/>
                <a:cs typeface="Times New Roman"/>
              </a:rPr>
              <a:t>oc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nto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7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aque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g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ión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v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o </a:t>
            </a:r>
            <a:r>
              <a:rPr sz="3200" spc="-14" dirty="0" smtClean="0">
                <a:latin typeface="Times New Roman"/>
                <a:cs typeface="Times New Roman"/>
              </a:rPr>
              <a:t>(</a:t>
            </a:r>
            <a:r>
              <a:rPr sz="3200" spc="0" dirty="0" smtClean="0">
                <a:latin typeface="Times New Roman"/>
                <a:cs typeface="Times New Roman"/>
              </a:rPr>
              <a:t>Do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63016" y="560097"/>
            <a:ext cx="21891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cili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2683" y="560097"/>
            <a:ext cx="251543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Gest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ón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2068426"/>
            <a:ext cx="228853" cy="2787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456" y="2094334"/>
            <a:ext cx="1348252" cy="2787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783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12700" marR="9061" algn="just">
              <a:lnSpc>
                <a:spcPct val="95825"/>
              </a:lnSpc>
              <a:spcBef>
                <a:spcPts val="990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6434" y="2094334"/>
            <a:ext cx="468062" cy="2787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783"/>
              </a:spcBef>
            </a:pP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  <a:p>
            <a:pPr marL="12700" marR="9061" algn="just">
              <a:lnSpc>
                <a:spcPct val="95825"/>
              </a:lnSpc>
              <a:spcBef>
                <a:spcPts val="990"/>
              </a:spcBef>
            </a:pP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4495" y="2094334"/>
            <a:ext cx="2571479" cy="2787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end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mi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to</a:t>
            </a:r>
            <a:endParaRPr sz="3200" dirty="0">
              <a:latin typeface="Times New Roman"/>
              <a:cs typeface="Times New Roman"/>
            </a:endParaRPr>
          </a:p>
          <a:p>
            <a:pPr marL="12700" marR="227990">
              <a:lnSpc>
                <a:spcPts val="3679"/>
              </a:lnSpc>
              <a:spcBef>
                <a:spcPts val="78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endParaRPr sz="3200" dirty="0">
              <a:latin typeface="Times New Roman"/>
              <a:cs typeface="Times New Roman"/>
            </a:endParaRPr>
          </a:p>
          <a:p>
            <a:pPr marL="12700" marR="227990">
              <a:lnSpc>
                <a:spcPts val="3679"/>
              </a:lnSpc>
              <a:spcBef>
                <a:spcPts val="960"/>
              </a:spcBef>
            </a:pPr>
            <a:r>
              <a:rPr sz="3200" spc="4" dirty="0" smtClean="0">
                <a:latin typeface="Times New Roman"/>
                <a:cs typeface="Times New Roman"/>
              </a:rPr>
              <a:t>con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-4" dirty="0" smtClean="0">
                <a:latin typeface="Times New Roman"/>
                <a:cs typeface="Times New Roman"/>
              </a:rPr>
              <a:t>ig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ión </a:t>
            </a:r>
            <a:endParaRPr sz="3200" dirty="0">
              <a:latin typeface="Times New Roman"/>
              <a:cs typeface="Times New Roman"/>
            </a:endParaRPr>
          </a:p>
          <a:p>
            <a:pPr marL="12700" marR="227990">
              <a:lnSpc>
                <a:spcPts val="3679"/>
              </a:lnSpc>
              <a:spcBef>
                <a:spcPts val="96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egu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90"/>
              </a:spcBef>
            </a:pPr>
            <a:r>
              <a:rPr sz="3200" spc="4" dirty="0" smtClean="0">
                <a:latin typeface="Times New Roman"/>
                <a:cs typeface="Times New Roman"/>
              </a:rPr>
              <a:t>con</a:t>
            </a:r>
            <a:r>
              <a:rPr sz="3200" spc="-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ab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za</a:t>
            </a:r>
            <a:r>
              <a:rPr sz="3200" spc="0" dirty="0" smtClean="0">
                <a:latin typeface="Times New Roman"/>
                <a:cs typeface="Times New Roman"/>
              </a:rPr>
              <a:t>ci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2501" y="4449549"/>
            <a:ext cx="21821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75" dirty="0" smtClean="0">
                <a:latin typeface="Times New Roman"/>
                <a:cs typeface="Times New Roman"/>
              </a:rPr>
              <a:t>(</a:t>
            </a:r>
            <a:r>
              <a:rPr sz="3200" i="1" spc="4" dirty="0" smtClean="0">
                <a:latin typeface="Times New Roman"/>
                <a:cs typeface="Times New Roman"/>
              </a:rPr>
              <a:t>a</a:t>
            </a:r>
            <a:r>
              <a:rPr sz="3200" i="1" spc="9" dirty="0" smtClean="0">
                <a:latin typeface="Times New Roman"/>
                <a:cs typeface="Times New Roman"/>
              </a:rPr>
              <a:t>c</a:t>
            </a:r>
            <a:r>
              <a:rPr sz="3200" i="1" spc="4" dirty="0" smtClean="0">
                <a:latin typeface="Times New Roman"/>
                <a:cs typeface="Times New Roman"/>
              </a:rPr>
              <a:t>c</a:t>
            </a:r>
            <a:r>
              <a:rPr sz="3200" i="1" spc="0" dirty="0" smtClean="0">
                <a:latin typeface="Times New Roman"/>
                <a:cs typeface="Times New Roman"/>
              </a:rPr>
              <a:t>ou</a:t>
            </a:r>
            <a:r>
              <a:rPr sz="3200" i="1" spc="4" dirty="0" smtClean="0">
                <a:latin typeface="Times New Roman"/>
                <a:cs typeface="Times New Roman"/>
              </a:rPr>
              <a:t>n</a:t>
            </a:r>
            <a:r>
              <a:rPr sz="3200" i="1" spc="-4" dirty="0" smtClean="0">
                <a:latin typeface="Times New Roman"/>
                <a:cs typeface="Times New Roman"/>
              </a:rPr>
              <a:t>t</a:t>
            </a:r>
            <a:r>
              <a:rPr sz="3200" i="1" spc="-14" dirty="0" smtClean="0">
                <a:latin typeface="Times New Roman"/>
                <a:cs typeface="Times New Roman"/>
              </a:rPr>
              <a:t>i</a:t>
            </a:r>
            <a:r>
              <a:rPr sz="3200" i="1" spc="4" dirty="0" smtClean="0">
                <a:latin typeface="Times New Roman"/>
                <a:cs typeface="Times New Roman"/>
              </a:rPr>
              <a:t>n</a:t>
            </a:r>
            <a:r>
              <a:rPr sz="3200" i="1" spc="39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28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76" y="1447799"/>
            <a:ext cx="2883776" cy="30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98" y="20703"/>
            <a:ext cx="2559311" cy="234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763016" y="560097"/>
            <a:ext cx="3775913" cy="1542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cili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 de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  <a:spcBef>
                <a:spcPts val="3606"/>
              </a:spcBef>
            </a:pP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312" y="1696570"/>
            <a:ext cx="7327171" cy="3554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onc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am</a:t>
            </a:r>
            <a:r>
              <a:rPr sz="2800" spc="4" dirty="0" smtClean="0">
                <a:latin typeface="Times New Roman"/>
                <a:cs typeface="Times New Roman"/>
              </a:rPr>
              <a:t>en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309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28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fac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da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30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30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q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294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21844" marR="716325">
              <a:lnSpc>
                <a:spcPct val="99658"/>
              </a:lnSpc>
            </a:pPr>
            <a:r>
              <a:rPr sz="2800" spc="0" dirty="0" smtClean="0">
                <a:latin typeface="Times New Roman"/>
                <a:cs typeface="Times New Roman"/>
              </a:rPr>
              <a:t>us</a:t>
            </a:r>
            <a:r>
              <a:rPr sz="2800" spc="1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arios</a:t>
            </a:r>
            <a:r>
              <a:rPr sz="2800" spc="6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pu</a:t>
            </a:r>
            <a:r>
              <a:rPr sz="2800" spc="0" dirty="0" smtClean="0">
                <a:latin typeface="Times New Roman"/>
                <a:cs typeface="Times New Roman"/>
              </a:rPr>
              <a:t>ed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cc</a:t>
            </a:r>
            <a:r>
              <a:rPr sz="2800" spc="0" dirty="0" smtClean="0">
                <a:latin typeface="Times New Roman"/>
                <a:cs typeface="Times New Roman"/>
              </a:rPr>
              <a:t>ed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7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6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</a:t>
            </a:r>
            <a:r>
              <a:rPr sz="2800" spc="75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6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s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rv</a:t>
            </a:r>
            <a:r>
              <a:rPr sz="2800" spc="4" dirty="0" smtClean="0">
                <a:latin typeface="Times New Roman"/>
                <a:cs typeface="Times New Roman"/>
              </a:rPr>
              <a:t>ic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21844" indent="-9144">
              <a:lnSpc>
                <a:spcPct val="99370"/>
              </a:lnSpc>
              <a:spcBef>
                <a:spcPts val="83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 red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de</a:t>
            </a:r>
            <a:r>
              <a:rPr sz="2800" spc="-4" dirty="0" smtClean="0">
                <a:latin typeface="Times New Roman"/>
                <a:cs typeface="Times New Roman"/>
              </a:rPr>
              <a:t>b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ía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4" dirty="0" smtClean="0">
                <a:latin typeface="Times New Roman"/>
                <a:cs typeface="Times New Roman"/>
              </a:rPr>
              <a:t>ha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 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9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cil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ra</a:t>
            </a:r>
            <a:r>
              <a:rPr sz="2800" spc="-4" dirty="0" smtClean="0">
                <a:latin typeface="Times New Roman"/>
                <a:cs typeface="Times New Roman"/>
              </a:rPr>
              <a:t>b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jo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21844" marR="606388" indent="-9144">
              <a:lnSpc>
                <a:spcPct val="99754"/>
              </a:lnSpc>
              <a:spcBef>
                <a:spcPts val="809"/>
              </a:spcBef>
            </a:pP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guna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ne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en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1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un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4" dirty="0" smtClean="0">
                <a:latin typeface="Times New Roman"/>
                <a:cs typeface="Times New Roman"/>
              </a:rPr>
              <a:t>ec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ne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ativo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 la </a:t>
            </a:r>
            <a:r>
              <a:rPr sz="2800" spc="-4" dirty="0" smtClean="0">
                <a:latin typeface="Times New Roman"/>
                <a:cs typeface="Times New Roman"/>
              </a:rPr>
              <a:t>f</a:t>
            </a:r>
            <a:r>
              <a:rPr sz="2800" spc="4" dirty="0" smtClean="0">
                <a:latin typeface="Times New Roman"/>
                <a:cs typeface="Times New Roman"/>
              </a:rPr>
              <a:t>ac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li</a:t>
            </a: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ad</a:t>
            </a:r>
            <a:r>
              <a:rPr sz="2800" spc="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us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323454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4305912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535377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8253" y="4999158"/>
            <a:ext cx="52025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38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je</a:t>
            </a:r>
            <a:r>
              <a:rPr sz="2400" spc="-9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pl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se</a:t>
            </a:r>
            <a:r>
              <a:rPr sz="2400" spc="4" dirty="0" smtClean="0">
                <a:latin typeface="Times New Roman"/>
                <a:cs typeface="Times New Roman"/>
              </a:rPr>
              <a:t>gur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73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1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49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14" dirty="0" smtClean="0">
                <a:latin typeface="Times New Roman"/>
                <a:cs typeface="Times New Roman"/>
              </a:rPr>
              <a:t>s</a:t>
            </a:r>
            <a:r>
              <a:rPr sz="2400" spc="4" dirty="0" smtClean="0">
                <a:latin typeface="Times New Roman"/>
                <a:cs typeface="Times New Roman"/>
              </a:rPr>
              <a:t>tr</a:t>
            </a:r>
            <a:r>
              <a:rPr sz="2400" spc="0" dirty="0" smtClean="0">
                <a:latin typeface="Times New Roman"/>
                <a:cs typeface="Times New Roman"/>
              </a:rPr>
              <a:t>icta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83" y="2841133"/>
            <a:ext cx="2868318" cy="31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3"/>
          <p:cNvSpPr txBox="1"/>
          <p:nvPr/>
        </p:nvSpPr>
        <p:spPr>
          <a:xfrm>
            <a:off x="764540" y="560097"/>
            <a:ext cx="31213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lidad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1306045"/>
            <a:ext cx="228853" cy="1020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9456" y="1331953"/>
            <a:ext cx="5907421" cy="1020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Es</a:t>
            </a:r>
            <a:r>
              <a:rPr sz="3200" spc="4" dirty="0" smtClean="0">
                <a:latin typeface="Times New Roman"/>
                <a:cs typeface="Times New Roman"/>
              </a:rPr>
              <a:t>ca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bili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d: ha</a:t>
            </a:r>
            <a:r>
              <a:rPr sz="3200" spc="4" dirty="0" smtClean="0">
                <a:latin typeface="Times New Roman"/>
                <a:cs typeface="Times New Roman"/>
              </a:rPr>
              <a:t>b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 </a:t>
            </a:r>
            <a:r>
              <a:rPr sz="3200" spc="4" dirty="0" smtClean="0">
                <a:latin typeface="Times New Roman"/>
                <a:cs typeface="Times New Roman"/>
              </a:rPr>
              <a:t>pa</a:t>
            </a:r>
            <a:r>
              <a:rPr sz="3200" spc="0" dirty="0" smtClean="0">
                <a:latin typeface="Times New Roman"/>
                <a:cs typeface="Times New Roman"/>
              </a:rPr>
              <a:t>ra c</a:t>
            </a:r>
            <a:r>
              <a:rPr sz="3200" spc="-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ec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78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guna</a:t>
            </a:r>
            <a:r>
              <a:rPr sz="3200" spc="0" dirty="0" smtClean="0">
                <a:latin typeface="Times New Roman"/>
                <a:cs typeface="Times New Roman"/>
              </a:rPr>
              <a:t>s t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-4" dirty="0" smtClean="0">
                <a:latin typeface="Times New Roman"/>
                <a:cs typeface="Times New Roman"/>
              </a:rPr>
              <a:t>g</a:t>
            </a:r>
            <a:r>
              <a:rPr sz="3200" spc="-14" dirty="0" smtClean="0">
                <a:latin typeface="Times New Roman"/>
                <a:cs typeface="Times New Roman"/>
              </a:rPr>
              <a:t>í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s es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al</a:t>
            </a:r>
            <a:r>
              <a:rPr sz="3200" spc="-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-14" dirty="0" smtClean="0">
                <a:latin typeface="Times New Roman"/>
                <a:cs typeface="Times New Roman"/>
              </a:rPr>
              <a:t>j</a:t>
            </a:r>
            <a:r>
              <a:rPr sz="3200" spc="0" dirty="0" smtClean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520" y="246064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694" y="2486549"/>
            <a:ext cx="5180492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iseñ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5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an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41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or</a:t>
            </a:r>
            <a:r>
              <a:rPr sz="2800" spc="-32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j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lang="es-CO" sz="2800" dirty="0">
                <a:latin typeface="Times New Roman"/>
                <a:cs typeface="Times New Roman"/>
              </a:rPr>
              <a:t>b</a:t>
            </a:r>
            <a:r>
              <a:rPr sz="2800" spc="4" dirty="0" err="1" smtClean="0">
                <a:latin typeface="Times New Roman"/>
                <a:cs typeface="Times New Roman"/>
              </a:rPr>
              <a:t>i</a:t>
            </a:r>
            <a:r>
              <a:rPr sz="2800" spc="0" dirty="0" err="1" smtClean="0">
                <a:latin typeface="Times New Roman"/>
                <a:cs typeface="Times New Roman"/>
              </a:rPr>
              <a:t>en</a:t>
            </a:r>
            <a:r>
              <a:rPr lang="es-CO"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8930" y="2486549"/>
            <a:ext cx="4360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5461" y="2486549"/>
            <a:ext cx="11213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alan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42504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9456" y="3450948"/>
            <a:ext cx="374344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Debe</a:t>
            </a:r>
            <a:r>
              <a:rPr sz="3200" spc="0" dirty="0" smtClean="0">
                <a:latin typeface="Times New Roman"/>
                <a:cs typeface="Times New Roman"/>
              </a:rPr>
              <a:t>s sa</a:t>
            </a:r>
            <a:r>
              <a:rPr sz="3200" spc="9" dirty="0" smtClean="0">
                <a:latin typeface="Times New Roman"/>
                <a:cs typeface="Times New Roman"/>
              </a:rPr>
              <a:t>be</a:t>
            </a:r>
            <a:r>
              <a:rPr sz="3200" spc="0" dirty="0" smtClean="0">
                <a:latin typeface="Times New Roman"/>
                <a:cs typeface="Times New Roman"/>
              </a:rPr>
              <a:t>r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menos</a:t>
            </a:r>
            <a:r>
              <a:rPr sz="3200" spc="0" dirty="0" smtClean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3987943"/>
            <a:ext cx="256209" cy="2444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03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5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50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0218" y="4013851"/>
            <a:ext cx="5447810" cy="244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 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29" dirty="0" smtClean="0">
                <a:latin typeface="Times New Roman"/>
                <a:cs typeface="Times New Roman"/>
              </a:rPr>
              <a:t>ú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73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r>
              <a:rPr sz="2800" spc="-5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ser</a:t>
            </a:r>
            <a:r>
              <a:rPr sz="2800" spc="-32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29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adi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19"/>
              </a:lnSpc>
              <a:spcBef>
                <a:spcPts val="703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é</a:t>
            </a:r>
            <a:r>
              <a:rPr sz="2800" spc="-6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se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esi</a:t>
            </a:r>
            <a:r>
              <a:rPr sz="2800" spc="14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uest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19"/>
              </a:lnSpc>
              <a:spcBef>
                <a:spcPts val="83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9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u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8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se</a:t>
            </a:r>
            <a:r>
              <a:rPr sz="2800" spc="-48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v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2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ñ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ir 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ts val="3219"/>
              </a:lnSpc>
              <a:spcBef>
                <a:spcPts val="837"/>
              </a:spcBef>
            </a:pP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9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v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or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04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van</a:t>
            </a:r>
            <a:r>
              <a:rPr sz="2800" spc="-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ñ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ir</a:t>
            </a:r>
            <a:endParaRPr sz="2800" dirty="0">
              <a:latin typeface="Times New Roman"/>
              <a:cs typeface="Times New Roman"/>
            </a:endParaRPr>
          </a:p>
          <a:p>
            <a:pPr marL="12700" marR="48635">
              <a:lnSpc>
                <a:spcPct val="95825"/>
              </a:lnSpc>
              <a:spcBef>
                <a:spcPts val="882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uevas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-9" dirty="0" smtClean="0">
                <a:latin typeface="Times New Roman"/>
                <a:cs typeface="Times New Roman"/>
              </a:rPr>
              <a:t>í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as</a:t>
            </a:r>
            <a:r>
              <a:rPr sz="2800" spc="-3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46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ocio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71" y="2476500"/>
            <a:ext cx="2157729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764540" y="560097"/>
            <a:ext cx="327866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abilidad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312" y="1636753"/>
            <a:ext cx="6996184" cy="452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Un</a:t>
            </a:r>
            <a:r>
              <a:rPr sz="2800" spc="11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se</a:t>
            </a:r>
            <a:r>
              <a:rPr sz="2800" spc="4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1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x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le</a:t>
            </a:r>
            <a:r>
              <a:rPr sz="2800" spc="11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4" dirty="0" smtClean="0">
                <a:latin typeface="Times New Roman"/>
                <a:cs typeface="Times New Roman"/>
              </a:rPr>
              <a:t>eb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12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ode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114" dirty="0" smtClean="0">
                <a:latin typeface="Times New Roman"/>
                <a:cs typeface="Times New Roman"/>
              </a:rPr>
              <a:t> 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4" dirty="0" err="1" smtClean="0">
                <a:latin typeface="Times New Roman"/>
                <a:cs typeface="Times New Roman"/>
              </a:rPr>
              <a:t>d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4" dirty="0" err="1" smtClean="0">
                <a:latin typeface="Times New Roman"/>
                <a:cs typeface="Times New Roman"/>
              </a:rPr>
              <a:t>p</a:t>
            </a:r>
            <a:r>
              <a:rPr sz="2800" spc="-4" dirty="0" err="1" smtClean="0">
                <a:latin typeface="Times New Roman"/>
                <a:cs typeface="Times New Roman"/>
              </a:rPr>
              <a:t>t</a:t>
            </a:r>
            <a:r>
              <a:rPr sz="2800" spc="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-9" dirty="0" err="1" smtClean="0">
                <a:latin typeface="Times New Roman"/>
                <a:cs typeface="Times New Roman"/>
              </a:rPr>
              <a:t>s</a:t>
            </a:r>
            <a:r>
              <a:rPr sz="2800" spc="0" dirty="0" err="1" smtClean="0">
                <a:latin typeface="Times New Roman"/>
                <a:cs typeface="Times New Roman"/>
              </a:rPr>
              <a:t>e</a:t>
            </a:r>
            <a:r>
              <a:rPr sz="2800" spc="8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-4" dirty="0" err="1" smtClean="0">
                <a:latin typeface="Times New Roman"/>
                <a:cs typeface="Times New Roman"/>
              </a:rPr>
              <a:t>l</a:t>
            </a:r>
            <a:r>
              <a:rPr sz="2800" spc="4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ca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ios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5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atrón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6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r</a:t>
            </a:r>
            <a:r>
              <a:rPr sz="2800" spc="4" dirty="0" smtClean="0">
                <a:latin typeface="Times New Roman"/>
                <a:cs typeface="Times New Roman"/>
              </a:rPr>
              <a:t>eq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ri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en</a:t>
            </a:r>
            <a:r>
              <a:rPr sz="2800" spc="0" dirty="0" smtClean="0">
                <a:latin typeface="Times New Roman"/>
                <a:cs typeface="Times New Roman"/>
              </a:rPr>
              <a:t>tos</a:t>
            </a:r>
            <a:endParaRPr sz="2800" dirty="0">
              <a:latin typeface="Times New Roman"/>
              <a:cs typeface="Times New Roman"/>
            </a:endParaRPr>
          </a:p>
          <a:p>
            <a:pPr marL="469900" marR="323443" indent="-457200">
              <a:lnSpc>
                <a:spcPct val="99849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El </a:t>
            </a:r>
            <a:r>
              <a:rPr sz="2800" spc="4" dirty="0" smtClean="0">
                <a:latin typeface="Times New Roman"/>
                <a:cs typeface="Times New Roman"/>
              </a:rPr>
              <a:t>camb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ven</a:t>
            </a:r>
            <a:r>
              <a:rPr sz="2800" spc="0" dirty="0" smtClean="0">
                <a:latin typeface="Times New Roman"/>
                <a:cs typeface="Times New Roman"/>
              </a:rPr>
              <a:t>ir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nu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v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ro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, 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eva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cti</a:t>
            </a:r>
            <a:r>
              <a:rPr sz="2800" spc="4" dirty="0" smtClean="0">
                <a:latin typeface="Times New Roman"/>
                <a:cs typeface="Times New Roman"/>
              </a:rPr>
              <a:t>ca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go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io, </a:t>
            </a:r>
            <a:r>
              <a:rPr sz="2800" spc="4" dirty="0" smtClean="0">
                <a:latin typeface="Times New Roman"/>
                <a:cs typeface="Times New Roman"/>
              </a:rPr>
              <a:t>nue</a:t>
            </a:r>
            <a:r>
              <a:rPr sz="2800" spc="-4" dirty="0" smtClean="0">
                <a:latin typeface="Times New Roman"/>
                <a:cs typeface="Times New Roman"/>
              </a:rPr>
              <a:t>v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tas fi</a:t>
            </a:r>
            <a:r>
              <a:rPr sz="2800" spc="-4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ales, n</a:t>
            </a:r>
            <a:r>
              <a:rPr sz="2800" spc="4" dirty="0" smtClean="0">
                <a:latin typeface="Times New Roman"/>
                <a:cs typeface="Times New Roman"/>
              </a:rPr>
              <a:t>ue</a:t>
            </a:r>
            <a:r>
              <a:rPr sz="2800" spc="-4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gisl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ción</a:t>
            </a:r>
            <a:endParaRPr sz="2800" dirty="0">
              <a:latin typeface="Times New Roman"/>
              <a:cs typeface="Times New Roman"/>
            </a:endParaRPr>
          </a:p>
          <a:p>
            <a:pPr marL="469900" marR="28947" indent="-457200">
              <a:lnSpc>
                <a:spcPct val="99562"/>
              </a:lnSpc>
              <a:spcBef>
                <a:spcPts val="81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Evitar i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rar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elem</a:t>
            </a:r>
            <a:r>
              <a:rPr sz="2800" spc="4" dirty="0" smtClean="0">
                <a:latin typeface="Times New Roman"/>
                <a:cs typeface="Times New Roman"/>
              </a:rPr>
              <a:t>en</a:t>
            </a:r>
            <a:r>
              <a:rPr sz="2800" spc="-4" dirty="0" smtClean="0">
                <a:latin typeface="Times New Roman"/>
                <a:cs typeface="Times New Roman"/>
              </a:rPr>
              <a:t>to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4" dirty="0" smtClean="0">
                <a:latin typeface="Times New Roman"/>
                <a:cs typeface="Times New Roman"/>
              </a:rPr>
              <a:t>ha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14" dirty="0" smtClean="0">
                <a:latin typeface="Times New Roman"/>
                <a:cs typeface="Times New Roman"/>
              </a:rPr>
              <a:t>í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f</a:t>
            </a:r>
            <a:r>
              <a:rPr sz="2800" spc="-14" dirty="0" smtClean="0">
                <a:latin typeface="Times New Roman"/>
                <a:cs typeface="Times New Roman"/>
              </a:rPr>
              <a:t>í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il 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mp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em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ta</a:t>
            </a:r>
            <a:r>
              <a:rPr sz="2800" spc="0" dirty="0" smtClean="0">
                <a:latin typeface="Times New Roman"/>
                <a:cs typeface="Times New Roman"/>
              </a:rPr>
              <a:t>r </a:t>
            </a:r>
            <a:r>
              <a:rPr sz="2800" spc="4" dirty="0" smtClean="0">
                <a:latin typeface="Times New Roman"/>
                <a:cs typeface="Times New Roman"/>
              </a:rPr>
              <a:t>nu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v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ecno</a:t>
            </a:r>
            <a:r>
              <a:rPr sz="2800" spc="-4" dirty="0" smtClean="0">
                <a:latin typeface="Times New Roman"/>
                <a:cs typeface="Times New Roman"/>
              </a:rPr>
              <a:t>lo</a:t>
            </a:r>
            <a:r>
              <a:rPr sz="2800" spc="4" dirty="0" smtClean="0">
                <a:latin typeface="Times New Roman"/>
                <a:cs typeface="Times New Roman"/>
              </a:rPr>
              <a:t>g</a:t>
            </a:r>
            <a:r>
              <a:rPr sz="2800" spc="-9" dirty="0" smtClean="0">
                <a:latin typeface="Times New Roman"/>
                <a:cs typeface="Times New Roman"/>
              </a:rPr>
              <a:t>í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-9" dirty="0" err="1" smtClean="0">
                <a:latin typeface="Times New Roman"/>
                <a:cs typeface="Times New Roman"/>
              </a:rPr>
              <a:t>f</a:t>
            </a:r>
            <a:r>
              <a:rPr sz="2800" spc="9" dirty="0" err="1" smtClean="0">
                <a:latin typeface="Times New Roman"/>
                <a:cs typeface="Times New Roman"/>
              </a:rPr>
              <a:t>u</a:t>
            </a:r>
            <a:r>
              <a:rPr sz="2800" spc="-4" dirty="0" err="1" smtClean="0">
                <a:latin typeface="Times New Roman"/>
                <a:cs typeface="Times New Roman"/>
              </a:rPr>
              <a:t>t</a:t>
            </a:r>
            <a:r>
              <a:rPr sz="2800" spc="4" dirty="0" err="1" smtClean="0">
                <a:latin typeface="Times New Roman"/>
                <a:cs typeface="Times New Roman"/>
              </a:rPr>
              <a:t>u</a:t>
            </a:r>
            <a:r>
              <a:rPr sz="2800" spc="-9" dirty="0" err="1" smtClean="0">
                <a:latin typeface="Times New Roman"/>
                <a:cs typeface="Times New Roman"/>
              </a:rPr>
              <a:t>r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lang="es-CO"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6266958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5000" y="5745187"/>
            <a:ext cx="6567171" cy="48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3770"/>
              </a:lnSpc>
              <a:spcBef>
                <a:spcPts val="188"/>
              </a:spcBef>
            </a:pPr>
            <a:r>
              <a:rPr sz="3600" spc="-100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Te</a:t>
            </a:r>
            <a:r>
              <a:rPr sz="3600" spc="-1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600" spc="19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600" spc="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ol</a:t>
            </a:r>
            <a:r>
              <a:rPr sz="3600" spc="9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600" spc="0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3600" spc="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í</a:t>
            </a:r>
            <a:r>
              <a:rPr sz="3600" spc="0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as</a:t>
            </a:r>
            <a:r>
              <a:rPr sz="3600" spc="-9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spc="0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600" spc="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3600" spc="-1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600" spc="19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600" spc="-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da</a:t>
            </a:r>
            <a:r>
              <a:rPr sz="3600" spc="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600" spc="0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3600" spc="-63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spc="19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sz="3600" spc="0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600" spc="-34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spc="1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600" spc="0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600" spc="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sz="3600" spc="0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sz="3600" spc="-9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3600" spc="0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600" spc="1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600" spc="19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3600" spc="-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3600" spc="0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3600" spc="-128" baseline="13458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600" spc="19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3600" spc="-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3600" spc="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3600" spc="0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sz="3600" spc="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3600" spc="0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et</a:t>
            </a:r>
            <a:r>
              <a:rPr sz="3600" spc="-1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3600" spc="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ri</a:t>
            </a:r>
            <a:r>
              <a:rPr sz="3600" spc="-1154" baseline="13458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lang="es-CO" sz="2800" spc="-59" baseline="-603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                                                                                  </a:t>
            </a:r>
            <a:r>
              <a:rPr lang="es-CO" sz="2800" spc="-5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                                                               </a:t>
            </a:r>
            <a:r>
              <a:rPr sz="2800" spc="-59" baseline="-6039" dirty="0" smtClean="0">
                <a:latin typeface="Times New Roman"/>
                <a:cs typeface="Times New Roman"/>
              </a:rPr>
              <a:t>2</a:t>
            </a:r>
            <a:r>
              <a:rPr sz="2800" spc="4" baseline="-6039" dirty="0" smtClean="0">
                <a:latin typeface="Times New Roman"/>
                <a:cs typeface="Times New Roman"/>
              </a:rPr>
              <a:t>-</a:t>
            </a:r>
            <a:r>
              <a:rPr sz="2800" spc="0" baseline="-6039" dirty="0" smtClean="0">
                <a:latin typeface="Times New Roman"/>
                <a:cs typeface="Times New Roman"/>
              </a:rPr>
              <a:t>30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29" y="5079082"/>
            <a:ext cx="5077308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1828800" y="560097"/>
            <a:ext cx="49252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Aj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 al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776" y="1621554"/>
            <a:ext cx="7521651" cy="1403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Un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seño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deb</a:t>
            </a:r>
            <a:r>
              <a:rPr sz="2800" spc="-4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ría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t</a:t>
            </a:r>
            <a:r>
              <a:rPr sz="2800" spc="-25" dirty="0" err="1" smtClean="0">
                <a:latin typeface="Times New Roman"/>
                <a:cs typeface="Times New Roman"/>
              </a:rPr>
              <a:t>r</a:t>
            </a:r>
            <a:r>
              <a:rPr sz="2800" spc="0" dirty="0" err="1" smtClean="0">
                <a:latin typeface="Times New Roman"/>
                <a:cs typeface="Times New Roman"/>
              </a:rPr>
              <a:t>a</a:t>
            </a:r>
            <a:r>
              <a:rPr sz="2800" spc="9" dirty="0" err="1" smtClean="0">
                <a:latin typeface="Times New Roman"/>
                <a:cs typeface="Times New Roman"/>
              </a:rPr>
              <a:t>n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9" dirty="0" err="1" smtClean="0">
                <a:latin typeface="Times New Roman"/>
                <a:cs typeface="Times New Roman"/>
              </a:rPr>
              <a:t>p</a:t>
            </a:r>
            <a:r>
              <a:rPr sz="2800" spc="0" dirty="0" err="1" smtClean="0">
                <a:latin typeface="Times New Roman"/>
                <a:cs typeface="Times New Roman"/>
              </a:rPr>
              <a:t>or</a:t>
            </a:r>
            <a:r>
              <a:rPr sz="2800" spc="4" dirty="0" err="1" smtClean="0">
                <a:latin typeface="Times New Roman"/>
                <a:cs typeface="Times New Roman"/>
              </a:rPr>
              <a:t>t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lang="es-CO" sz="2800" spc="0" dirty="0" smtClean="0">
                <a:latin typeface="Times New Roman"/>
                <a:cs typeface="Times New Roman"/>
              </a:rPr>
              <a:t> la </a:t>
            </a:r>
            <a:r>
              <a:rPr sz="2800" spc="4" dirty="0" smtClean="0">
                <a:latin typeface="Times New Roman"/>
                <a:cs typeface="Times New Roman"/>
              </a:rPr>
              <a:t>mayo</a:t>
            </a:r>
            <a:r>
              <a:rPr sz="2800" spc="0" dirty="0" smtClean="0">
                <a:latin typeface="Times New Roman"/>
                <a:cs typeface="Times New Roman"/>
              </a:rPr>
              <a:t>r </a:t>
            </a:r>
            <a:r>
              <a:rPr sz="2800" spc="0" dirty="0" smtClean="0">
                <a:latin typeface="Times New Roman"/>
                <a:cs typeface="Times New Roman"/>
              </a:rPr>
              <a:t>ca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da</a:t>
            </a:r>
            <a:r>
              <a:rPr sz="2800" spc="0" dirty="0" smtClean="0">
                <a:latin typeface="Times New Roman"/>
                <a:cs typeface="Times New Roman"/>
              </a:rPr>
              <a:t>d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t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ic</a:t>
            </a:r>
            <a:r>
              <a:rPr sz="2800" spc="0" dirty="0" smtClean="0">
                <a:latin typeface="Times New Roman"/>
                <a:cs typeface="Times New Roman"/>
              </a:rPr>
              <a:t>o 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ra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un </a:t>
            </a:r>
            <a:r>
              <a:rPr sz="2800" spc="4" dirty="0" smtClean="0">
                <a:latin typeface="Times New Roman"/>
                <a:cs typeface="Times New Roman"/>
              </a:rPr>
              <a:t>de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in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 </a:t>
            </a:r>
            <a:r>
              <a:rPr sz="2800" spc="4" dirty="0" err="1" smtClean="0">
                <a:latin typeface="Times New Roman"/>
                <a:cs typeface="Times New Roman"/>
              </a:rPr>
              <a:t>c</a:t>
            </a:r>
            <a:r>
              <a:rPr sz="2800" spc="-4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sto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err="1" smtClean="0">
                <a:latin typeface="Times New Roman"/>
                <a:cs typeface="Times New Roman"/>
              </a:rPr>
              <a:t>f</a:t>
            </a:r>
            <a:r>
              <a:rPr sz="2800" spc="-4" dirty="0" err="1" smtClean="0">
                <a:latin typeface="Times New Roman"/>
                <a:cs typeface="Times New Roman"/>
              </a:rPr>
              <a:t>i</a:t>
            </a:r>
            <a:r>
              <a:rPr sz="2800" spc="4" dirty="0" err="1" smtClean="0">
                <a:latin typeface="Times New Roman"/>
                <a:cs typeface="Times New Roman"/>
              </a:rPr>
              <a:t>na</a:t>
            </a:r>
            <a:r>
              <a:rPr sz="2800" spc="-4" dirty="0" err="1" smtClean="0">
                <a:latin typeface="Times New Roman"/>
                <a:cs typeface="Times New Roman"/>
              </a:rPr>
              <a:t>n</a:t>
            </a:r>
            <a:r>
              <a:rPr sz="2800" spc="0" dirty="0" err="1" smtClean="0">
                <a:latin typeface="Times New Roman"/>
                <a:cs typeface="Times New Roman"/>
              </a:rPr>
              <a:t>ciero</a:t>
            </a:r>
            <a:r>
              <a:rPr lang="es-CO"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4580" y="1636753"/>
            <a:ext cx="38022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016" y="3003718"/>
            <a:ext cx="7682688" cy="2476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La </a:t>
            </a:r>
            <a:r>
              <a:rPr sz="2800" spc="9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uc</a:t>
            </a:r>
            <a:r>
              <a:rPr sz="2800" spc="9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co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4" dirty="0" err="1" smtClean="0">
                <a:latin typeface="Times New Roman"/>
                <a:cs typeface="Times New Roman"/>
              </a:rPr>
              <a:t>m</a:t>
            </a:r>
            <a:r>
              <a:rPr sz="2800" spc="4" dirty="0" err="1" smtClean="0">
                <a:latin typeface="Times New Roman"/>
                <a:cs typeface="Times New Roman"/>
              </a:rPr>
              <a:t>u</a:t>
            </a:r>
            <a:r>
              <a:rPr sz="2800" spc="0" dirty="0" err="1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4" dirty="0" err="1" smtClean="0">
                <a:latin typeface="Times New Roman"/>
                <a:cs typeface="Times New Roman"/>
              </a:rPr>
              <a:t>i</a:t>
            </a:r>
            <a:r>
              <a:rPr sz="2800" spc="4" dirty="0" err="1" smtClean="0">
                <a:latin typeface="Times New Roman"/>
                <a:cs typeface="Times New Roman"/>
              </a:rPr>
              <a:t>m</a:t>
            </a:r>
            <a:r>
              <a:rPr sz="2800" spc="-4" dirty="0" err="1" smtClean="0">
                <a:latin typeface="Times New Roman"/>
                <a:cs typeface="Times New Roman"/>
              </a:rPr>
              <a:t>p</a:t>
            </a:r>
            <a:r>
              <a:rPr sz="2800" spc="4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-4" dirty="0" err="1" smtClean="0">
                <a:latin typeface="Times New Roman"/>
                <a:cs typeface="Times New Roman"/>
              </a:rPr>
              <a:t>t</a:t>
            </a:r>
            <a:r>
              <a:rPr sz="2800" spc="4" dirty="0" err="1" smtClean="0">
                <a:latin typeface="Times New Roman"/>
                <a:cs typeface="Times New Roman"/>
              </a:rPr>
              <a:t>a</a:t>
            </a:r>
            <a:r>
              <a:rPr sz="2800" spc="9" dirty="0" err="1" smtClean="0">
                <a:latin typeface="Times New Roman"/>
                <a:cs typeface="Times New Roman"/>
              </a:rPr>
              <a:t>n</a:t>
            </a:r>
            <a:r>
              <a:rPr sz="2800" spc="-14" dirty="0" err="1" smtClean="0">
                <a:latin typeface="Times New Roman"/>
                <a:cs typeface="Times New Roman"/>
              </a:rPr>
              <a:t>t</a:t>
            </a:r>
            <a:r>
              <a:rPr sz="2800" spc="0" dirty="0" err="1" smtClean="0">
                <a:latin typeface="Times New Roman"/>
                <a:cs typeface="Times New Roman"/>
              </a:rPr>
              <a:t>e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pa</a:t>
            </a:r>
            <a:r>
              <a:rPr sz="2800" spc="0" dirty="0" smtClean="0">
                <a:latin typeface="Times New Roman"/>
                <a:cs typeface="Times New Roman"/>
              </a:rPr>
              <a:t>ra 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di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ño</a:t>
            </a:r>
            <a:r>
              <a:rPr sz="2800" spc="0" dirty="0" smtClean="0">
                <a:latin typeface="Times New Roman"/>
                <a:cs typeface="Times New Roman"/>
              </a:rPr>
              <a:t>s de la r</a:t>
            </a:r>
            <a:r>
              <a:rPr sz="2800" spc="4" dirty="0" smtClean="0">
                <a:latin typeface="Times New Roman"/>
                <a:cs typeface="Times New Roman"/>
              </a:rPr>
              <a:t>ede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“g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an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”</a:t>
            </a:r>
            <a:r>
              <a:rPr sz="2800" spc="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9562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sz="2800" spc="-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pe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4" dirty="0" smtClean="0">
                <a:latin typeface="Times New Roman"/>
                <a:cs typeface="Times New Roman"/>
              </a:rPr>
              <a:t>qu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-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1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ede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214" dirty="0" smtClean="0">
                <a:latin typeface="Times New Roman"/>
                <a:cs typeface="Times New Roman"/>
              </a:rPr>
              <a:t>W</a:t>
            </a:r>
            <a:r>
              <a:rPr sz="2800" spc="-18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cu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te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ás, </a:t>
            </a:r>
            <a:r>
              <a:rPr sz="2800" spc="4" dirty="0" smtClean="0">
                <a:latin typeface="Times New Roman"/>
                <a:cs typeface="Times New Roman"/>
              </a:rPr>
              <a:t>pe</a:t>
            </a:r>
            <a:r>
              <a:rPr sz="2800" spc="0" dirty="0" smtClean="0">
                <a:latin typeface="Times New Roman"/>
                <a:cs typeface="Times New Roman"/>
              </a:rPr>
              <a:t>ro los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cos</a:t>
            </a:r>
            <a:r>
              <a:rPr sz="2800" spc="0" dirty="0" smtClean="0">
                <a:latin typeface="Times New Roman"/>
                <a:cs typeface="Times New Roman"/>
              </a:rPr>
              <a:t>tes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ed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 r</a:t>
            </a:r>
            <a:r>
              <a:rPr sz="2800" spc="-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du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se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o </a:t>
            </a:r>
            <a:r>
              <a:rPr sz="2800" spc="4" dirty="0" smtClean="0">
                <a:latin typeface="Times New Roman"/>
                <a:cs typeface="Times New Roman"/>
              </a:rPr>
              <a:t>ap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 </a:t>
            </a:r>
            <a:r>
              <a:rPr sz="2800" spc="-14" dirty="0" err="1" smtClean="0">
                <a:latin typeface="Times New Roman"/>
                <a:cs typeface="Times New Roman"/>
              </a:rPr>
              <a:t>t</a:t>
            </a:r>
            <a:r>
              <a:rPr sz="2800" spc="0" dirty="0" err="1" smtClean="0">
                <a:latin typeface="Times New Roman"/>
                <a:cs typeface="Times New Roman"/>
              </a:rPr>
              <a:t>ecn</a:t>
            </a:r>
            <a:r>
              <a:rPr sz="2800" spc="14" dirty="0" err="1" smtClean="0">
                <a:latin typeface="Times New Roman"/>
                <a:cs typeface="Times New Roman"/>
              </a:rPr>
              <a:t>o</a:t>
            </a:r>
            <a:r>
              <a:rPr sz="2800" spc="-14" dirty="0" err="1" smtClean="0">
                <a:latin typeface="Times New Roman"/>
                <a:cs typeface="Times New Roman"/>
              </a:rPr>
              <a:t>l</a:t>
            </a:r>
            <a:r>
              <a:rPr sz="2800" spc="4" dirty="0" err="1" smtClean="0">
                <a:latin typeface="Times New Roman"/>
                <a:cs typeface="Times New Roman"/>
              </a:rPr>
              <a:t>og</a:t>
            </a:r>
            <a:r>
              <a:rPr sz="2800" spc="-4" dirty="0" err="1" smtClean="0">
                <a:latin typeface="Times New Roman"/>
                <a:cs typeface="Times New Roman"/>
              </a:rPr>
              <a:t>ía</a:t>
            </a:r>
            <a:r>
              <a:rPr lang="es-CO" sz="2800" spc="-4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6" y="4241904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228600" y="2472563"/>
            <a:ext cx="1050340" cy="714756"/>
          </a:xfrm>
          <a:custGeom>
            <a:avLst/>
            <a:gdLst/>
            <a:ahLst/>
            <a:cxnLst/>
            <a:rect l="l" t="t" r="r" b="b"/>
            <a:pathLst>
              <a:path w="1050340" h="714756">
                <a:moveTo>
                  <a:pt x="0" y="714756"/>
                </a:moveTo>
                <a:lnTo>
                  <a:pt x="1050340" y="714756"/>
                </a:lnTo>
                <a:lnTo>
                  <a:pt x="1050340" y="0"/>
                </a:lnTo>
                <a:lnTo>
                  <a:pt x="0" y="0"/>
                </a:lnTo>
                <a:lnTo>
                  <a:pt x="0" y="7147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8600" y="2222627"/>
            <a:ext cx="1050340" cy="249936"/>
          </a:xfrm>
          <a:custGeom>
            <a:avLst/>
            <a:gdLst/>
            <a:ahLst/>
            <a:cxnLst/>
            <a:rect l="l" t="t" r="r" b="b"/>
            <a:pathLst>
              <a:path w="1050340" h="249936">
                <a:moveTo>
                  <a:pt x="0" y="249936"/>
                </a:moveTo>
                <a:lnTo>
                  <a:pt x="1050340" y="249936"/>
                </a:lnTo>
                <a:lnTo>
                  <a:pt x="1050340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8033" y="2903854"/>
            <a:ext cx="979931" cy="283464"/>
          </a:xfrm>
          <a:custGeom>
            <a:avLst/>
            <a:gdLst/>
            <a:ahLst/>
            <a:cxnLst/>
            <a:rect l="l" t="t" r="r" b="b"/>
            <a:pathLst>
              <a:path w="979932" h="283464">
                <a:moveTo>
                  <a:pt x="0" y="283464"/>
                </a:moveTo>
                <a:lnTo>
                  <a:pt x="979931" y="283464"/>
                </a:lnTo>
                <a:lnTo>
                  <a:pt x="979931" y="0"/>
                </a:lnTo>
                <a:lnTo>
                  <a:pt x="0" y="0"/>
                </a:lnTo>
                <a:lnTo>
                  <a:pt x="0" y="28346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88033" y="2222627"/>
            <a:ext cx="979931" cy="257556"/>
          </a:xfrm>
          <a:custGeom>
            <a:avLst/>
            <a:gdLst/>
            <a:ahLst/>
            <a:cxnLst/>
            <a:rect l="l" t="t" r="r" b="b"/>
            <a:pathLst>
              <a:path w="979932" h="257556">
                <a:moveTo>
                  <a:pt x="0" y="257556"/>
                </a:moveTo>
                <a:lnTo>
                  <a:pt x="979931" y="257556"/>
                </a:lnTo>
                <a:lnTo>
                  <a:pt x="979931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8033" y="2480183"/>
            <a:ext cx="979931" cy="211836"/>
          </a:xfrm>
          <a:custGeom>
            <a:avLst/>
            <a:gdLst/>
            <a:ahLst/>
            <a:cxnLst/>
            <a:rect l="l" t="t" r="r" b="b"/>
            <a:pathLst>
              <a:path w="979932" h="211836">
                <a:moveTo>
                  <a:pt x="0" y="211836"/>
                </a:moveTo>
                <a:lnTo>
                  <a:pt x="979931" y="211836"/>
                </a:lnTo>
                <a:lnTo>
                  <a:pt x="979931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8033" y="2692018"/>
            <a:ext cx="979931" cy="211836"/>
          </a:xfrm>
          <a:custGeom>
            <a:avLst/>
            <a:gdLst/>
            <a:ahLst/>
            <a:cxnLst/>
            <a:rect l="l" t="t" r="r" b="b"/>
            <a:pathLst>
              <a:path w="979932" h="211836">
                <a:moveTo>
                  <a:pt x="0" y="211836"/>
                </a:moveTo>
                <a:lnTo>
                  <a:pt x="979931" y="211836"/>
                </a:lnTo>
                <a:lnTo>
                  <a:pt x="979931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8634" y="2684399"/>
            <a:ext cx="1208836" cy="502920"/>
          </a:xfrm>
          <a:custGeom>
            <a:avLst/>
            <a:gdLst/>
            <a:ahLst/>
            <a:cxnLst/>
            <a:rect l="l" t="t" r="r" b="b"/>
            <a:pathLst>
              <a:path w="1208836" h="502920">
                <a:moveTo>
                  <a:pt x="0" y="502920"/>
                </a:moveTo>
                <a:lnTo>
                  <a:pt x="1208836" y="502920"/>
                </a:lnTo>
                <a:lnTo>
                  <a:pt x="120883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8634" y="2222627"/>
            <a:ext cx="1208836" cy="249936"/>
          </a:xfrm>
          <a:custGeom>
            <a:avLst/>
            <a:gdLst/>
            <a:ahLst/>
            <a:cxnLst/>
            <a:rect l="l" t="t" r="r" b="b"/>
            <a:pathLst>
              <a:path w="1208836" h="249936">
                <a:moveTo>
                  <a:pt x="0" y="249936"/>
                </a:moveTo>
                <a:lnTo>
                  <a:pt x="1208836" y="249936"/>
                </a:lnTo>
                <a:lnTo>
                  <a:pt x="1208836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78634" y="2472563"/>
            <a:ext cx="1208836" cy="211836"/>
          </a:xfrm>
          <a:custGeom>
            <a:avLst/>
            <a:gdLst/>
            <a:ahLst/>
            <a:cxnLst/>
            <a:rect l="l" t="t" r="r" b="b"/>
            <a:pathLst>
              <a:path w="1208836" h="211836">
                <a:moveTo>
                  <a:pt x="0" y="211836"/>
                </a:moveTo>
                <a:lnTo>
                  <a:pt x="1208836" y="211836"/>
                </a:lnTo>
                <a:lnTo>
                  <a:pt x="120883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98215" y="2684399"/>
            <a:ext cx="1284986" cy="502920"/>
          </a:xfrm>
          <a:custGeom>
            <a:avLst/>
            <a:gdLst/>
            <a:ahLst/>
            <a:cxnLst/>
            <a:rect l="l" t="t" r="r" b="b"/>
            <a:pathLst>
              <a:path w="1284986" h="502920">
                <a:moveTo>
                  <a:pt x="0" y="502920"/>
                </a:moveTo>
                <a:lnTo>
                  <a:pt x="1284986" y="502920"/>
                </a:lnTo>
                <a:lnTo>
                  <a:pt x="128498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98215" y="2222627"/>
            <a:ext cx="1284986" cy="249936"/>
          </a:xfrm>
          <a:custGeom>
            <a:avLst/>
            <a:gdLst/>
            <a:ahLst/>
            <a:cxnLst/>
            <a:rect l="l" t="t" r="r" b="b"/>
            <a:pathLst>
              <a:path w="1284986" h="249936">
                <a:moveTo>
                  <a:pt x="0" y="249936"/>
                </a:moveTo>
                <a:lnTo>
                  <a:pt x="1284986" y="249936"/>
                </a:lnTo>
                <a:lnTo>
                  <a:pt x="1284986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98215" y="2472563"/>
            <a:ext cx="1284986" cy="211836"/>
          </a:xfrm>
          <a:custGeom>
            <a:avLst/>
            <a:gdLst/>
            <a:ahLst/>
            <a:cxnLst/>
            <a:rect l="l" t="t" r="r" b="b"/>
            <a:pathLst>
              <a:path w="1284986" h="211836">
                <a:moveTo>
                  <a:pt x="0" y="211836"/>
                </a:moveTo>
                <a:lnTo>
                  <a:pt x="1284986" y="211836"/>
                </a:lnTo>
                <a:lnTo>
                  <a:pt x="128498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93869" y="2690495"/>
            <a:ext cx="1437386" cy="496824"/>
          </a:xfrm>
          <a:custGeom>
            <a:avLst/>
            <a:gdLst/>
            <a:ahLst/>
            <a:cxnLst/>
            <a:rect l="l" t="t" r="r" b="b"/>
            <a:pathLst>
              <a:path w="1437386" h="496824">
                <a:moveTo>
                  <a:pt x="0" y="496824"/>
                </a:moveTo>
                <a:lnTo>
                  <a:pt x="1437386" y="496824"/>
                </a:lnTo>
                <a:lnTo>
                  <a:pt x="1437386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3869" y="2222627"/>
            <a:ext cx="1437386" cy="257556"/>
          </a:xfrm>
          <a:custGeom>
            <a:avLst/>
            <a:gdLst/>
            <a:ahLst/>
            <a:cxnLst/>
            <a:rect l="l" t="t" r="r" b="b"/>
            <a:pathLst>
              <a:path w="1437386" h="257556">
                <a:moveTo>
                  <a:pt x="0" y="257556"/>
                </a:moveTo>
                <a:lnTo>
                  <a:pt x="1437386" y="257556"/>
                </a:lnTo>
                <a:lnTo>
                  <a:pt x="1437386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93869" y="2480183"/>
            <a:ext cx="1437386" cy="210312"/>
          </a:xfrm>
          <a:custGeom>
            <a:avLst/>
            <a:gdLst/>
            <a:ahLst/>
            <a:cxnLst/>
            <a:rect l="l" t="t" r="r" b="b"/>
            <a:pathLst>
              <a:path w="1437386" h="210312">
                <a:moveTo>
                  <a:pt x="0" y="210312"/>
                </a:moveTo>
                <a:lnTo>
                  <a:pt x="1437386" y="210312"/>
                </a:lnTo>
                <a:lnTo>
                  <a:pt x="1437386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42050" y="2690495"/>
            <a:ext cx="1284731" cy="496824"/>
          </a:xfrm>
          <a:custGeom>
            <a:avLst/>
            <a:gdLst/>
            <a:ahLst/>
            <a:cxnLst/>
            <a:rect l="l" t="t" r="r" b="b"/>
            <a:pathLst>
              <a:path w="1284731" h="496824">
                <a:moveTo>
                  <a:pt x="0" y="496824"/>
                </a:moveTo>
                <a:lnTo>
                  <a:pt x="1284731" y="496824"/>
                </a:lnTo>
                <a:lnTo>
                  <a:pt x="1284731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42050" y="2222627"/>
            <a:ext cx="1284731" cy="257556"/>
          </a:xfrm>
          <a:custGeom>
            <a:avLst/>
            <a:gdLst/>
            <a:ahLst/>
            <a:cxnLst/>
            <a:rect l="l" t="t" r="r" b="b"/>
            <a:pathLst>
              <a:path w="1284731" h="257556">
                <a:moveTo>
                  <a:pt x="0" y="257556"/>
                </a:moveTo>
                <a:lnTo>
                  <a:pt x="1284731" y="257556"/>
                </a:lnTo>
                <a:lnTo>
                  <a:pt x="1284731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42050" y="2480183"/>
            <a:ext cx="1284731" cy="210312"/>
          </a:xfrm>
          <a:custGeom>
            <a:avLst/>
            <a:gdLst/>
            <a:ahLst/>
            <a:cxnLst/>
            <a:rect l="l" t="t" r="r" b="b"/>
            <a:pathLst>
              <a:path w="1284731" h="210312">
                <a:moveTo>
                  <a:pt x="0" y="210312"/>
                </a:moveTo>
                <a:lnTo>
                  <a:pt x="1284731" y="210312"/>
                </a:lnTo>
                <a:lnTo>
                  <a:pt x="1284731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37450" y="2903854"/>
            <a:ext cx="1277366" cy="283464"/>
          </a:xfrm>
          <a:custGeom>
            <a:avLst/>
            <a:gdLst/>
            <a:ahLst/>
            <a:cxnLst/>
            <a:rect l="l" t="t" r="r" b="b"/>
            <a:pathLst>
              <a:path w="1277366" h="283464">
                <a:moveTo>
                  <a:pt x="0" y="283464"/>
                </a:moveTo>
                <a:lnTo>
                  <a:pt x="1277366" y="283464"/>
                </a:lnTo>
                <a:lnTo>
                  <a:pt x="1277366" y="0"/>
                </a:lnTo>
                <a:lnTo>
                  <a:pt x="0" y="0"/>
                </a:lnTo>
                <a:lnTo>
                  <a:pt x="0" y="28346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37450" y="2222627"/>
            <a:ext cx="1277366" cy="257556"/>
          </a:xfrm>
          <a:custGeom>
            <a:avLst/>
            <a:gdLst/>
            <a:ahLst/>
            <a:cxnLst/>
            <a:rect l="l" t="t" r="r" b="b"/>
            <a:pathLst>
              <a:path w="1277366" h="257556">
                <a:moveTo>
                  <a:pt x="0" y="257556"/>
                </a:moveTo>
                <a:lnTo>
                  <a:pt x="1277366" y="257556"/>
                </a:lnTo>
                <a:lnTo>
                  <a:pt x="1277366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37450" y="2480183"/>
            <a:ext cx="1277366" cy="211836"/>
          </a:xfrm>
          <a:custGeom>
            <a:avLst/>
            <a:gdLst/>
            <a:ahLst/>
            <a:cxnLst/>
            <a:rect l="l" t="t" r="r" b="b"/>
            <a:pathLst>
              <a:path w="1277366" h="211836">
                <a:moveTo>
                  <a:pt x="0" y="211836"/>
                </a:moveTo>
                <a:lnTo>
                  <a:pt x="1277366" y="211836"/>
                </a:lnTo>
                <a:lnTo>
                  <a:pt x="127736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37450" y="2692018"/>
            <a:ext cx="1277366" cy="211836"/>
          </a:xfrm>
          <a:custGeom>
            <a:avLst/>
            <a:gdLst/>
            <a:ahLst/>
            <a:cxnLst/>
            <a:rect l="l" t="t" r="r" b="b"/>
            <a:pathLst>
              <a:path w="1277366" h="211836">
                <a:moveTo>
                  <a:pt x="0" y="211836"/>
                </a:moveTo>
                <a:lnTo>
                  <a:pt x="1277366" y="211836"/>
                </a:lnTo>
                <a:lnTo>
                  <a:pt x="127736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7076" y="2196083"/>
            <a:ext cx="1050340" cy="25653"/>
          </a:xfrm>
          <a:custGeom>
            <a:avLst/>
            <a:gdLst/>
            <a:ahLst/>
            <a:cxnLst/>
            <a:rect l="l" t="t" r="r" b="b"/>
            <a:pathLst>
              <a:path w="1050340" h="25653">
                <a:moveTo>
                  <a:pt x="0" y="25653"/>
                </a:moveTo>
                <a:lnTo>
                  <a:pt x="1050340" y="25653"/>
                </a:lnTo>
                <a:lnTo>
                  <a:pt x="105034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7076" y="2220467"/>
            <a:ext cx="1050340" cy="2794"/>
          </a:xfrm>
          <a:custGeom>
            <a:avLst/>
            <a:gdLst/>
            <a:ahLst/>
            <a:cxnLst/>
            <a:rect l="l" t="t" r="r" b="b"/>
            <a:pathLst>
              <a:path w="1050340" h="2794">
                <a:moveTo>
                  <a:pt x="0" y="2794"/>
                </a:moveTo>
                <a:lnTo>
                  <a:pt x="1050340" y="2794"/>
                </a:lnTo>
                <a:lnTo>
                  <a:pt x="105034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86509" y="222186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77365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01750" y="2196083"/>
            <a:ext cx="966215" cy="25653"/>
          </a:xfrm>
          <a:custGeom>
            <a:avLst/>
            <a:gdLst/>
            <a:ahLst/>
            <a:cxnLst/>
            <a:rect l="l" t="t" r="r" b="b"/>
            <a:pathLst>
              <a:path w="966215" h="25653">
                <a:moveTo>
                  <a:pt x="0" y="25653"/>
                </a:moveTo>
                <a:lnTo>
                  <a:pt x="966215" y="25653"/>
                </a:lnTo>
                <a:lnTo>
                  <a:pt x="966215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01750" y="2220467"/>
            <a:ext cx="966215" cy="2794"/>
          </a:xfrm>
          <a:custGeom>
            <a:avLst/>
            <a:gdLst/>
            <a:ahLst/>
            <a:cxnLst/>
            <a:rect l="l" t="t" r="r" b="b"/>
            <a:pathLst>
              <a:path w="966215" h="2794">
                <a:moveTo>
                  <a:pt x="0" y="2794"/>
                </a:moveTo>
                <a:lnTo>
                  <a:pt x="966215" y="2794"/>
                </a:lnTo>
                <a:lnTo>
                  <a:pt x="96621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7110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67966" y="22089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92350" y="2196083"/>
            <a:ext cx="1195120" cy="25653"/>
          </a:xfrm>
          <a:custGeom>
            <a:avLst/>
            <a:gdLst/>
            <a:ahLst/>
            <a:cxnLst/>
            <a:rect l="l" t="t" r="r" b="b"/>
            <a:pathLst>
              <a:path w="1195120" h="25653">
                <a:moveTo>
                  <a:pt x="0" y="25653"/>
                </a:moveTo>
                <a:lnTo>
                  <a:pt x="1195120" y="25653"/>
                </a:lnTo>
                <a:lnTo>
                  <a:pt x="119512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92350" y="2220467"/>
            <a:ext cx="1195120" cy="2794"/>
          </a:xfrm>
          <a:custGeom>
            <a:avLst/>
            <a:gdLst/>
            <a:ahLst/>
            <a:cxnLst/>
            <a:rect l="l" t="t" r="r" b="b"/>
            <a:pathLst>
              <a:path w="1195120" h="2794">
                <a:moveTo>
                  <a:pt x="0" y="2794"/>
                </a:moveTo>
                <a:lnTo>
                  <a:pt x="1195120" y="2794"/>
                </a:lnTo>
                <a:lnTo>
                  <a:pt x="119512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6691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87547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11930" y="2196083"/>
            <a:ext cx="1271270" cy="25653"/>
          </a:xfrm>
          <a:custGeom>
            <a:avLst/>
            <a:gdLst/>
            <a:ahLst/>
            <a:cxnLst/>
            <a:rect l="l" t="t" r="r" b="b"/>
            <a:pathLst>
              <a:path w="1271270" h="25653">
                <a:moveTo>
                  <a:pt x="0" y="25653"/>
                </a:moveTo>
                <a:lnTo>
                  <a:pt x="1271270" y="25653"/>
                </a:lnTo>
                <a:lnTo>
                  <a:pt x="127127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11930" y="2220467"/>
            <a:ext cx="1271270" cy="2794"/>
          </a:xfrm>
          <a:custGeom>
            <a:avLst/>
            <a:gdLst/>
            <a:ahLst/>
            <a:cxnLst/>
            <a:rect l="l" t="t" r="r" b="b"/>
            <a:pathLst>
              <a:path w="1271270" h="2794">
                <a:moveTo>
                  <a:pt x="0" y="2794"/>
                </a:moveTo>
                <a:lnTo>
                  <a:pt x="1271270" y="2794"/>
                </a:lnTo>
                <a:lnTo>
                  <a:pt x="127127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92345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83201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07585" y="2196083"/>
            <a:ext cx="1423669" cy="25653"/>
          </a:xfrm>
          <a:custGeom>
            <a:avLst/>
            <a:gdLst/>
            <a:ahLst/>
            <a:cxnLst/>
            <a:rect l="l" t="t" r="r" b="b"/>
            <a:pathLst>
              <a:path w="1423669" h="25653">
                <a:moveTo>
                  <a:pt x="0" y="25653"/>
                </a:moveTo>
                <a:lnTo>
                  <a:pt x="1423669" y="25653"/>
                </a:lnTo>
                <a:lnTo>
                  <a:pt x="1423669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07585" y="2220467"/>
            <a:ext cx="1423669" cy="2794"/>
          </a:xfrm>
          <a:custGeom>
            <a:avLst/>
            <a:gdLst/>
            <a:ahLst/>
            <a:cxnLst/>
            <a:rect l="l" t="t" r="r" b="b"/>
            <a:pathLst>
              <a:path w="1423669" h="2794">
                <a:moveTo>
                  <a:pt x="0" y="2794"/>
                </a:moveTo>
                <a:lnTo>
                  <a:pt x="1423669" y="2794"/>
                </a:lnTo>
                <a:lnTo>
                  <a:pt x="1423669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40526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31382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55766" y="2196083"/>
            <a:ext cx="1271015" cy="25653"/>
          </a:xfrm>
          <a:custGeom>
            <a:avLst/>
            <a:gdLst/>
            <a:ahLst/>
            <a:cxnLst/>
            <a:rect l="l" t="t" r="r" b="b"/>
            <a:pathLst>
              <a:path w="1271015" h="25653">
                <a:moveTo>
                  <a:pt x="0" y="25653"/>
                </a:moveTo>
                <a:lnTo>
                  <a:pt x="1271015" y="25653"/>
                </a:lnTo>
                <a:lnTo>
                  <a:pt x="1271015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55766" y="2220467"/>
            <a:ext cx="1271015" cy="2794"/>
          </a:xfrm>
          <a:custGeom>
            <a:avLst/>
            <a:gdLst/>
            <a:ahLst/>
            <a:cxnLst/>
            <a:rect l="l" t="t" r="r" b="b"/>
            <a:pathLst>
              <a:path w="1271015" h="2794">
                <a:moveTo>
                  <a:pt x="0" y="2794"/>
                </a:moveTo>
                <a:lnTo>
                  <a:pt x="1271015" y="2794"/>
                </a:lnTo>
                <a:lnTo>
                  <a:pt x="127101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35926" y="222186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26782" y="22089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51166" y="2196083"/>
            <a:ext cx="1263700" cy="25653"/>
          </a:xfrm>
          <a:custGeom>
            <a:avLst/>
            <a:gdLst/>
            <a:ahLst/>
            <a:cxnLst/>
            <a:rect l="l" t="t" r="r" b="b"/>
            <a:pathLst>
              <a:path w="1263700" h="25653">
                <a:moveTo>
                  <a:pt x="0" y="25653"/>
                </a:moveTo>
                <a:lnTo>
                  <a:pt x="1263700" y="25653"/>
                </a:lnTo>
                <a:lnTo>
                  <a:pt x="126370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51166" y="2220467"/>
            <a:ext cx="1263700" cy="2794"/>
          </a:xfrm>
          <a:custGeom>
            <a:avLst/>
            <a:gdLst/>
            <a:ahLst/>
            <a:cxnLst/>
            <a:rect l="l" t="t" r="r" b="b"/>
            <a:pathLst>
              <a:path w="1263700" h="2794">
                <a:moveTo>
                  <a:pt x="0" y="2794"/>
                </a:moveTo>
                <a:lnTo>
                  <a:pt x="1263700" y="2794"/>
                </a:lnTo>
                <a:lnTo>
                  <a:pt x="126370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6758" y="2196718"/>
            <a:ext cx="0" cy="1014984"/>
          </a:xfrm>
          <a:custGeom>
            <a:avLst/>
            <a:gdLst/>
            <a:ahLst/>
            <a:cxnLst/>
            <a:rect l="l" t="t" r="r" b="b"/>
            <a:pathLst>
              <a:path h="1014984">
                <a:moveTo>
                  <a:pt x="0" y="0"/>
                </a:moveTo>
                <a:lnTo>
                  <a:pt x="0" y="1014984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27008" y="2196718"/>
            <a:ext cx="0" cy="1014983"/>
          </a:xfrm>
          <a:custGeom>
            <a:avLst/>
            <a:gdLst/>
            <a:ahLst/>
            <a:cxnLst/>
            <a:rect l="l" t="t" r="r" b="b"/>
            <a:pathLst>
              <a:path h="1014983">
                <a:moveTo>
                  <a:pt x="0" y="0"/>
                </a:moveTo>
                <a:lnTo>
                  <a:pt x="0" y="1014983"/>
                </a:lnTo>
              </a:path>
            </a:pathLst>
          </a:custGeom>
          <a:ln w="25653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1460" y="3199510"/>
            <a:ext cx="1025956" cy="0"/>
          </a:xfrm>
          <a:custGeom>
            <a:avLst/>
            <a:gdLst/>
            <a:ahLst/>
            <a:cxnLst/>
            <a:rect l="l" t="t" r="r" b="b"/>
            <a:pathLst>
              <a:path w="1025956">
                <a:moveTo>
                  <a:pt x="0" y="0"/>
                </a:moveTo>
                <a:lnTo>
                  <a:pt x="1025956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77365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01750" y="3199510"/>
            <a:ext cx="966215" cy="0"/>
          </a:xfrm>
          <a:custGeom>
            <a:avLst/>
            <a:gdLst/>
            <a:ahLst/>
            <a:cxnLst/>
            <a:rect l="l" t="t" r="r" b="b"/>
            <a:pathLst>
              <a:path w="966215">
                <a:moveTo>
                  <a:pt x="0" y="0"/>
                </a:moveTo>
                <a:lnTo>
                  <a:pt x="966215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67966" y="31995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92350" y="3199510"/>
            <a:ext cx="1195120" cy="0"/>
          </a:xfrm>
          <a:custGeom>
            <a:avLst/>
            <a:gdLst/>
            <a:ahLst/>
            <a:cxnLst/>
            <a:rect l="l" t="t" r="r" b="b"/>
            <a:pathLst>
              <a:path w="1195120">
                <a:moveTo>
                  <a:pt x="0" y="0"/>
                </a:moveTo>
                <a:lnTo>
                  <a:pt x="1195120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87547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11930" y="3199510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70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83201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07585" y="3199510"/>
            <a:ext cx="1423669" cy="0"/>
          </a:xfrm>
          <a:custGeom>
            <a:avLst/>
            <a:gdLst/>
            <a:ahLst/>
            <a:cxnLst/>
            <a:rect l="l" t="t" r="r" b="b"/>
            <a:pathLst>
              <a:path w="1423669">
                <a:moveTo>
                  <a:pt x="0" y="0"/>
                </a:moveTo>
                <a:lnTo>
                  <a:pt x="1423669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31382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55766" y="3199510"/>
            <a:ext cx="1271015" cy="0"/>
          </a:xfrm>
          <a:custGeom>
            <a:avLst/>
            <a:gdLst/>
            <a:ahLst/>
            <a:cxnLst/>
            <a:rect l="l" t="t" r="r" b="b"/>
            <a:pathLst>
              <a:path w="1271015">
                <a:moveTo>
                  <a:pt x="0" y="0"/>
                </a:moveTo>
                <a:lnTo>
                  <a:pt x="1271015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26782" y="31995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51166" y="3199510"/>
            <a:ext cx="1263700" cy="0"/>
          </a:xfrm>
          <a:custGeom>
            <a:avLst/>
            <a:gdLst/>
            <a:ahLst/>
            <a:cxnLst/>
            <a:rect l="l" t="t" r="r" b="b"/>
            <a:pathLst>
              <a:path w="1263700">
                <a:moveTo>
                  <a:pt x="0" y="0"/>
                </a:moveTo>
                <a:lnTo>
                  <a:pt x="1263700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9456" y="3725545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86509" y="3725545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77110" y="3725545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6691" y="3725545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92345" y="3725545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40526" y="3725545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35926" y="3725545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456" y="4258945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86509" y="4258945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77110" y="4258945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96691" y="4258945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92345" y="4258945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40526" y="4258945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35926" y="4258945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9456" y="4792726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86509" y="4792726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77110" y="4792726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6691" y="4792726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92345" y="4792726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40526" y="4792726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35926" y="4792726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4883" y="3207893"/>
            <a:ext cx="0" cy="2122804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0" y="21228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9456" y="5326126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81938" y="2217293"/>
            <a:ext cx="0" cy="3113404"/>
          </a:xfrm>
          <a:custGeom>
            <a:avLst/>
            <a:gdLst/>
            <a:ahLst/>
            <a:cxnLst/>
            <a:rect l="l" t="t" r="r" b="b"/>
            <a:pathLst>
              <a:path h="3113404">
                <a:moveTo>
                  <a:pt x="0" y="0"/>
                </a:moveTo>
                <a:lnTo>
                  <a:pt x="0" y="31134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86509" y="5326126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72538" y="2217293"/>
            <a:ext cx="0" cy="3113404"/>
          </a:xfrm>
          <a:custGeom>
            <a:avLst/>
            <a:gdLst/>
            <a:ahLst/>
            <a:cxnLst/>
            <a:rect l="l" t="t" r="r" b="b"/>
            <a:pathLst>
              <a:path h="3113404">
                <a:moveTo>
                  <a:pt x="0" y="0"/>
                </a:moveTo>
                <a:lnTo>
                  <a:pt x="0" y="31134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77110" y="5326126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92119" y="2217292"/>
            <a:ext cx="0" cy="3113405"/>
          </a:xfrm>
          <a:custGeom>
            <a:avLst/>
            <a:gdLst/>
            <a:ahLst/>
            <a:cxnLst/>
            <a:rect l="l" t="t" r="r" b="b"/>
            <a:pathLst>
              <a:path h="3113405">
                <a:moveTo>
                  <a:pt x="0" y="0"/>
                </a:moveTo>
                <a:lnTo>
                  <a:pt x="0" y="31134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96691" y="5326126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87773" y="2217292"/>
            <a:ext cx="0" cy="3113405"/>
          </a:xfrm>
          <a:custGeom>
            <a:avLst/>
            <a:gdLst/>
            <a:ahLst/>
            <a:cxnLst/>
            <a:rect l="l" t="t" r="r" b="b"/>
            <a:pathLst>
              <a:path h="3113405">
                <a:moveTo>
                  <a:pt x="0" y="0"/>
                </a:moveTo>
                <a:lnTo>
                  <a:pt x="0" y="31134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92345" y="5326126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35954" y="2217292"/>
            <a:ext cx="0" cy="3113405"/>
          </a:xfrm>
          <a:custGeom>
            <a:avLst/>
            <a:gdLst/>
            <a:ahLst/>
            <a:cxnLst/>
            <a:rect l="l" t="t" r="r" b="b"/>
            <a:pathLst>
              <a:path h="3113405">
                <a:moveTo>
                  <a:pt x="0" y="0"/>
                </a:moveTo>
                <a:lnTo>
                  <a:pt x="0" y="31134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40526" y="5326126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31353" y="2217293"/>
            <a:ext cx="0" cy="3113404"/>
          </a:xfrm>
          <a:custGeom>
            <a:avLst/>
            <a:gdLst/>
            <a:ahLst/>
            <a:cxnLst/>
            <a:rect l="l" t="t" r="r" b="b"/>
            <a:pathLst>
              <a:path h="3113404">
                <a:moveTo>
                  <a:pt x="0" y="0"/>
                </a:moveTo>
                <a:lnTo>
                  <a:pt x="0" y="31134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35926" y="5326126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27008" y="3207892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5">
                <a:moveTo>
                  <a:pt x="0" y="0"/>
                </a:moveTo>
                <a:lnTo>
                  <a:pt x="0" y="21228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3016" y="227865"/>
            <a:ext cx="473445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acio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R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016" y="899949"/>
            <a:ext cx="336220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eq</a:t>
            </a:r>
            <a:r>
              <a:rPr sz="40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ntos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7787" y="941644"/>
            <a:ext cx="193063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-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éc</a:t>
            </a:r>
            <a:r>
              <a:rPr sz="40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94206" y="5964527"/>
            <a:ext cx="2688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* Esta </a:t>
            </a:r>
            <a:r>
              <a:rPr sz="2400" spc="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ab</a:t>
            </a: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 c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88104" y="5964527"/>
            <a:ext cx="20208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9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col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nas 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14059" y="5964527"/>
            <a:ext cx="16128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el 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ap. 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4883" y="2209355"/>
            <a:ext cx="1067054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50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p</a:t>
            </a:r>
            <a:r>
              <a:rPr sz="1400" b="1" spc="19" dirty="0" smtClean="0">
                <a:latin typeface="Times New Roman"/>
                <a:cs typeface="Times New Roman"/>
              </a:rPr>
              <a:t>l</a:t>
            </a:r>
            <a:r>
              <a:rPr sz="1400" b="1" spc="4" dirty="0" smtClean="0">
                <a:latin typeface="Times New Roman"/>
                <a:cs typeface="Times New Roman"/>
              </a:rPr>
              <a:t>i</a:t>
            </a:r>
            <a:r>
              <a:rPr sz="1400" b="1" spc="-9" dirty="0" smtClean="0">
                <a:latin typeface="Times New Roman"/>
                <a:cs typeface="Times New Roman"/>
              </a:rPr>
              <a:t>c</a:t>
            </a:r>
            <a:r>
              <a:rPr sz="1400" b="1" spc="4" dirty="0" smtClean="0">
                <a:latin typeface="Times New Roman"/>
                <a:cs typeface="Times New Roman"/>
              </a:rPr>
              <a:t>ac</a:t>
            </a:r>
            <a:r>
              <a:rPr sz="1400" b="1" spc="-4" dirty="0" smtClean="0">
                <a:latin typeface="Times New Roman"/>
                <a:cs typeface="Times New Roman"/>
              </a:rPr>
              <a:t>i</a:t>
            </a:r>
            <a:r>
              <a:rPr sz="1400" b="1" spc="19" dirty="0" smtClean="0">
                <a:latin typeface="Times New Roman"/>
                <a:cs typeface="Times New Roman"/>
              </a:rPr>
              <a:t>ó</a:t>
            </a:r>
            <a:r>
              <a:rPr sz="1400" b="1" spc="0" dirty="0" smtClean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1938" y="2209355"/>
            <a:ext cx="990600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123335">
              <a:lnSpc>
                <a:spcPct val="99274"/>
              </a:lnSpc>
              <a:spcBef>
                <a:spcPts val="450"/>
              </a:spcBef>
            </a:pPr>
            <a:r>
              <a:rPr sz="1400" b="1" spc="4" dirty="0" smtClean="0">
                <a:latin typeface="Times New Roman"/>
                <a:cs typeface="Times New Roman"/>
              </a:rPr>
              <a:t>C</a:t>
            </a:r>
            <a:r>
              <a:rPr sz="1400" b="1" spc="19" dirty="0" smtClean="0">
                <a:latin typeface="Times New Roman"/>
                <a:cs typeface="Times New Roman"/>
              </a:rPr>
              <a:t>o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-9" dirty="0" smtClean="0"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latin typeface="Times New Roman"/>
                <a:cs typeface="Times New Roman"/>
              </a:rPr>
              <a:t>e de e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-4" dirty="0" smtClean="0">
                <a:latin typeface="Times New Roman"/>
                <a:cs typeface="Times New Roman"/>
              </a:rPr>
              <a:t>s</a:t>
            </a:r>
            <a:r>
              <a:rPr sz="1400" b="1" spc="19" dirty="0" smtClean="0">
                <a:latin typeface="Times New Roman"/>
                <a:cs typeface="Times New Roman"/>
              </a:rPr>
              <a:t>i</a:t>
            </a:r>
            <a:r>
              <a:rPr sz="1400" b="1" spc="0" dirty="0" smtClean="0">
                <a:latin typeface="Times New Roman"/>
                <a:cs typeface="Times New Roman"/>
              </a:rPr>
              <a:t>n f</a:t>
            </a:r>
            <a:r>
              <a:rPr sz="1400" b="1" spc="-14" dirty="0" smtClean="0">
                <a:latin typeface="Times New Roman"/>
                <a:cs typeface="Times New Roman"/>
              </a:rPr>
              <a:t>u</a:t>
            </a:r>
            <a:r>
              <a:rPr sz="1400" b="1" spc="0" dirty="0" smtClean="0">
                <a:latin typeface="Times New Roman"/>
                <a:cs typeface="Times New Roman"/>
              </a:rPr>
              <a:t>nc</a:t>
            </a:r>
            <a:r>
              <a:rPr sz="1400" b="1" spc="4" dirty="0" smtClean="0">
                <a:latin typeface="Times New Roman"/>
                <a:cs typeface="Times New Roman"/>
              </a:rPr>
              <a:t>i</a:t>
            </a:r>
            <a:r>
              <a:rPr sz="1400" b="1" spc="19" dirty="0" smtClean="0">
                <a:latin typeface="Times New Roman"/>
                <a:cs typeface="Times New Roman"/>
              </a:rPr>
              <a:t>o</a:t>
            </a:r>
            <a:r>
              <a:rPr sz="1400" b="1" spc="-14" dirty="0" smtClean="0">
                <a:latin typeface="Times New Roman"/>
                <a:cs typeface="Times New Roman"/>
              </a:rPr>
              <a:t>n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2538" y="2209355"/>
            <a:ext cx="1219581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836">
              <a:lnSpc>
                <a:spcPct val="95825"/>
              </a:lnSpc>
              <a:spcBef>
                <a:spcPts val="450"/>
              </a:spcBef>
            </a:pPr>
            <a:r>
              <a:rPr sz="1400" b="1" spc="0" dirty="0" smtClean="0">
                <a:latin typeface="Times New Roman"/>
                <a:cs typeface="Times New Roman"/>
              </a:rPr>
              <a:t>MTBF</a:t>
            </a:r>
            <a:endParaRPr sz="1400">
              <a:latin typeface="Times New Roman"/>
              <a:cs typeface="Times New Roman"/>
            </a:endParaRPr>
          </a:p>
          <a:p>
            <a:pPr marL="167639">
              <a:lnSpc>
                <a:spcPct val="95825"/>
              </a:lnSpc>
              <a:spcBef>
                <a:spcPts val="55"/>
              </a:spcBef>
            </a:pP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ce</a:t>
            </a:r>
            <a:r>
              <a:rPr sz="1400" b="1" spc="-9" dirty="0" smtClean="0">
                <a:latin typeface="Times New Roman"/>
                <a:cs typeface="Times New Roman"/>
              </a:rPr>
              <a:t>p</a:t>
            </a:r>
            <a:r>
              <a:rPr sz="1400" b="1" spc="4" dirty="0" smtClean="0">
                <a:latin typeface="Times New Roman"/>
                <a:cs typeface="Times New Roman"/>
              </a:rPr>
              <a:t>t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-14" dirty="0" smtClean="0">
                <a:latin typeface="Times New Roman"/>
                <a:cs typeface="Times New Roman"/>
              </a:rPr>
              <a:t>b</a:t>
            </a:r>
            <a:r>
              <a:rPr sz="1400" b="1" spc="4" dirty="0" smtClean="0">
                <a:latin typeface="Times New Roman"/>
                <a:cs typeface="Times New Roman"/>
              </a:rPr>
              <a:t>l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92119" y="2209355"/>
            <a:ext cx="1295653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835">
              <a:lnSpc>
                <a:spcPct val="95825"/>
              </a:lnSpc>
              <a:spcBef>
                <a:spcPts val="450"/>
              </a:spcBef>
            </a:pPr>
            <a:r>
              <a:rPr sz="1400" b="1" spc="-4" dirty="0" smtClean="0"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latin typeface="Times New Roman"/>
                <a:cs typeface="Times New Roman"/>
              </a:rPr>
              <a:t>TTR</a:t>
            </a:r>
            <a:endParaRPr sz="1400">
              <a:latin typeface="Times New Roman"/>
              <a:cs typeface="Times New Roman"/>
            </a:endParaRPr>
          </a:p>
          <a:p>
            <a:pPr marL="167639">
              <a:lnSpc>
                <a:spcPct val="95825"/>
              </a:lnSpc>
              <a:spcBef>
                <a:spcPts val="55"/>
              </a:spcBef>
            </a:pP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ce</a:t>
            </a:r>
            <a:r>
              <a:rPr sz="1400" b="1" spc="-9" dirty="0" smtClean="0">
                <a:latin typeface="Times New Roman"/>
                <a:cs typeface="Times New Roman"/>
              </a:rPr>
              <a:t>p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-9" dirty="0" smtClean="0">
                <a:latin typeface="Times New Roman"/>
                <a:cs typeface="Times New Roman"/>
              </a:rPr>
              <a:t>b</a:t>
            </a:r>
            <a:r>
              <a:rPr sz="1400" b="1" spc="19" dirty="0" smtClean="0">
                <a:latin typeface="Times New Roman"/>
                <a:cs typeface="Times New Roman"/>
              </a:rPr>
              <a:t>l</a:t>
            </a:r>
            <a:r>
              <a:rPr sz="1400" b="1" spc="0" dirty="0" smtClean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7773" y="2209355"/>
            <a:ext cx="1448181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7639" marR="629605">
              <a:lnSpc>
                <a:spcPct val="99274"/>
              </a:lnSpc>
              <a:spcBef>
                <a:spcPts val="450"/>
              </a:spcBef>
            </a:pPr>
            <a:r>
              <a:rPr sz="1400" b="1" spc="-4" dirty="0" smtClean="0"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latin typeface="Times New Roman"/>
                <a:cs typeface="Times New Roman"/>
              </a:rPr>
              <a:t>eta</a:t>
            </a:r>
            <a:r>
              <a:rPr sz="1400" b="1" spc="14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de c</a:t>
            </a:r>
            <a:r>
              <a:rPr sz="1400" b="1" spc="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u</a:t>
            </a:r>
            <a:r>
              <a:rPr sz="1400" b="1" spc="-14" dirty="0" smtClean="0">
                <a:latin typeface="Times New Roman"/>
                <a:cs typeface="Times New Roman"/>
              </a:rPr>
              <a:t>d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35954" y="2209355"/>
            <a:ext cx="1309303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9274"/>
              </a:lnSpc>
              <a:spcBef>
                <a:spcPts val="450"/>
              </a:spcBef>
            </a:pPr>
            <a:r>
              <a:rPr sz="1400" b="1" spc="0" dirty="0" smtClean="0">
                <a:latin typeface="Times New Roman"/>
                <a:cs typeface="Times New Roman"/>
              </a:rPr>
              <a:t>El</a:t>
            </a:r>
            <a:r>
              <a:rPr sz="1400" b="1" spc="4" dirty="0" smtClean="0">
                <a:latin typeface="Times New Roman"/>
                <a:cs typeface="Times New Roman"/>
              </a:rPr>
              <a:t> </a:t>
            </a:r>
            <a:r>
              <a:rPr sz="1400" b="1" spc="-9" dirty="0" smtClean="0">
                <a:latin typeface="Times New Roman"/>
                <a:cs typeface="Times New Roman"/>
              </a:rPr>
              <a:t>re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1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o</a:t>
            </a:r>
            <a:r>
              <a:rPr sz="1400" b="1" spc="4" dirty="0" smtClean="0">
                <a:latin typeface="Times New Roman"/>
                <a:cs typeface="Times New Roman"/>
              </a:rPr>
              <a:t> </a:t>
            </a:r>
            <a:r>
              <a:rPr sz="1400" b="1" spc="0" dirty="0" smtClean="0">
                <a:latin typeface="Times New Roman"/>
                <a:cs typeface="Times New Roman"/>
              </a:rPr>
              <a:t>debe </a:t>
            </a:r>
            <a:r>
              <a:rPr sz="1400" b="1" spc="4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er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-19" dirty="0" smtClean="0"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latin typeface="Times New Roman"/>
                <a:cs typeface="Times New Roman"/>
              </a:rPr>
              <a:t>en</a:t>
            </a:r>
            <a:r>
              <a:rPr sz="1400" b="1" spc="4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1353" y="2209355"/>
            <a:ext cx="1295654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131447" algn="just">
              <a:lnSpc>
                <a:spcPct val="99274"/>
              </a:lnSpc>
              <a:spcBef>
                <a:spcPts val="450"/>
              </a:spcBef>
            </a:pPr>
            <a:r>
              <a:rPr sz="1400" b="1" spc="-75" dirty="0" smtClean="0">
                <a:latin typeface="Times New Roman"/>
                <a:cs typeface="Times New Roman"/>
              </a:rPr>
              <a:t>V</a:t>
            </a:r>
            <a:r>
              <a:rPr sz="1400" b="1" spc="-54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4" dirty="0" smtClean="0">
                <a:latin typeface="Times New Roman"/>
                <a:cs typeface="Times New Roman"/>
              </a:rPr>
              <a:t>i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-9" dirty="0" smtClean="0">
                <a:latin typeface="Times New Roman"/>
                <a:cs typeface="Times New Roman"/>
              </a:rPr>
              <a:t>c</a:t>
            </a:r>
            <a:r>
              <a:rPr sz="1400" b="1" spc="4" dirty="0" smtClean="0">
                <a:latin typeface="Times New Roman"/>
                <a:cs typeface="Times New Roman"/>
              </a:rPr>
              <a:t>i</a:t>
            </a:r>
            <a:r>
              <a:rPr sz="1400" b="1" spc="19" dirty="0" smtClean="0">
                <a:latin typeface="Times New Roman"/>
                <a:cs typeface="Times New Roman"/>
              </a:rPr>
              <a:t>ó</a:t>
            </a:r>
            <a:r>
              <a:rPr sz="1400" b="1" spc="0" dirty="0" smtClean="0">
                <a:latin typeface="Times New Roman"/>
                <a:cs typeface="Times New Roman"/>
              </a:rPr>
              <a:t>n del </a:t>
            </a:r>
            <a:r>
              <a:rPr sz="1400" b="1" spc="-9" dirty="0" smtClean="0">
                <a:latin typeface="Times New Roman"/>
                <a:cs typeface="Times New Roman"/>
              </a:rPr>
              <a:t>re</a:t>
            </a:r>
            <a:r>
              <a:rPr sz="1400" b="1" spc="0" dirty="0" smtClean="0">
                <a:latin typeface="Times New Roman"/>
                <a:cs typeface="Times New Roman"/>
              </a:rPr>
              <a:t>t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14" dirty="0" smtClean="0">
                <a:latin typeface="Times New Roman"/>
                <a:cs typeface="Times New Roman"/>
              </a:rPr>
              <a:t>d</a:t>
            </a:r>
            <a:r>
              <a:rPr sz="1400" b="1" spc="0" dirty="0" smtClean="0">
                <a:latin typeface="Times New Roman"/>
                <a:cs typeface="Times New Roman"/>
              </a:rPr>
              <a:t>o debe </a:t>
            </a:r>
            <a:r>
              <a:rPr sz="1400" b="1" spc="9" dirty="0" smtClean="0">
                <a:latin typeface="Times New Roman"/>
                <a:cs typeface="Times New Roman"/>
              </a:rPr>
              <a:t>s</a:t>
            </a:r>
            <a:r>
              <a:rPr sz="1400" b="1" spc="0" dirty="0" smtClean="0">
                <a:latin typeface="Times New Roman"/>
                <a:cs typeface="Times New Roman"/>
              </a:rPr>
              <a:t>er</a:t>
            </a:r>
            <a:r>
              <a:rPr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pc="-19" dirty="0" smtClean="0">
                <a:latin typeface="Times New Roman"/>
                <a:cs typeface="Times New Roman"/>
              </a:rPr>
              <a:t>m</a:t>
            </a:r>
            <a:r>
              <a:rPr sz="1400" b="1" spc="0" dirty="0" smtClean="0">
                <a:latin typeface="Times New Roman"/>
                <a:cs typeface="Times New Roman"/>
              </a:rPr>
              <a:t>en</a:t>
            </a:r>
            <a:r>
              <a:rPr sz="1400" b="1" spc="19" dirty="0" smtClean="0">
                <a:latin typeface="Times New Roman"/>
                <a:cs typeface="Times New Roman"/>
              </a:rPr>
              <a:t>o</a:t>
            </a:r>
            <a:r>
              <a:rPr sz="1400" b="1" spc="0" dirty="0" smtClean="0">
                <a:latin typeface="Times New Roman"/>
                <a:cs typeface="Times New Roman"/>
              </a:rPr>
              <a:t>r</a:t>
            </a:r>
            <a:r>
              <a:rPr sz="1400" b="1" spc="-34" dirty="0" smtClean="0">
                <a:latin typeface="Times New Roman"/>
                <a:cs typeface="Times New Roman"/>
              </a:rPr>
              <a:t> </a:t>
            </a:r>
            <a:r>
              <a:rPr sz="1400" b="1" spc="19" dirty="0" smtClean="0">
                <a:latin typeface="Times New Roman"/>
                <a:cs typeface="Times New Roman"/>
              </a:rPr>
              <a:t>a</a:t>
            </a:r>
            <a:r>
              <a:rPr sz="1400" b="1" spc="0" dirty="0" smtClean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883" y="3199510"/>
            <a:ext cx="1067054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281938" y="3199510"/>
            <a:ext cx="990600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272538" y="3199510"/>
            <a:ext cx="1219581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492119" y="3199510"/>
            <a:ext cx="1295653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4787773" y="3199510"/>
            <a:ext cx="1448181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235954" y="3199510"/>
            <a:ext cx="1295399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7531353" y="3199510"/>
            <a:ext cx="1295654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14883" y="3725545"/>
            <a:ext cx="10670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281938" y="3725545"/>
            <a:ext cx="9906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272538" y="3725545"/>
            <a:ext cx="12195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492119" y="3725545"/>
            <a:ext cx="129565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787773" y="3725545"/>
            <a:ext cx="14481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235954" y="3725545"/>
            <a:ext cx="12953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7531353" y="3725545"/>
            <a:ext cx="12956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14883" y="4258945"/>
            <a:ext cx="1067054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281938" y="4258945"/>
            <a:ext cx="990600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272538" y="4258945"/>
            <a:ext cx="1219581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492119" y="4258945"/>
            <a:ext cx="1295653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787773" y="4258945"/>
            <a:ext cx="1448181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235954" y="4258945"/>
            <a:ext cx="1295399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531353" y="4258945"/>
            <a:ext cx="1295654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14883" y="4792726"/>
            <a:ext cx="10670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281938" y="4792726"/>
            <a:ext cx="9906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272538" y="4792726"/>
            <a:ext cx="12195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492119" y="4792726"/>
            <a:ext cx="129565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787773" y="4792726"/>
            <a:ext cx="14481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235954" y="4792726"/>
            <a:ext cx="12953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531353" y="4792726"/>
            <a:ext cx="12956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62000" y="1676400"/>
            <a:ext cx="1644650" cy="852170"/>
          </a:xfrm>
          <a:custGeom>
            <a:avLst/>
            <a:gdLst/>
            <a:ahLst/>
            <a:cxnLst/>
            <a:rect l="l" t="t" r="r" b="b"/>
            <a:pathLst>
              <a:path w="1644650" h="852170">
                <a:moveTo>
                  <a:pt x="0" y="852170"/>
                </a:moveTo>
                <a:lnTo>
                  <a:pt x="1644650" y="852170"/>
                </a:lnTo>
                <a:lnTo>
                  <a:pt x="164465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6650" y="1676400"/>
            <a:ext cx="1494789" cy="852170"/>
          </a:xfrm>
          <a:custGeom>
            <a:avLst/>
            <a:gdLst/>
            <a:ahLst/>
            <a:cxnLst/>
            <a:rect l="l" t="t" r="r" b="b"/>
            <a:pathLst>
              <a:path w="1494789" h="852170">
                <a:moveTo>
                  <a:pt x="0" y="852170"/>
                </a:moveTo>
                <a:lnTo>
                  <a:pt x="1494789" y="852170"/>
                </a:lnTo>
                <a:lnTo>
                  <a:pt x="1494789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1440" y="1676400"/>
            <a:ext cx="1568450" cy="852170"/>
          </a:xfrm>
          <a:custGeom>
            <a:avLst/>
            <a:gdLst/>
            <a:ahLst/>
            <a:cxnLst/>
            <a:rect l="l" t="t" r="r" b="b"/>
            <a:pathLst>
              <a:path w="1568450" h="852170">
                <a:moveTo>
                  <a:pt x="0" y="852170"/>
                </a:moveTo>
                <a:lnTo>
                  <a:pt x="1568450" y="852170"/>
                </a:lnTo>
                <a:lnTo>
                  <a:pt x="156845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69890" y="1676400"/>
            <a:ext cx="1569085" cy="852170"/>
          </a:xfrm>
          <a:custGeom>
            <a:avLst/>
            <a:gdLst/>
            <a:ahLst/>
            <a:cxnLst/>
            <a:rect l="l" t="t" r="r" b="b"/>
            <a:pathLst>
              <a:path w="1569085" h="852170">
                <a:moveTo>
                  <a:pt x="0" y="852170"/>
                </a:moveTo>
                <a:lnTo>
                  <a:pt x="1569085" y="852170"/>
                </a:lnTo>
                <a:lnTo>
                  <a:pt x="1569085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9609" y="1676400"/>
            <a:ext cx="1570990" cy="852170"/>
          </a:xfrm>
          <a:custGeom>
            <a:avLst/>
            <a:gdLst/>
            <a:ahLst/>
            <a:cxnLst/>
            <a:rect l="l" t="t" r="r" b="b"/>
            <a:pathLst>
              <a:path w="1570990" h="852170">
                <a:moveTo>
                  <a:pt x="0" y="852170"/>
                </a:moveTo>
                <a:lnTo>
                  <a:pt x="1570990" y="852170"/>
                </a:lnTo>
                <a:lnTo>
                  <a:pt x="157099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300" y="1663700"/>
            <a:ext cx="25400" cy="871220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64870"/>
                </a:moveTo>
                <a:lnTo>
                  <a:pt x="25400" y="859154"/>
                </a:lnTo>
                <a:lnTo>
                  <a:pt x="25400" y="25400"/>
                </a:lnTo>
                <a:lnTo>
                  <a:pt x="12700" y="12700"/>
                </a:lnTo>
                <a:lnTo>
                  <a:pt x="0" y="0"/>
                </a:lnTo>
                <a:lnTo>
                  <a:pt x="0" y="871220"/>
                </a:lnTo>
                <a:lnTo>
                  <a:pt x="12700" y="864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300" y="1663700"/>
            <a:ext cx="1662430" cy="25400"/>
          </a:xfrm>
          <a:custGeom>
            <a:avLst/>
            <a:gdLst/>
            <a:ahLst/>
            <a:cxnLst/>
            <a:rect l="l" t="t" r="r" b="b"/>
            <a:pathLst>
              <a:path w="1662430" h="25400">
                <a:moveTo>
                  <a:pt x="1657350" y="12700"/>
                </a:moveTo>
                <a:lnTo>
                  <a:pt x="1662430" y="0"/>
                </a:lnTo>
                <a:lnTo>
                  <a:pt x="0" y="0"/>
                </a:lnTo>
                <a:lnTo>
                  <a:pt x="12700" y="12700"/>
                </a:lnTo>
                <a:lnTo>
                  <a:pt x="25400" y="25400"/>
                </a:lnTo>
                <a:lnTo>
                  <a:pt x="1652270" y="25400"/>
                </a:lnTo>
                <a:lnTo>
                  <a:pt x="165735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00935" y="1663700"/>
            <a:ext cx="1504950" cy="25400"/>
          </a:xfrm>
          <a:custGeom>
            <a:avLst/>
            <a:gdLst/>
            <a:ahLst/>
            <a:cxnLst/>
            <a:rect l="l" t="t" r="r" b="b"/>
            <a:pathLst>
              <a:path w="1504950" h="25400">
                <a:moveTo>
                  <a:pt x="1499869" y="12700"/>
                </a:moveTo>
                <a:lnTo>
                  <a:pt x="1504950" y="0"/>
                </a:lnTo>
                <a:lnTo>
                  <a:pt x="0" y="0"/>
                </a:lnTo>
                <a:lnTo>
                  <a:pt x="5079" y="12700"/>
                </a:lnTo>
                <a:lnTo>
                  <a:pt x="10159" y="25400"/>
                </a:lnTo>
                <a:lnTo>
                  <a:pt x="1494789" y="25400"/>
                </a:lnTo>
                <a:lnTo>
                  <a:pt x="149986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96360" y="1663700"/>
            <a:ext cx="1578610" cy="25400"/>
          </a:xfrm>
          <a:custGeom>
            <a:avLst/>
            <a:gdLst/>
            <a:ahLst/>
            <a:cxnLst/>
            <a:rect l="l" t="t" r="r" b="b"/>
            <a:pathLst>
              <a:path w="1578610" h="25400">
                <a:moveTo>
                  <a:pt x="1572894" y="12700"/>
                </a:moveTo>
                <a:lnTo>
                  <a:pt x="1578610" y="0"/>
                </a:lnTo>
                <a:lnTo>
                  <a:pt x="0" y="0"/>
                </a:lnTo>
                <a:lnTo>
                  <a:pt x="4444" y="12700"/>
                </a:lnTo>
                <a:lnTo>
                  <a:pt x="10160" y="25400"/>
                </a:lnTo>
                <a:lnTo>
                  <a:pt x="1568450" y="25400"/>
                </a:lnTo>
                <a:lnTo>
                  <a:pt x="157289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64810" y="1663700"/>
            <a:ext cx="1579880" cy="25400"/>
          </a:xfrm>
          <a:custGeom>
            <a:avLst/>
            <a:gdLst/>
            <a:ahLst/>
            <a:cxnLst/>
            <a:rect l="l" t="t" r="r" b="b"/>
            <a:pathLst>
              <a:path w="1579880" h="25400">
                <a:moveTo>
                  <a:pt x="1574164" y="12700"/>
                </a:moveTo>
                <a:lnTo>
                  <a:pt x="1579880" y="0"/>
                </a:lnTo>
                <a:lnTo>
                  <a:pt x="0" y="0"/>
                </a:lnTo>
                <a:lnTo>
                  <a:pt x="4444" y="12700"/>
                </a:lnTo>
                <a:lnTo>
                  <a:pt x="10160" y="25400"/>
                </a:lnTo>
                <a:lnTo>
                  <a:pt x="1569085" y="25400"/>
                </a:lnTo>
                <a:lnTo>
                  <a:pt x="157416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7900" y="1663700"/>
            <a:ext cx="25400" cy="871220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64870"/>
                </a:moveTo>
                <a:lnTo>
                  <a:pt x="25400" y="871220"/>
                </a:lnTo>
                <a:lnTo>
                  <a:pt x="25400" y="0"/>
                </a:lnTo>
                <a:lnTo>
                  <a:pt x="12700" y="12700"/>
                </a:lnTo>
                <a:lnTo>
                  <a:pt x="0" y="25400"/>
                </a:lnTo>
                <a:lnTo>
                  <a:pt x="0" y="859154"/>
                </a:lnTo>
                <a:lnTo>
                  <a:pt x="12700" y="864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4530" y="1663700"/>
            <a:ext cx="1588770" cy="25400"/>
          </a:xfrm>
          <a:custGeom>
            <a:avLst/>
            <a:gdLst/>
            <a:ahLst/>
            <a:cxnLst/>
            <a:rect l="l" t="t" r="r" b="b"/>
            <a:pathLst>
              <a:path w="1588770" h="25400">
                <a:moveTo>
                  <a:pt x="1576070" y="12700"/>
                </a:moveTo>
                <a:lnTo>
                  <a:pt x="1588770" y="0"/>
                </a:lnTo>
                <a:lnTo>
                  <a:pt x="0" y="0"/>
                </a:lnTo>
                <a:lnTo>
                  <a:pt x="4445" y="12700"/>
                </a:lnTo>
                <a:lnTo>
                  <a:pt x="10160" y="25400"/>
                </a:lnTo>
                <a:lnTo>
                  <a:pt x="1563370" y="25400"/>
                </a:lnTo>
                <a:lnTo>
                  <a:pt x="15760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9300" y="252349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155"/>
                </a:moveTo>
                <a:lnTo>
                  <a:pt x="25400" y="852805"/>
                </a:lnTo>
                <a:lnTo>
                  <a:pt x="25400" y="11430"/>
                </a:lnTo>
                <a:lnTo>
                  <a:pt x="12700" y="5080"/>
                </a:lnTo>
                <a:lnTo>
                  <a:pt x="0" y="0"/>
                </a:lnTo>
                <a:lnTo>
                  <a:pt x="0" y="864870"/>
                </a:lnTo>
                <a:lnTo>
                  <a:pt x="12700" y="859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7900" y="252349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155"/>
                </a:moveTo>
                <a:lnTo>
                  <a:pt x="25400" y="864870"/>
                </a:lnTo>
                <a:lnTo>
                  <a:pt x="25400" y="0"/>
                </a:lnTo>
                <a:lnTo>
                  <a:pt x="12700" y="5080"/>
                </a:lnTo>
                <a:lnTo>
                  <a:pt x="0" y="11430"/>
                </a:lnTo>
                <a:lnTo>
                  <a:pt x="0" y="852805"/>
                </a:lnTo>
                <a:lnTo>
                  <a:pt x="12700" y="859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9300" y="3376929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790"/>
                </a:moveTo>
                <a:lnTo>
                  <a:pt x="25400" y="854710"/>
                </a:lnTo>
                <a:lnTo>
                  <a:pt x="25400" y="11430"/>
                </a:lnTo>
                <a:lnTo>
                  <a:pt x="12700" y="6350"/>
                </a:lnTo>
                <a:lnTo>
                  <a:pt x="0" y="0"/>
                </a:lnTo>
                <a:lnTo>
                  <a:pt x="0" y="864870"/>
                </a:lnTo>
                <a:lnTo>
                  <a:pt x="12700" y="859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7900" y="3376929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790"/>
                </a:moveTo>
                <a:lnTo>
                  <a:pt x="25400" y="864870"/>
                </a:lnTo>
                <a:lnTo>
                  <a:pt x="25400" y="0"/>
                </a:lnTo>
                <a:lnTo>
                  <a:pt x="12700" y="6350"/>
                </a:lnTo>
                <a:lnTo>
                  <a:pt x="0" y="11430"/>
                </a:lnTo>
                <a:lnTo>
                  <a:pt x="0" y="854710"/>
                </a:lnTo>
                <a:lnTo>
                  <a:pt x="12700" y="859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0" y="5090160"/>
            <a:ext cx="1644650" cy="852804"/>
          </a:xfrm>
          <a:custGeom>
            <a:avLst/>
            <a:gdLst/>
            <a:ahLst/>
            <a:cxnLst/>
            <a:rect l="l" t="t" r="r" b="b"/>
            <a:pathLst>
              <a:path w="1644650" h="852804">
                <a:moveTo>
                  <a:pt x="0" y="852804"/>
                </a:moveTo>
                <a:lnTo>
                  <a:pt x="1644650" y="852804"/>
                </a:lnTo>
                <a:lnTo>
                  <a:pt x="1644650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6650" y="5090160"/>
            <a:ext cx="1494789" cy="852804"/>
          </a:xfrm>
          <a:custGeom>
            <a:avLst/>
            <a:gdLst/>
            <a:ahLst/>
            <a:cxnLst/>
            <a:rect l="l" t="t" r="r" b="b"/>
            <a:pathLst>
              <a:path w="1494789" h="852804">
                <a:moveTo>
                  <a:pt x="0" y="852804"/>
                </a:moveTo>
                <a:lnTo>
                  <a:pt x="1494789" y="852804"/>
                </a:lnTo>
                <a:lnTo>
                  <a:pt x="1494789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01440" y="5090160"/>
            <a:ext cx="1568450" cy="852804"/>
          </a:xfrm>
          <a:custGeom>
            <a:avLst/>
            <a:gdLst/>
            <a:ahLst/>
            <a:cxnLst/>
            <a:rect l="l" t="t" r="r" b="b"/>
            <a:pathLst>
              <a:path w="1568450" h="852804">
                <a:moveTo>
                  <a:pt x="0" y="852804"/>
                </a:moveTo>
                <a:lnTo>
                  <a:pt x="1568450" y="852804"/>
                </a:lnTo>
                <a:lnTo>
                  <a:pt x="1568450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69890" y="5090160"/>
            <a:ext cx="1569085" cy="852804"/>
          </a:xfrm>
          <a:custGeom>
            <a:avLst/>
            <a:gdLst/>
            <a:ahLst/>
            <a:cxnLst/>
            <a:rect l="l" t="t" r="r" b="b"/>
            <a:pathLst>
              <a:path w="1569085" h="852804">
                <a:moveTo>
                  <a:pt x="0" y="852804"/>
                </a:moveTo>
                <a:lnTo>
                  <a:pt x="1569085" y="852804"/>
                </a:lnTo>
                <a:lnTo>
                  <a:pt x="1569085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9609" y="5090160"/>
            <a:ext cx="1570990" cy="852804"/>
          </a:xfrm>
          <a:custGeom>
            <a:avLst/>
            <a:gdLst/>
            <a:ahLst/>
            <a:cxnLst/>
            <a:rect l="l" t="t" r="r" b="b"/>
            <a:pathLst>
              <a:path w="1570990" h="852804">
                <a:moveTo>
                  <a:pt x="0" y="852804"/>
                </a:moveTo>
                <a:lnTo>
                  <a:pt x="1570990" y="852804"/>
                </a:lnTo>
                <a:lnTo>
                  <a:pt x="1570990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9300" y="423164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8520"/>
                </a:moveTo>
                <a:lnTo>
                  <a:pt x="25400" y="853440"/>
                </a:lnTo>
                <a:lnTo>
                  <a:pt x="25400" y="10160"/>
                </a:lnTo>
                <a:lnTo>
                  <a:pt x="12700" y="5080"/>
                </a:lnTo>
                <a:lnTo>
                  <a:pt x="0" y="0"/>
                </a:lnTo>
                <a:lnTo>
                  <a:pt x="0" y="86487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7900" y="423164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8520"/>
                </a:moveTo>
                <a:lnTo>
                  <a:pt x="25400" y="864870"/>
                </a:lnTo>
                <a:lnTo>
                  <a:pt x="25400" y="0"/>
                </a:lnTo>
                <a:lnTo>
                  <a:pt x="12700" y="5080"/>
                </a:lnTo>
                <a:lnTo>
                  <a:pt x="0" y="10160"/>
                </a:lnTo>
                <a:lnTo>
                  <a:pt x="0" y="85344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9300" y="5085080"/>
            <a:ext cx="25400" cy="871219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58520"/>
                </a:moveTo>
                <a:lnTo>
                  <a:pt x="25400" y="845820"/>
                </a:lnTo>
                <a:lnTo>
                  <a:pt x="25400" y="11430"/>
                </a:lnTo>
                <a:lnTo>
                  <a:pt x="12700" y="5080"/>
                </a:lnTo>
                <a:lnTo>
                  <a:pt x="0" y="0"/>
                </a:lnTo>
                <a:lnTo>
                  <a:pt x="0" y="87122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9300" y="5930900"/>
            <a:ext cx="1662430" cy="25400"/>
          </a:xfrm>
          <a:custGeom>
            <a:avLst/>
            <a:gdLst/>
            <a:ahLst/>
            <a:cxnLst/>
            <a:rect l="l" t="t" r="r" b="b"/>
            <a:pathLst>
              <a:path w="1662430" h="25400">
                <a:moveTo>
                  <a:pt x="1657350" y="12700"/>
                </a:moveTo>
                <a:lnTo>
                  <a:pt x="1652270" y="0"/>
                </a:lnTo>
                <a:lnTo>
                  <a:pt x="25400" y="0"/>
                </a:lnTo>
                <a:lnTo>
                  <a:pt x="12700" y="12700"/>
                </a:lnTo>
                <a:lnTo>
                  <a:pt x="0" y="25400"/>
                </a:lnTo>
                <a:lnTo>
                  <a:pt x="1662430" y="25400"/>
                </a:lnTo>
                <a:lnTo>
                  <a:pt x="165735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665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665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0935" y="5930900"/>
            <a:ext cx="1504950" cy="25400"/>
          </a:xfrm>
          <a:custGeom>
            <a:avLst/>
            <a:gdLst/>
            <a:ahLst/>
            <a:cxnLst/>
            <a:rect l="l" t="t" r="r" b="b"/>
            <a:pathLst>
              <a:path w="1504950" h="25400">
                <a:moveTo>
                  <a:pt x="1499869" y="12700"/>
                </a:moveTo>
                <a:lnTo>
                  <a:pt x="1494789" y="0"/>
                </a:lnTo>
                <a:lnTo>
                  <a:pt x="10159" y="0"/>
                </a:lnTo>
                <a:lnTo>
                  <a:pt x="5079" y="12700"/>
                </a:lnTo>
                <a:lnTo>
                  <a:pt x="0" y="25400"/>
                </a:lnTo>
                <a:lnTo>
                  <a:pt x="1504950" y="25400"/>
                </a:lnTo>
                <a:lnTo>
                  <a:pt x="149986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014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014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6360" y="5930900"/>
            <a:ext cx="1578610" cy="25400"/>
          </a:xfrm>
          <a:custGeom>
            <a:avLst/>
            <a:gdLst/>
            <a:ahLst/>
            <a:cxnLst/>
            <a:rect l="l" t="t" r="r" b="b"/>
            <a:pathLst>
              <a:path w="1578610" h="25400">
                <a:moveTo>
                  <a:pt x="1572894" y="12700"/>
                </a:moveTo>
                <a:lnTo>
                  <a:pt x="1568450" y="0"/>
                </a:lnTo>
                <a:lnTo>
                  <a:pt x="10160" y="0"/>
                </a:lnTo>
                <a:lnTo>
                  <a:pt x="4444" y="12700"/>
                </a:lnTo>
                <a:lnTo>
                  <a:pt x="0" y="25400"/>
                </a:lnTo>
                <a:lnTo>
                  <a:pt x="1578610" y="25400"/>
                </a:lnTo>
                <a:lnTo>
                  <a:pt x="157289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989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6989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64810" y="5930900"/>
            <a:ext cx="1579880" cy="25400"/>
          </a:xfrm>
          <a:custGeom>
            <a:avLst/>
            <a:gdLst/>
            <a:ahLst/>
            <a:cxnLst/>
            <a:rect l="l" t="t" r="r" b="b"/>
            <a:pathLst>
              <a:path w="1579880" h="25400">
                <a:moveTo>
                  <a:pt x="1574164" y="12700"/>
                </a:moveTo>
                <a:lnTo>
                  <a:pt x="1569085" y="0"/>
                </a:lnTo>
                <a:lnTo>
                  <a:pt x="10160" y="0"/>
                </a:lnTo>
                <a:lnTo>
                  <a:pt x="4444" y="12700"/>
                </a:lnTo>
                <a:lnTo>
                  <a:pt x="0" y="25400"/>
                </a:lnTo>
                <a:lnTo>
                  <a:pt x="1579880" y="25400"/>
                </a:lnTo>
                <a:lnTo>
                  <a:pt x="157416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39609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39609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4530" y="5930900"/>
            <a:ext cx="1588770" cy="25400"/>
          </a:xfrm>
          <a:custGeom>
            <a:avLst/>
            <a:gdLst/>
            <a:ahLst/>
            <a:cxnLst/>
            <a:rect l="l" t="t" r="r" b="b"/>
            <a:pathLst>
              <a:path w="1588770" h="25400">
                <a:moveTo>
                  <a:pt x="1576070" y="12700"/>
                </a:moveTo>
                <a:lnTo>
                  <a:pt x="1563370" y="0"/>
                </a:lnTo>
                <a:lnTo>
                  <a:pt x="10160" y="0"/>
                </a:lnTo>
                <a:lnTo>
                  <a:pt x="4445" y="12700"/>
                </a:lnTo>
                <a:lnTo>
                  <a:pt x="0" y="25400"/>
                </a:lnTo>
                <a:lnTo>
                  <a:pt x="1588770" y="25400"/>
                </a:lnTo>
                <a:lnTo>
                  <a:pt x="15760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97900" y="5085080"/>
            <a:ext cx="25400" cy="871219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58520"/>
                </a:moveTo>
                <a:lnTo>
                  <a:pt x="25400" y="871220"/>
                </a:lnTo>
                <a:lnTo>
                  <a:pt x="25400" y="0"/>
                </a:lnTo>
                <a:lnTo>
                  <a:pt x="12700" y="5080"/>
                </a:lnTo>
                <a:lnTo>
                  <a:pt x="0" y="11430"/>
                </a:lnTo>
                <a:lnTo>
                  <a:pt x="0" y="84582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3088259"/>
            <a:ext cx="1553210" cy="295910"/>
          </a:xfrm>
          <a:custGeom>
            <a:avLst/>
            <a:gdLst/>
            <a:ahLst/>
            <a:cxnLst/>
            <a:rect l="l" t="t" r="r" b="b"/>
            <a:pathLst>
              <a:path w="1553210" h="295910">
                <a:moveTo>
                  <a:pt x="0" y="295910"/>
                </a:moveTo>
                <a:lnTo>
                  <a:pt x="1553210" y="295910"/>
                </a:lnTo>
                <a:lnTo>
                  <a:pt x="1553210" y="0"/>
                </a:lnTo>
                <a:lnTo>
                  <a:pt x="0" y="0"/>
                </a:lnTo>
                <a:lnTo>
                  <a:pt x="0" y="29591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2000" y="2528951"/>
            <a:ext cx="1553210" cy="304800"/>
          </a:xfrm>
          <a:custGeom>
            <a:avLst/>
            <a:gdLst/>
            <a:ahLst/>
            <a:cxnLst/>
            <a:rect l="l" t="t" r="r" b="b"/>
            <a:pathLst>
              <a:path w="1553210" h="304800">
                <a:moveTo>
                  <a:pt x="0" y="304800"/>
                </a:moveTo>
                <a:lnTo>
                  <a:pt x="1553210" y="304800"/>
                </a:lnTo>
                <a:lnTo>
                  <a:pt x="155321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000" y="2833751"/>
            <a:ext cx="1553210" cy="254508"/>
          </a:xfrm>
          <a:custGeom>
            <a:avLst/>
            <a:gdLst/>
            <a:ahLst/>
            <a:cxnLst/>
            <a:rect l="l" t="t" r="r" b="b"/>
            <a:pathLst>
              <a:path w="1553210" h="254508">
                <a:moveTo>
                  <a:pt x="0" y="254508"/>
                </a:moveTo>
                <a:lnTo>
                  <a:pt x="1553210" y="254508"/>
                </a:lnTo>
                <a:lnTo>
                  <a:pt x="155321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15210" y="2830703"/>
            <a:ext cx="1445006" cy="553466"/>
          </a:xfrm>
          <a:custGeom>
            <a:avLst/>
            <a:gdLst/>
            <a:ahLst/>
            <a:cxnLst/>
            <a:rect l="l" t="t" r="r" b="b"/>
            <a:pathLst>
              <a:path w="1445006" h="553466">
                <a:moveTo>
                  <a:pt x="0" y="553466"/>
                </a:moveTo>
                <a:lnTo>
                  <a:pt x="1445006" y="553466"/>
                </a:lnTo>
                <a:lnTo>
                  <a:pt x="1445006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15210" y="2528951"/>
            <a:ext cx="1445006" cy="301751"/>
          </a:xfrm>
          <a:custGeom>
            <a:avLst/>
            <a:gdLst/>
            <a:ahLst/>
            <a:cxnLst/>
            <a:rect l="l" t="t" r="r" b="b"/>
            <a:pathLst>
              <a:path w="1445006" h="301751">
                <a:moveTo>
                  <a:pt x="0" y="301751"/>
                </a:moveTo>
                <a:lnTo>
                  <a:pt x="1445006" y="301751"/>
                </a:lnTo>
                <a:lnTo>
                  <a:pt x="1445006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60342" y="2830703"/>
            <a:ext cx="1499869" cy="553466"/>
          </a:xfrm>
          <a:custGeom>
            <a:avLst/>
            <a:gdLst/>
            <a:ahLst/>
            <a:cxnLst/>
            <a:rect l="l" t="t" r="r" b="b"/>
            <a:pathLst>
              <a:path w="1499869" h="553466">
                <a:moveTo>
                  <a:pt x="0" y="553466"/>
                </a:moveTo>
                <a:lnTo>
                  <a:pt x="1499869" y="553466"/>
                </a:lnTo>
                <a:lnTo>
                  <a:pt x="1499869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60342" y="2528951"/>
            <a:ext cx="1499869" cy="301751"/>
          </a:xfrm>
          <a:custGeom>
            <a:avLst/>
            <a:gdLst/>
            <a:ahLst/>
            <a:cxnLst/>
            <a:rect l="l" t="t" r="r" b="b"/>
            <a:pathLst>
              <a:path w="1499869" h="301751">
                <a:moveTo>
                  <a:pt x="0" y="301751"/>
                </a:moveTo>
                <a:lnTo>
                  <a:pt x="1499869" y="301751"/>
                </a:lnTo>
                <a:lnTo>
                  <a:pt x="149986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60213" y="2830703"/>
            <a:ext cx="1568450" cy="553466"/>
          </a:xfrm>
          <a:custGeom>
            <a:avLst/>
            <a:gdLst/>
            <a:ahLst/>
            <a:cxnLst/>
            <a:rect l="l" t="t" r="r" b="b"/>
            <a:pathLst>
              <a:path w="1568450" h="553466">
                <a:moveTo>
                  <a:pt x="0" y="553466"/>
                </a:moveTo>
                <a:lnTo>
                  <a:pt x="1568450" y="553466"/>
                </a:lnTo>
                <a:lnTo>
                  <a:pt x="1568450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60213" y="2528951"/>
            <a:ext cx="1568450" cy="301751"/>
          </a:xfrm>
          <a:custGeom>
            <a:avLst/>
            <a:gdLst/>
            <a:ahLst/>
            <a:cxnLst/>
            <a:rect l="l" t="t" r="r" b="b"/>
            <a:pathLst>
              <a:path w="1568450" h="301751">
                <a:moveTo>
                  <a:pt x="0" y="301751"/>
                </a:moveTo>
                <a:lnTo>
                  <a:pt x="1568450" y="301751"/>
                </a:lnTo>
                <a:lnTo>
                  <a:pt x="156845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28790" y="2830703"/>
            <a:ext cx="1783333" cy="553466"/>
          </a:xfrm>
          <a:custGeom>
            <a:avLst/>
            <a:gdLst/>
            <a:ahLst/>
            <a:cxnLst/>
            <a:rect l="l" t="t" r="r" b="b"/>
            <a:pathLst>
              <a:path w="1783333" h="553466">
                <a:moveTo>
                  <a:pt x="0" y="553466"/>
                </a:moveTo>
                <a:lnTo>
                  <a:pt x="1783333" y="553466"/>
                </a:lnTo>
                <a:lnTo>
                  <a:pt x="1783333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8790" y="2528951"/>
            <a:ext cx="1783333" cy="301751"/>
          </a:xfrm>
          <a:custGeom>
            <a:avLst/>
            <a:gdLst/>
            <a:ahLst/>
            <a:cxnLst/>
            <a:rect l="l" t="t" r="r" b="b"/>
            <a:pathLst>
              <a:path w="1783333" h="301751">
                <a:moveTo>
                  <a:pt x="0" y="301751"/>
                </a:moveTo>
                <a:lnTo>
                  <a:pt x="1783333" y="301751"/>
                </a:lnTo>
                <a:lnTo>
                  <a:pt x="1783333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2000" y="3684397"/>
            <a:ext cx="1553210" cy="553212"/>
          </a:xfrm>
          <a:custGeom>
            <a:avLst/>
            <a:gdLst/>
            <a:ahLst/>
            <a:cxnLst/>
            <a:rect l="l" t="t" r="r" b="b"/>
            <a:pathLst>
              <a:path w="1553210" h="553212">
                <a:moveTo>
                  <a:pt x="0" y="553212"/>
                </a:moveTo>
                <a:lnTo>
                  <a:pt x="1553210" y="553212"/>
                </a:lnTo>
                <a:lnTo>
                  <a:pt x="1553210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2000" y="3384169"/>
            <a:ext cx="1553210" cy="300227"/>
          </a:xfrm>
          <a:custGeom>
            <a:avLst/>
            <a:gdLst/>
            <a:ahLst/>
            <a:cxnLst/>
            <a:rect l="l" t="t" r="r" b="b"/>
            <a:pathLst>
              <a:path w="1553210" h="300227">
                <a:moveTo>
                  <a:pt x="0" y="300227"/>
                </a:moveTo>
                <a:lnTo>
                  <a:pt x="1553210" y="300227"/>
                </a:lnTo>
                <a:lnTo>
                  <a:pt x="1553210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15210" y="3684397"/>
            <a:ext cx="1445006" cy="553212"/>
          </a:xfrm>
          <a:custGeom>
            <a:avLst/>
            <a:gdLst/>
            <a:ahLst/>
            <a:cxnLst/>
            <a:rect l="l" t="t" r="r" b="b"/>
            <a:pathLst>
              <a:path w="1445006" h="553212">
                <a:moveTo>
                  <a:pt x="0" y="553212"/>
                </a:moveTo>
                <a:lnTo>
                  <a:pt x="1445006" y="553212"/>
                </a:lnTo>
                <a:lnTo>
                  <a:pt x="1445006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5210" y="3384169"/>
            <a:ext cx="1445006" cy="300227"/>
          </a:xfrm>
          <a:custGeom>
            <a:avLst/>
            <a:gdLst/>
            <a:ahLst/>
            <a:cxnLst/>
            <a:rect l="l" t="t" r="r" b="b"/>
            <a:pathLst>
              <a:path w="1445006" h="300227">
                <a:moveTo>
                  <a:pt x="0" y="300227"/>
                </a:moveTo>
                <a:lnTo>
                  <a:pt x="1445006" y="300227"/>
                </a:lnTo>
                <a:lnTo>
                  <a:pt x="1445006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60342" y="3684397"/>
            <a:ext cx="1499869" cy="553212"/>
          </a:xfrm>
          <a:custGeom>
            <a:avLst/>
            <a:gdLst/>
            <a:ahLst/>
            <a:cxnLst/>
            <a:rect l="l" t="t" r="r" b="b"/>
            <a:pathLst>
              <a:path w="1499869" h="553212">
                <a:moveTo>
                  <a:pt x="0" y="553212"/>
                </a:moveTo>
                <a:lnTo>
                  <a:pt x="1499869" y="553212"/>
                </a:lnTo>
                <a:lnTo>
                  <a:pt x="1499869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0342" y="3384169"/>
            <a:ext cx="1499869" cy="300227"/>
          </a:xfrm>
          <a:custGeom>
            <a:avLst/>
            <a:gdLst/>
            <a:ahLst/>
            <a:cxnLst/>
            <a:rect l="l" t="t" r="r" b="b"/>
            <a:pathLst>
              <a:path w="1499869" h="300227">
                <a:moveTo>
                  <a:pt x="0" y="300227"/>
                </a:moveTo>
                <a:lnTo>
                  <a:pt x="1499869" y="300227"/>
                </a:lnTo>
                <a:lnTo>
                  <a:pt x="149986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60213" y="3684397"/>
            <a:ext cx="1568450" cy="553212"/>
          </a:xfrm>
          <a:custGeom>
            <a:avLst/>
            <a:gdLst/>
            <a:ahLst/>
            <a:cxnLst/>
            <a:rect l="l" t="t" r="r" b="b"/>
            <a:pathLst>
              <a:path w="1568450" h="553212">
                <a:moveTo>
                  <a:pt x="0" y="553212"/>
                </a:moveTo>
                <a:lnTo>
                  <a:pt x="1568450" y="553212"/>
                </a:lnTo>
                <a:lnTo>
                  <a:pt x="1568450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60213" y="3384169"/>
            <a:ext cx="1568450" cy="300227"/>
          </a:xfrm>
          <a:custGeom>
            <a:avLst/>
            <a:gdLst/>
            <a:ahLst/>
            <a:cxnLst/>
            <a:rect l="l" t="t" r="r" b="b"/>
            <a:pathLst>
              <a:path w="1568450" h="300227">
                <a:moveTo>
                  <a:pt x="0" y="300227"/>
                </a:moveTo>
                <a:lnTo>
                  <a:pt x="1568450" y="300227"/>
                </a:lnTo>
                <a:lnTo>
                  <a:pt x="1568450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28790" y="3684397"/>
            <a:ext cx="792479" cy="553212"/>
          </a:xfrm>
          <a:custGeom>
            <a:avLst/>
            <a:gdLst/>
            <a:ahLst/>
            <a:cxnLst/>
            <a:rect l="l" t="t" r="r" b="b"/>
            <a:pathLst>
              <a:path w="792479" h="553212">
                <a:moveTo>
                  <a:pt x="0" y="553212"/>
                </a:moveTo>
                <a:lnTo>
                  <a:pt x="792479" y="553212"/>
                </a:lnTo>
                <a:lnTo>
                  <a:pt x="792479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28790" y="3384169"/>
            <a:ext cx="792479" cy="300227"/>
          </a:xfrm>
          <a:custGeom>
            <a:avLst/>
            <a:gdLst/>
            <a:ahLst/>
            <a:cxnLst/>
            <a:rect l="l" t="t" r="r" b="b"/>
            <a:pathLst>
              <a:path w="792479" h="300227">
                <a:moveTo>
                  <a:pt x="0" y="300227"/>
                </a:moveTo>
                <a:lnTo>
                  <a:pt x="792479" y="300227"/>
                </a:lnTo>
                <a:lnTo>
                  <a:pt x="79247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21270" y="3684397"/>
            <a:ext cx="990904" cy="553212"/>
          </a:xfrm>
          <a:custGeom>
            <a:avLst/>
            <a:gdLst/>
            <a:ahLst/>
            <a:cxnLst/>
            <a:rect l="l" t="t" r="r" b="b"/>
            <a:pathLst>
              <a:path w="990904" h="553212">
                <a:moveTo>
                  <a:pt x="0" y="553212"/>
                </a:moveTo>
                <a:lnTo>
                  <a:pt x="990904" y="553212"/>
                </a:lnTo>
                <a:lnTo>
                  <a:pt x="990904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21270" y="3384169"/>
            <a:ext cx="990904" cy="300227"/>
          </a:xfrm>
          <a:custGeom>
            <a:avLst/>
            <a:gdLst/>
            <a:ahLst/>
            <a:cxnLst/>
            <a:rect l="l" t="t" r="r" b="b"/>
            <a:pathLst>
              <a:path w="990904" h="300227">
                <a:moveTo>
                  <a:pt x="0" y="300227"/>
                </a:moveTo>
                <a:lnTo>
                  <a:pt x="990904" y="300227"/>
                </a:lnTo>
                <a:lnTo>
                  <a:pt x="990904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2000" y="4797298"/>
            <a:ext cx="1553210" cy="294132"/>
          </a:xfrm>
          <a:custGeom>
            <a:avLst/>
            <a:gdLst/>
            <a:ahLst/>
            <a:cxnLst/>
            <a:rect l="l" t="t" r="r" b="b"/>
            <a:pathLst>
              <a:path w="1553210" h="294132">
                <a:moveTo>
                  <a:pt x="0" y="294132"/>
                </a:moveTo>
                <a:lnTo>
                  <a:pt x="1553210" y="294132"/>
                </a:lnTo>
                <a:lnTo>
                  <a:pt x="1553210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2000" y="4237609"/>
            <a:ext cx="1553210" cy="303275"/>
          </a:xfrm>
          <a:custGeom>
            <a:avLst/>
            <a:gdLst/>
            <a:ahLst/>
            <a:cxnLst/>
            <a:rect l="l" t="t" r="r" b="b"/>
            <a:pathLst>
              <a:path w="1553210" h="303275">
                <a:moveTo>
                  <a:pt x="0" y="303275"/>
                </a:moveTo>
                <a:lnTo>
                  <a:pt x="1553210" y="303275"/>
                </a:lnTo>
                <a:lnTo>
                  <a:pt x="1553210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2000" y="4540961"/>
            <a:ext cx="1553210" cy="256336"/>
          </a:xfrm>
          <a:custGeom>
            <a:avLst/>
            <a:gdLst/>
            <a:ahLst/>
            <a:cxnLst/>
            <a:rect l="l" t="t" r="r" b="b"/>
            <a:pathLst>
              <a:path w="1553210" h="256336">
                <a:moveTo>
                  <a:pt x="0" y="256336"/>
                </a:moveTo>
                <a:lnTo>
                  <a:pt x="1553210" y="256336"/>
                </a:lnTo>
                <a:lnTo>
                  <a:pt x="1553210" y="0"/>
                </a:lnTo>
                <a:lnTo>
                  <a:pt x="0" y="0"/>
                </a:lnTo>
                <a:lnTo>
                  <a:pt x="0" y="25633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15210" y="4537837"/>
            <a:ext cx="1445006" cy="553593"/>
          </a:xfrm>
          <a:custGeom>
            <a:avLst/>
            <a:gdLst/>
            <a:ahLst/>
            <a:cxnLst/>
            <a:rect l="l" t="t" r="r" b="b"/>
            <a:pathLst>
              <a:path w="1445006" h="553593">
                <a:moveTo>
                  <a:pt x="0" y="553593"/>
                </a:moveTo>
                <a:lnTo>
                  <a:pt x="1445006" y="553593"/>
                </a:lnTo>
                <a:lnTo>
                  <a:pt x="1445006" y="0"/>
                </a:lnTo>
                <a:lnTo>
                  <a:pt x="0" y="0"/>
                </a:lnTo>
                <a:lnTo>
                  <a:pt x="0" y="55359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15210" y="4237609"/>
            <a:ext cx="1445006" cy="300227"/>
          </a:xfrm>
          <a:custGeom>
            <a:avLst/>
            <a:gdLst/>
            <a:ahLst/>
            <a:cxnLst/>
            <a:rect l="l" t="t" r="r" b="b"/>
            <a:pathLst>
              <a:path w="1445006" h="300227">
                <a:moveTo>
                  <a:pt x="0" y="300227"/>
                </a:moveTo>
                <a:lnTo>
                  <a:pt x="1445006" y="300227"/>
                </a:lnTo>
                <a:lnTo>
                  <a:pt x="1445006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0342" y="4797298"/>
            <a:ext cx="1499869" cy="294132"/>
          </a:xfrm>
          <a:custGeom>
            <a:avLst/>
            <a:gdLst/>
            <a:ahLst/>
            <a:cxnLst/>
            <a:rect l="l" t="t" r="r" b="b"/>
            <a:pathLst>
              <a:path w="1499869" h="294132">
                <a:moveTo>
                  <a:pt x="0" y="294132"/>
                </a:moveTo>
                <a:lnTo>
                  <a:pt x="1499869" y="294132"/>
                </a:lnTo>
                <a:lnTo>
                  <a:pt x="1499869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60342" y="4237609"/>
            <a:ext cx="1499869" cy="303275"/>
          </a:xfrm>
          <a:custGeom>
            <a:avLst/>
            <a:gdLst/>
            <a:ahLst/>
            <a:cxnLst/>
            <a:rect l="l" t="t" r="r" b="b"/>
            <a:pathLst>
              <a:path w="1499869" h="303275">
                <a:moveTo>
                  <a:pt x="0" y="303275"/>
                </a:moveTo>
                <a:lnTo>
                  <a:pt x="1499869" y="303275"/>
                </a:lnTo>
                <a:lnTo>
                  <a:pt x="1499869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60342" y="4540961"/>
            <a:ext cx="1499869" cy="256336"/>
          </a:xfrm>
          <a:custGeom>
            <a:avLst/>
            <a:gdLst/>
            <a:ahLst/>
            <a:cxnLst/>
            <a:rect l="l" t="t" r="r" b="b"/>
            <a:pathLst>
              <a:path w="1499869" h="256336">
                <a:moveTo>
                  <a:pt x="0" y="256336"/>
                </a:moveTo>
                <a:lnTo>
                  <a:pt x="1499869" y="256336"/>
                </a:lnTo>
                <a:lnTo>
                  <a:pt x="1499869" y="0"/>
                </a:lnTo>
                <a:lnTo>
                  <a:pt x="0" y="0"/>
                </a:lnTo>
                <a:lnTo>
                  <a:pt x="0" y="25633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60213" y="4537837"/>
            <a:ext cx="1568450" cy="553593"/>
          </a:xfrm>
          <a:custGeom>
            <a:avLst/>
            <a:gdLst/>
            <a:ahLst/>
            <a:cxnLst/>
            <a:rect l="l" t="t" r="r" b="b"/>
            <a:pathLst>
              <a:path w="1568450" h="553593">
                <a:moveTo>
                  <a:pt x="0" y="553593"/>
                </a:moveTo>
                <a:lnTo>
                  <a:pt x="1568450" y="553593"/>
                </a:lnTo>
                <a:lnTo>
                  <a:pt x="1568450" y="0"/>
                </a:lnTo>
                <a:lnTo>
                  <a:pt x="0" y="0"/>
                </a:lnTo>
                <a:lnTo>
                  <a:pt x="0" y="55359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60213" y="4237609"/>
            <a:ext cx="1568450" cy="300227"/>
          </a:xfrm>
          <a:custGeom>
            <a:avLst/>
            <a:gdLst/>
            <a:ahLst/>
            <a:cxnLst/>
            <a:rect l="l" t="t" r="r" b="b"/>
            <a:pathLst>
              <a:path w="1568450" h="300227">
                <a:moveTo>
                  <a:pt x="0" y="300227"/>
                </a:moveTo>
                <a:lnTo>
                  <a:pt x="1568450" y="300227"/>
                </a:lnTo>
                <a:lnTo>
                  <a:pt x="1568450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28790" y="4537837"/>
            <a:ext cx="792479" cy="553593"/>
          </a:xfrm>
          <a:custGeom>
            <a:avLst/>
            <a:gdLst/>
            <a:ahLst/>
            <a:cxnLst/>
            <a:rect l="l" t="t" r="r" b="b"/>
            <a:pathLst>
              <a:path w="792479" h="553593">
                <a:moveTo>
                  <a:pt x="0" y="553593"/>
                </a:moveTo>
                <a:lnTo>
                  <a:pt x="792479" y="553593"/>
                </a:lnTo>
                <a:lnTo>
                  <a:pt x="792479" y="0"/>
                </a:lnTo>
                <a:lnTo>
                  <a:pt x="0" y="0"/>
                </a:lnTo>
                <a:lnTo>
                  <a:pt x="0" y="55359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28790" y="4237609"/>
            <a:ext cx="792479" cy="300227"/>
          </a:xfrm>
          <a:custGeom>
            <a:avLst/>
            <a:gdLst/>
            <a:ahLst/>
            <a:cxnLst/>
            <a:rect l="l" t="t" r="r" b="b"/>
            <a:pathLst>
              <a:path w="792479" h="300227">
                <a:moveTo>
                  <a:pt x="0" y="300227"/>
                </a:moveTo>
                <a:lnTo>
                  <a:pt x="792479" y="300227"/>
                </a:lnTo>
                <a:lnTo>
                  <a:pt x="79247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21270" y="4412869"/>
            <a:ext cx="990904" cy="678561"/>
          </a:xfrm>
          <a:custGeom>
            <a:avLst/>
            <a:gdLst/>
            <a:ahLst/>
            <a:cxnLst/>
            <a:rect l="l" t="t" r="r" b="b"/>
            <a:pathLst>
              <a:path w="990904" h="678561">
                <a:moveTo>
                  <a:pt x="0" y="678561"/>
                </a:moveTo>
                <a:lnTo>
                  <a:pt x="990904" y="678561"/>
                </a:lnTo>
                <a:lnTo>
                  <a:pt x="990904" y="0"/>
                </a:lnTo>
                <a:lnTo>
                  <a:pt x="0" y="0"/>
                </a:lnTo>
                <a:lnTo>
                  <a:pt x="0" y="67856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21270" y="4237608"/>
            <a:ext cx="990904" cy="175260"/>
          </a:xfrm>
          <a:custGeom>
            <a:avLst/>
            <a:gdLst/>
            <a:ahLst/>
            <a:cxnLst/>
            <a:rect l="l" t="t" r="r" b="b"/>
            <a:pathLst>
              <a:path w="990904" h="175260">
                <a:moveTo>
                  <a:pt x="0" y="175260"/>
                </a:moveTo>
                <a:lnTo>
                  <a:pt x="990904" y="175260"/>
                </a:lnTo>
                <a:lnTo>
                  <a:pt x="990904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2000" y="5650687"/>
            <a:ext cx="1553210" cy="56387"/>
          </a:xfrm>
          <a:custGeom>
            <a:avLst/>
            <a:gdLst/>
            <a:ahLst/>
            <a:cxnLst/>
            <a:rect l="l" t="t" r="r" b="b"/>
            <a:pathLst>
              <a:path w="1553210" h="56387">
                <a:moveTo>
                  <a:pt x="0" y="56387"/>
                </a:moveTo>
                <a:lnTo>
                  <a:pt x="1553210" y="56387"/>
                </a:lnTo>
                <a:lnTo>
                  <a:pt x="1553210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2000" y="5091430"/>
            <a:ext cx="1553210" cy="304800"/>
          </a:xfrm>
          <a:custGeom>
            <a:avLst/>
            <a:gdLst/>
            <a:ahLst/>
            <a:cxnLst/>
            <a:rect l="l" t="t" r="r" b="b"/>
            <a:pathLst>
              <a:path w="1553210" h="304800">
                <a:moveTo>
                  <a:pt x="0" y="304800"/>
                </a:moveTo>
                <a:lnTo>
                  <a:pt x="1553210" y="304800"/>
                </a:lnTo>
                <a:lnTo>
                  <a:pt x="155321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2000" y="5396179"/>
            <a:ext cx="1553210" cy="254507"/>
          </a:xfrm>
          <a:custGeom>
            <a:avLst/>
            <a:gdLst/>
            <a:ahLst/>
            <a:cxnLst/>
            <a:rect l="l" t="t" r="r" b="b"/>
            <a:pathLst>
              <a:path w="1553210" h="254508">
                <a:moveTo>
                  <a:pt x="0" y="254507"/>
                </a:moveTo>
                <a:lnTo>
                  <a:pt x="1553210" y="254507"/>
                </a:lnTo>
                <a:lnTo>
                  <a:pt x="1553210" y="0"/>
                </a:lnTo>
                <a:lnTo>
                  <a:pt x="0" y="0"/>
                </a:lnTo>
                <a:lnTo>
                  <a:pt x="0" y="25450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15210" y="5393182"/>
            <a:ext cx="1445006" cy="313893"/>
          </a:xfrm>
          <a:custGeom>
            <a:avLst/>
            <a:gdLst/>
            <a:ahLst/>
            <a:cxnLst/>
            <a:rect l="l" t="t" r="r" b="b"/>
            <a:pathLst>
              <a:path w="1445006" h="313893">
                <a:moveTo>
                  <a:pt x="0" y="313893"/>
                </a:moveTo>
                <a:lnTo>
                  <a:pt x="1445006" y="313893"/>
                </a:lnTo>
                <a:lnTo>
                  <a:pt x="1445006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15210" y="5091430"/>
            <a:ext cx="1445006" cy="301751"/>
          </a:xfrm>
          <a:custGeom>
            <a:avLst/>
            <a:gdLst/>
            <a:ahLst/>
            <a:cxnLst/>
            <a:rect l="l" t="t" r="r" b="b"/>
            <a:pathLst>
              <a:path w="1445006" h="301751">
                <a:moveTo>
                  <a:pt x="0" y="301752"/>
                </a:moveTo>
                <a:lnTo>
                  <a:pt x="1445006" y="301752"/>
                </a:lnTo>
                <a:lnTo>
                  <a:pt x="1445006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60342" y="5393182"/>
            <a:ext cx="1499869" cy="313893"/>
          </a:xfrm>
          <a:custGeom>
            <a:avLst/>
            <a:gdLst/>
            <a:ahLst/>
            <a:cxnLst/>
            <a:rect l="l" t="t" r="r" b="b"/>
            <a:pathLst>
              <a:path w="1499869" h="313893">
                <a:moveTo>
                  <a:pt x="0" y="313893"/>
                </a:moveTo>
                <a:lnTo>
                  <a:pt x="1499869" y="313893"/>
                </a:lnTo>
                <a:lnTo>
                  <a:pt x="1499869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60342" y="5091430"/>
            <a:ext cx="1499869" cy="301751"/>
          </a:xfrm>
          <a:custGeom>
            <a:avLst/>
            <a:gdLst/>
            <a:ahLst/>
            <a:cxnLst/>
            <a:rect l="l" t="t" r="r" b="b"/>
            <a:pathLst>
              <a:path w="1499869" h="301751">
                <a:moveTo>
                  <a:pt x="0" y="301752"/>
                </a:moveTo>
                <a:lnTo>
                  <a:pt x="1499869" y="301752"/>
                </a:lnTo>
                <a:lnTo>
                  <a:pt x="149986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60213" y="5393182"/>
            <a:ext cx="1568450" cy="313893"/>
          </a:xfrm>
          <a:custGeom>
            <a:avLst/>
            <a:gdLst/>
            <a:ahLst/>
            <a:cxnLst/>
            <a:rect l="l" t="t" r="r" b="b"/>
            <a:pathLst>
              <a:path w="1568450" h="313893">
                <a:moveTo>
                  <a:pt x="0" y="313893"/>
                </a:moveTo>
                <a:lnTo>
                  <a:pt x="1568450" y="313893"/>
                </a:lnTo>
                <a:lnTo>
                  <a:pt x="1568450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60213" y="5091430"/>
            <a:ext cx="1568450" cy="301751"/>
          </a:xfrm>
          <a:custGeom>
            <a:avLst/>
            <a:gdLst/>
            <a:ahLst/>
            <a:cxnLst/>
            <a:rect l="l" t="t" r="r" b="b"/>
            <a:pathLst>
              <a:path w="1568450" h="301751">
                <a:moveTo>
                  <a:pt x="0" y="301752"/>
                </a:moveTo>
                <a:lnTo>
                  <a:pt x="1568450" y="301752"/>
                </a:lnTo>
                <a:lnTo>
                  <a:pt x="1568450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28790" y="5393182"/>
            <a:ext cx="792479" cy="313893"/>
          </a:xfrm>
          <a:custGeom>
            <a:avLst/>
            <a:gdLst/>
            <a:ahLst/>
            <a:cxnLst/>
            <a:rect l="l" t="t" r="r" b="b"/>
            <a:pathLst>
              <a:path w="792479" h="313893">
                <a:moveTo>
                  <a:pt x="0" y="313893"/>
                </a:moveTo>
                <a:lnTo>
                  <a:pt x="792479" y="313893"/>
                </a:lnTo>
                <a:lnTo>
                  <a:pt x="792479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8790" y="5091430"/>
            <a:ext cx="792479" cy="301751"/>
          </a:xfrm>
          <a:custGeom>
            <a:avLst/>
            <a:gdLst/>
            <a:ahLst/>
            <a:cxnLst/>
            <a:rect l="l" t="t" r="r" b="b"/>
            <a:pathLst>
              <a:path w="792479" h="301751">
                <a:moveTo>
                  <a:pt x="0" y="301752"/>
                </a:moveTo>
                <a:lnTo>
                  <a:pt x="792479" y="301752"/>
                </a:lnTo>
                <a:lnTo>
                  <a:pt x="79247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21270" y="5266690"/>
            <a:ext cx="990904" cy="440385"/>
          </a:xfrm>
          <a:custGeom>
            <a:avLst/>
            <a:gdLst/>
            <a:ahLst/>
            <a:cxnLst/>
            <a:rect l="l" t="t" r="r" b="b"/>
            <a:pathLst>
              <a:path w="990904" h="440385">
                <a:moveTo>
                  <a:pt x="0" y="440385"/>
                </a:moveTo>
                <a:lnTo>
                  <a:pt x="990904" y="440385"/>
                </a:lnTo>
                <a:lnTo>
                  <a:pt x="990904" y="0"/>
                </a:lnTo>
                <a:lnTo>
                  <a:pt x="0" y="0"/>
                </a:lnTo>
                <a:lnTo>
                  <a:pt x="0" y="440385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21270" y="5091430"/>
            <a:ext cx="990904" cy="175259"/>
          </a:xfrm>
          <a:custGeom>
            <a:avLst/>
            <a:gdLst/>
            <a:ahLst/>
            <a:cxnLst/>
            <a:rect l="l" t="t" r="r" b="b"/>
            <a:pathLst>
              <a:path w="990904" h="175260">
                <a:moveTo>
                  <a:pt x="0" y="175260"/>
                </a:moveTo>
                <a:lnTo>
                  <a:pt x="990904" y="175260"/>
                </a:lnTo>
                <a:lnTo>
                  <a:pt x="990904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3016" y="554001"/>
            <a:ext cx="214455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jemplo,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6875" y="554001"/>
            <a:ext cx="10092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6623" y="554001"/>
            <a:ext cx="178629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3105" y="554001"/>
            <a:ext cx="6384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2061" y="554001"/>
            <a:ext cx="196939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s…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" y="1676400"/>
            <a:ext cx="7849361" cy="852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>
              <a:lnSpc>
                <a:spcPct val="95825"/>
              </a:lnSpc>
              <a:spcBef>
                <a:spcPts val="290"/>
              </a:spcBef>
            </a:pP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4" dirty="0" smtClean="0">
                <a:latin typeface="Arial"/>
                <a:cs typeface="Arial"/>
              </a:rPr>
              <a:t>p</a:t>
            </a:r>
            <a:r>
              <a:rPr sz="1800" spc="-14" dirty="0" smtClean="0">
                <a:latin typeface="Arial"/>
                <a:cs typeface="Arial"/>
              </a:rPr>
              <a:t>p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25" dirty="0" smtClean="0">
                <a:latin typeface="Arial"/>
                <a:cs typeface="Arial"/>
              </a:rPr>
              <a:t>c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     </a:t>
            </a:r>
            <a:r>
              <a:rPr sz="1800" spc="30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Mess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       </a:t>
            </a:r>
            <a:r>
              <a:rPr sz="1800" spc="48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Mess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         </a:t>
            </a:r>
            <a:r>
              <a:rPr sz="1800" spc="74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D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ay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ed     </a:t>
            </a:r>
            <a:r>
              <a:rPr sz="1800" spc="313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R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9" dirty="0" smtClean="0">
                <a:latin typeface="Arial"/>
                <a:cs typeface="Arial"/>
              </a:rPr>
              <a:t>b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9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1736089">
              <a:lnSpc>
                <a:spcPts val="2030"/>
              </a:lnSpc>
              <a:spcBef>
                <a:spcPts val="101"/>
              </a:spcBef>
            </a:pPr>
            <a:r>
              <a:rPr sz="1800" spc="-14" dirty="0" smtClean="0">
                <a:latin typeface="Arial"/>
                <a:cs typeface="Arial"/>
              </a:rPr>
              <a:t>L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4" dirty="0" smtClean="0">
                <a:latin typeface="Arial"/>
                <a:cs typeface="Arial"/>
              </a:rPr>
              <a:t>n</a:t>
            </a:r>
            <a:r>
              <a:rPr sz="1800" spc="-14" dirty="0" smtClean="0">
                <a:latin typeface="Arial"/>
                <a:cs typeface="Arial"/>
              </a:rPr>
              <a:t>g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           </a:t>
            </a:r>
            <a:r>
              <a:rPr sz="1800" spc="29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arr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rate                               </a:t>
            </a:r>
            <a:r>
              <a:rPr sz="1800" spc="268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4" dirty="0" smtClean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528760"/>
            <a:ext cx="7849361" cy="855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 marR="488026">
              <a:lnSpc>
                <a:spcPts val="2000"/>
              </a:lnSpc>
              <a:spcBef>
                <a:spcPts val="505"/>
              </a:spcBef>
            </a:pPr>
            <a:r>
              <a:rPr sz="1800" spc="14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ractive        </a:t>
            </a:r>
            <a:r>
              <a:rPr sz="1800" spc="15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rt              </a:t>
            </a:r>
            <a:r>
              <a:rPr sz="1800" spc="14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                 </a:t>
            </a:r>
            <a:r>
              <a:rPr sz="1800" spc="6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14" dirty="0" smtClean="0">
                <a:latin typeface="Arial"/>
                <a:cs typeface="Arial"/>
              </a:rPr>
              <a:t>r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        </a:t>
            </a:r>
            <a:r>
              <a:rPr sz="1800" spc="283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</a:t>
            </a:r>
            <a:r>
              <a:rPr sz="1800" spc="-54" dirty="0" smtClean="0">
                <a:latin typeface="Arial"/>
                <a:cs typeface="Arial"/>
              </a:rPr>
              <a:t>e</a:t>
            </a:r>
            <a:r>
              <a:rPr sz="1800" spc="1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4" dirty="0" smtClean="0">
                <a:latin typeface="Arial"/>
                <a:cs typeface="Arial"/>
              </a:rPr>
              <a:t> hig</a:t>
            </a:r>
            <a:r>
              <a:rPr sz="1800" spc="0" dirty="0" smtClean="0">
                <a:latin typeface="Arial"/>
                <a:cs typeface="Arial"/>
              </a:rPr>
              <a:t>h 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4" dirty="0" smtClean="0">
                <a:latin typeface="Arial"/>
                <a:cs typeface="Arial"/>
              </a:rPr>
              <a:t>a</a:t>
            </a:r>
            <a:r>
              <a:rPr sz="1800" spc="-1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3384169"/>
            <a:ext cx="7849361" cy="853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>
              <a:lnSpc>
                <a:spcPct val="95825"/>
              </a:lnSpc>
              <a:spcBef>
                <a:spcPts val="280"/>
              </a:spcBef>
            </a:pPr>
            <a:r>
              <a:rPr sz="1800" spc="0" dirty="0" smtClean="0">
                <a:latin typeface="Arial"/>
                <a:cs typeface="Arial"/>
              </a:rPr>
              <a:t>File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-1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4" dirty="0" smtClean="0">
                <a:latin typeface="Arial"/>
                <a:cs typeface="Arial"/>
              </a:rPr>
              <a:t>f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    </a:t>
            </a:r>
            <a:r>
              <a:rPr sz="1800" spc="478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Ve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       </a:t>
            </a:r>
            <a:r>
              <a:rPr sz="1800" spc="288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Ve</a:t>
            </a:r>
            <a:r>
              <a:rPr sz="1800" spc="1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4" dirty="0" smtClean="0">
                <a:latin typeface="Arial"/>
                <a:cs typeface="Arial"/>
              </a:rPr>
              <a:t> l</a:t>
            </a:r>
            <a:r>
              <a:rPr sz="1800" spc="1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          </a:t>
            </a:r>
            <a:r>
              <a:rPr sz="1800" spc="44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</a:t>
            </a:r>
            <a:r>
              <a:rPr sz="1800" spc="-54" dirty="0" smtClean="0">
                <a:latin typeface="Arial"/>
                <a:cs typeface="Arial"/>
              </a:rPr>
              <a:t>e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l</a:t>
            </a:r>
            <a:r>
              <a:rPr sz="1800" spc="1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          </a:t>
            </a:r>
            <a:r>
              <a:rPr sz="1800" spc="59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</a:t>
            </a:r>
            <a:r>
              <a:rPr sz="1800" spc="-54" dirty="0" smtClean="0">
                <a:latin typeface="Arial"/>
                <a:cs typeface="Arial"/>
              </a:rPr>
              <a:t>e</a:t>
            </a:r>
            <a:r>
              <a:rPr sz="1800" spc="1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-14" dirty="0" smtClean="0">
                <a:latin typeface="Arial"/>
                <a:cs typeface="Arial"/>
              </a:rPr>
              <a:t>h</a:t>
            </a:r>
            <a:r>
              <a:rPr sz="1800" spc="9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4237609"/>
            <a:ext cx="7849361" cy="853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 marR="1020308">
              <a:lnSpc>
                <a:spcPts val="2020"/>
              </a:lnSpc>
              <a:spcBef>
                <a:spcPts val="476"/>
              </a:spcBef>
            </a:pPr>
            <a:r>
              <a:rPr sz="1800" spc="-4" dirty="0" smtClean="0">
                <a:latin typeface="Arial"/>
                <a:cs typeface="Arial"/>
              </a:rPr>
              <a:t>H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-re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-1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    </a:t>
            </a:r>
            <a:r>
              <a:rPr sz="1800" spc="393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Ve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       </a:t>
            </a:r>
            <a:r>
              <a:rPr sz="1800" spc="288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            </a:t>
            </a:r>
            <a:r>
              <a:rPr sz="1800" spc="6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H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                </a:t>
            </a:r>
            <a:r>
              <a:rPr sz="1800" spc="19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 </a:t>
            </a:r>
            <a:r>
              <a:rPr sz="1800" spc="-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4" dirty="0" smtClean="0">
                <a:latin typeface="Arial"/>
                <a:cs typeface="Arial"/>
              </a:rPr>
              <a:t>a</a:t>
            </a:r>
            <a:r>
              <a:rPr sz="1800" spc="4" dirty="0" smtClean="0">
                <a:latin typeface="Arial"/>
                <a:cs typeface="Arial"/>
              </a:rPr>
              <a:t>p</a:t>
            </a:r>
            <a:r>
              <a:rPr sz="1800" spc="-14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ics                                  </a:t>
            </a:r>
            <a:r>
              <a:rPr sz="1800" spc="49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-14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000" y="5090795"/>
            <a:ext cx="7849361" cy="852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 marR="1020308">
              <a:lnSpc>
                <a:spcPts val="2000"/>
              </a:lnSpc>
              <a:spcBef>
                <a:spcPts val="505"/>
              </a:spcBef>
            </a:pP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ck</a:t>
            </a:r>
            <a:r>
              <a:rPr sz="1800" spc="-14" dirty="0" smtClean="0">
                <a:latin typeface="Arial"/>
                <a:cs typeface="Arial"/>
              </a:rPr>
              <a:t>e</a:t>
            </a:r>
            <a:r>
              <a:rPr sz="1800" spc="14" dirty="0" smtClean="0">
                <a:latin typeface="Arial"/>
                <a:cs typeface="Arial"/>
              </a:rPr>
              <a:t>t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</a:t>
            </a:r>
            <a:r>
              <a:rPr sz="1800" spc="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      </a:t>
            </a:r>
            <a:r>
              <a:rPr sz="1800" spc="169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Ve</a:t>
            </a:r>
            <a:r>
              <a:rPr sz="1800" spc="9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9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ort      </a:t>
            </a:r>
            <a:r>
              <a:rPr sz="1800" spc="179" dirty="0" smtClean="0">
                <a:latin typeface="Arial"/>
                <a:cs typeface="Arial"/>
              </a:rPr>
              <a:t> </a:t>
            </a:r>
            <a:r>
              <a:rPr sz="1800" spc="-50" dirty="0" smtClean="0">
                <a:latin typeface="Arial"/>
                <a:cs typeface="Arial"/>
              </a:rPr>
              <a:t>Ve</a:t>
            </a:r>
            <a:r>
              <a:rPr sz="1800" spc="14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4" dirty="0" smtClean="0">
                <a:latin typeface="Arial"/>
                <a:cs typeface="Arial"/>
              </a:rPr>
              <a:t> hig</a:t>
            </a:r>
            <a:r>
              <a:rPr sz="1800" spc="0" dirty="0" smtClean="0">
                <a:latin typeface="Arial"/>
                <a:cs typeface="Arial"/>
              </a:rPr>
              <a:t>h        </a:t>
            </a:r>
            <a:r>
              <a:rPr sz="1800" spc="368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H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                </a:t>
            </a:r>
            <a:r>
              <a:rPr sz="1800" spc="19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 v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-14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538269" cy="253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764540" y="560097"/>
            <a:ext cx="44725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Hacien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alan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es: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663" y="560097"/>
            <a:ext cx="1885484" cy="1869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ct val="95825"/>
              </a:lnSpc>
              <a:spcBef>
                <a:spcPts val="1542"/>
              </a:spcBef>
            </a:pPr>
            <a:endParaRPr lang="es-CO" sz="3200" spc="-4" dirty="0" smtClean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1542"/>
              </a:spcBef>
            </a:pPr>
            <a:endParaRPr lang="es-CO" sz="3200" spc="-4" dirty="0">
              <a:latin typeface="Times New Roman"/>
              <a:cs typeface="Times New Roman"/>
            </a:endParaRPr>
          </a:p>
          <a:p>
            <a:pPr marR="88900" algn="r">
              <a:lnSpc>
                <a:spcPct val="95825"/>
              </a:lnSpc>
              <a:spcBef>
                <a:spcPts val="95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34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10" y="1456312"/>
            <a:ext cx="53816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45" y="2524394"/>
            <a:ext cx="3146748" cy="294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17"/>
          <p:cNvSpPr txBox="1"/>
          <p:nvPr/>
        </p:nvSpPr>
        <p:spPr>
          <a:xfrm>
            <a:off x="764540" y="560097"/>
            <a:ext cx="622946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sas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ue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 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alir 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540" y="1345669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9456" y="1371577"/>
            <a:ext cx="34899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equ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-14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-14" dirty="0" smtClean="0">
                <a:latin typeface="Times New Roman"/>
                <a:cs typeface="Times New Roman"/>
              </a:rPr>
              <a:t>t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 am</a:t>
            </a:r>
            <a:r>
              <a:rPr sz="2400" spc="14" dirty="0" smtClean="0">
                <a:latin typeface="Times New Roman"/>
                <a:cs typeface="Times New Roman"/>
              </a:rPr>
              <a:t>b</a:t>
            </a:r>
            <a:r>
              <a:rPr sz="2400" spc="-25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gu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520" y="191047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694" y="1936385"/>
            <a:ext cx="5792393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46" dirty="0" smtClean="0">
                <a:latin typeface="Times New Roman"/>
                <a:cs typeface="Times New Roman"/>
              </a:rPr>
              <a:t> </a:t>
            </a:r>
            <a:r>
              <a:rPr sz="2000" spc="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an</a:t>
            </a:r>
            <a:r>
              <a:rPr sz="2000" spc="4" dirty="0" smtClean="0">
                <a:latin typeface="Times New Roman"/>
                <a:cs typeface="Times New Roman"/>
              </a:rPr>
              <a:t>sport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103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-13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206" dirty="0" smtClean="0">
                <a:latin typeface="Times New Roman"/>
                <a:cs typeface="Times New Roman"/>
              </a:rPr>
              <a:t> </a:t>
            </a:r>
            <a:r>
              <a:rPr lang="es-CO" sz="2000" spc="-206" dirty="0" smtClean="0">
                <a:latin typeface="Times New Roman"/>
                <a:cs typeface="Times New Roman"/>
              </a:rPr>
              <a:t> </a:t>
            </a:r>
            <a:r>
              <a:rPr sz="2000" spc="19" dirty="0" err="1" smtClean="0">
                <a:latin typeface="Times New Roman"/>
                <a:cs typeface="Times New Roman"/>
              </a:rPr>
              <a:t>u</a:t>
            </a:r>
            <a:r>
              <a:rPr sz="2000" spc="-4" dirty="0" err="1" smtClean="0">
                <a:latin typeface="Times New Roman"/>
                <a:cs typeface="Times New Roman"/>
              </a:rPr>
              <a:t>n</a:t>
            </a:r>
            <a:r>
              <a:rPr sz="2000" spc="0" dirty="0" err="1" smtClean="0">
                <a:latin typeface="Times New Roman"/>
                <a:cs typeface="Times New Roman"/>
              </a:rPr>
              <a:t>a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4" dirty="0" err="1" smtClean="0">
                <a:latin typeface="Times New Roman"/>
                <a:cs typeface="Times New Roman"/>
              </a:rPr>
              <a:t>a</a:t>
            </a:r>
            <a:r>
              <a:rPr sz="2000" spc="9" dirty="0" err="1" smtClean="0">
                <a:latin typeface="Times New Roman"/>
                <a:cs typeface="Times New Roman"/>
              </a:rPr>
              <a:t>p</a:t>
            </a:r>
            <a:r>
              <a:rPr sz="2000" spc="-9" dirty="0" err="1" smtClean="0">
                <a:latin typeface="Times New Roman"/>
                <a:cs typeface="Times New Roman"/>
              </a:rPr>
              <a:t>l</a:t>
            </a:r>
            <a:r>
              <a:rPr sz="2000" spc="9" dirty="0" err="1" smtClean="0">
                <a:latin typeface="Times New Roman"/>
                <a:cs typeface="Times New Roman"/>
              </a:rPr>
              <a:t>i</a:t>
            </a:r>
            <a:r>
              <a:rPr sz="2000" spc="0" dirty="0" err="1" smtClean="0">
                <a:latin typeface="Times New Roman"/>
                <a:cs typeface="Times New Roman"/>
              </a:rPr>
              <a:t>c</a:t>
            </a:r>
            <a:r>
              <a:rPr sz="2000" spc="4" dirty="0" err="1" smtClean="0">
                <a:latin typeface="Times New Roman"/>
                <a:cs typeface="Times New Roman"/>
              </a:rPr>
              <a:t>a</a:t>
            </a:r>
            <a:r>
              <a:rPr sz="2000" spc="-29" dirty="0" err="1" smtClean="0">
                <a:latin typeface="Times New Roman"/>
                <a:cs typeface="Times New Roman"/>
              </a:rPr>
              <a:t>c</a:t>
            </a:r>
            <a:r>
              <a:rPr sz="2000" spc="4" dirty="0" err="1" smtClean="0">
                <a:latin typeface="Times New Roman"/>
                <a:cs typeface="Times New Roman"/>
              </a:rPr>
              <a:t>i</a:t>
            </a:r>
            <a:r>
              <a:rPr sz="2000" spc="29" dirty="0" err="1" smtClean="0">
                <a:latin typeface="Times New Roman"/>
                <a:cs typeface="Times New Roman"/>
              </a:rPr>
              <a:t>ó</a:t>
            </a:r>
            <a:r>
              <a:rPr sz="2000" spc="0" dirty="0" err="1" smtClean="0">
                <a:latin typeface="Times New Roman"/>
                <a:cs typeface="Times New Roman"/>
              </a:rPr>
              <a:t>n</a:t>
            </a:r>
            <a:r>
              <a:rPr lang="es-CO" sz="2000" spc="0" dirty="0" smtClean="0">
                <a:latin typeface="Times New Roman"/>
                <a:cs typeface="Times New Roman"/>
              </a:rPr>
              <a:t>  </a:t>
            </a:r>
            <a:r>
              <a:rPr sz="2000" spc="0" dirty="0" err="1" smtClean="0">
                <a:latin typeface="Times New Roman"/>
                <a:cs typeface="Times New Roman"/>
              </a:rPr>
              <a:t>ne</a:t>
            </a:r>
            <a:r>
              <a:rPr sz="2000" spc="4" dirty="0" err="1" smtClean="0">
                <a:latin typeface="Times New Roman"/>
                <a:cs typeface="Times New Roman"/>
              </a:rPr>
              <a:t>c</a:t>
            </a:r>
            <a:r>
              <a:rPr sz="2000" spc="-29" dirty="0" err="1" smtClean="0">
                <a:latin typeface="Times New Roman"/>
                <a:cs typeface="Times New Roman"/>
              </a:rPr>
              <a:t>e</a:t>
            </a:r>
            <a:r>
              <a:rPr sz="2000" spc="14" dirty="0" err="1" smtClean="0">
                <a:latin typeface="Times New Roman"/>
                <a:cs typeface="Times New Roman"/>
              </a:rPr>
              <a:t>s</a:t>
            </a:r>
            <a:r>
              <a:rPr sz="2000" spc="4" dirty="0" err="1" smtClean="0">
                <a:latin typeface="Times New Roman"/>
                <a:cs typeface="Times New Roman"/>
              </a:rPr>
              <a:t>i</a:t>
            </a:r>
            <a:r>
              <a:rPr sz="2000" spc="-9" dirty="0" err="1" smtClean="0">
                <a:latin typeface="Times New Roman"/>
                <a:cs typeface="Times New Roman"/>
              </a:rPr>
              <a:t>t</a:t>
            </a:r>
            <a:r>
              <a:rPr sz="2000" spc="0" dirty="0" err="1" smtClean="0">
                <a:latin typeface="Times New Roman"/>
                <a:cs typeface="Times New Roman"/>
              </a:rPr>
              <a:t>a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IP</a:t>
            </a:r>
            <a:r>
              <a:rPr sz="2000" spc="-4" dirty="0" smtClean="0">
                <a:latin typeface="Times New Roman"/>
                <a:cs typeface="Times New Roman"/>
              </a:rPr>
              <a:t>X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249848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9456" y="2524394"/>
            <a:ext cx="379437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nflicto </a:t>
            </a:r>
            <a:r>
              <a:rPr sz="2400" spc="-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eq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sitos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044" y="306316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218" y="3089075"/>
            <a:ext cx="58384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-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19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8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4" dirty="0" smtClean="0">
                <a:latin typeface="Times New Roman"/>
                <a:cs typeface="Times New Roman"/>
              </a:rPr>
              <a:t>st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8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b</a:t>
            </a:r>
            <a:r>
              <a:rPr sz="2000" spc="9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j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s,</a:t>
            </a:r>
            <a:r>
              <a:rPr sz="2000" spc="-66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lto</a:t>
            </a:r>
            <a:r>
              <a:rPr sz="2000" spc="4" dirty="0" smtClean="0">
                <a:latin typeface="Times New Roman"/>
                <a:cs typeface="Times New Roman"/>
              </a:rPr>
              <a:t> r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19" dirty="0" smtClean="0">
                <a:latin typeface="Times New Roman"/>
                <a:cs typeface="Times New Roman"/>
              </a:rPr>
              <a:t>n</a:t>
            </a:r>
            <a:r>
              <a:rPr sz="2000" spc="4" dirty="0" smtClean="0">
                <a:latin typeface="Times New Roman"/>
                <a:cs typeface="Times New Roman"/>
              </a:rPr>
              <a:t>di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ie</a:t>
            </a:r>
            <a:r>
              <a:rPr sz="2000" spc="4" dirty="0" smtClean="0">
                <a:latin typeface="Times New Roman"/>
                <a:cs typeface="Times New Roman"/>
              </a:rPr>
              <a:t>nto.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360364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456" y="3629548"/>
            <a:ext cx="287700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er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en</a:t>
            </a:r>
            <a:r>
              <a:rPr sz="2400" spc="-14" dirty="0" smtClean="0">
                <a:latin typeface="Times New Roman"/>
                <a:cs typeface="Times New Roman"/>
              </a:rPr>
              <a:t>t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4166924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6729" y="4192848"/>
            <a:ext cx="65969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23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it</a:t>
            </a:r>
            <a:r>
              <a:rPr sz="2000" spc="14" dirty="0" smtClean="0">
                <a:latin typeface="Times New Roman"/>
                <a:cs typeface="Times New Roman"/>
              </a:rPr>
              <a:t>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os</a:t>
            </a:r>
            <a:r>
              <a:rPr sz="2000" spc="-83" dirty="0" smtClean="0">
                <a:latin typeface="Times New Roman"/>
                <a:cs typeface="Times New Roman"/>
              </a:rPr>
              <a:t> </a:t>
            </a:r>
            <a:r>
              <a:rPr sz="2000" spc="19" dirty="0" smtClean="0">
                <a:latin typeface="Times New Roman"/>
                <a:cs typeface="Times New Roman"/>
              </a:rPr>
              <a:t>p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3" dirty="0" smtClean="0">
                <a:latin typeface="Times New Roman"/>
                <a:cs typeface="Times New Roman"/>
              </a:rPr>
              <a:t> </a:t>
            </a:r>
            <a:r>
              <a:rPr sz="2000" spc="19" dirty="0" smtClean="0">
                <a:latin typeface="Times New Roman"/>
                <a:cs typeface="Times New Roman"/>
              </a:rPr>
              <a:t>d</a:t>
            </a:r>
            <a:r>
              <a:rPr sz="2000" spc="4" dirty="0" smtClean="0">
                <a:latin typeface="Times New Roman"/>
                <a:cs typeface="Times New Roman"/>
              </a:rPr>
              <a:t>is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19" dirty="0" smtClean="0">
                <a:latin typeface="Times New Roman"/>
                <a:cs typeface="Times New Roman"/>
              </a:rPr>
              <a:t>ñ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37" dirty="0" smtClean="0">
                <a:latin typeface="Times New Roman"/>
                <a:cs typeface="Times New Roman"/>
              </a:rPr>
              <a:t> </a:t>
            </a:r>
            <a:r>
              <a:rPr sz="2000" spc="1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/o</a:t>
            </a:r>
            <a:r>
              <a:rPr sz="2000" spc="-25" dirty="0" smtClean="0">
                <a:latin typeface="Times New Roman"/>
                <a:cs typeface="Times New Roman"/>
              </a:rPr>
              <a:t> m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19" dirty="0" smtClean="0">
                <a:latin typeface="Times New Roman"/>
                <a:cs typeface="Times New Roman"/>
              </a:rPr>
              <a:t>n</a:t>
            </a:r>
            <a:r>
              <a:rPr sz="2000" spc="4" dirty="0" smtClean="0">
                <a:latin typeface="Times New Roman"/>
                <a:cs typeface="Times New Roman"/>
              </a:rPr>
              <a:t>itori</a:t>
            </a:r>
            <a:r>
              <a:rPr sz="2000" spc="-14" dirty="0" smtClean="0">
                <a:latin typeface="Times New Roman"/>
                <a:cs typeface="Times New Roman"/>
              </a:rPr>
              <a:t>z</a:t>
            </a:r>
            <a:r>
              <a:rPr sz="2000" spc="-4" dirty="0" smtClean="0">
                <a:latin typeface="Times New Roman"/>
                <a:cs typeface="Times New Roman"/>
              </a:rPr>
              <a:t>a</a:t>
            </a:r>
            <a:r>
              <a:rPr sz="2000" spc="-7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708921"/>
            <a:ext cx="228853" cy="160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0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3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456" y="4734829"/>
            <a:ext cx="5344512" cy="16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nflic</a:t>
            </a:r>
            <a:r>
              <a:rPr sz="2400" spc="-9" dirty="0" smtClean="0">
                <a:latin typeface="Times New Roman"/>
                <a:cs typeface="Times New Roman"/>
              </a:rPr>
              <a:t>t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en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1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 m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807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F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doc</a:t>
            </a:r>
            <a:r>
              <a:rPr sz="2400" spc="14" dirty="0" smtClean="0">
                <a:latin typeface="Times New Roman"/>
                <a:cs typeface="Times New Roman"/>
              </a:rPr>
              <a:t>u</a:t>
            </a:r>
            <a:r>
              <a:rPr sz="2400" spc="-9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en</a:t>
            </a:r>
            <a:r>
              <a:rPr sz="2400" spc="0" dirty="0" smtClean="0">
                <a:latin typeface="Times New Roman"/>
                <a:cs typeface="Times New Roman"/>
              </a:rPr>
              <a:t>tac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ó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ev</a:t>
            </a:r>
            <a:r>
              <a:rPr sz="2400" spc="-14" dirty="0" smtClean="0">
                <a:latin typeface="Times New Roman"/>
                <a:cs typeface="Times New Roman"/>
              </a:rPr>
              <a:t>ia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30"/>
              </a:spcBef>
            </a:pPr>
            <a:r>
              <a:rPr sz="2400" spc="4" dirty="0" smtClean="0">
                <a:latin typeface="Times New Roman"/>
                <a:cs typeface="Times New Roman"/>
              </a:rPr>
              <a:t>¿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uán</a:t>
            </a:r>
            <a:r>
              <a:rPr sz="2400" spc="-1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gu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-4" dirty="0" smtClean="0">
                <a:latin typeface="Times New Roman"/>
                <a:cs typeface="Times New Roman"/>
              </a:rPr>
              <a:t>d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es</a:t>
            </a:r>
            <a:r>
              <a:rPr sz="2400" spc="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neces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ri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5525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429000" y="746760"/>
            <a:ext cx="219058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016" y="183982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312" y="1865734"/>
            <a:ext cx="7337876" cy="2477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ntinu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 us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9" dirty="0" smtClean="0">
                <a:latin typeface="Times New Roman"/>
                <a:cs typeface="Times New Roman"/>
              </a:rPr>
              <a:t> u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me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-4" dirty="0" smtClean="0">
                <a:latin typeface="Times New Roman"/>
                <a:cs typeface="Times New Roman"/>
              </a:rPr>
              <a:t>lo</a:t>
            </a:r>
            <a:r>
              <a:rPr sz="3200" spc="0" dirty="0" smtClean="0">
                <a:latin typeface="Times New Roman"/>
                <a:cs typeface="Times New Roman"/>
              </a:rPr>
              <a:t>gía</a:t>
            </a:r>
            <a:endParaRPr sz="3200" dirty="0">
              <a:latin typeface="Times New Roman"/>
              <a:cs typeface="Times New Roman"/>
            </a:endParaRPr>
          </a:p>
          <a:p>
            <a:pPr marL="21844" marR="57398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em</a:t>
            </a:r>
            <a:r>
              <a:rPr sz="3200" spc="0" dirty="0" smtClean="0">
                <a:latin typeface="Times New Roman"/>
                <a:cs typeface="Times New Roman"/>
              </a:rPr>
              <a:t>áti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, </a:t>
            </a:r>
            <a:r>
              <a:rPr sz="3200" spc="0" dirty="0" err="1" smtClean="0">
                <a:latin typeface="Times New Roman"/>
                <a:cs typeface="Times New Roman"/>
              </a:rPr>
              <a:t>d</a:t>
            </a:r>
            <a:r>
              <a:rPr sz="3200" spc="9" dirty="0" err="1" smtClean="0">
                <a:latin typeface="Times New Roman"/>
                <a:cs typeface="Times New Roman"/>
              </a:rPr>
              <a:t>e</a:t>
            </a:r>
            <a:r>
              <a:rPr sz="3200" spc="0" dirty="0" err="1" smtClean="0">
                <a:latin typeface="Times New Roman"/>
                <a:cs typeface="Times New Roman"/>
              </a:rPr>
              <a:t>s</a:t>
            </a:r>
            <a:r>
              <a:rPr sz="3200" spc="-4" dirty="0" err="1" smtClean="0">
                <a:latin typeface="Times New Roman"/>
                <a:cs typeface="Times New Roman"/>
              </a:rPr>
              <a:t>ce</a:t>
            </a:r>
            <a:r>
              <a:rPr sz="3200" spc="4" dirty="0" err="1" smtClean="0">
                <a:latin typeface="Times New Roman"/>
                <a:cs typeface="Times New Roman"/>
              </a:rPr>
              <a:t>nden</a:t>
            </a:r>
            <a:r>
              <a:rPr sz="3200" spc="-14" dirty="0" err="1" smtClean="0">
                <a:latin typeface="Times New Roman"/>
                <a:cs typeface="Times New Roman"/>
              </a:rPr>
              <a:t>t</a:t>
            </a:r>
            <a:r>
              <a:rPr sz="3200" spc="0" dirty="0" err="1" smtClean="0">
                <a:latin typeface="Times New Roman"/>
                <a:cs typeface="Times New Roman"/>
              </a:rPr>
              <a:t>e</a:t>
            </a:r>
            <a:r>
              <a:rPr lang="es-CO" sz="3200" spc="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1844" indent="-9144">
              <a:lnSpc>
                <a:spcPct val="99849"/>
              </a:lnSpc>
              <a:spcBef>
                <a:spcPts val="94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No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ec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ona</a:t>
            </a:r>
            <a:r>
              <a:rPr sz="3200" spc="0" dirty="0" smtClean="0">
                <a:latin typeface="Times New Roman"/>
                <a:cs typeface="Times New Roman"/>
              </a:rPr>
              <a:t>r </a:t>
            </a: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uc</a:t>
            </a:r>
            <a:r>
              <a:rPr sz="3200" spc="-4" dirty="0" smtClean="0">
                <a:latin typeface="Times New Roman"/>
                <a:cs typeface="Times New Roman"/>
              </a:rPr>
              <a:t>to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asta </a:t>
            </a:r>
            <a:r>
              <a:rPr sz="3200" spc="4" dirty="0" smtClean="0">
                <a:latin typeface="Times New Roman"/>
                <a:cs typeface="Times New Roman"/>
              </a:rPr>
              <a:t>en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en</a:t>
            </a:r>
            <a:r>
              <a:rPr sz="3200" spc="4" dirty="0" smtClean="0">
                <a:latin typeface="Times New Roman"/>
                <a:cs typeface="Times New Roman"/>
              </a:rPr>
              <a:t>de</a:t>
            </a:r>
            <a:r>
              <a:rPr sz="3200" spc="0" dirty="0" smtClean="0">
                <a:latin typeface="Times New Roman"/>
                <a:cs typeface="Times New Roman"/>
              </a:rPr>
              <a:t>r </a:t>
            </a:r>
            <a:r>
              <a:rPr sz="3200" spc="-9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as 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etas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es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al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b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dad</a:t>
            </a:r>
            <a:r>
              <a:rPr sz="3200" spc="0" dirty="0" smtClean="0">
                <a:latin typeface="Times New Roman"/>
                <a:cs typeface="Times New Roman"/>
              </a:rPr>
              <a:t>,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b</a:t>
            </a:r>
            <a:r>
              <a:rPr sz="3200" spc="-4" dirty="0" smtClean="0">
                <a:latin typeface="Times New Roman"/>
                <a:cs typeface="Times New Roman"/>
              </a:rPr>
              <a:t>il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da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, r</a:t>
            </a:r>
            <a:r>
              <a:rPr sz="3200" spc="4" dirty="0" smtClean="0">
                <a:latin typeface="Times New Roman"/>
                <a:cs typeface="Times New Roman"/>
              </a:rPr>
              <a:t>end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, s</a:t>
            </a:r>
            <a:r>
              <a:rPr sz="3200" spc="4" dirty="0" smtClean="0">
                <a:latin typeface="Times New Roman"/>
                <a:cs typeface="Times New Roman"/>
              </a:rPr>
              <a:t>eg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ri</a:t>
            </a:r>
            <a:r>
              <a:rPr sz="3200" spc="4" dirty="0" smtClean="0">
                <a:latin typeface="Times New Roman"/>
                <a:cs typeface="Times New Roman"/>
              </a:rPr>
              <a:t>da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, f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cil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ón</a:t>
            </a:r>
            <a:r>
              <a:rPr sz="3200" spc="0" dirty="0" smtClean="0">
                <a:latin typeface="Times New Roman"/>
                <a:cs typeface="Times New Roman"/>
              </a:rPr>
              <a:t>,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2911198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9456" y="4397733"/>
            <a:ext cx="6415092" cy="151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cil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, 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ap</a:t>
            </a:r>
            <a:r>
              <a:rPr sz="3200" spc="-4" dirty="0" smtClean="0">
                <a:latin typeface="Times New Roman"/>
                <a:cs typeface="Times New Roman"/>
              </a:rPr>
              <a:t>ta</a:t>
            </a:r>
            <a:r>
              <a:rPr sz="3200" spc="0" dirty="0" smtClean="0">
                <a:latin typeface="Times New Roman"/>
                <a:cs typeface="Times New Roman"/>
              </a:rPr>
              <a:t>bil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 y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j</a:t>
            </a:r>
            <a:r>
              <a:rPr sz="3200" spc="0" dirty="0" smtClean="0">
                <a:latin typeface="Times New Roman"/>
                <a:cs typeface="Times New Roman"/>
              </a:rPr>
              <a:t>uste</a:t>
            </a:r>
            <a:endParaRPr sz="32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lang="es-CO" sz="3200" spc="4" dirty="0">
                <a:latin typeface="Times New Roman"/>
                <a:cs typeface="Times New Roman"/>
              </a:rPr>
              <a:t>p</a:t>
            </a:r>
            <a:r>
              <a:rPr sz="3200" spc="0" dirty="0" err="1" smtClean="0">
                <a:latin typeface="Times New Roman"/>
                <a:cs typeface="Times New Roman"/>
              </a:rPr>
              <a:t>r</a:t>
            </a:r>
            <a:r>
              <a:rPr sz="3200" spc="4" dirty="0" err="1" smtClean="0">
                <a:latin typeface="Times New Roman"/>
                <a:cs typeface="Times New Roman"/>
              </a:rPr>
              <a:t>e</a:t>
            </a:r>
            <a:r>
              <a:rPr sz="3200" spc="-9" dirty="0" err="1" smtClean="0">
                <a:latin typeface="Times New Roman"/>
                <a:cs typeface="Times New Roman"/>
              </a:rPr>
              <a:t>s</a:t>
            </a:r>
            <a:r>
              <a:rPr sz="3200" spc="4" dirty="0" err="1" smtClean="0">
                <a:latin typeface="Times New Roman"/>
                <a:cs typeface="Times New Roman"/>
              </a:rPr>
              <a:t>upu</a:t>
            </a:r>
            <a:r>
              <a:rPr sz="3200" spc="-4" dirty="0" err="1" smtClean="0">
                <a:latin typeface="Times New Roman"/>
                <a:cs typeface="Times New Roman"/>
              </a:rPr>
              <a:t>e</a:t>
            </a:r>
            <a:r>
              <a:rPr sz="3200" spc="0" dirty="0" err="1" smtClean="0">
                <a:latin typeface="Times New Roman"/>
                <a:cs typeface="Times New Roman"/>
              </a:rPr>
              <a:t>s</a:t>
            </a:r>
            <a:r>
              <a:rPr sz="3200" spc="-4" dirty="0" err="1" smtClean="0">
                <a:latin typeface="Times New Roman"/>
                <a:cs typeface="Times New Roman"/>
              </a:rPr>
              <a:t>to</a:t>
            </a:r>
            <a:r>
              <a:rPr lang="es-CO" sz="3200" spc="-4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87"/>
              </a:spcBef>
            </a:pP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b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 s</a:t>
            </a:r>
            <a:r>
              <a:rPr sz="3200" spc="-4" dirty="0" smtClean="0">
                <a:latin typeface="Times New Roman"/>
                <a:cs typeface="Times New Roman"/>
              </a:rPr>
              <a:t>ie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pre s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r>
              <a:rPr sz="3200" spc="4" dirty="0" err="1" smtClean="0">
                <a:latin typeface="Times New Roman"/>
                <a:cs typeface="Times New Roman"/>
              </a:rPr>
              <a:t>ne</a:t>
            </a:r>
            <a:r>
              <a:rPr sz="3200" spc="-4" dirty="0" err="1" smtClean="0">
                <a:latin typeface="Times New Roman"/>
                <a:cs typeface="Times New Roman"/>
              </a:rPr>
              <a:t>c</a:t>
            </a:r>
            <a:r>
              <a:rPr sz="3200" spc="0" dirty="0" err="1" smtClean="0">
                <a:latin typeface="Times New Roman"/>
                <a:cs typeface="Times New Roman"/>
              </a:rPr>
              <a:t>es</a:t>
            </a:r>
            <a:r>
              <a:rPr sz="3200" spc="14" dirty="0" err="1" smtClean="0">
                <a:latin typeface="Times New Roman"/>
                <a:cs typeface="Times New Roman"/>
              </a:rPr>
              <a:t>a</a:t>
            </a:r>
            <a:r>
              <a:rPr sz="3200" spc="0" dirty="0" err="1" smtClean="0">
                <a:latin typeface="Times New Roman"/>
                <a:cs typeface="Times New Roman"/>
              </a:rPr>
              <a:t>r</a:t>
            </a:r>
            <a:r>
              <a:rPr sz="3200" spc="-25" dirty="0" err="1" smtClean="0">
                <a:latin typeface="Times New Roman"/>
                <a:cs typeface="Times New Roman"/>
              </a:rPr>
              <a:t>i</a:t>
            </a:r>
            <a:r>
              <a:rPr sz="3200" spc="4" dirty="0" err="1" smtClean="0">
                <a:latin typeface="Times New Roman"/>
                <a:cs typeface="Times New Roman"/>
              </a:rPr>
              <a:t>o</a:t>
            </a:r>
            <a:r>
              <a:rPr sz="3200" spc="0" dirty="0" err="1" smtClean="0">
                <a:latin typeface="Times New Roman"/>
                <a:cs typeface="Times New Roman"/>
              </a:rPr>
              <a:t>s</a:t>
            </a:r>
            <a:r>
              <a:rPr lang="es-CO" sz="3200" spc="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0178" y="4397733"/>
            <a:ext cx="38116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450767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59827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63016" y="572836"/>
            <a:ext cx="6976090" cy="1370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4180"/>
              </a:lnSpc>
              <a:spcBef>
                <a:spcPts val="209"/>
              </a:spcBef>
            </a:pPr>
            <a:r>
              <a:rPr sz="40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40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000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4000" spc="-1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tos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  <a:spcBef>
                <a:spcPts val="3139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312" y="1588532"/>
            <a:ext cx="675876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H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q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8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má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2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estén di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07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-29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4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932" y="1972961"/>
            <a:ext cx="403644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err="1" smtClean="0">
                <a:latin typeface="Times New Roman"/>
                <a:cs typeface="Times New Roman"/>
              </a:rPr>
              <a:t>u</a:t>
            </a:r>
            <a:r>
              <a:rPr sz="2800" spc="14" dirty="0" err="1" smtClean="0">
                <a:latin typeface="Times New Roman"/>
                <a:cs typeface="Times New Roman"/>
              </a:rPr>
              <a:t>s</a:t>
            </a:r>
            <a:r>
              <a:rPr sz="2800" spc="4" dirty="0" err="1" smtClean="0">
                <a:latin typeface="Times New Roman"/>
                <a:cs typeface="Times New Roman"/>
              </a:rPr>
              <a:t>u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4" dirty="0" err="1" smtClean="0">
                <a:latin typeface="Times New Roman"/>
                <a:cs typeface="Times New Roman"/>
              </a:rPr>
              <a:t>r</a:t>
            </a:r>
            <a:r>
              <a:rPr sz="2800" spc="-9" dirty="0" err="1" smtClean="0">
                <a:latin typeface="Times New Roman"/>
                <a:cs typeface="Times New Roman"/>
              </a:rPr>
              <a:t>i</a:t>
            </a:r>
            <a:r>
              <a:rPr sz="2800" spc="19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-9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(</a:t>
            </a:r>
            <a:r>
              <a:rPr lang="es-CO" sz="2800" spc="-9" dirty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800" spc="-5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800" spc="-23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2800" spc="-4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800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800" spc="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28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800" spc="-1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28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800" spc="1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0496" y="1972961"/>
            <a:ext cx="22386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Ø"/>
            </a:pP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-4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932" y="2355485"/>
            <a:ext cx="71707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li</a:t>
            </a:r>
            <a:r>
              <a:rPr sz="2800" spc="-4" dirty="0" smtClean="0">
                <a:latin typeface="Times New Roman"/>
                <a:cs typeface="Times New Roman"/>
              </a:rPr>
              <a:t>z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l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 </a:t>
            </a:r>
            <a:r>
              <a:rPr sz="2800" spc="-4" dirty="0" err="1" smtClean="0">
                <a:latin typeface="Times New Roman"/>
                <a:cs typeface="Times New Roman"/>
              </a:rPr>
              <a:t>e</a:t>
            </a:r>
            <a:r>
              <a:rPr sz="2800" spc="-14" dirty="0" err="1" smtClean="0">
                <a:latin typeface="Times New Roman"/>
                <a:cs typeface="Times New Roman"/>
              </a:rPr>
              <a:t>m</a:t>
            </a:r>
            <a:r>
              <a:rPr sz="2800" spc="4" dirty="0" err="1" smtClean="0">
                <a:latin typeface="Times New Roman"/>
                <a:cs typeface="Times New Roman"/>
              </a:rPr>
              <a:t>pr</a:t>
            </a:r>
            <a:r>
              <a:rPr sz="2800" spc="0" dirty="0" err="1" smtClean="0">
                <a:latin typeface="Times New Roman"/>
                <a:cs typeface="Times New Roman"/>
              </a:rPr>
              <a:t>e</a:t>
            </a:r>
            <a:r>
              <a:rPr sz="2800" spc="9" dirty="0" err="1" smtClean="0">
                <a:latin typeface="Times New Roman"/>
                <a:cs typeface="Times New Roman"/>
              </a:rPr>
              <a:t>s</a:t>
            </a:r>
            <a:r>
              <a:rPr sz="2800" spc="0" dirty="0" err="1" smtClean="0">
                <a:latin typeface="Times New Roman"/>
                <a:cs typeface="Times New Roman"/>
              </a:rPr>
              <a:t>a</a:t>
            </a:r>
            <a:r>
              <a:rPr sz="2800" spc="-68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(</a:t>
            </a:r>
            <a:r>
              <a:rPr lang="es-CO" sz="2800" dirty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sz="2800" spc="-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8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800" spc="-5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2800" spc="-29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800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é</a:t>
            </a:r>
            <a:r>
              <a:rPr sz="2800" spc="-1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2800" spc="1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8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800" spc="-1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2800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)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520" y="2801338"/>
            <a:ext cx="223519" cy="751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26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8694" y="2821150"/>
            <a:ext cx="6450579" cy="3740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-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nec</a:t>
            </a:r>
            <a:r>
              <a:rPr sz="2000" spc="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ar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4" dirty="0" smtClean="0">
                <a:latin typeface="Times New Roman"/>
                <a:cs typeface="Times New Roman"/>
              </a:rPr>
              <a:t>AN</a:t>
            </a:r>
            <a:r>
              <a:rPr sz="2000" spc="0" dirty="0" smtClean="0">
                <a:latin typeface="Times New Roman"/>
                <a:cs typeface="Times New Roman"/>
              </a:rPr>
              <a:t>s de </a:t>
            </a:r>
            <a:r>
              <a:rPr lang="es-CO" sz="2000" spc="-4" dirty="0">
                <a:latin typeface="Times New Roman"/>
                <a:cs typeface="Times New Roman"/>
              </a:rPr>
              <a:t>d</a:t>
            </a:r>
            <a:r>
              <a:rPr sz="2000" spc="14" dirty="0" err="1" smtClean="0">
                <a:latin typeface="Times New Roman"/>
                <a:cs typeface="Times New Roman"/>
              </a:rPr>
              <a:t>e</a:t>
            </a:r>
            <a:r>
              <a:rPr sz="2000" spc="-9" dirty="0" err="1" smtClean="0">
                <a:latin typeface="Times New Roman"/>
                <a:cs typeface="Times New Roman"/>
              </a:rPr>
              <a:t>p</a:t>
            </a:r>
            <a:r>
              <a:rPr sz="2000" spc="0" dirty="0" err="1" smtClean="0">
                <a:latin typeface="Times New Roman"/>
                <a:cs typeface="Times New Roman"/>
              </a:rPr>
              <a:t>a</a:t>
            </a:r>
            <a:r>
              <a:rPr sz="2000" spc="14" dirty="0" err="1" smtClean="0">
                <a:latin typeface="Times New Roman"/>
                <a:cs typeface="Times New Roman"/>
              </a:rPr>
              <a:t>r</a:t>
            </a:r>
            <a:r>
              <a:rPr sz="2000" spc="4" dirty="0" err="1" smtClean="0">
                <a:latin typeface="Times New Roman"/>
                <a:cs typeface="Times New Roman"/>
              </a:rPr>
              <a:t>t</a:t>
            </a:r>
            <a:r>
              <a:rPr sz="2000" spc="0" dirty="0" err="1" smtClean="0">
                <a:latin typeface="Times New Roman"/>
                <a:cs typeface="Times New Roman"/>
              </a:rPr>
              <a:t>a</a:t>
            </a:r>
            <a:r>
              <a:rPr sz="2000" spc="-19" dirty="0" err="1" smtClean="0">
                <a:latin typeface="Times New Roman"/>
                <a:cs typeface="Times New Roman"/>
              </a:rPr>
              <a:t>m</a:t>
            </a:r>
            <a:r>
              <a:rPr sz="2000" spc="0" dirty="0" err="1" smtClean="0">
                <a:latin typeface="Times New Roman"/>
                <a:cs typeface="Times New Roman"/>
              </a:rPr>
              <a:t>entos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  <a:spcBef>
                <a:spcPts val="724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esol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er cuel</a:t>
            </a:r>
            <a:r>
              <a:rPr sz="2000" spc="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os de </a:t>
            </a:r>
            <a:r>
              <a:rPr sz="2000" spc="-4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el</a:t>
            </a:r>
            <a:r>
              <a:rPr sz="2000" spc="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4" dirty="0" smtClean="0">
                <a:latin typeface="Times New Roman"/>
                <a:cs typeface="Times New Roman"/>
              </a:rPr>
              <a:t>AN/</a:t>
            </a:r>
            <a:r>
              <a:rPr sz="2000" spc="-129" dirty="0" smtClean="0">
                <a:latin typeface="Times New Roman"/>
                <a:cs typeface="Times New Roman"/>
              </a:rPr>
              <a:t>W</a:t>
            </a:r>
            <a:r>
              <a:rPr sz="2000" spc="-13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N por </a:t>
            </a:r>
            <a:r>
              <a:rPr sz="2000" spc="0" dirty="0" err="1" smtClean="0">
                <a:latin typeface="Times New Roman"/>
                <a:cs typeface="Times New Roman"/>
              </a:rPr>
              <a:t>au</a:t>
            </a:r>
            <a:r>
              <a:rPr sz="2000" spc="-4" dirty="0" err="1" smtClean="0">
                <a:latin typeface="Times New Roman"/>
                <a:cs typeface="Times New Roman"/>
              </a:rPr>
              <a:t>m</a:t>
            </a:r>
            <a:r>
              <a:rPr sz="2000" spc="0" dirty="0" err="1" smtClean="0">
                <a:latin typeface="Times New Roman"/>
                <a:cs typeface="Times New Roman"/>
              </a:rPr>
              <a:t>en</a:t>
            </a:r>
            <a:r>
              <a:rPr sz="2000" spc="19" dirty="0" err="1" smtClean="0">
                <a:latin typeface="Times New Roman"/>
                <a:cs typeface="Times New Roman"/>
              </a:rPr>
              <a:t>t</a:t>
            </a:r>
            <a:r>
              <a:rPr sz="2000" spc="0" dirty="0" err="1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4" dirty="0" err="1" smtClean="0">
                <a:latin typeface="Times New Roman"/>
                <a:cs typeface="Times New Roman"/>
              </a:rPr>
              <a:t>tr</a:t>
            </a:r>
            <a:r>
              <a:rPr sz="2000" spc="0" dirty="0" err="1" smtClean="0">
                <a:latin typeface="Times New Roman"/>
                <a:cs typeface="Times New Roman"/>
              </a:rPr>
              <a:t>á</a:t>
            </a:r>
            <a:r>
              <a:rPr sz="2000" spc="4" dirty="0" err="1" smtClean="0">
                <a:latin typeface="Times New Roman"/>
                <a:cs typeface="Times New Roman"/>
              </a:rPr>
              <a:t>fi</a:t>
            </a:r>
            <a:r>
              <a:rPr sz="2000" spc="0" dirty="0" err="1" smtClean="0">
                <a:latin typeface="Times New Roman"/>
                <a:cs typeface="Times New Roman"/>
              </a:rPr>
              <a:t>co</a:t>
            </a:r>
            <a:r>
              <a:rPr lang="es-CO" sz="2000" spc="0" dirty="0" smtClean="0">
                <a:latin typeface="Times New Roman"/>
                <a:cs typeface="Times New Roman"/>
              </a:rPr>
              <a:t> de</a:t>
            </a:r>
            <a:endParaRPr sz="2000" dirty="0">
              <a:latin typeface="Times New Roman"/>
              <a:cs typeface="Times New Roman"/>
            </a:endParaRPr>
          </a:p>
          <a:p>
            <a:pPr marL="12700" marR="332790">
              <a:lnSpc>
                <a:spcPts val="2590"/>
              </a:lnSpc>
              <a:spcBef>
                <a:spcPts val="69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eer </a:t>
            </a:r>
            <a:r>
              <a:rPr sz="2000" spc="-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 serv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do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nt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li</a:t>
            </a:r>
            <a:r>
              <a:rPr sz="2000" spc="0" dirty="0" smtClean="0">
                <a:latin typeface="Times New Roman"/>
                <a:cs typeface="Times New Roman"/>
              </a:rPr>
              <a:t>zad</a:t>
            </a:r>
            <a:r>
              <a:rPr sz="2000" spc="-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 </a:t>
            </a:r>
            <a:r>
              <a:rPr sz="2000" spc="9" dirty="0" smtClean="0">
                <a:latin typeface="Times New Roman"/>
                <a:cs typeface="Times New Roman"/>
              </a:rPr>
              <a:t>(</a:t>
            </a:r>
            <a:r>
              <a:rPr sz="2000" spc="0" dirty="0" err="1" smtClean="0">
                <a:latin typeface="Times New Roman"/>
                <a:cs typeface="Times New Roman"/>
              </a:rPr>
              <a:t>ej</a:t>
            </a:r>
            <a:r>
              <a:rPr lang="es-CO" sz="2000" spc="0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g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14" dirty="0" smtClean="0">
                <a:latin typeface="Times New Roman"/>
                <a:cs typeface="Times New Roman"/>
              </a:rPr>
              <a:t>j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de se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vid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39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Mezc</a:t>
            </a:r>
            <a:r>
              <a:rPr sz="2000" spc="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ar dis</a:t>
            </a:r>
            <a:r>
              <a:rPr sz="2000" spc="4" dirty="0" smtClean="0">
                <a:latin typeface="Times New Roman"/>
                <a:cs typeface="Times New Roman"/>
              </a:rPr>
              <a:t>t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as 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r>
              <a:rPr sz="2000" spc="-9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s </a:t>
            </a:r>
            <a:r>
              <a:rPr sz="2000" spc="9" dirty="0" smtClean="0">
                <a:latin typeface="Times New Roman"/>
                <a:cs typeface="Times New Roman"/>
              </a:rPr>
              <a:t>(</a:t>
            </a:r>
            <a:r>
              <a:rPr sz="2000" spc="0" dirty="0" err="1" smtClean="0">
                <a:latin typeface="Times New Roman"/>
                <a:cs typeface="Times New Roman"/>
              </a:rPr>
              <a:t>ej</a:t>
            </a:r>
            <a:r>
              <a:rPr lang="es-CO" sz="2000" spc="0" dirty="0" smtClean="0">
                <a:latin typeface="Times New Roman"/>
                <a:cs typeface="Times New Roman"/>
              </a:rPr>
              <a:t>.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15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con 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P)</a:t>
            </a:r>
            <a:endParaRPr sz="2000" dirty="0">
              <a:latin typeface="Times New Roman"/>
              <a:cs typeface="Times New Roman"/>
            </a:endParaRPr>
          </a:p>
          <a:p>
            <a:pPr marL="12700" marR="430326">
              <a:lnSpc>
                <a:spcPts val="2590"/>
              </a:lnSpc>
              <a:spcBef>
                <a:spcPts val="850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ñadir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evos puestos 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 d</a:t>
            </a:r>
            <a:r>
              <a:rPr sz="2000" spc="-9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r s</a:t>
            </a:r>
            <a:r>
              <a:rPr sz="2000" spc="-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por</a:t>
            </a:r>
            <a:r>
              <a:rPr sz="2000" spc="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 a n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as o</a:t>
            </a:r>
            <a:r>
              <a:rPr sz="2000" spc="-4" dirty="0" smtClean="0">
                <a:latin typeface="Times New Roman"/>
                <a:cs typeface="Times New Roman"/>
              </a:rPr>
              <a:t>f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endParaRPr sz="2000" dirty="0">
              <a:latin typeface="Times New Roman"/>
              <a:cs typeface="Times New Roman"/>
            </a:endParaRPr>
          </a:p>
          <a:p>
            <a:pPr marL="12700" marR="105460">
              <a:lnSpc>
                <a:spcPts val="2590"/>
              </a:lnSpc>
              <a:spcBef>
                <a:spcPts val="700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ñadir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evos serv</a:t>
            </a:r>
            <a:r>
              <a:rPr sz="2000" spc="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os para </a:t>
            </a:r>
            <a:r>
              <a:rPr sz="2000" spc="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ener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cacio</a:t>
            </a:r>
            <a:r>
              <a:rPr sz="2000" spc="4" dirty="0" smtClean="0">
                <a:latin typeface="Times New Roman"/>
                <a:cs typeface="Times New Roman"/>
              </a:rPr>
              <a:t>ne</a:t>
            </a:r>
            <a:r>
              <a:rPr sz="2000" spc="0" dirty="0" smtClean="0">
                <a:latin typeface="Times New Roman"/>
                <a:cs typeface="Times New Roman"/>
              </a:rPr>
              <a:t>s segu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os </a:t>
            </a:r>
            <a:r>
              <a:rPr sz="2000" spc="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on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algunos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pone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1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0200" y="3242028"/>
            <a:ext cx="3573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520" y="3968976"/>
            <a:ext cx="2235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520" y="4714593"/>
            <a:ext cx="223519" cy="750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24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520" y="5882231"/>
            <a:ext cx="2235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7300"/>
            <a:ext cx="3364342" cy="17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764540" y="550953"/>
            <a:ext cx="650346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spc="-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lidad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 smtClean="0">
                <a:latin typeface="Times New Roman"/>
                <a:cs typeface="Times New Roman"/>
              </a:rPr>
              <a:t>- </a:t>
            </a:r>
            <a:r>
              <a:rPr sz="4400" spc="0" dirty="0" err="1" smtClean="0">
                <a:latin typeface="Times New Roman"/>
                <a:cs typeface="Times New Roman"/>
              </a:rPr>
              <a:t>r</a:t>
            </a:r>
            <a:r>
              <a:rPr sz="4400" spc="-14" dirty="0" err="1" smtClean="0">
                <a:latin typeface="Times New Roman"/>
                <a:cs typeface="Times New Roman"/>
              </a:rPr>
              <a:t>e</a:t>
            </a:r>
            <a:r>
              <a:rPr sz="4400" spc="0" dirty="0" err="1" smtClean="0">
                <a:latin typeface="Times New Roman"/>
                <a:cs typeface="Times New Roman"/>
              </a:rPr>
              <a:t>str</a:t>
            </a:r>
            <a:r>
              <a:rPr sz="4400" spc="-14" dirty="0" err="1" smtClean="0">
                <a:latin typeface="Times New Roman"/>
                <a:cs typeface="Times New Roman"/>
              </a:rPr>
              <a:t>i</a:t>
            </a:r>
            <a:r>
              <a:rPr sz="4400" spc="0" dirty="0" err="1" smtClean="0">
                <a:latin typeface="Times New Roman"/>
                <a:cs typeface="Times New Roman"/>
              </a:rPr>
              <a:t>cci</a:t>
            </a:r>
            <a:r>
              <a:rPr sz="4400" spc="-4" dirty="0" err="1" smtClean="0">
                <a:latin typeface="Times New Roman"/>
                <a:cs typeface="Times New Roman"/>
              </a:rPr>
              <a:t>on</a:t>
            </a:r>
            <a:r>
              <a:rPr sz="4400" spc="0" dirty="0" err="1" smtClean="0">
                <a:latin typeface="Times New Roman"/>
                <a:cs typeface="Times New Roman"/>
              </a:rPr>
              <a:t>es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767" y="1668756"/>
            <a:ext cx="7111009" cy="918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-5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Tr</a:t>
            </a:r>
            <a:r>
              <a:rPr sz="28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á</a:t>
            </a:r>
            <a:r>
              <a:rPr sz="28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sz="2800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8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28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800" spc="19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s-CO" sz="28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b</a:t>
            </a:r>
            <a:r>
              <a:rPr sz="2800" b="1" spc="-1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800" b="1" spc="-2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sz="2800" b="1" spc="-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d</a:t>
            </a:r>
            <a:r>
              <a:rPr sz="2800" b="1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ca</a:t>
            </a:r>
            <a:r>
              <a:rPr sz="2800" b="1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st</a:t>
            </a:r>
            <a:r>
              <a:rPr sz="2800" b="1" spc="14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f</a:t>
            </a:r>
            <a:r>
              <a:rPr sz="2800" spc="4" dirty="0" smtClean="0">
                <a:latin typeface="Times New Roman"/>
                <a:cs typeface="Times New Roman"/>
              </a:rPr>
              <a:t>ec</a:t>
            </a:r>
            <a:r>
              <a:rPr sz="2800" spc="0" dirty="0" smtClean="0">
                <a:latin typeface="Times New Roman"/>
                <a:cs typeface="Times New Roman"/>
              </a:rPr>
              <a:t>ta a 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err="1" smtClean="0">
                <a:latin typeface="Times New Roman"/>
                <a:cs typeface="Times New Roman"/>
              </a:rPr>
              <a:t>es</a:t>
            </a:r>
            <a:r>
              <a:rPr sz="2800" spc="9" dirty="0" err="1" smtClean="0">
                <a:latin typeface="Times New Roman"/>
                <a:cs typeface="Times New Roman"/>
              </a:rPr>
              <a:t>ca</a:t>
            </a:r>
            <a:r>
              <a:rPr sz="2800" spc="-14" dirty="0" err="1" smtClean="0">
                <a:latin typeface="Times New Roman"/>
                <a:cs typeface="Times New Roman"/>
              </a:rPr>
              <a:t>l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4" dirty="0" err="1" smtClean="0">
                <a:latin typeface="Times New Roman"/>
                <a:cs typeface="Times New Roman"/>
              </a:rPr>
              <a:t>b</a:t>
            </a:r>
            <a:r>
              <a:rPr sz="2800" spc="-4" dirty="0" err="1" smtClean="0">
                <a:latin typeface="Times New Roman"/>
                <a:cs typeface="Times New Roman"/>
              </a:rPr>
              <a:t>il</a:t>
            </a:r>
            <a:r>
              <a:rPr sz="2800" spc="-14" dirty="0" err="1" smtClean="0">
                <a:latin typeface="Times New Roman"/>
                <a:cs typeface="Times New Roman"/>
              </a:rPr>
              <a:t>i</a:t>
            </a:r>
            <a:r>
              <a:rPr sz="2800" spc="4" dirty="0" err="1" smtClean="0">
                <a:latin typeface="Times New Roman"/>
                <a:cs typeface="Times New Roman"/>
              </a:rPr>
              <a:t>da</a:t>
            </a:r>
            <a:r>
              <a:rPr sz="2800" spc="0" dirty="0" err="1" smtClean="0">
                <a:latin typeface="Times New Roman"/>
                <a:cs typeface="Times New Roman"/>
              </a:rPr>
              <a:t>d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0" dirty="0" smtClean="0">
                <a:latin typeface="Times New Roman"/>
                <a:cs typeface="Times New Roman"/>
              </a:rPr>
              <a:t>la 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lang="es-CO" sz="2800" spc="0" dirty="0" smtClean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520" y="2690765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116" y="2587601"/>
            <a:ext cx="7284683" cy="1659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lang="es-CO" sz="2400" spc="0" dirty="0" err="1" smtClean="0">
                <a:latin typeface="Times New Roman"/>
                <a:cs typeface="Times New Roman"/>
              </a:rPr>
              <a:t>Ej</a:t>
            </a:r>
            <a:r>
              <a:rPr lang="es-CO" sz="2400" spc="0" dirty="0" smtClean="0">
                <a:latin typeface="Times New Roman"/>
                <a:cs typeface="Times New Roman"/>
              </a:rPr>
              <a:t>: la 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-9" dirty="0" smtClean="0">
                <a:latin typeface="Times New Roman"/>
                <a:cs typeface="Times New Roman"/>
              </a:rPr>
              <a:t>l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4" dirty="0" smtClean="0">
                <a:latin typeface="Times New Roman"/>
                <a:cs typeface="Times New Roman"/>
              </a:rPr>
              <a:t>í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13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pl</a:t>
            </a:r>
            <a:r>
              <a:rPr sz="2400" spc="-14" dirty="0" err="1" smtClean="0">
                <a:latin typeface="Times New Roman"/>
                <a:cs typeface="Times New Roman"/>
              </a:rPr>
              <a:t>a</a:t>
            </a:r>
            <a:r>
              <a:rPr sz="2400" spc="19" dirty="0" err="1" smtClean="0">
                <a:latin typeface="Times New Roman"/>
                <a:cs typeface="Times New Roman"/>
              </a:rPr>
              <a:t>n</a:t>
            </a:r>
            <a:r>
              <a:rPr sz="2400" spc="0" dirty="0" err="1" smtClean="0">
                <a:latin typeface="Times New Roman"/>
                <a:cs typeface="Times New Roman"/>
              </a:rPr>
              <a:t>a</a:t>
            </a:r>
            <a:r>
              <a:rPr sz="2400" spc="-47" dirty="0" smtClean="0">
                <a:latin typeface="Times New Roman"/>
                <a:cs typeface="Times New Roman"/>
              </a:rPr>
              <a:t> 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w</a:t>
            </a:r>
            <a:r>
              <a:rPr sz="2400" spc="-9" dirty="0" smtClean="0">
                <a:latin typeface="Times New Roman"/>
                <a:cs typeface="Times New Roman"/>
              </a:rPr>
              <a:t>i</a:t>
            </a:r>
            <a:r>
              <a:rPr sz="2400" spc="14" dirty="0" smtClean="0">
                <a:latin typeface="Times New Roman"/>
                <a:cs typeface="Times New Roman"/>
              </a:rPr>
              <a:t>t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19" dirty="0" smtClean="0">
                <a:latin typeface="Times New Roman"/>
                <a:cs typeface="Times New Roman"/>
              </a:rPr>
              <a:t>h</a:t>
            </a:r>
            <a:r>
              <a:rPr sz="2400" spc="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</a:t>
            </a:r>
            <a:r>
              <a:rPr sz="2400" spc="-2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v</a:t>
            </a:r>
            <a:r>
              <a:rPr sz="2400" spc="-1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3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-1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+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pli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29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nes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y </a:t>
            </a:r>
            <a:r>
              <a:rPr sz="2400" spc="19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co</a:t>
            </a: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108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q</a:t>
            </a:r>
            <a:r>
              <a:rPr sz="2400" spc="0" dirty="0" smtClean="0">
                <a:latin typeface="Times New Roman"/>
                <a:cs typeface="Times New Roman"/>
              </a:rPr>
              <a:t>ue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4" dirty="0" smtClean="0">
                <a:latin typeface="Times New Roman"/>
                <a:cs typeface="Times New Roman"/>
              </a:rPr>
              <a:t>ví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39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m</a:t>
            </a:r>
            <a:r>
              <a:rPr sz="2400" spc="19" dirty="0" smtClean="0">
                <a:latin typeface="Times New Roman"/>
                <a:cs typeface="Times New Roman"/>
              </a:rPr>
              <a:t>u</a:t>
            </a:r>
            <a:r>
              <a:rPr sz="2400" spc="-14" dirty="0" smtClean="0">
                <a:latin typeface="Times New Roman"/>
                <a:cs typeface="Times New Roman"/>
              </a:rPr>
              <a:t>c</a:t>
            </a:r>
            <a:r>
              <a:rPr sz="2400" spc="19" dirty="0" smtClean="0">
                <a:latin typeface="Times New Roman"/>
                <a:cs typeface="Times New Roman"/>
              </a:rPr>
              <a:t>h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r</a:t>
            </a:r>
            <a:r>
              <a:rPr sz="2400" spc="-14" dirty="0" smtClean="0">
                <a:latin typeface="Times New Roman"/>
                <a:cs typeface="Times New Roman"/>
              </a:rPr>
              <a:t>á</a:t>
            </a:r>
            <a:r>
              <a:rPr sz="2400" spc="4" dirty="0" smtClean="0">
                <a:latin typeface="Times New Roman"/>
                <a:cs typeface="Times New Roman"/>
              </a:rPr>
              <a:t>f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4" dirty="0" smtClean="0">
                <a:latin typeface="Times New Roman"/>
                <a:cs typeface="Times New Roman"/>
              </a:rPr>
              <a:t>g</a:t>
            </a:r>
            <a:r>
              <a:rPr sz="2400" spc="-1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4" dirty="0" smtClean="0">
                <a:latin typeface="Times New Roman"/>
                <a:cs typeface="Times New Roman"/>
              </a:rPr>
              <a:t>br</a:t>
            </a:r>
            <a:r>
              <a:rPr sz="2400" spc="0" dirty="0" smtClean="0">
                <a:latin typeface="Times New Roman"/>
                <a:cs typeface="Times New Roman"/>
              </a:rPr>
              <a:t>oadc</a:t>
            </a:r>
            <a:r>
              <a:rPr sz="2400" spc="-25" dirty="0" smtClean="0">
                <a:latin typeface="Times New Roman"/>
                <a:cs typeface="Times New Roman"/>
              </a:rPr>
              <a:t>a</a:t>
            </a:r>
            <a:r>
              <a:rPr sz="2400" spc="14" dirty="0" smtClean="0">
                <a:latin typeface="Times New Roman"/>
                <a:cs typeface="Times New Roman"/>
              </a:rPr>
              <a:t>s</a:t>
            </a:r>
            <a:r>
              <a:rPr sz="2400" spc="4" dirty="0" smtClean="0">
                <a:latin typeface="Times New Roman"/>
                <a:cs typeface="Times New Roman"/>
              </a:rPr>
              <a:t>ts</a:t>
            </a:r>
            <a:r>
              <a:rPr lang="es-CO" sz="2400" spc="4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4508985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350" y="3916823"/>
            <a:ext cx="6584975" cy="91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9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ta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lang="es-CO" sz="2800" spc="0" dirty="0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4" dirty="0" err="1" smtClean="0">
                <a:latin typeface="Times New Roman"/>
                <a:cs typeface="Times New Roman"/>
              </a:rPr>
              <a:t>c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labil</a:t>
            </a:r>
            <a:r>
              <a:rPr sz="2800" spc="-14" dirty="0" err="1" smtClean="0">
                <a:latin typeface="Times New Roman"/>
                <a:cs typeface="Times New Roman"/>
              </a:rPr>
              <a:t>i</a:t>
            </a:r>
            <a:r>
              <a:rPr sz="2800" spc="0" dirty="0" err="1" smtClean="0">
                <a:latin typeface="Times New Roman"/>
                <a:cs typeface="Times New Roman"/>
              </a:rPr>
              <a:t>dad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se </a:t>
            </a:r>
            <a:r>
              <a:rPr sz="2800" spc="9" dirty="0" err="1" smtClean="0">
                <a:latin typeface="Times New Roman"/>
                <a:cs typeface="Times New Roman"/>
              </a:rPr>
              <a:t>r</a:t>
            </a:r>
            <a:r>
              <a:rPr sz="2800" spc="4" dirty="0" err="1" smtClean="0">
                <a:latin typeface="Times New Roman"/>
                <a:cs typeface="Times New Roman"/>
              </a:rPr>
              <a:t>ev</a:t>
            </a:r>
            <a:r>
              <a:rPr sz="2800" spc="-4" dirty="0" err="1" smtClean="0">
                <a:latin typeface="Times New Roman"/>
                <a:cs typeface="Times New Roman"/>
              </a:rPr>
              <a:t>i</a:t>
            </a:r>
            <a:r>
              <a:rPr sz="2800" spc="-9" dirty="0" err="1" smtClean="0">
                <a:latin typeface="Times New Roman"/>
                <a:cs typeface="Times New Roman"/>
              </a:rPr>
              <a:t>s</a:t>
            </a:r>
            <a:r>
              <a:rPr sz="2800" spc="0" dirty="0" err="1" smtClean="0">
                <a:latin typeface="Times New Roman"/>
                <a:cs typeface="Times New Roman"/>
              </a:rPr>
              <a:t>itan</a:t>
            </a:r>
            <a:r>
              <a:rPr lang="es-CO" sz="2800" spc="0" dirty="0" smtClean="0">
                <a:latin typeface="Times New Roman"/>
                <a:cs typeface="Times New Roman"/>
              </a:rPr>
              <a:t> en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ce</a:t>
            </a:r>
            <a:r>
              <a:rPr sz="2800" spc="-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o it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vo de di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0452" y="4534893"/>
            <a:ext cx="47124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277089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6"/>
          <p:cNvSpPr txBox="1"/>
          <p:nvPr/>
        </p:nvSpPr>
        <p:spPr>
          <a:xfrm>
            <a:off x="764540" y="560097"/>
            <a:ext cx="34361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ili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816" y="1307569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112" y="1333477"/>
            <a:ext cx="7445451" cy="1308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ued</a:t>
            </a:r>
            <a:r>
              <a:rPr sz="2400" spc="0" dirty="0" smtClean="0">
                <a:latin typeface="Times New Roman"/>
                <a:cs typeface="Times New Roman"/>
              </a:rPr>
              <a:t>e ex</a:t>
            </a:r>
            <a:r>
              <a:rPr sz="2400" spc="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9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rse 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-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4" dirty="0" smtClean="0">
                <a:latin typeface="Times New Roman"/>
                <a:cs typeface="Times New Roman"/>
              </a:rPr>
              <a:t>en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25" dirty="0" smtClean="0">
                <a:latin typeface="Times New Roman"/>
                <a:cs typeface="Times New Roman"/>
              </a:rPr>
              <a:t>j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</a:t>
            </a:r>
            <a:endParaRPr sz="2400" dirty="0">
              <a:latin typeface="Times New Roman"/>
              <a:cs typeface="Times New Roman"/>
            </a:endParaRPr>
          </a:p>
          <a:p>
            <a:pPr marL="21844">
              <a:lnSpc>
                <a:spcPts val="3445"/>
              </a:lnSpc>
              <a:spcBef>
                <a:spcPts val="3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ti</a:t>
            </a:r>
            <a:r>
              <a:rPr sz="2400" spc="4" dirty="0" smtClean="0">
                <a:latin typeface="Times New Roman"/>
                <a:cs typeface="Times New Roman"/>
              </a:rPr>
              <a:t>em</a:t>
            </a:r>
            <a:r>
              <a:rPr sz="2400" spc="-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o (</a:t>
            </a:r>
            <a:r>
              <a:rPr sz="2400" spc="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or 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ñ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, 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es</a:t>
            </a:r>
            <a:r>
              <a:rPr sz="2400" spc="0" dirty="0" smtClean="0">
                <a:latin typeface="Times New Roman"/>
                <a:cs typeface="Times New Roman"/>
              </a:rPr>
              <a:t>, </a:t>
            </a:r>
            <a:r>
              <a:rPr sz="2400" spc="-9" dirty="0" smtClean="0">
                <a:latin typeface="Times New Roman"/>
                <a:cs typeface="Times New Roman"/>
              </a:rPr>
              <a:t>s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ma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a,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í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4" dirty="0" smtClean="0">
                <a:latin typeface="Times New Roman"/>
                <a:cs typeface="Times New Roman"/>
              </a:rPr>
              <a:t>ho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lang="es-CO" sz="2400" spc="0" dirty="0" smtClean="0">
                <a:latin typeface="Times New Roman"/>
                <a:cs typeface="Times New Roman"/>
              </a:rPr>
              <a:t> que</a:t>
            </a:r>
            <a:endParaRPr sz="2400" dirty="0">
              <a:latin typeface="Times New Roman"/>
              <a:cs typeface="Times New Roman"/>
            </a:endParaRPr>
          </a:p>
          <a:p>
            <a:pPr marL="21844" marR="61036">
              <a:lnSpc>
                <a:spcPts val="3454"/>
              </a:lnSpc>
              <a:spcBef>
                <a:spcPts val="0"/>
              </a:spcBef>
            </a:pP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s s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ema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á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9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-25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vo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844" y="270448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4018" y="2730389"/>
            <a:ext cx="190750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3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ej</a:t>
            </a:r>
            <a:r>
              <a:rPr sz="2400" spc="9" dirty="0" smtClean="0">
                <a:latin typeface="Times New Roman"/>
                <a:cs typeface="Times New Roman"/>
              </a:rPr>
              <a:t>e</a:t>
            </a:r>
            <a:r>
              <a:rPr sz="2400" spc="-9" dirty="0" smtClean="0">
                <a:latin typeface="Times New Roman"/>
                <a:cs typeface="Times New Roman"/>
              </a:rPr>
              <a:t>m</a:t>
            </a:r>
            <a:r>
              <a:rPr sz="2400" spc="4" dirty="0" smtClean="0">
                <a:latin typeface="Times New Roman"/>
                <a:cs typeface="Times New Roman"/>
              </a:rPr>
              <a:t>pl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994" y="3165828"/>
            <a:ext cx="177800" cy="738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0070" y="3185640"/>
            <a:ext cx="5713730" cy="1470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pe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ó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24/7</a:t>
            </a:r>
            <a:endParaRPr sz="2000" dirty="0">
              <a:latin typeface="Times New Roman"/>
              <a:cs typeface="Times New Roman"/>
            </a:endParaRPr>
          </a:p>
          <a:p>
            <a:pPr marL="14224" indent="-1524">
              <a:lnSpc>
                <a:spcPts val="2590"/>
              </a:lnSpc>
              <a:spcBef>
                <a:spcPts val="626"/>
              </a:spcBef>
            </a:pPr>
            <a:r>
              <a:rPr sz="2000" spc="0" dirty="0" smtClean="0">
                <a:latin typeface="Times New Roman"/>
                <a:cs typeface="Times New Roman"/>
              </a:rPr>
              <a:t>La 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ed 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á o</a:t>
            </a: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1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at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va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165 de </a:t>
            </a:r>
            <a:r>
              <a:rPr sz="2000" spc="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lang="es-CO" sz="2000" spc="0" dirty="0" smtClean="0">
                <a:latin typeface="Times New Roman"/>
                <a:cs typeface="Times New Roman"/>
              </a:rPr>
              <a:t> 168 horas de la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se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ana</a:t>
            </a:r>
            <a:endParaRPr sz="2000" dirty="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280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D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sp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b</a:t>
            </a:r>
            <a:r>
              <a:rPr sz="2000" spc="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lidad de 98.21%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816" y="4742157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669" y="4533291"/>
            <a:ext cx="7758888" cy="1410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1036" indent="-3429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en</a:t>
            </a:r>
            <a:r>
              <a:rPr sz="2400" spc="-14" dirty="0" smtClean="0">
                <a:latin typeface="Times New Roman"/>
                <a:cs typeface="Times New Roman"/>
              </a:rPr>
              <a:t>t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ap</a:t>
            </a: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cac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ne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err="1" smtClean="0">
                <a:latin typeface="Times New Roman"/>
                <a:cs typeface="Times New Roman"/>
              </a:rPr>
              <a:t>pu</a:t>
            </a:r>
            <a:r>
              <a:rPr sz="2400" spc="-4" dirty="0" err="1" smtClean="0">
                <a:latin typeface="Times New Roman"/>
                <a:cs typeface="Times New Roman"/>
              </a:rPr>
              <a:t>e</a:t>
            </a:r>
            <a:r>
              <a:rPr sz="2400" spc="4" dirty="0" err="1" smtClean="0">
                <a:latin typeface="Times New Roman"/>
                <a:cs typeface="Times New Roman"/>
              </a:rPr>
              <a:t>d</a:t>
            </a:r>
            <a:r>
              <a:rPr sz="2400" spc="-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14" dirty="0" err="1" smtClean="0">
                <a:latin typeface="Times New Roman"/>
                <a:cs typeface="Times New Roman"/>
              </a:rPr>
              <a:t>r</a:t>
            </a:r>
            <a:r>
              <a:rPr sz="2400" spc="0" dirty="0" err="1" smtClean="0">
                <a:latin typeface="Times New Roman"/>
                <a:cs typeface="Times New Roman"/>
              </a:rPr>
              <a:t>eq</a:t>
            </a:r>
            <a:r>
              <a:rPr sz="2400" spc="-4" dirty="0" err="1" smtClean="0">
                <a:latin typeface="Times New Roman"/>
                <a:cs typeface="Times New Roman"/>
              </a:rPr>
              <a:t>u</a:t>
            </a:r>
            <a:r>
              <a:rPr sz="2400" spc="0" dirty="0" err="1" smtClean="0">
                <a:latin typeface="Times New Roman"/>
                <a:cs typeface="Times New Roman"/>
              </a:rPr>
              <a:t>erir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d</a:t>
            </a:r>
            <a:r>
              <a:rPr sz="2400" spc="-4" dirty="0" err="1" smtClean="0">
                <a:latin typeface="Times New Roman"/>
                <a:cs typeface="Times New Roman"/>
              </a:rPr>
              <a:t>i</a:t>
            </a:r>
            <a:r>
              <a:rPr sz="2400" spc="-9" dirty="0" err="1" smtClean="0">
                <a:latin typeface="Times New Roman"/>
                <a:cs typeface="Times New Roman"/>
              </a:rPr>
              <a:t>f</a:t>
            </a:r>
            <a:r>
              <a:rPr sz="2400" spc="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r</a:t>
            </a:r>
            <a:r>
              <a:rPr sz="2400" spc="4" dirty="0" err="1" smtClean="0">
                <a:latin typeface="Times New Roman"/>
                <a:cs typeface="Times New Roman"/>
              </a:rPr>
              <a:t>en</a:t>
            </a:r>
            <a:r>
              <a:rPr sz="2400" spc="-14" dirty="0" err="1" smtClean="0">
                <a:latin typeface="Times New Roman"/>
                <a:cs typeface="Times New Roman"/>
              </a:rPr>
              <a:t>t</a:t>
            </a:r>
            <a:r>
              <a:rPr sz="2400" spc="-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s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ve</a:t>
            </a:r>
            <a:r>
              <a:rPr sz="2400" spc="-1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es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b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da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95825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4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guna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9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mp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4" dirty="0" smtClean="0">
                <a:latin typeface="Times New Roman"/>
                <a:cs typeface="Times New Roman"/>
              </a:rPr>
              <a:t>q</a:t>
            </a:r>
            <a:r>
              <a:rPr sz="2400" spc="9" dirty="0" smtClean="0">
                <a:latin typeface="Times New Roman"/>
                <a:cs typeface="Times New Roman"/>
              </a:rPr>
              <a:t>u</a:t>
            </a:r>
            <a:r>
              <a:rPr sz="2400" spc="-4" dirty="0" smtClean="0">
                <a:latin typeface="Times New Roman"/>
                <a:cs typeface="Times New Roman"/>
              </a:rPr>
              <a:t>ie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99.</a:t>
            </a:r>
            <a:r>
              <a:rPr sz="2400" spc="0" dirty="0" smtClean="0">
                <a:latin typeface="Times New Roman"/>
                <a:cs typeface="Times New Roman"/>
              </a:rPr>
              <a:t>99</a:t>
            </a:r>
            <a:r>
              <a:rPr sz="2400" spc="9" dirty="0" smtClean="0">
                <a:latin typeface="Times New Roman"/>
                <a:cs typeface="Times New Roman"/>
              </a:rPr>
              <a:t>9</a:t>
            </a:r>
            <a:r>
              <a:rPr sz="2400" spc="0" dirty="0" smtClean="0">
                <a:latin typeface="Times New Roman"/>
                <a:cs typeface="Times New Roman"/>
              </a:rPr>
              <a:t>% </a:t>
            </a:r>
            <a:r>
              <a:rPr sz="24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(</a:t>
            </a:r>
            <a:r>
              <a:rPr sz="2400" spc="4" dirty="0" smtClean="0">
                <a:solidFill>
                  <a:srgbClr val="00B0F0"/>
                </a:solidFill>
                <a:latin typeface="Times New Roman"/>
                <a:cs typeface="Times New Roman"/>
              </a:rPr>
              <a:t>“</a:t>
            </a:r>
            <a:r>
              <a:rPr sz="2400" spc="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sz="2400" spc="-14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sz="2400" spc="9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sz="2400" spc="0" dirty="0" err="1" smtClean="0">
                <a:solidFill>
                  <a:srgbClr val="00B0F0"/>
                </a:solidFill>
                <a:latin typeface="Times New Roman"/>
                <a:cs typeface="Times New Roman"/>
              </a:rPr>
              <a:t>co</a:t>
            </a:r>
            <a:r>
              <a:rPr lang="es-CO" sz="2400" spc="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nueves”) </a:t>
            </a:r>
            <a:r>
              <a:rPr lang="es-CO" sz="2400" spc="0" dirty="0" smtClean="0">
                <a:latin typeface="Times New Roman"/>
                <a:cs typeface="Times New Roman"/>
              </a:rPr>
              <a:t>de disponibilidad.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16" y="572051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09600" y="2437129"/>
            <a:ext cx="7696200" cy="1270"/>
          </a:xfrm>
          <a:custGeom>
            <a:avLst/>
            <a:gdLst/>
            <a:ahLst/>
            <a:cxnLst/>
            <a:rect l="l" t="t" r="r" b="b"/>
            <a:pathLst>
              <a:path w="7696200" h="1270">
                <a:moveTo>
                  <a:pt x="0" y="0"/>
                </a:moveTo>
                <a:lnTo>
                  <a:pt x="7696200" y="12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3144520"/>
            <a:ext cx="8382000" cy="1904"/>
          </a:xfrm>
          <a:custGeom>
            <a:avLst/>
            <a:gdLst/>
            <a:ahLst/>
            <a:cxnLst/>
            <a:rect l="l" t="t" r="r" b="b"/>
            <a:pathLst>
              <a:path w="8382000" h="1904">
                <a:moveTo>
                  <a:pt x="0" y="0"/>
                </a:moveTo>
                <a:lnTo>
                  <a:pt x="838200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3886200"/>
            <a:ext cx="8382000" cy="635"/>
          </a:xfrm>
          <a:custGeom>
            <a:avLst/>
            <a:gdLst/>
            <a:ahLst/>
            <a:cxnLst/>
            <a:rect l="l" t="t" r="r" b="b"/>
            <a:pathLst>
              <a:path w="8382000" h="635">
                <a:moveTo>
                  <a:pt x="0" y="0"/>
                </a:moveTo>
                <a:lnTo>
                  <a:pt x="838200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" y="4629150"/>
            <a:ext cx="8382000" cy="635"/>
          </a:xfrm>
          <a:custGeom>
            <a:avLst/>
            <a:gdLst/>
            <a:ahLst/>
            <a:cxnLst/>
            <a:rect l="l" t="t" r="r" b="b"/>
            <a:pathLst>
              <a:path w="8382000" h="635">
                <a:moveTo>
                  <a:pt x="0" y="0"/>
                </a:moveTo>
                <a:lnTo>
                  <a:pt x="838200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5372100"/>
            <a:ext cx="8382000" cy="634"/>
          </a:xfrm>
          <a:custGeom>
            <a:avLst/>
            <a:gdLst/>
            <a:ahLst/>
            <a:cxnLst/>
            <a:rect l="l" t="t" r="r" b="b"/>
            <a:pathLst>
              <a:path w="8382000" h="635">
                <a:moveTo>
                  <a:pt x="0" y="0"/>
                </a:moveTo>
                <a:lnTo>
                  <a:pt x="838200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" y="6113780"/>
            <a:ext cx="8382000" cy="1270"/>
          </a:xfrm>
          <a:custGeom>
            <a:avLst/>
            <a:gdLst/>
            <a:ahLst/>
            <a:cxnLst/>
            <a:rect l="l" t="t" r="r" b="b"/>
            <a:pathLst>
              <a:path w="8382000" h="1270">
                <a:moveTo>
                  <a:pt x="0" y="0"/>
                </a:moveTo>
                <a:lnTo>
                  <a:pt x="8382000" y="12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2437129"/>
            <a:ext cx="1270" cy="3676650"/>
          </a:xfrm>
          <a:custGeom>
            <a:avLst/>
            <a:gdLst/>
            <a:ahLst/>
            <a:cxnLst/>
            <a:rect l="l" t="t" r="r" b="b"/>
            <a:pathLst>
              <a:path w="1270" h="3676650">
                <a:moveTo>
                  <a:pt x="0" y="0"/>
                </a:moveTo>
                <a:lnTo>
                  <a:pt x="1270" y="367665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7400" y="1828164"/>
            <a:ext cx="635" cy="4286250"/>
          </a:xfrm>
          <a:custGeom>
            <a:avLst/>
            <a:gdLst/>
            <a:ahLst/>
            <a:cxnLst/>
            <a:rect l="l" t="t" r="r" b="b"/>
            <a:pathLst>
              <a:path w="635" h="4286250">
                <a:moveTo>
                  <a:pt x="0" y="0"/>
                </a:moveTo>
                <a:lnTo>
                  <a:pt x="635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63000" y="2437129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70" h="3657600">
                <a:moveTo>
                  <a:pt x="0" y="0"/>
                </a:moveTo>
                <a:lnTo>
                  <a:pt x="1270" y="36576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8700" y="1798954"/>
            <a:ext cx="1270" cy="4286250"/>
          </a:xfrm>
          <a:custGeom>
            <a:avLst/>
            <a:gdLst/>
            <a:ahLst/>
            <a:cxnLst/>
            <a:rect l="l" t="t" r="r" b="b"/>
            <a:pathLst>
              <a:path w="1270" h="4286250">
                <a:moveTo>
                  <a:pt x="0" y="0"/>
                </a:moveTo>
                <a:lnTo>
                  <a:pt x="1270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3800" y="1828164"/>
            <a:ext cx="1270" cy="4286250"/>
          </a:xfrm>
          <a:custGeom>
            <a:avLst/>
            <a:gdLst/>
            <a:ahLst/>
            <a:cxnLst/>
            <a:rect l="l" t="t" r="r" b="b"/>
            <a:pathLst>
              <a:path w="1270" h="4286250">
                <a:moveTo>
                  <a:pt x="0" y="0"/>
                </a:moveTo>
                <a:lnTo>
                  <a:pt x="1270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0200" y="1828164"/>
            <a:ext cx="1270" cy="4286250"/>
          </a:xfrm>
          <a:custGeom>
            <a:avLst/>
            <a:gdLst/>
            <a:ahLst/>
            <a:cxnLst/>
            <a:rect l="l" t="t" r="r" b="b"/>
            <a:pathLst>
              <a:path w="1270" h="4286250">
                <a:moveTo>
                  <a:pt x="0" y="0"/>
                </a:moveTo>
                <a:lnTo>
                  <a:pt x="1270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000" y="1828164"/>
            <a:ext cx="8382000" cy="609600"/>
          </a:xfrm>
          <a:custGeom>
            <a:avLst/>
            <a:gdLst/>
            <a:ahLst/>
            <a:cxnLst/>
            <a:rect l="l" t="t" r="r" b="b"/>
            <a:pathLst>
              <a:path w="8382000" h="609600">
                <a:moveTo>
                  <a:pt x="0" y="609600"/>
                </a:moveTo>
                <a:lnTo>
                  <a:pt x="8382000" y="609600"/>
                </a:lnTo>
                <a:lnTo>
                  <a:pt x="838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" y="2466467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89">
                <a:moveTo>
                  <a:pt x="0" y="0"/>
                </a:moveTo>
                <a:lnTo>
                  <a:pt x="1888489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9490" y="2466467"/>
            <a:ext cx="27431" cy="0"/>
          </a:xfrm>
          <a:custGeom>
            <a:avLst/>
            <a:gdLst/>
            <a:ahLst/>
            <a:cxnLst/>
            <a:rect l="l" t="t" r="r" b="b"/>
            <a:pathLst>
              <a:path w="27431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6922" y="2466467"/>
            <a:ext cx="1637029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7029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4079" y="2466467"/>
            <a:ext cx="27432" cy="0"/>
          </a:xfrm>
          <a:custGeom>
            <a:avLst/>
            <a:gdLst/>
            <a:ahLst/>
            <a:cxnLst/>
            <a:rect l="l" t="t" r="r" b="b"/>
            <a:pathLst>
              <a:path w="27432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1511" y="2466467"/>
            <a:ext cx="1827530" cy="0"/>
          </a:xfrm>
          <a:custGeom>
            <a:avLst/>
            <a:gdLst/>
            <a:ahLst/>
            <a:cxnLst/>
            <a:rect l="l" t="t" r="r" b="b"/>
            <a:pathLst>
              <a:path w="1827530">
                <a:moveTo>
                  <a:pt x="0" y="0"/>
                </a:moveTo>
                <a:lnTo>
                  <a:pt x="1827530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9041" y="2466467"/>
            <a:ext cx="27432" cy="0"/>
          </a:xfrm>
          <a:custGeom>
            <a:avLst/>
            <a:gdLst/>
            <a:ahLst/>
            <a:cxnLst/>
            <a:rect l="l" t="t" r="r" b="b"/>
            <a:pathLst>
              <a:path w="27432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16473" y="2466467"/>
            <a:ext cx="1505966" cy="0"/>
          </a:xfrm>
          <a:custGeom>
            <a:avLst/>
            <a:gdLst/>
            <a:ahLst/>
            <a:cxnLst/>
            <a:rect l="l" t="t" r="r" b="b"/>
            <a:pathLst>
              <a:path w="1505966">
                <a:moveTo>
                  <a:pt x="0" y="0"/>
                </a:moveTo>
                <a:lnTo>
                  <a:pt x="1505966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22566" y="2466467"/>
            <a:ext cx="27431" cy="0"/>
          </a:xfrm>
          <a:custGeom>
            <a:avLst/>
            <a:gdLst/>
            <a:ahLst/>
            <a:cxnLst/>
            <a:rect l="l" t="t" r="r" b="b"/>
            <a:pathLst>
              <a:path w="27431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49998" y="2466467"/>
            <a:ext cx="1414526" cy="0"/>
          </a:xfrm>
          <a:custGeom>
            <a:avLst/>
            <a:gdLst/>
            <a:ahLst/>
            <a:cxnLst/>
            <a:rect l="l" t="t" r="r" b="b"/>
            <a:pathLst>
              <a:path w="1414526">
                <a:moveTo>
                  <a:pt x="0" y="0"/>
                </a:moveTo>
                <a:lnTo>
                  <a:pt x="1414526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182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216" y="255297"/>
            <a:ext cx="3436481" cy="119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ni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ilidad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</a:pPr>
            <a:r>
              <a:rPr sz="3600" spc="-14" dirty="0" smtClean="0">
                <a:latin typeface="Times New Roman"/>
                <a:cs typeface="Times New Roman"/>
              </a:rPr>
              <a:t>D</a:t>
            </a:r>
            <a:r>
              <a:rPr sz="3600" spc="4" dirty="0" smtClean="0">
                <a:latin typeface="Times New Roman"/>
                <a:cs typeface="Times New Roman"/>
              </a:rPr>
              <a:t>e</a:t>
            </a:r>
            <a:r>
              <a:rPr sz="3600" spc="-4" dirty="0" smtClean="0">
                <a:latin typeface="Times New Roman"/>
                <a:cs typeface="Times New Roman"/>
              </a:rPr>
              <a:t>s</a:t>
            </a:r>
            <a:r>
              <a:rPr sz="3600" spc="0" dirty="0" smtClean="0">
                <a:latin typeface="Times New Roman"/>
                <a:cs typeface="Times New Roman"/>
              </a:rPr>
              <a:t>c</a:t>
            </a:r>
            <a:r>
              <a:rPr sz="3600" spc="4" dirty="0" smtClean="0">
                <a:latin typeface="Times New Roman"/>
                <a:cs typeface="Times New Roman"/>
              </a:rPr>
              <a:t>o</a:t>
            </a:r>
            <a:r>
              <a:rPr sz="3600" spc="19" dirty="0" smtClean="0">
                <a:latin typeface="Times New Roman"/>
                <a:cs typeface="Times New Roman"/>
              </a:rPr>
              <a:t>n</a:t>
            </a:r>
            <a:r>
              <a:rPr sz="3600" spc="0" dirty="0" smtClean="0">
                <a:latin typeface="Times New Roman"/>
                <a:cs typeface="Times New Roman"/>
              </a:rPr>
              <a:t>e</a:t>
            </a:r>
            <a:r>
              <a:rPr sz="3600" spc="19" dirty="0" smtClean="0">
                <a:latin typeface="Times New Roman"/>
                <a:cs typeface="Times New Roman"/>
              </a:rPr>
              <a:t>x</a:t>
            </a:r>
            <a:r>
              <a:rPr sz="3600" spc="9" dirty="0" smtClean="0">
                <a:latin typeface="Times New Roman"/>
                <a:cs typeface="Times New Roman"/>
              </a:rPr>
              <a:t>i</a:t>
            </a:r>
            <a:r>
              <a:rPr sz="3600" spc="0" dirty="0" smtClean="0">
                <a:latin typeface="Times New Roman"/>
                <a:cs typeface="Times New Roman"/>
              </a:rPr>
              <a:t>ón</a:t>
            </a:r>
            <a:r>
              <a:rPr sz="3600" spc="-124" dirty="0" smtClean="0">
                <a:latin typeface="Times New Roman"/>
                <a:cs typeface="Times New Roman"/>
              </a:rPr>
              <a:t> </a:t>
            </a:r>
            <a:r>
              <a:rPr sz="3600" spc="-9" dirty="0" smtClean="0">
                <a:latin typeface="Times New Roman"/>
                <a:cs typeface="Times New Roman"/>
              </a:rPr>
              <a:t>e</a:t>
            </a:r>
            <a:r>
              <a:rPr sz="3600" spc="0" dirty="0" smtClean="0">
                <a:latin typeface="Times New Roman"/>
                <a:cs typeface="Times New Roman"/>
              </a:rPr>
              <a:t>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8411" y="851200"/>
            <a:ext cx="174181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3600" spc="0" dirty="0" smtClean="0">
                <a:latin typeface="Times New Roman"/>
                <a:cs typeface="Times New Roman"/>
              </a:rPr>
              <a:t>mi</a:t>
            </a:r>
            <a:r>
              <a:rPr sz="3600" spc="14" dirty="0" smtClean="0">
                <a:latin typeface="Times New Roman"/>
                <a:cs typeface="Times New Roman"/>
              </a:rPr>
              <a:t>n</a:t>
            </a:r>
            <a:r>
              <a:rPr sz="3600" spc="4" dirty="0" smtClean="0">
                <a:latin typeface="Times New Roman"/>
                <a:cs typeface="Times New Roman"/>
              </a:rPr>
              <a:t>utos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268" y="2578966"/>
            <a:ext cx="1548832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99.</a:t>
            </a:r>
            <a:r>
              <a:rPr sz="3200" spc="-4" dirty="0" smtClean="0">
                <a:latin typeface="Times New Roman"/>
                <a:cs typeface="Times New Roman"/>
              </a:rPr>
              <a:t>9</a:t>
            </a:r>
            <a:r>
              <a:rPr sz="3200" spc="4" dirty="0" smtClean="0">
                <a:latin typeface="Times New Roman"/>
                <a:cs typeface="Times New Roman"/>
              </a:rPr>
              <a:t>99</a:t>
            </a:r>
            <a:r>
              <a:rPr sz="3200" spc="0" dirty="0" smtClean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192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9</a:t>
            </a:r>
            <a:r>
              <a:rPr sz="3200" spc="9" dirty="0" smtClean="0">
                <a:latin typeface="Times New Roman"/>
                <a:cs typeface="Times New Roman"/>
              </a:rPr>
              <a:t>9</a:t>
            </a:r>
            <a:r>
              <a:rPr sz="3200" spc="4" dirty="0" smtClean="0">
                <a:latin typeface="Times New Roman"/>
                <a:cs typeface="Times New Roman"/>
              </a:rPr>
              <a:t>.98</a:t>
            </a:r>
            <a:r>
              <a:rPr sz="3200" spc="0" dirty="0" smtClean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174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9</a:t>
            </a:r>
            <a:r>
              <a:rPr sz="3200" spc="9" dirty="0" smtClean="0">
                <a:latin typeface="Times New Roman"/>
                <a:cs typeface="Times New Roman"/>
              </a:rPr>
              <a:t>9</a:t>
            </a:r>
            <a:r>
              <a:rPr sz="3200" spc="4" dirty="0" smtClean="0">
                <a:latin typeface="Times New Roman"/>
                <a:cs typeface="Times New Roman"/>
              </a:rPr>
              <a:t>.95</a:t>
            </a:r>
            <a:r>
              <a:rPr sz="3200" spc="0" dirty="0" smtClean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215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9</a:t>
            </a:r>
            <a:r>
              <a:rPr sz="3200" spc="9" dirty="0" smtClean="0">
                <a:latin typeface="Times New Roman"/>
                <a:cs typeface="Times New Roman"/>
              </a:rPr>
              <a:t>9</a:t>
            </a:r>
            <a:r>
              <a:rPr sz="3200" spc="4" dirty="0" smtClean="0">
                <a:latin typeface="Times New Roman"/>
                <a:cs typeface="Times New Roman"/>
              </a:rPr>
              <a:t>.90</a:t>
            </a:r>
            <a:r>
              <a:rPr sz="3200" spc="0" dirty="0" smtClean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217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9</a:t>
            </a:r>
            <a:r>
              <a:rPr sz="3200" spc="9" dirty="0" smtClean="0">
                <a:latin typeface="Times New Roman"/>
                <a:cs typeface="Times New Roman"/>
              </a:rPr>
              <a:t>9</a:t>
            </a:r>
            <a:r>
              <a:rPr sz="3200" spc="4" dirty="0" smtClean="0">
                <a:latin typeface="Times New Roman"/>
                <a:cs typeface="Times New Roman"/>
              </a:rPr>
              <a:t>.70</a:t>
            </a:r>
            <a:r>
              <a:rPr sz="3200" spc="0" dirty="0" smtClean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0447" y="2578966"/>
            <a:ext cx="1004646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.00</a:t>
            </a:r>
            <a:r>
              <a:rPr sz="3200" spc="-4" dirty="0" smtClean="0">
                <a:latin typeface="Times New Roman"/>
                <a:cs typeface="Times New Roman"/>
              </a:rPr>
              <a:t>06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192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.01</a:t>
            </a:r>
            <a:r>
              <a:rPr sz="3200" spc="0" dirty="0" smtClean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421131">
              <a:lnSpc>
                <a:spcPct val="95825"/>
              </a:lnSpc>
              <a:spcBef>
                <a:spcPts val="174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.0</a:t>
            </a:r>
            <a:r>
              <a:rPr sz="3200" spc="0" dirty="0" smtClean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421131">
              <a:lnSpc>
                <a:spcPct val="95825"/>
              </a:lnSpc>
              <a:spcBef>
                <a:spcPts val="215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.0</a:t>
            </a:r>
            <a:r>
              <a:rPr sz="3200" spc="0" dirty="0" smtClean="0"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  <a:p>
            <a:pPr marL="421131">
              <a:lnSpc>
                <a:spcPct val="95825"/>
              </a:lnSpc>
              <a:spcBef>
                <a:spcPts val="217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.1</a:t>
            </a:r>
            <a:r>
              <a:rPr sz="3200" spc="0" dirty="0" smtClean="0">
                <a:latin typeface="Times New Roman"/>
                <a:cs typeface="Times New Roman"/>
              </a:rPr>
              <a:t>8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5117" y="2578966"/>
            <a:ext cx="875106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592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.0</a:t>
            </a:r>
            <a:r>
              <a:rPr sz="3200" spc="0" dirty="0" smtClean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215392" marR="61036">
              <a:lnSpc>
                <a:spcPct val="95825"/>
              </a:lnSpc>
              <a:spcBef>
                <a:spcPts val="192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.2</a:t>
            </a:r>
            <a:r>
              <a:rPr sz="3200" spc="0" dirty="0" smtClean="0">
                <a:latin typeface="Times New Roman"/>
                <a:cs typeface="Times New Roman"/>
              </a:rPr>
              <a:t>9</a:t>
            </a:r>
            <a:endParaRPr sz="3200">
              <a:latin typeface="Times New Roman"/>
              <a:cs typeface="Times New Roman"/>
            </a:endParaRPr>
          </a:p>
          <a:p>
            <a:pPr marL="215392" marR="61036">
              <a:lnSpc>
                <a:spcPct val="95825"/>
              </a:lnSpc>
              <a:spcBef>
                <a:spcPts val="174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.7</a:t>
            </a:r>
            <a:r>
              <a:rPr sz="3200" spc="0" dirty="0" smtClean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215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1.4</a:t>
            </a:r>
            <a:r>
              <a:rPr sz="3200" spc="0" dirty="0" smtClean="0"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217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4.3</a:t>
            </a:r>
            <a:r>
              <a:rPr sz="3200" spc="0" dirty="0" smtClean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8514" y="2578966"/>
            <a:ext cx="597738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042" algn="ctr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.1</a:t>
            </a:r>
            <a:r>
              <a:rPr sz="3200" spc="0" dirty="0" smtClean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  <a:p>
            <a:pPr marL="320547">
              <a:lnSpc>
                <a:spcPct val="95825"/>
              </a:lnSpc>
              <a:spcBef>
                <a:spcPts val="192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320547">
              <a:lnSpc>
                <a:spcPct val="95825"/>
              </a:lnSpc>
              <a:spcBef>
                <a:spcPts val="174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71589" marR="31280" algn="ctr">
              <a:lnSpc>
                <a:spcPct val="95825"/>
              </a:lnSpc>
              <a:spcBef>
                <a:spcPts val="215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10</a:t>
            </a:r>
            <a:endParaRPr sz="3200">
              <a:latin typeface="Times New Roman"/>
              <a:cs typeface="Times New Roman"/>
            </a:endParaRPr>
          </a:p>
          <a:p>
            <a:pPr marL="71589" marR="31280" algn="ctr">
              <a:lnSpc>
                <a:spcPct val="95825"/>
              </a:lnSpc>
              <a:spcBef>
                <a:spcPts val="217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30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0932" y="2578966"/>
            <a:ext cx="902538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8788" algn="r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216916">
              <a:lnSpc>
                <a:spcPct val="95825"/>
              </a:lnSpc>
              <a:spcBef>
                <a:spcPts val="192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10</a:t>
            </a:r>
            <a:r>
              <a:rPr sz="3200" spc="0" dirty="0" smtClean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216916">
              <a:lnSpc>
                <a:spcPct val="95825"/>
              </a:lnSpc>
              <a:spcBef>
                <a:spcPts val="174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26</a:t>
            </a:r>
            <a:r>
              <a:rPr sz="3200" spc="0" dirty="0" smtClean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216916">
              <a:lnSpc>
                <a:spcPct val="95825"/>
              </a:lnSpc>
              <a:spcBef>
                <a:spcPts val="215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52</a:t>
            </a:r>
            <a:r>
              <a:rPr sz="3200" spc="0" dirty="0" smtClean="0"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  <a:p>
            <a:pPr marR="73736" algn="r">
              <a:lnSpc>
                <a:spcPct val="95825"/>
              </a:lnSpc>
              <a:spcBef>
                <a:spcPts val="2175"/>
              </a:spcBef>
            </a:pPr>
            <a:r>
              <a:rPr sz="3200" spc="4" dirty="0" smtClean="0">
                <a:latin typeface="Times New Roman"/>
                <a:cs typeface="Times New Roman"/>
              </a:rPr>
              <a:t>157</a:t>
            </a:r>
            <a:r>
              <a:rPr sz="3200" spc="0" dirty="0" smtClean="0">
                <a:latin typeface="Times New Roman"/>
                <a:cs typeface="Times New Roman"/>
              </a:rPr>
              <a:t>7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0" y="1828164"/>
            <a:ext cx="8382000" cy="624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7"/>
              </a:spcBef>
            </a:pPr>
            <a:endParaRPr sz="550" dirty="0"/>
          </a:p>
          <a:p>
            <a:pPr marL="1970786">
              <a:lnSpc>
                <a:spcPct val="95825"/>
              </a:lnSpc>
            </a:pP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8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h</a:t>
            </a:r>
            <a:r>
              <a:rPr sz="2800" spc="4" dirty="0" smtClean="0">
                <a:latin typeface="Times New Roman"/>
                <a:cs typeface="Times New Roman"/>
              </a:rPr>
              <a:t>or</a:t>
            </a:r>
            <a:r>
              <a:rPr sz="2800" spc="0" dirty="0" smtClean="0">
                <a:latin typeface="Times New Roman"/>
                <a:cs typeface="Times New Roman"/>
              </a:rPr>
              <a:t>a     </a:t>
            </a:r>
            <a:r>
              <a:rPr sz="2800" spc="31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ía   </a:t>
            </a:r>
            <a:r>
              <a:rPr sz="2800" spc="26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  </a:t>
            </a:r>
            <a:r>
              <a:rPr sz="2800" spc="108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ñ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3282950" y="3221990"/>
            <a:ext cx="3075940" cy="734695"/>
          </a:xfrm>
          <a:custGeom>
            <a:avLst/>
            <a:gdLst/>
            <a:ahLst/>
            <a:cxnLst/>
            <a:rect l="l" t="t" r="r" b="b"/>
            <a:pathLst>
              <a:path w="3075940" h="734695">
                <a:moveTo>
                  <a:pt x="3075940" y="366395"/>
                </a:moveTo>
                <a:lnTo>
                  <a:pt x="3075304" y="356870"/>
                </a:lnTo>
                <a:lnTo>
                  <a:pt x="3073400" y="346710"/>
                </a:lnTo>
                <a:lnTo>
                  <a:pt x="3071495" y="337185"/>
                </a:lnTo>
                <a:lnTo>
                  <a:pt x="3067685" y="327025"/>
                </a:lnTo>
                <a:lnTo>
                  <a:pt x="3063240" y="318135"/>
                </a:lnTo>
                <a:lnTo>
                  <a:pt x="3058160" y="308610"/>
                </a:lnTo>
                <a:lnTo>
                  <a:pt x="3051810" y="299085"/>
                </a:lnTo>
                <a:lnTo>
                  <a:pt x="3044190" y="290195"/>
                </a:lnTo>
                <a:lnTo>
                  <a:pt x="3035935" y="280670"/>
                </a:lnTo>
                <a:lnTo>
                  <a:pt x="3025775" y="271780"/>
                </a:lnTo>
                <a:lnTo>
                  <a:pt x="3015615" y="262889"/>
                </a:lnTo>
                <a:lnTo>
                  <a:pt x="3003550" y="254000"/>
                </a:lnTo>
                <a:lnTo>
                  <a:pt x="2990850" y="245110"/>
                </a:lnTo>
                <a:lnTo>
                  <a:pt x="2976879" y="236220"/>
                </a:lnTo>
                <a:lnTo>
                  <a:pt x="2962275" y="227330"/>
                </a:lnTo>
                <a:lnTo>
                  <a:pt x="2945765" y="218439"/>
                </a:lnTo>
                <a:lnTo>
                  <a:pt x="2928620" y="210185"/>
                </a:lnTo>
                <a:lnTo>
                  <a:pt x="2910204" y="201295"/>
                </a:lnTo>
                <a:lnTo>
                  <a:pt x="2890520" y="192405"/>
                </a:lnTo>
                <a:lnTo>
                  <a:pt x="2870200" y="183514"/>
                </a:lnTo>
                <a:lnTo>
                  <a:pt x="2848610" y="174625"/>
                </a:lnTo>
                <a:lnTo>
                  <a:pt x="2826385" y="166370"/>
                </a:lnTo>
                <a:lnTo>
                  <a:pt x="2804160" y="158114"/>
                </a:lnTo>
                <a:lnTo>
                  <a:pt x="2780665" y="149860"/>
                </a:lnTo>
                <a:lnTo>
                  <a:pt x="2757170" y="142239"/>
                </a:lnTo>
                <a:lnTo>
                  <a:pt x="2732404" y="134620"/>
                </a:lnTo>
                <a:lnTo>
                  <a:pt x="2707640" y="127000"/>
                </a:lnTo>
                <a:lnTo>
                  <a:pt x="2681604" y="120014"/>
                </a:lnTo>
                <a:lnTo>
                  <a:pt x="2654935" y="113030"/>
                </a:lnTo>
                <a:lnTo>
                  <a:pt x="2627629" y="106680"/>
                </a:lnTo>
                <a:lnTo>
                  <a:pt x="2599690" y="99695"/>
                </a:lnTo>
                <a:lnTo>
                  <a:pt x="2570479" y="93345"/>
                </a:lnTo>
                <a:lnTo>
                  <a:pt x="2540635" y="87630"/>
                </a:lnTo>
                <a:lnTo>
                  <a:pt x="2510154" y="81280"/>
                </a:lnTo>
                <a:lnTo>
                  <a:pt x="2479040" y="75564"/>
                </a:lnTo>
                <a:lnTo>
                  <a:pt x="2446654" y="69850"/>
                </a:lnTo>
                <a:lnTo>
                  <a:pt x="2413000" y="64770"/>
                </a:lnTo>
                <a:lnTo>
                  <a:pt x="2378710" y="59055"/>
                </a:lnTo>
                <a:lnTo>
                  <a:pt x="2343785" y="53975"/>
                </a:lnTo>
                <a:lnTo>
                  <a:pt x="2307590" y="48895"/>
                </a:lnTo>
                <a:lnTo>
                  <a:pt x="2270760" y="43814"/>
                </a:lnTo>
                <a:lnTo>
                  <a:pt x="2233929" y="39370"/>
                </a:lnTo>
                <a:lnTo>
                  <a:pt x="2197100" y="34925"/>
                </a:lnTo>
                <a:lnTo>
                  <a:pt x="2160270" y="30480"/>
                </a:lnTo>
                <a:lnTo>
                  <a:pt x="2123440" y="26670"/>
                </a:lnTo>
                <a:lnTo>
                  <a:pt x="2086610" y="23495"/>
                </a:lnTo>
                <a:lnTo>
                  <a:pt x="2049145" y="19685"/>
                </a:lnTo>
                <a:lnTo>
                  <a:pt x="2012314" y="17145"/>
                </a:lnTo>
                <a:lnTo>
                  <a:pt x="1974214" y="13970"/>
                </a:lnTo>
                <a:lnTo>
                  <a:pt x="1936750" y="11430"/>
                </a:lnTo>
                <a:lnTo>
                  <a:pt x="1898650" y="8889"/>
                </a:lnTo>
                <a:lnTo>
                  <a:pt x="1860550" y="6985"/>
                </a:lnTo>
                <a:lnTo>
                  <a:pt x="1821814" y="5080"/>
                </a:lnTo>
                <a:lnTo>
                  <a:pt x="1782445" y="3810"/>
                </a:lnTo>
                <a:lnTo>
                  <a:pt x="1743075" y="2539"/>
                </a:lnTo>
                <a:lnTo>
                  <a:pt x="1703070" y="1270"/>
                </a:lnTo>
                <a:lnTo>
                  <a:pt x="1662429" y="635"/>
                </a:lnTo>
                <a:lnTo>
                  <a:pt x="1621154" y="0"/>
                </a:lnTo>
                <a:lnTo>
                  <a:pt x="1454150" y="0"/>
                </a:lnTo>
                <a:lnTo>
                  <a:pt x="1412875" y="635"/>
                </a:lnTo>
                <a:lnTo>
                  <a:pt x="1372235" y="1270"/>
                </a:lnTo>
                <a:lnTo>
                  <a:pt x="1332864" y="2539"/>
                </a:lnTo>
                <a:lnTo>
                  <a:pt x="1292860" y="3810"/>
                </a:lnTo>
                <a:lnTo>
                  <a:pt x="1254125" y="5080"/>
                </a:lnTo>
                <a:lnTo>
                  <a:pt x="1215389" y="6985"/>
                </a:lnTo>
                <a:lnTo>
                  <a:pt x="1177289" y="8889"/>
                </a:lnTo>
                <a:lnTo>
                  <a:pt x="1139189" y="11430"/>
                </a:lnTo>
                <a:lnTo>
                  <a:pt x="1101089" y="13970"/>
                </a:lnTo>
                <a:lnTo>
                  <a:pt x="1063625" y="17145"/>
                </a:lnTo>
                <a:lnTo>
                  <a:pt x="1026795" y="19685"/>
                </a:lnTo>
                <a:lnTo>
                  <a:pt x="989329" y="23495"/>
                </a:lnTo>
                <a:lnTo>
                  <a:pt x="952500" y="26670"/>
                </a:lnTo>
                <a:lnTo>
                  <a:pt x="915670" y="30480"/>
                </a:lnTo>
                <a:lnTo>
                  <a:pt x="878839" y="34925"/>
                </a:lnTo>
                <a:lnTo>
                  <a:pt x="842010" y="39370"/>
                </a:lnTo>
                <a:lnTo>
                  <a:pt x="805179" y="43814"/>
                </a:lnTo>
                <a:lnTo>
                  <a:pt x="768350" y="48895"/>
                </a:lnTo>
                <a:lnTo>
                  <a:pt x="731520" y="53975"/>
                </a:lnTo>
                <a:lnTo>
                  <a:pt x="696595" y="59055"/>
                </a:lnTo>
                <a:lnTo>
                  <a:pt x="662304" y="64770"/>
                </a:lnTo>
                <a:lnTo>
                  <a:pt x="629285" y="69850"/>
                </a:lnTo>
                <a:lnTo>
                  <a:pt x="596900" y="75564"/>
                </a:lnTo>
                <a:lnTo>
                  <a:pt x="565150" y="81280"/>
                </a:lnTo>
                <a:lnTo>
                  <a:pt x="534670" y="87630"/>
                </a:lnTo>
                <a:lnTo>
                  <a:pt x="504825" y="93345"/>
                </a:lnTo>
                <a:lnTo>
                  <a:pt x="476250" y="99695"/>
                </a:lnTo>
                <a:lnTo>
                  <a:pt x="448310" y="106680"/>
                </a:lnTo>
                <a:lnTo>
                  <a:pt x="421004" y="113030"/>
                </a:lnTo>
                <a:lnTo>
                  <a:pt x="394335" y="120014"/>
                </a:lnTo>
                <a:lnTo>
                  <a:pt x="368300" y="127000"/>
                </a:lnTo>
                <a:lnTo>
                  <a:pt x="343535" y="134620"/>
                </a:lnTo>
                <a:lnTo>
                  <a:pt x="318770" y="142239"/>
                </a:lnTo>
                <a:lnTo>
                  <a:pt x="295275" y="149860"/>
                </a:lnTo>
                <a:lnTo>
                  <a:pt x="271779" y="158114"/>
                </a:lnTo>
                <a:lnTo>
                  <a:pt x="248920" y="166370"/>
                </a:lnTo>
                <a:lnTo>
                  <a:pt x="226695" y="174625"/>
                </a:lnTo>
                <a:lnTo>
                  <a:pt x="205104" y="183514"/>
                </a:lnTo>
                <a:lnTo>
                  <a:pt x="184785" y="192405"/>
                </a:lnTo>
                <a:lnTo>
                  <a:pt x="165100" y="201295"/>
                </a:lnTo>
                <a:lnTo>
                  <a:pt x="147320" y="210185"/>
                </a:lnTo>
                <a:lnTo>
                  <a:pt x="130175" y="218439"/>
                </a:lnTo>
                <a:lnTo>
                  <a:pt x="113664" y="227330"/>
                </a:lnTo>
                <a:lnTo>
                  <a:pt x="99060" y="236220"/>
                </a:lnTo>
                <a:lnTo>
                  <a:pt x="85089" y="245110"/>
                </a:lnTo>
                <a:lnTo>
                  <a:pt x="72389" y="254000"/>
                </a:lnTo>
                <a:lnTo>
                  <a:pt x="60325" y="262889"/>
                </a:lnTo>
                <a:lnTo>
                  <a:pt x="49529" y="271780"/>
                </a:lnTo>
                <a:lnTo>
                  <a:pt x="40004" y="280670"/>
                </a:lnTo>
                <a:lnTo>
                  <a:pt x="31750" y="290195"/>
                </a:lnTo>
                <a:lnTo>
                  <a:pt x="24129" y="299085"/>
                </a:lnTo>
                <a:lnTo>
                  <a:pt x="17779" y="308610"/>
                </a:lnTo>
                <a:lnTo>
                  <a:pt x="12064" y="318135"/>
                </a:lnTo>
                <a:lnTo>
                  <a:pt x="3810" y="337185"/>
                </a:lnTo>
                <a:lnTo>
                  <a:pt x="0" y="356870"/>
                </a:lnTo>
                <a:lnTo>
                  <a:pt x="0" y="376555"/>
                </a:lnTo>
                <a:lnTo>
                  <a:pt x="3810" y="396875"/>
                </a:lnTo>
                <a:lnTo>
                  <a:pt x="12064" y="415925"/>
                </a:lnTo>
                <a:lnTo>
                  <a:pt x="17779" y="425450"/>
                </a:lnTo>
                <a:lnTo>
                  <a:pt x="24129" y="434975"/>
                </a:lnTo>
                <a:lnTo>
                  <a:pt x="31750" y="444500"/>
                </a:lnTo>
                <a:lnTo>
                  <a:pt x="40004" y="453390"/>
                </a:lnTo>
                <a:lnTo>
                  <a:pt x="49529" y="462280"/>
                </a:lnTo>
                <a:lnTo>
                  <a:pt x="60325" y="471805"/>
                </a:lnTo>
                <a:lnTo>
                  <a:pt x="72389" y="480695"/>
                </a:lnTo>
                <a:lnTo>
                  <a:pt x="85089" y="489585"/>
                </a:lnTo>
                <a:lnTo>
                  <a:pt x="99060" y="498475"/>
                </a:lnTo>
                <a:lnTo>
                  <a:pt x="113664" y="506730"/>
                </a:lnTo>
                <a:lnTo>
                  <a:pt x="130175" y="515620"/>
                </a:lnTo>
                <a:lnTo>
                  <a:pt x="147320" y="524510"/>
                </a:lnTo>
                <a:lnTo>
                  <a:pt x="165100" y="533400"/>
                </a:lnTo>
                <a:lnTo>
                  <a:pt x="184785" y="542290"/>
                </a:lnTo>
                <a:lnTo>
                  <a:pt x="205104" y="550545"/>
                </a:lnTo>
                <a:lnTo>
                  <a:pt x="226695" y="559435"/>
                </a:lnTo>
                <a:lnTo>
                  <a:pt x="248920" y="567690"/>
                </a:lnTo>
                <a:lnTo>
                  <a:pt x="271779" y="575945"/>
                </a:lnTo>
                <a:lnTo>
                  <a:pt x="295275" y="584200"/>
                </a:lnTo>
                <a:lnTo>
                  <a:pt x="318770" y="591820"/>
                </a:lnTo>
                <a:lnTo>
                  <a:pt x="343535" y="599440"/>
                </a:lnTo>
                <a:lnTo>
                  <a:pt x="368300" y="606425"/>
                </a:lnTo>
                <a:lnTo>
                  <a:pt x="394335" y="614045"/>
                </a:lnTo>
                <a:lnTo>
                  <a:pt x="421004" y="621030"/>
                </a:lnTo>
                <a:lnTo>
                  <a:pt x="448310" y="627380"/>
                </a:lnTo>
                <a:lnTo>
                  <a:pt x="476250" y="634365"/>
                </a:lnTo>
                <a:lnTo>
                  <a:pt x="504825" y="640715"/>
                </a:lnTo>
                <a:lnTo>
                  <a:pt x="534670" y="646430"/>
                </a:lnTo>
                <a:lnTo>
                  <a:pt x="565150" y="652780"/>
                </a:lnTo>
                <a:lnTo>
                  <a:pt x="596900" y="658495"/>
                </a:lnTo>
                <a:lnTo>
                  <a:pt x="629285" y="664210"/>
                </a:lnTo>
                <a:lnTo>
                  <a:pt x="662304" y="669925"/>
                </a:lnTo>
                <a:lnTo>
                  <a:pt x="696595" y="675005"/>
                </a:lnTo>
                <a:lnTo>
                  <a:pt x="731520" y="680085"/>
                </a:lnTo>
                <a:lnTo>
                  <a:pt x="768350" y="685165"/>
                </a:lnTo>
                <a:lnTo>
                  <a:pt x="805179" y="690245"/>
                </a:lnTo>
                <a:lnTo>
                  <a:pt x="842010" y="695325"/>
                </a:lnTo>
                <a:lnTo>
                  <a:pt x="878839" y="699770"/>
                </a:lnTo>
                <a:lnTo>
                  <a:pt x="915670" y="703580"/>
                </a:lnTo>
                <a:lnTo>
                  <a:pt x="952500" y="707390"/>
                </a:lnTo>
                <a:lnTo>
                  <a:pt x="989329" y="711200"/>
                </a:lnTo>
                <a:lnTo>
                  <a:pt x="1026795" y="714375"/>
                </a:lnTo>
                <a:lnTo>
                  <a:pt x="1063625" y="717550"/>
                </a:lnTo>
                <a:lnTo>
                  <a:pt x="1101089" y="720725"/>
                </a:lnTo>
                <a:lnTo>
                  <a:pt x="1139189" y="723265"/>
                </a:lnTo>
                <a:lnTo>
                  <a:pt x="1177289" y="725170"/>
                </a:lnTo>
                <a:lnTo>
                  <a:pt x="1215389" y="727075"/>
                </a:lnTo>
                <a:lnTo>
                  <a:pt x="1254125" y="728980"/>
                </a:lnTo>
                <a:lnTo>
                  <a:pt x="1292860" y="730885"/>
                </a:lnTo>
                <a:lnTo>
                  <a:pt x="1332864" y="732155"/>
                </a:lnTo>
                <a:lnTo>
                  <a:pt x="1372235" y="732790"/>
                </a:lnTo>
                <a:lnTo>
                  <a:pt x="1412875" y="734060"/>
                </a:lnTo>
                <a:lnTo>
                  <a:pt x="1454150" y="734695"/>
                </a:lnTo>
                <a:lnTo>
                  <a:pt x="1621154" y="734695"/>
                </a:lnTo>
                <a:lnTo>
                  <a:pt x="1662429" y="734060"/>
                </a:lnTo>
                <a:lnTo>
                  <a:pt x="1703070" y="732790"/>
                </a:lnTo>
                <a:lnTo>
                  <a:pt x="1743075" y="732155"/>
                </a:lnTo>
                <a:lnTo>
                  <a:pt x="1782445" y="730885"/>
                </a:lnTo>
                <a:lnTo>
                  <a:pt x="1821814" y="728980"/>
                </a:lnTo>
                <a:lnTo>
                  <a:pt x="1860550" y="727075"/>
                </a:lnTo>
                <a:lnTo>
                  <a:pt x="1898650" y="725170"/>
                </a:lnTo>
                <a:lnTo>
                  <a:pt x="1936750" y="723265"/>
                </a:lnTo>
                <a:lnTo>
                  <a:pt x="1974214" y="720725"/>
                </a:lnTo>
                <a:lnTo>
                  <a:pt x="2012314" y="717550"/>
                </a:lnTo>
                <a:lnTo>
                  <a:pt x="2049145" y="714375"/>
                </a:lnTo>
                <a:lnTo>
                  <a:pt x="2086610" y="711200"/>
                </a:lnTo>
                <a:lnTo>
                  <a:pt x="2123440" y="707390"/>
                </a:lnTo>
                <a:lnTo>
                  <a:pt x="2160270" y="703580"/>
                </a:lnTo>
                <a:lnTo>
                  <a:pt x="2197100" y="699770"/>
                </a:lnTo>
                <a:lnTo>
                  <a:pt x="2233929" y="695325"/>
                </a:lnTo>
                <a:lnTo>
                  <a:pt x="2270760" y="690245"/>
                </a:lnTo>
                <a:lnTo>
                  <a:pt x="2307590" y="685165"/>
                </a:lnTo>
                <a:lnTo>
                  <a:pt x="2343785" y="680085"/>
                </a:lnTo>
                <a:lnTo>
                  <a:pt x="2378710" y="675005"/>
                </a:lnTo>
                <a:lnTo>
                  <a:pt x="2413000" y="669925"/>
                </a:lnTo>
                <a:lnTo>
                  <a:pt x="2446654" y="664210"/>
                </a:lnTo>
                <a:lnTo>
                  <a:pt x="2479040" y="658495"/>
                </a:lnTo>
                <a:lnTo>
                  <a:pt x="2510154" y="652780"/>
                </a:lnTo>
                <a:lnTo>
                  <a:pt x="2540635" y="646430"/>
                </a:lnTo>
                <a:lnTo>
                  <a:pt x="2570479" y="640715"/>
                </a:lnTo>
                <a:lnTo>
                  <a:pt x="2599690" y="634365"/>
                </a:lnTo>
                <a:lnTo>
                  <a:pt x="2627629" y="627380"/>
                </a:lnTo>
                <a:lnTo>
                  <a:pt x="2654935" y="621030"/>
                </a:lnTo>
                <a:lnTo>
                  <a:pt x="2681604" y="614045"/>
                </a:lnTo>
                <a:lnTo>
                  <a:pt x="2707640" y="606425"/>
                </a:lnTo>
                <a:lnTo>
                  <a:pt x="2732404" y="599440"/>
                </a:lnTo>
                <a:lnTo>
                  <a:pt x="2757170" y="591820"/>
                </a:lnTo>
                <a:lnTo>
                  <a:pt x="2780665" y="584200"/>
                </a:lnTo>
                <a:lnTo>
                  <a:pt x="2804160" y="575945"/>
                </a:lnTo>
                <a:lnTo>
                  <a:pt x="2826385" y="567690"/>
                </a:lnTo>
                <a:lnTo>
                  <a:pt x="2848610" y="559435"/>
                </a:lnTo>
                <a:lnTo>
                  <a:pt x="2870200" y="550545"/>
                </a:lnTo>
                <a:lnTo>
                  <a:pt x="2890520" y="542290"/>
                </a:lnTo>
                <a:lnTo>
                  <a:pt x="2910204" y="533400"/>
                </a:lnTo>
                <a:lnTo>
                  <a:pt x="2928620" y="524510"/>
                </a:lnTo>
                <a:lnTo>
                  <a:pt x="2945765" y="515620"/>
                </a:lnTo>
                <a:lnTo>
                  <a:pt x="2962275" y="506730"/>
                </a:lnTo>
                <a:lnTo>
                  <a:pt x="2976879" y="498475"/>
                </a:lnTo>
                <a:lnTo>
                  <a:pt x="2990850" y="489585"/>
                </a:lnTo>
                <a:lnTo>
                  <a:pt x="3003550" y="480695"/>
                </a:lnTo>
                <a:lnTo>
                  <a:pt x="3015615" y="471805"/>
                </a:lnTo>
                <a:lnTo>
                  <a:pt x="3025775" y="462280"/>
                </a:lnTo>
                <a:lnTo>
                  <a:pt x="3035935" y="453390"/>
                </a:lnTo>
                <a:lnTo>
                  <a:pt x="3044190" y="444500"/>
                </a:lnTo>
                <a:lnTo>
                  <a:pt x="3051810" y="434975"/>
                </a:lnTo>
                <a:lnTo>
                  <a:pt x="3058160" y="425450"/>
                </a:lnTo>
                <a:lnTo>
                  <a:pt x="3063240" y="415925"/>
                </a:lnTo>
                <a:lnTo>
                  <a:pt x="3067685" y="406400"/>
                </a:lnTo>
                <a:lnTo>
                  <a:pt x="3071495" y="396875"/>
                </a:lnTo>
                <a:lnTo>
                  <a:pt x="3073400" y="386715"/>
                </a:lnTo>
                <a:lnTo>
                  <a:pt x="3075304" y="376555"/>
                </a:lnTo>
                <a:lnTo>
                  <a:pt x="3075940" y="36639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0040" y="3415029"/>
            <a:ext cx="2358390" cy="734695"/>
          </a:xfrm>
          <a:custGeom>
            <a:avLst/>
            <a:gdLst/>
            <a:ahLst/>
            <a:cxnLst/>
            <a:rect l="l" t="t" r="r" b="b"/>
            <a:pathLst>
              <a:path w="2358390" h="734695">
                <a:moveTo>
                  <a:pt x="1269" y="345440"/>
                </a:moveTo>
                <a:lnTo>
                  <a:pt x="0" y="356235"/>
                </a:lnTo>
                <a:lnTo>
                  <a:pt x="0" y="378460"/>
                </a:lnTo>
                <a:lnTo>
                  <a:pt x="1269" y="389255"/>
                </a:lnTo>
                <a:lnTo>
                  <a:pt x="3809" y="399415"/>
                </a:lnTo>
                <a:lnTo>
                  <a:pt x="6984" y="409575"/>
                </a:lnTo>
                <a:lnTo>
                  <a:pt x="10794" y="419735"/>
                </a:lnTo>
                <a:lnTo>
                  <a:pt x="15240" y="429260"/>
                </a:lnTo>
                <a:lnTo>
                  <a:pt x="20954" y="439420"/>
                </a:lnTo>
                <a:lnTo>
                  <a:pt x="27304" y="448945"/>
                </a:lnTo>
                <a:lnTo>
                  <a:pt x="34925" y="458470"/>
                </a:lnTo>
                <a:lnTo>
                  <a:pt x="43179" y="467995"/>
                </a:lnTo>
                <a:lnTo>
                  <a:pt x="52070" y="477520"/>
                </a:lnTo>
                <a:lnTo>
                  <a:pt x="62229" y="486410"/>
                </a:lnTo>
                <a:lnTo>
                  <a:pt x="73024" y="495935"/>
                </a:lnTo>
                <a:lnTo>
                  <a:pt x="85090" y="504825"/>
                </a:lnTo>
                <a:lnTo>
                  <a:pt x="97790" y="514350"/>
                </a:lnTo>
                <a:lnTo>
                  <a:pt x="111759" y="523240"/>
                </a:lnTo>
                <a:lnTo>
                  <a:pt x="126365" y="532765"/>
                </a:lnTo>
                <a:lnTo>
                  <a:pt x="141604" y="541655"/>
                </a:lnTo>
                <a:lnTo>
                  <a:pt x="158115" y="550545"/>
                </a:lnTo>
                <a:lnTo>
                  <a:pt x="174624" y="559435"/>
                </a:lnTo>
                <a:lnTo>
                  <a:pt x="191770" y="567690"/>
                </a:lnTo>
                <a:lnTo>
                  <a:pt x="208915" y="575945"/>
                </a:lnTo>
                <a:lnTo>
                  <a:pt x="226695" y="584200"/>
                </a:lnTo>
                <a:lnTo>
                  <a:pt x="245109" y="591820"/>
                </a:lnTo>
                <a:lnTo>
                  <a:pt x="263524" y="598805"/>
                </a:lnTo>
                <a:lnTo>
                  <a:pt x="282574" y="606425"/>
                </a:lnTo>
                <a:lnTo>
                  <a:pt x="302259" y="613410"/>
                </a:lnTo>
                <a:lnTo>
                  <a:pt x="322579" y="620395"/>
                </a:lnTo>
                <a:lnTo>
                  <a:pt x="343534" y="627380"/>
                </a:lnTo>
                <a:lnTo>
                  <a:pt x="365124" y="633730"/>
                </a:lnTo>
                <a:lnTo>
                  <a:pt x="387349" y="640080"/>
                </a:lnTo>
                <a:lnTo>
                  <a:pt x="410209" y="646430"/>
                </a:lnTo>
                <a:lnTo>
                  <a:pt x="433704" y="652145"/>
                </a:lnTo>
                <a:lnTo>
                  <a:pt x="457834" y="657860"/>
                </a:lnTo>
                <a:lnTo>
                  <a:pt x="482599" y="663575"/>
                </a:lnTo>
                <a:lnTo>
                  <a:pt x="507999" y="669290"/>
                </a:lnTo>
                <a:lnTo>
                  <a:pt x="534035" y="675005"/>
                </a:lnTo>
                <a:lnTo>
                  <a:pt x="561340" y="680085"/>
                </a:lnTo>
                <a:lnTo>
                  <a:pt x="588645" y="685165"/>
                </a:lnTo>
                <a:lnTo>
                  <a:pt x="617220" y="690245"/>
                </a:lnTo>
                <a:lnTo>
                  <a:pt x="645795" y="695325"/>
                </a:lnTo>
                <a:lnTo>
                  <a:pt x="673735" y="699770"/>
                </a:lnTo>
                <a:lnTo>
                  <a:pt x="702310" y="703580"/>
                </a:lnTo>
                <a:lnTo>
                  <a:pt x="730249" y="707390"/>
                </a:lnTo>
                <a:lnTo>
                  <a:pt x="758824" y="711200"/>
                </a:lnTo>
                <a:lnTo>
                  <a:pt x="787399" y="714375"/>
                </a:lnTo>
                <a:lnTo>
                  <a:pt x="815974" y="717550"/>
                </a:lnTo>
                <a:lnTo>
                  <a:pt x="844549" y="720725"/>
                </a:lnTo>
                <a:lnTo>
                  <a:pt x="873760" y="723265"/>
                </a:lnTo>
                <a:lnTo>
                  <a:pt x="902970" y="725170"/>
                </a:lnTo>
                <a:lnTo>
                  <a:pt x="932179" y="727075"/>
                </a:lnTo>
                <a:lnTo>
                  <a:pt x="962024" y="728980"/>
                </a:lnTo>
                <a:lnTo>
                  <a:pt x="991870" y="730885"/>
                </a:lnTo>
                <a:lnTo>
                  <a:pt x="1022349" y="732155"/>
                </a:lnTo>
                <a:lnTo>
                  <a:pt x="1052830" y="732790"/>
                </a:lnTo>
                <a:lnTo>
                  <a:pt x="1083945" y="734060"/>
                </a:lnTo>
                <a:lnTo>
                  <a:pt x="1115060" y="734695"/>
                </a:lnTo>
                <a:lnTo>
                  <a:pt x="1243965" y="734695"/>
                </a:lnTo>
                <a:lnTo>
                  <a:pt x="1275080" y="734060"/>
                </a:lnTo>
                <a:lnTo>
                  <a:pt x="1306195" y="732790"/>
                </a:lnTo>
                <a:lnTo>
                  <a:pt x="1336674" y="732155"/>
                </a:lnTo>
                <a:lnTo>
                  <a:pt x="1367155" y="730885"/>
                </a:lnTo>
                <a:lnTo>
                  <a:pt x="1396999" y="728980"/>
                </a:lnTo>
                <a:lnTo>
                  <a:pt x="1426845" y="727075"/>
                </a:lnTo>
                <a:lnTo>
                  <a:pt x="1456055" y="725170"/>
                </a:lnTo>
                <a:lnTo>
                  <a:pt x="1485265" y="723265"/>
                </a:lnTo>
                <a:lnTo>
                  <a:pt x="1513840" y="720725"/>
                </a:lnTo>
                <a:lnTo>
                  <a:pt x="1542415" y="717550"/>
                </a:lnTo>
                <a:lnTo>
                  <a:pt x="1570990" y="714375"/>
                </a:lnTo>
                <a:lnTo>
                  <a:pt x="1599565" y="711200"/>
                </a:lnTo>
                <a:lnTo>
                  <a:pt x="1628139" y="707390"/>
                </a:lnTo>
                <a:lnTo>
                  <a:pt x="1656079" y="703580"/>
                </a:lnTo>
                <a:lnTo>
                  <a:pt x="1684655" y="699770"/>
                </a:lnTo>
                <a:lnTo>
                  <a:pt x="1712595" y="695325"/>
                </a:lnTo>
                <a:lnTo>
                  <a:pt x="1740535" y="690245"/>
                </a:lnTo>
                <a:lnTo>
                  <a:pt x="1769110" y="685165"/>
                </a:lnTo>
                <a:lnTo>
                  <a:pt x="1796414" y="680085"/>
                </a:lnTo>
                <a:lnTo>
                  <a:pt x="1823720" y="675005"/>
                </a:lnTo>
                <a:lnTo>
                  <a:pt x="1849755" y="669290"/>
                </a:lnTo>
                <a:lnTo>
                  <a:pt x="1875789" y="663575"/>
                </a:lnTo>
                <a:lnTo>
                  <a:pt x="1900555" y="657860"/>
                </a:lnTo>
                <a:lnTo>
                  <a:pt x="1924685" y="652145"/>
                </a:lnTo>
                <a:lnTo>
                  <a:pt x="1948180" y="646430"/>
                </a:lnTo>
                <a:lnTo>
                  <a:pt x="1971039" y="640080"/>
                </a:lnTo>
                <a:lnTo>
                  <a:pt x="1993264" y="633730"/>
                </a:lnTo>
                <a:lnTo>
                  <a:pt x="2014855" y="627380"/>
                </a:lnTo>
                <a:lnTo>
                  <a:pt x="2035810" y="620395"/>
                </a:lnTo>
                <a:lnTo>
                  <a:pt x="2056130" y="613410"/>
                </a:lnTo>
                <a:lnTo>
                  <a:pt x="2075814" y="606425"/>
                </a:lnTo>
                <a:lnTo>
                  <a:pt x="2095500" y="598805"/>
                </a:lnTo>
                <a:lnTo>
                  <a:pt x="2113915" y="591820"/>
                </a:lnTo>
                <a:lnTo>
                  <a:pt x="2132330" y="584200"/>
                </a:lnTo>
                <a:lnTo>
                  <a:pt x="2150110" y="575945"/>
                </a:lnTo>
                <a:lnTo>
                  <a:pt x="2167255" y="567690"/>
                </a:lnTo>
                <a:lnTo>
                  <a:pt x="2184400" y="559435"/>
                </a:lnTo>
                <a:lnTo>
                  <a:pt x="2200910" y="550545"/>
                </a:lnTo>
                <a:lnTo>
                  <a:pt x="2202180" y="549910"/>
                </a:lnTo>
                <a:lnTo>
                  <a:pt x="2218055" y="541020"/>
                </a:lnTo>
                <a:lnTo>
                  <a:pt x="2233930" y="531495"/>
                </a:lnTo>
                <a:lnTo>
                  <a:pt x="2248535" y="522605"/>
                </a:lnTo>
                <a:lnTo>
                  <a:pt x="2261870" y="513080"/>
                </a:lnTo>
                <a:lnTo>
                  <a:pt x="2274570" y="504190"/>
                </a:lnTo>
                <a:lnTo>
                  <a:pt x="2286000" y="494665"/>
                </a:lnTo>
                <a:lnTo>
                  <a:pt x="2296795" y="485775"/>
                </a:lnTo>
                <a:lnTo>
                  <a:pt x="2306955" y="476250"/>
                </a:lnTo>
                <a:lnTo>
                  <a:pt x="2315845" y="466725"/>
                </a:lnTo>
                <a:lnTo>
                  <a:pt x="2324100" y="457200"/>
                </a:lnTo>
                <a:lnTo>
                  <a:pt x="2331085" y="447675"/>
                </a:lnTo>
                <a:lnTo>
                  <a:pt x="2337435" y="438150"/>
                </a:lnTo>
                <a:lnTo>
                  <a:pt x="2343150" y="427990"/>
                </a:lnTo>
                <a:lnTo>
                  <a:pt x="2347595" y="418465"/>
                </a:lnTo>
                <a:lnTo>
                  <a:pt x="2351405" y="408305"/>
                </a:lnTo>
                <a:lnTo>
                  <a:pt x="2354580" y="398145"/>
                </a:lnTo>
                <a:lnTo>
                  <a:pt x="2356485" y="387985"/>
                </a:lnTo>
                <a:lnTo>
                  <a:pt x="2357755" y="377190"/>
                </a:lnTo>
                <a:lnTo>
                  <a:pt x="2358390" y="366395"/>
                </a:lnTo>
                <a:lnTo>
                  <a:pt x="2357755" y="356235"/>
                </a:lnTo>
                <a:lnTo>
                  <a:pt x="2356485" y="345440"/>
                </a:lnTo>
                <a:lnTo>
                  <a:pt x="2354580" y="335280"/>
                </a:lnTo>
                <a:lnTo>
                  <a:pt x="2351405" y="325120"/>
                </a:lnTo>
                <a:lnTo>
                  <a:pt x="2347595" y="315595"/>
                </a:lnTo>
                <a:lnTo>
                  <a:pt x="2343150" y="305435"/>
                </a:lnTo>
                <a:lnTo>
                  <a:pt x="2337435" y="295910"/>
                </a:lnTo>
                <a:lnTo>
                  <a:pt x="2331085" y="286385"/>
                </a:lnTo>
                <a:lnTo>
                  <a:pt x="2323465" y="276860"/>
                </a:lnTo>
                <a:lnTo>
                  <a:pt x="2315845" y="267335"/>
                </a:lnTo>
                <a:lnTo>
                  <a:pt x="2306320" y="257810"/>
                </a:lnTo>
                <a:lnTo>
                  <a:pt x="2296795" y="248285"/>
                </a:lnTo>
                <a:lnTo>
                  <a:pt x="2285365" y="238760"/>
                </a:lnTo>
                <a:lnTo>
                  <a:pt x="2273935" y="229870"/>
                </a:lnTo>
                <a:lnTo>
                  <a:pt x="2261235" y="220345"/>
                </a:lnTo>
                <a:lnTo>
                  <a:pt x="2247265" y="211455"/>
                </a:lnTo>
                <a:lnTo>
                  <a:pt x="2232660" y="201930"/>
                </a:lnTo>
                <a:lnTo>
                  <a:pt x="2217420" y="193040"/>
                </a:lnTo>
                <a:lnTo>
                  <a:pt x="2200910" y="183515"/>
                </a:lnTo>
                <a:lnTo>
                  <a:pt x="2184400" y="174625"/>
                </a:lnTo>
                <a:lnTo>
                  <a:pt x="2167255" y="166370"/>
                </a:lnTo>
                <a:lnTo>
                  <a:pt x="2150110" y="158115"/>
                </a:lnTo>
                <a:lnTo>
                  <a:pt x="2132330" y="149860"/>
                </a:lnTo>
                <a:lnTo>
                  <a:pt x="2113915" y="142240"/>
                </a:lnTo>
                <a:lnTo>
                  <a:pt x="2095500" y="134620"/>
                </a:lnTo>
                <a:lnTo>
                  <a:pt x="2075814" y="127000"/>
                </a:lnTo>
                <a:lnTo>
                  <a:pt x="2056130" y="120015"/>
                </a:lnTo>
                <a:lnTo>
                  <a:pt x="2035810" y="113030"/>
                </a:lnTo>
                <a:lnTo>
                  <a:pt x="2014855" y="106045"/>
                </a:lnTo>
                <a:lnTo>
                  <a:pt x="1993264" y="99695"/>
                </a:lnTo>
                <a:lnTo>
                  <a:pt x="1971039" y="93345"/>
                </a:lnTo>
                <a:lnTo>
                  <a:pt x="1948180" y="86995"/>
                </a:lnTo>
                <a:lnTo>
                  <a:pt x="1924685" y="81280"/>
                </a:lnTo>
                <a:lnTo>
                  <a:pt x="1900555" y="74930"/>
                </a:lnTo>
                <a:lnTo>
                  <a:pt x="1875789" y="69215"/>
                </a:lnTo>
                <a:lnTo>
                  <a:pt x="1849755" y="63500"/>
                </a:lnTo>
                <a:lnTo>
                  <a:pt x="1823720" y="58420"/>
                </a:lnTo>
                <a:lnTo>
                  <a:pt x="1796414" y="53340"/>
                </a:lnTo>
                <a:lnTo>
                  <a:pt x="1769110" y="47625"/>
                </a:lnTo>
                <a:lnTo>
                  <a:pt x="1740535" y="43180"/>
                </a:lnTo>
                <a:lnTo>
                  <a:pt x="1712595" y="38735"/>
                </a:lnTo>
                <a:lnTo>
                  <a:pt x="1684655" y="34290"/>
                </a:lnTo>
                <a:lnTo>
                  <a:pt x="1656079" y="29845"/>
                </a:lnTo>
                <a:lnTo>
                  <a:pt x="1628139" y="26670"/>
                </a:lnTo>
                <a:lnTo>
                  <a:pt x="1599565" y="22860"/>
                </a:lnTo>
                <a:lnTo>
                  <a:pt x="1570990" y="19685"/>
                </a:lnTo>
                <a:lnTo>
                  <a:pt x="1542415" y="16510"/>
                </a:lnTo>
                <a:lnTo>
                  <a:pt x="1513840" y="13970"/>
                </a:lnTo>
                <a:lnTo>
                  <a:pt x="1485265" y="11430"/>
                </a:lnTo>
                <a:lnTo>
                  <a:pt x="1456055" y="8890"/>
                </a:lnTo>
                <a:lnTo>
                  <a:pt x="1426845" y="6985"/>
                </a:lnTo>
                <a:lnTo>
                  <a:pt x="1396999" y="5080"/>
                </a:lnTo>
                <a:lnTo>
                  <a:pt x="1367155" y="3810"/>
                </a:lnTo>
                <a:lnTo>
                  <a:pt x="1336674" y="2540"/>
                </a:lnTo>
                <a:lnTo>
                  <a:pt x="1306195" y="1270"/>
                </a:lnTo>
                <a:lnTo>
                  <a:pt x="1275080" y="635"/>
                </a:lnTo>
                <a:lnTo>
                  <a:pt x="1243965" y="0"/>
                </a:lnTo>
                <a:lnTo>
                  <a:pt x="1115060" y="0"/>
                </a:lnTo>
                <a:lnTo>
                  <a:pt x="1083945" y="635"/>
                </a:lnTo>
                <a:lnTo>
                  <a:pt x="1052830" y="1270"/>
                </a:lnTo>
                <a:lnTo>
                  <a:pt x="1022349" y="2540"/>
                </a:lnTo>
                <a:lnTo>
                  <a:pt x="991870" y="3810"/>
                </a:lnTo>
                <a:lnTo>
                  <a:pt x="962024" y="5080"/>
                </a:lnTo>
                <a:lnTo>
                  <a:pt x="932179" y="6985"/>
                </a:lnTo>
                <a:lnTo>
                  <a:pt x="902970" y="8890"/>
                </a:lnTo>
                <a:lnTo>
                  <a:pt x="873760" y="11430"/>
                </a:lnTo>
                <a:lnTo>
                  <a:pt x="844549" y="13970"/>
                </a:lnTo>
                <a:lnTo>
                  <a:pt x="815974" y="16510"/>
                </a:lnTo>
                <a:lnTo>
                  <a:pt x="787399" y="19685"/>
                </a:lnTo>
                <a:lnTo>
                  <a:pt x="758824" y="22860"/>
                </a:lnTo>
                <a:lnTo>
                  <a:pt x="730249" y="26670"/>
                </a:lnTo>
                <a:lnTo>
                  <a:pt x="702310" y="29845"/>
                </a:lnTo>
                <a:lnTo>
                  <a:pt x="673735" y="34290"/>
                </a:lnTo>
                <a:lnTo>
                  <a:pt x="645795" y="38735"/>
                </a:lnTo>
                <a:lnTo>
                  <a:pt x="617220" y="43180"/>
                </a:lnTo>
                <a:lnTo>
                  <a:pt x="588645" y="47625"/>
                </a:lnTo>
                <a:lnTo>
                  <a:pt x="561340" y="53340"/>
                </a:lnTo>
                <a:lnTo>
                  <a:pt x="534035" y="58420"/>
                </a:lnTo>
                <a:lnTo>
                  <a:pt x="507999" y="63500"/>
                </a:lnTo>
                <a:lnTo>
                  <a:pt x="482599" y="69215"/>
                </a:lnTo>
                <a:lnTo>
                  <a:pt x="457834" y="74930"/>
                </a:lnTo>
                <a:lnTo>
                  <a:pt x="433704" y="81280"/>
                </a:lnTo>
                <a:lnTo>
                  <a:pt x="410209" y="86995"/>
                </a:lnTo>
                <a:lnTo>
                  <a:pt x="387349" y="93345"/>
                </a:lnTo>
                <a:lnTo>
                  <a:pt x="365124" y="99695"/>
                </a:lnTo>
                <a:lnTo>
                  <a:pt x="343534" y="106045"/>
                </a:lnTo>
                <a:lnTo>
                  <a:pt x="322579" y="113030"/>
                </a:lnTo>
                <a:lnTo>
                  <a:pt x="302259" y="120015"/>
                </a:lnTo>
                <a:lnTo>
                  <a:pt x="282574" y="127000"/>
                </a:lnTo>
                <a:lnTo>
                  <a:pt x="263524" y="134620"/>
                </a:lnTo>
                <a:lnTo>
                  <a:pt x="245109" y="142240"/>
                </a:lnTo>
                <a:lnTo>
                  <a:pt x="226695" y="149860"/>
                </a:lnTo>
                <a:lnTo>
                  <a:pt x="208915" y="158115"/>
                </a:lnTo>
                <a:lnTo>
                  <a:pt x="191770" y="166370"/>
                </a:lnTo>
                <a:lnTo>
                  <a:pt x="174624" y="174625"/>
                </a:lnTo>
                <a:lnTo>
                  <a:pt x="158115" y="183515"/>
                </a:lnTo>
                <a:lnTo>
                  <a:pt x="157479" y="184150"/>
                </a:lnTo>
                <a:lnTo>
                  <a:pt x="140334" y="193675"/>
                </a:lnTo>
                <a:lnTo>
                  <a:pt x="125095" y="202565"/>
                </a:lnTo>
                <a:lnTo>
                  <a:pt x="110490" y="212090"/>
                </a:lnTo>
                <a:lnTo>
                  <a:pt x="96520" y="220980"/>
                </a:lnTo>
                <a:lnTo>
                  <a:pt x="83820" y="230505"/>
                </a:lnTo>
                <a:lnTo>
                  <a:pt x="71754" y="239395"/>
                </a:lnTo>
                <a:lnTo>
                  <a:pt x="60959" y="248920"/>
                </a:lnTo>
                <a:lnTo>
                  <a:pt x="50799" y="257810"/>
                </a:lnTo>
                <a:lnTo>
                  <a:pt x="41909" y="267335"/>
                </a:lnTo>
                <a:lnTo>
                  <a:pt x="33654" y="276860"/>
                </a:lnTo>
                <a:lnTo>
                  <a:pt x="26669" y="286385"/>
                </a:lnTo>
                <a:lnTo>
                  <a:pt x="20319" y="295910"/>
                </a:lnTo>
                <a:lnTo>
                  <a:pt x="14604" y="305435"/>
                </a:lnTo>
                <a:lnTo>
                  <a:pt x="10159" y="315595"/>
                </a:lnTo>
                <a:lnTo>
                  <a:pt x="6350" y="325755"/>
                </a:lnTo>
                <a:lnTo>
                  <a:pt x="3175" y="335280"/>
                </a:lnTo>
                <a:lnTo>
                  <a:pt x="1269" y="34544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2490" y="3856990"/>
            <a:ext cx="1590040" cy="600075"/>
          </a:xfrm>
          <a:custGeom>
            <a:avLst/>
            <a:gdLst/>
            <a:ahLst/>
            <a:cxnLst/>
            <a:rect l="l" t="t" r="r" b="b"/>
            <a:pathLst>
              <a:path w="1590040" h="600075">
                <a:moveTo>
                  <a:pt x="1590040" y="300355"/>
                </a:moveTo>
                <a:lnTo>
                  <a:pt x="1589405" y="295275"/>
                </a:lnTo>
                <a:lnTo>
                  <a:pt x="1588770" y="283845"/>
                </a:lnTo>
                <a:lnTo>
                  <a:pt x="1586865" y="272415"/>
                </a:lnTo>
                <a:lnTo>
                  <a:pt x="1583690" y="261620"/>
                </a:lnTo>
                <a:lnTo>
                  <a:pt x="1579880" y="250825"/>
                </a:lnTo>
                <a:lnTo>
                  <a:pt x="1574799" y="240665"/>
                </a:lnTo>
                <a:lnTo>
                  <a:pt x="1568449" y="229870"/>
                </a:lnTo>
                <a:lnTo>
                  <a:pt x="1561465" y="219710"/>
                </a:lnTo>
                <a:lnTo>
                  <a:pt x="1553845" y="209550"/>
                </a:lnTo>
                <a:lnTo>
                  <a:pt x="1544320" y="200025"/>
                </a:lnTo>
                <a:lnTo>
                  <a:pt x="1534160" y="189865"/>
                </a:lnTo>
                <a:lnTo>
                  <a:pt x="1523365" y="179705"/>
                </a:lnTo>
                <a:lnTo>
                  <a:pt x="1510665" y="170180"/>
                </a:lnTo>
                <a:lnTo>
                  <a:pt x="1497330" y="160655"/>
                </a:lnTo>
                <a:lnTo>
                  <a:pt x="1483360" y="150495"/>
                </a:lnTo>
                <a:lnTo>
                  <a:pt x="1471930" y="143510"/>
                </a:lnTo>
                <a:lnTo>
                  <a:pt x="1460499" y="136525"/>
                </a:lnTo>
                <a:lnTo>
                  <a:pt x="1448435" y="130175"/>
                </a:lnTo>
                <a:lnTo>
                  <a:pt x="1436370" y="123190"/>
                </a:lnTo>
                <a:lnTo>
                  <a:pt x="1424305" y="116840"/>
                </a:lnTo>
                <a:lnTo>
                  <a:pt x="1411605" y="111125"/>
                </a:lnTo>
                <a:lnTo>
                  <a:pt x="1398270" y="104775"/>
                </a:lnTo>
                <a:lnTo>
                  <a:pt x="1384935" y="99060"/>
                </a:lnTo>
                <a:lnTo>
                  <a:pt x="1371599" y="93345"/>
                </a:lnTo>
                <a:lnTo>
                  <a:pt x="1356995" y="87630"/>
                </a:lnTo>
                <a:lnTo>
                  <a:pt x="1342390" y="82550"/>
                </a:lnTo>
                <a:lnTo>
                  <a:pt x="1327785" y="77470"/>
                </a:lnTo>
                <a:lnTo>
                  <a:pt x="1312545" y="72390"/>
                </a:lnTo>
                <a:lnTo>
                  <a:pt x="1296670" y="67310"/>
                </a:lnTo>
                <a:lnTo>
                  <a:pt x="1280160" y="62230"/>
                </a:lnTo>
                <a:lnTo>
                  <a:pt x="1263649" y="57785"/>
                </a:lnTo>
                <a:lnTo>
                  <a:pt x="1246505" y="53340"/>
                </a:lnTo>
                <a:lnTo>
                  <a:pt x="1228724" y="48895"/>
                </a:lnTo>
                <a:lnTo>
                  <a:pt x="1210945" y="44450"/>
                </a:lnTo>
                <a:lnTo>
                  <a:pt x="1191895" y="40005"/>
                </a:lnTo>
                <a:lnTo>
                  <a:pt x="1173480" y="36195"/>
                </a:lnTo>
                <a:lnTo>
                  <a:pt x="1154430" y="32385"/>
                </a:lnTo>
                <a:lnTo>
                  <a:pt x="1135380" y="28575"/>
                </a:lnTo>
                <a:lnTo>
                  <a:pt x="1116330" y="25400"/>
                </a:lnTo>
                <a:lnTo>
                  <a:pt x="1097280" y="22225"/>
                </a:lnTo>
                <a:lnTo>
                  <a:pt x="1078230" y="19050"/>
                </a:lnTo>
                <a:lnTo>
                  <a:pt x="1058545" y="16510"/>
                </a:lnTo>
                <a:lnTo>
                  <a:pt x="1039495" y="13970"/>
                </a:lnTo>
                <a:lnTo>
                  <a:pt x="1019810" y="11430"/>
                </a:lnTo>
                <a:lnTo>
                  <a:pt x="1000760" y="9525"/>
                </a:lnTo>
                <a:lnTo>
                  <a:pt x="981074" y="7620"/>
                </a:lnTo>
                <a:lnTo>
                  <a:pt x="961390" y="5715"/>
                </a:lnTo>
                <a:lnTo>
                  <a:pt x="941070" y="4445"/>
                </a:lnTo>
                <a:lnTo>
                  <a:pt x="920749" y="3175"/>
                </a:lnTo>
                <a:lnTo>
                  <a:pt x="900429" y="1905"/>
                </a:lnTo>
                <a:lnTo>
                  <a:pt x="880110" y="1270"/>
                </a:lnTo>
                <a:lnTo>
                  <a:pt x="859154" y="635"/>
                </a:lnTo>
                <a:lnTo>
                  <a:pt x="838199" y="0"/>
                </a:lnTo>
                <a:lnTo>
                  <a:pt x="751204" y="0"/>
                </a:lnTo>
                <a:lnTo>
                  <a:pt x="730250" y="635"/>
                </a:lnTo>
                <a:lnTo>
                  <a:pt x="709294" y="1270"/>
                </a:lnTo>
                <a:lnTo>
                  <a:pt x="688975" y="1905"/>
                </a:lnTo>
                <a:lnTo>
                  <a:pt x="668654" y="3175"/>
                </a:lnTo>
                <a:lnTo>
                  <a:pt x="648335" y="4445"/>
                </a:lnTo>
                <a:lnTo>
                  <a:pt x="628015" y="5715"/>
                </a:lnTo>
                <a:lnTo>
                  <a:pt x="608329" y="7620"/>
                </a:lnTo>
                <a:lnTo>
                  <a:pt x="588644" y="9525"/>
                </a:lnTo>
                <a:lnTo>
                  <a:pt x="569594" y="11430"/>
                </a:lnTo>
                <a:lnTo>
                  <a:pt x="549910" y="13970"/>
                </a:lnTo>
                <a:lnTo>
                  <a:pt x="530860" y="16510"/>
                </a:lnTo>
                <a:lnTo>
                  <a:pt x="511175" y="19050"/>
                </a:lnTo>
                <a:lnTo>
                  <a:pt x="492125" y="22225"/>
                </a:lnTo>
                <a:lnTo>
                  <a:pt x="473075" y="25400"/>
                </a:lnTo>
                <a:lnTo>
                  <a:pt x="454025" y="28575"/>
                </a:lnTo>
                <a:lnTo>
                  <a:pt x="434975" y="32385"/>
                </a:lnTo>
                <a:lnTo>
                  <a:pt x="415925" y="36195"/>
                </a:lnTo>
                <a:lnTo>
                  <a:pt x="397509" y="40005"/>
                </a:lnTo>
                <a:lnTo>
                  <a:pt x="378459" y="44450"/>
                </a:lnTo>
                <a:lnTo>
                  <a:pt x="360044" y="48895"/>
                </a:lnTo>
                <a:lnTo>
                  <a:pt x="342265" y="53340"/>
                </a:lnTo>
                <a:lnTo>
                  <a:pt x="325119" y="57785"/>
                </a:lnTo>
                <a:lnTo>
                  <a:pt x="308609" y="62230"/>
                </a:lnTo>
                <a:lnTo>
                  <a:pt x="292100" y="67310"/>
                </a:lnTo>
                <a:lnTo>
                  <a:pt x="276225" y="72390"/>
                </a:lnTo>
                <a:lnTo>
                  <a:pt x="260984" y="77470"/>
                </a:lnTo>
                <a:lnTo>
                  <a:pt x="245744" y="82550"/>
                </a:lnTo>
                <a:lnTo>
                  <a:pt x="231140" y="87630"/>
                </a:lnTo>
                <a:lnTo>
                  <a:pt x="217169" y="93345"/>
                </a:lnTo>
                <a:lnTo>
                  <a:pt x="203200" y="99060"/>
                </a:lnTo>
                <a:lnTo>
                  <a:pt x="189865" y="104775"/>
                </a:lnTo>
                <a:lnTo>
                  <a:pt x="177165" y="111125"/>
                </a:lnTo>
                <a:lnTo>
                  <a:pt x="164465" y="116840"/>
                </a:lnTo>
                <a:lnTo>
                  <a:pt x="152400" y="123190"/>
                </a:lnTo>
                <a:lnTo>
                  <a:pt x="140334" y="130175"/>
                </a:lnTo>
                <a:lnTo>
                  <a:pt x="128904" y="136525"/>
                </a:lnTo>
                <a:lnTo>
                  <a:pt x="117475" y="143510"/>
                </a:lnTo>
                <a:lnTo>
                  <a:pt x="106044" y="150495"/>
                </a:lnTo>
                <a:lnTo>
                  <a:pt x="99059" y="155575"/>
                </a:lnTo>
                <a:lnTo>
                  <a:pt x="85090" y="165100"/>
                </a:lnTo>
                <a:lnTo>
                  <a:pt x="71754" y="174625"/>
                </a:lnTo>
                <a:lnTo>
                  <a:pt x="60325" y="184785"/>
                </a:lnTo>
                <a:lnTo>
                  <a:pt x="49529" y="194310"/>
                </a:lnTo>
                <a:lnTo>
                  <a:pt x="40004" y="204470"/>
                </a:lnTo>
                <a:lnTo>
                  <a:pt x="31115" y="214630"/>
                </a:lnTo>
                <a:lnTo>
                  <a:pt x="23494" y="224790"/>
                </a:lnTo>
                <a:lnTo>
                  <a:pt x="17144" y="234950"/>
                </a:lnTo>
                <a:lnTo>
                  <a:pt x="12065" y="245745"/>
                </a:lnTo>
                <a:lnTo>
                  <a:pt x="7619" y="255905"/>
                </a:lnTo>
                <a:lnTo>
                  <a:pt x="3809" y="266700"/>
                </a:lnTo>
                <a:lnTo>
                  <a:pt x="1904" y="278130"/>
                </a:lnTo>
                <a:lnTo>
                  <a:pt x="0" y="288925"/>
                </a:lnTo>
                <a:lnTo>
                  <a:pt x="0" y="306070"/>
                </a:lnTo>
                <a:lnTo>
                  <a:pt x="634" y="316865"/>
                </a:lnTo>
                <a:lnTo>
                  <a:pt x="2540" y="328295"/>
                </a:lnTo>
                <a:lnTo>
                  <a:pt x="5715" y="339090"/>
                </a:lnTo>
                <a:lnTo>
                  <a:pt x="9525" y="349250"/>
                </a:lnTo>
                <a:lnTo>
                  <a:pt x="14604" y="360045"/>
                </a:lnTo>
                <a:lnTo>
                  <a:pt x="20319" y="370205"/>
                </a:lnTo>
                <a:lnTo>
                  <a:pt x="27304" y="380365"/>
                </a:lnTo>
                <a:lnTo>
                  <a:pt x="34925" y="390525"/>
                </a:lnTo>
                <a:lnTo>
                  <a:pt x="44450" y="400685"/>
                </a:lnTo>
                <a:lnTo>
                  <a:pt x="54609" y="410845"/>
                </a:lnTo>
                <a:lnTo>
                  <a:pt x="66040" y="420370"/>
                </a:lnTo>
                <a:lnTo>
                  <a:pt x="78104" y="430530"/>
                </a:lnTo>
                <a:lnTo>
                  <a:pt x="91440" y="440690"/>
                </a:lnTo>
                <a:lnTo>
                  <a:pt x="106044" y="450215"/>
                </a:lnTo>
                <a:lnTo>
                  <a:pt x="117475" y="457200"/>
                </a:lnTo>
                <a:lnTo>
                  <a:pt x="128904" y="464185"/>
                </a:lnTo>
                <a:lnTo>
                  <a:pt x="140334" y="470535"/>
                </a:lnTo>
                <a:lnTo>
                  <a:pt x="152400" y="476885"/>
                </a:lnTo>
                <a:lnTo>
                  <a:pt x="164465" y="483235"/>
                </a:lnTo>
                <a:lnTo>
                  <a:pt x="177165" y="489585"/>
                </a:lnTo>
                <a:lnTo>
                  <a:pt x="189865" y="495300"/>
                </a:lnTo>
                <a:lnTo>
                  <a:pt x="203200" y="501015"/>
                </a:lnTo>
                <a:lnTo>
                  <a:pt x="217169" y="506730"/>
                </a:lnTo>
                <a:lnTo>
                  <a:pt x="231140" y="512445"/>
                </a:lnTo>
                <a:lnTo>
                  <a:pt x="245744" y="517525"/>
                </a:lnTo>
                <a:lnTo>
                  <a:pt x="260984" y="522605"/>
                </a:lnTo>
                <a:lnTo>
                  <a:pt x="276225" y="527685"/>
                </a:lnTo>
                <a:lnTo>
                  <a:pt x="292100" y="532765"/>
                </a:lnTo>
                <a:lnTo>
                  <a:pt x="308609" y="537210"/>
                </a:lnTo>
                <a:lnTo>
                  <a:pt x="325119" y="542290"/>
                </a:lnTo>
                <a:lnTo>
                  <a:pt x="342265" y="546735"/>
                </a:lnTo>
                <a:lnTo>
                  <a:pt x="360044" y="551180"/>
                </a:lnTo>
                <a:lnTo>
                  <a:pt x="378459" y="555625"/>
                </a:lnTo>
                <a:lnTo>
                  <a:pt x="397509" y="559435"/>
                </a:lnTo>
                <a:lnTo>
                  <a:pt x="415925" y="563880"/>
                </a:lnTo>
                <a:lnTo>
                  <a:pt x="434975" y="567690"/>
                </a:lnTo>
                <a:lnTo>
                  <a:pt x="454025" y="571500"/>
                </a:lnTo>
                <a:lnTo>
                  <a:pt x="473075" y="574675"/>
                </a:lnTo>
                <a:lnTo>
                  <a:pt x="492125" y="577850"/>
                </a:lnTo>
                <a:lnTo>
                  <a:pt x="511175" y="581025"/>
                </a:lnTo>
                <a:lnTo>
                  <a:pt x="530860" y="583565"/>
                </a:lnTo>
                <a:lnTo>
                  <a:pt x="549910" y="586105"/>
                </a:lnTo>
                <a:lnTo>
                  <a:pt x="569594" y="588645"/>
                </a:lnTo>
                <a:lnTo>
                  <a:pt x="588644" y="590550"/>
                </a:lnTo>
                <a:lnTo>
                  <a:pt x="608329" y="592455"/>
                </a:lnTo>
                <a:lnTo>
                  <a:pt x="628015" y="593725"/>
                </a:lnTo>
                <a:lnTo>
                  <a:pt x="648335" y="595630"/>
                </a:lnTo>
                <a:lnTo>
                  <a:pt x="668654" y="596900"/>
                </a:lnTo>
                <a:lnTo>
                  <a:pt x="688975" y="598170"/>
                </a:lnTo>
                <a:lnTo>
                  <a:pt x="709294" y="598805"/>
                </a:lnTo>
                <a:lnTo>
                  <a:pt x="730250" y="599440"/>
                </a:lnTo>
                <a:lnTo>
                  <a:pt x="751204" y="600075"/>
                </a:lnTo>
                <a:lnTo>
                  <a:pt x="838199" y="600075"/>
                </a:lnTo>
                <a:lnTo>
                  <a:pt x="859154" y="599440"/>
                </a:lnTo>
                <a:lnTo>
                  <a:pt x="880110" y="598805"/>
                </a:lnTo>
                <a:lnTo>
                  <a:pt x="900429" y="598170"/>
                </a:lnTo>
                <a:lnTo>
                  <a:pt x="920749" y="596900"/>
                </a:lnTo>
                <a:lnTo>
                  <a:pt x="941070" y="595630"/>
                </a:lnTo>
                <a:lnTo>
                  <a:pt x="961390" y="593725"/>
                </a:lnTo>
                <a:lnTo>
                  <a:pt x="981074" y="592455"/>
                </a:lnTo>
                <a:lnTo>
                  <a:pt x="1000760" y="590550"/>
                </a:lnTo>
                <a:lnTo>
                  <a:pt x="1019810" y="588645"/>
                </a:lnTo>
                <a:lnTo>
                  <a:pt x="1039495" y="586105"/>
                </a:lnTo>
                <a:lnTo>
                  <a:pt x="1058545" y="583565"/>
                </a:lnTo>
                <a:lnTo>
                  <a:pt x="1078230" y="581025"/>
                </a:lnTo>
                <a:lnTo>
                  <a:pt x="1097280" y="577850"/>
                </a:lnTo>
                <a:lnTo>
                  <a:pt x="1116330" y="574675"/>
                </a:lnTo>
                <a:lnTo>
                  <a:pt x="1135380" y="571500"/>
                </a:lnTo>
                <a:lnTo>
                  <a:pt x="1154430" y="567690"/>
                </a:lnTo>
                <a:lnTo>
                  <a:pt x="1173480" y="563880"/>
                </a:lnTo>
                <a:lnTo>
                  <a:pt x="1191895" y="559435"/>
                </a:lnTo>
                <a:lnTo>
                  <a:pt x="1210945" y="555625"/>
                </a:lnTo>
                <a:lnTo>
                  <a:pt x="1228724" y="551180"/>
                </a:lnTo>
                <a:lnTo>
                  <a:pt x="1246505" y="546735"/>
                </a:lnTo>
                <a:lnTo>
                  <a:pt x="1263649" y="542290"/>
                </a:lnTo>
                <a:lnTo>
                  <a:pt x="1280160" y="537210"/>
                </a:lnTo>
                <a:lnTo>
                  <a:pt x="1296670" y="532765"/>
                </a:lnTo>
                <a:lnTo>
                  <a:pt x="1312545" y="527685"/>
                </a:lnTo>
                <a:lnTo>
                  <a:pt x="1327785" y="522605"/>
                </a:lnTo>
                <a:lnTo>
                  <a:pt x="1342390" y="517525"/>
                </a:lnTo>
                <a:lnTo>
                  <a:pt x="1356995" y="512445"/>
                </a:lnTo>
                <a:lnTo>
                  <a:pt x="1371599" y="506730"/>
                </a:lnTo>
                <a:lnTo>
                  <a:pt x="1384935" y="501015"/>
                </a:lnTo>
                <a:lnTo>
                  <a:pt x="1398270" y="495300"/>
                </a:lnTo>
                <a:lnTo>
                  <a:pt x="1411605" y="489585"/>
                </a:lnTo>
                <a:lnTo>
                  <a:pt x="1424305" y="483235"/>
                </a:lnTo>
                <a:lnTo>
                  <a:pt x="1436370" y="476885"/>
                </a:lnTo>
                <a:lnTo>
                  <a:pt x="1448435" y="470535"/>
                </a:lnTo>
                <a:lnTo>
                  <a:pt x="1460499" y="464185"/>
                </a:lnTo>
                <a:lnTo>
                  <a:pt x="1471930" y="457200"/>
                </a:lnTo>
                <a:lnTo>
                  <a:pt x="1483360" y="450215"/>
                </a:lnTo>
                <a:lnTo>
                  <a:pt x="1490345" y="445770"/>
                </a:lnTo>
                <a:lnTo>
                  <a:pt x="1504315" y="435610"/>
                </a:lnTo>
                <a:lnTo>
                  <a:pt x="1517015" y="425450"/>
                </a:lnTo>
                <a:lnTo>
                  <a:pt x="1528445" y="415925"/>
                </a:lnTo>
                <a:lnTo>
                  <a:pt x="1539240" y="405765"/>
                </a:lnTo>
                <a:lnTo>
                  <a:pt x="1549399" y="395605"/>
                </a:lnTo>
                <a:lnTo>
                  <a:pt x="1557655" y="385445"/>
                </a:lnTo>
                <a:lnTo>
                  <a:pt x="1565274" y="375285"/>
                </a:lnTo>
                <a:lnTo>
                  <a:pt x="1571624" y="365125"/>
                </a:lnTo>
                <a:lnTo>
                  <a:pt x="1577340" y="354965"/>
                </a:lnTo>
                <a:lnTo>
                  <a:pt x="1581785" y="344170"/>
                </a:lnTo>
                <a:lnTo>
                  <a:pt x="1584960" y="333375"/>
                </a:lnTo>
                <a:lnTo>
                  <a:pt x="1587499" y="322580"/>
                </a:lnTo>
                <a:lnTo>
                  <a:pt x="1589405" y="311785"/>
                </a:lnTo>
                <a:lnTo>
                  <a:pt x="1590040" y="30035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51280" y="4121150"/>
            <a:ext cx="2392680" cy="649605"/>
          </a:xfrm>
          <a:custGeom>
            <a:avLst/>
            <a:gdLst/>
            <a:ahLst/>
            <a:cxnLst/>
            <a:rect l="l" t="t" r="r" b="b"/>
            <a:pathLst>
              <a:path w="2392680" h="649604">
                <a:moveTo>
                  <a:pt x="2392680" y="324485"/>
                </a:moveTo>
                <a:lnTo>
                  <a:pt x="2392045" y="315594"/>
                </a:lnTo>
                <a:lnTo>
                  <a:pt x="2390774" y="306069"/>
                </a:lnTo>
                <a:lnTo>
                  <a:pt x="2388235" y="296544"/>
                </a:lnTo>
                <a:lnTo>
                  <a:pt x="2385060" y="287019"/>
                </a:lnTo>
                <a:lnTo>
                  <a:pt x="2381249" y="277494"/>
                </a:lnTo>
                <a:lnTo>
                  <a:pt x="2375535" y="268605"/>
                </a:lnTo>
                <a:lnTo>
                  <a:pt x="2369820" y="259080"/>
                </a:lnTo>
                <a:lnTo>
                  <a:pt x="2362199" y="250189"/>
                </a:lnTo>
                <a:lnTo>
                  <a:pt x="2354580" y="241300"/>
                </a:lnTo>
                <a:lnTo>
                  <a:pt x="2345055" y="232410"/>
                </a:lnTo>
                <a:lnTo>
                  <a:pt x="2334895" y="223519"/>
                </a:lnTo>
                <a:lnTo>
                  <a:pt x="2323465" y="214630"/>
                </a:lnTo>
                <a:lnTo>
                  <a:pt x="2310765" y="206375"/>
                </a:lnTo>
                <a:lnTo>
                  <a:pt x="2297430" y="197485"/>
                </a:lnTo>
                <a:lnTo>
                  <a:pt x="2282824" y="189230"/>
                </a:lnTo>
                <a:lnTo>
                  <a:pt x="2266949" y="180339"/>
                </a:lnTo>
                <a:lnTo>
                  <a:pt x="2250440" y="172085"/>
                </a:lnTo>
                <a:lnTo>
                  <a:pt x="2232024" y="163194"/>
                </a:lnTo>
                <a:lnTo>
                  <a:pt x="2215515" y="155575"/>
                </a:lnTo>
                <a:lnTo>
                  <a:pt x="2198370" y="147955"/>
                </a:lnTo>
                <a:lnTo>
                  <a:pt x="2180590" y="140969"/>
                </a:lnTo>
                <a:lnTo>
                  <a:pt x="2162810" y="133985"/>
                </a:lnTo>
                <a:lnTo>
                  <a:pt x="2143760" y="127000"/>
                </a:lnTo>
                <a:lnTo>
                  <a:pt x="2124710" y="120014"/>
                </a:lnTo>
                <a:lnTo>
                  <a:pt x="2105660" y="113664"/>
                </a:lnTo>
                <a:lnTo>
                  <a:pt x="2085340" y="107314"/>
                </a:lnTo>
                <a:lnTo>
                  <a:pt x="2064384" y="100964"/>
                </a:lnTo>
                <a:lnTo>
                  <a:pt x="2043430" y="95250"/>
                </a:lnTo>
                <a:lnTo>
                  <a:pt x="2021205" y="89535"/>
                </a:lnTo>
                <a:lnTo>
                  <a:pt x="1998980" y="83819"/>
                </a:lnTo>
                <a:lnTo>
                  <a:pt x="1975484" y="78105"/>
                </a:lnTo>
                <a:lnTo>
                  <a:pt x="1951990" y="73025"/>
                </a:lnTo>
                <a:lnTo>
                  <a:pt x="1927224" y="67944"/>
                </a:lnTo>
                <a:lnTo>
                  <a:pt x="1902459" y="62864"/>
                </a:lnTo>
                <a:lnTo>
                  <a:pt x="1876425" y="57785"/>
                </a:lnTo>
                <a:lnTo>
                  <a:pt x="1849755" y="53339"/>
                </a:lnTo>
                <a:lnTo>
                  <a:pt x="1822450" y="48260"/>
                </a:lnTo>
                <a:lnTo>
                  <a:pt x="1793875" y="43814"/>
                </a:lnTo>
                <a:lnTo>
                  <a:pt x="1765934" y="39369"/>
                </a:lnTo>
                <a:lnTo>
                  <a:pt x="1737359" y="35560"/>
                </a:lnTo>
                <a:lnTo>
                  <a:pt x="1708784" y="31114"/>
                </a:lnTo>
                <a:lnTo>
                  <a:pt x="1680209" y="27939"/>
                </a:lnTo>
                <a:lnTo>
                  <a:pt x="1651000" y="24130"/>
                </a:lnTo>
                <a:lnTo>
                  <a:pt x="1622425" y="20955"/>
                </a:lnTo>
                <a:lnTo>
                  <a:pt x="1593850" y="17780"/>
                </a:lnTo>
                <a:lnTo>
                  <a:pt x="1564639" y="15239"/>
                </a:lnTo>
                <a:lnTo>
                  <a:pt x="1535430" y="12700"/>
                </a:lnTo>
                <a:lnTo>
                  <a:pt x="1506220" y="10160"/>
                </a:lnTo>
                <a:lnTo>
                  <a:pt x="1476375" y="8255"/>
                </a:lnTo>
                <a:lnTo>
                  <a:pt x="1446530" y="6350"/>
                </a:lnTo>
                <a:lnTo>
                  <a:pt x="1416684" y="5080"/>
                </a:lnTo>
                <a:lnTo>
                  <a:pt x="1386205" y="3175"/>
                </a:lnTo>
                <a:lnTo>
                  <a:pt x="1355089" y="2539"/>
                </a:lnTo>
                <a:lnTo>
                  <a:pt x="1324609" y="1269"/>
                </a:lnTo>
                <a:lnTo>
                  <a:pt x="1292859" y="635"/>
                </a:lnTo>
                <a:lnTo>
                  <a:pt x="1261109" y="0"/>
                </a:lnTo>
                <a:lnTo>
                  <a:pt x="1130934" y="0"/>
                </a:lnTo>
                <a:lnTo>
                  <a:pt x="1099184" y="635"/>
                </a:lnTo>
                <a:lnTo>
                  <a:pt x="1067434" y="1269"/>
                </a:lnTo>
                <a:lnTo>
                  <a:pt x="1036955" y="2539"/>
                </a:lnTo>
                <a:lnTo>
                  <a:pt x="1005839" y="3175"/>
                </a:lnTo>
                <a:lnTo>
                  <a:pt x="975359" y="5080"/>
                </a:lnTo>
                <a:lnTo>
                  <a:pt x="945514" y="6350"/>
                </a:lnTo>
                <a:lnTo>
                  <a:pt x="915669" y="8255"/>
                </a:lnTo>
                <a:lnTo>
                  <a:pt x="885825" y="10160"/>
                </a:lnTo>
                <a:lnTo>
                  <a:pt x="856614" y="12700"/>
                </a:lnTo>
                <a:lnTo>
                  <a:pt x="827405" y="15239"/>
                </a:lnTo>
                <a:lnTo>
                  <a:pt x="798194" y="17780"/>
                </a:lnTo>
                <a:lnTo>
                  <a:pt x="769619" y="20955"/>
                </a:lnTo>
                <a:lnTo>
                  <a:pt x="741044" y="24130"/>
                </a:lnTo>
                <a:lnTo>
                  <a:pt x="711834" y="27939"/>
                </a:lnTo>
                <a:lnTo>
                  <a:pt x="683259" y="31114"/>
                </a:lnTo>
                <a:lnTo>
                  <a:pt x="654684" y="35560"/>
                </a:lnTo>
                <a:lnTo>
                  <a:pt x="626109" y="39369"/>
                </a:lnTo>
                <a:lnTo>
                  <a:pt x="597534" y="43814"/>
                </a:lnTo>
                <a:lnTo>
                  <a:pt x="569594" y="48260"/>
                </a:lnTo>
                <a:lnTo>
                  <a:pt x="542289" y="53339"/>
                </a:lnTo>
                <a:lnTo>
                  <a:pt x="515619" y="57785"/>
                </a:lnTo>
                <a:lnTo>
                  <a:pt x="489584" y="62864"/>
                </a:lnTo>
                <a:lnTo>
                  <a:pt x="464819" y="67944"/>
                </a:lnTo>
                <a:lnTo>
                  <a:pt x="440055" y="73025"/>
                </a:lnTo>
                <a:lnTo>
                  <a:pt x="416559" y="78105"/>
                </a:lnTo>
                <a:lnTo>
                  <a:pt x="393064" y="83819"/>
                </a:lnTo>
                <a:lnTo>
                  <a:pt x="370839" y="89535"/>
                </a:lnTo>
                <a:lnTo>
                  <a:pt x="348614" y="95250"/>
                </a:lnTo>
                <a:lnTo>
                  <a:pt x="327659" y="100964"/>
                </a:lnTo>
                <a:lnTo>
                  <a:pt x="306705" y="107314"/>
                </a:lnTo>
                <a:lnTo>
                  <a:pt x="286384" y="113664"/>
                </a:lnTo>
                <a:lnTo>
                  <a:pt x="267334" y="120014"/>
                </a:lnTo>
                <a:lnTo>
                  <a:pt x="248284" y="127000"/>
                </a:lnTo>
                <a:lnTo>
                  <a:pt x="229234" y="133985"/>
                </a:lnTo>
                <a:lnTo>
                  <a:pt x="211454" y="140969"/>
                </a:lnTo>
                <a:lnTo>
                  <a:pt x="193675" y="147955"/>
                </a:lnTo>
                <a:lnTo>
                  <a:pt x="176529" y="155575"/>
                </a:lnTo>
                <a:lnTo>
                  <a:pt x="159384" y="163194"/>
                </a:lnTo>
                <a:lnTo>
                  <a:pt x="143509" y="170814"/>
                </a:lnTo>
                <a:lnTo>
                  <a:pt x="127000" y="179705"/>
                </a:lnTo>
                <a:lnTo>
                  <a:pt x="111125" y="187960"/>
                </a:lnTo>
                <a:lnTo>
                  <a:pt x="95884" y="196850"/>
                </a:lnTo>
                <a:lnTo>
                  <a:pt x="82550" y="205105"/>
                </a:lnTo>
                <a:lnTo>
                  <a:pt x="69850" y="213994"/>
                </a:lnTo>
                <a:lnTo>
                  <a:pt x="58419" y="222885"/>
                </a:lnTo>
                <a:lnTo>
                  <a:pt x="48259" y="231139"/>
                </a:lnTo>
                <a:lnTo>
                  <a:pt x="38734" y="240030"/>
                </a:lnTo>
                <a:lnTo>
                  <a:pt x="30479" y="248919"/>
                </a:lnTo>
                <a:lnTo>
                  <a:pt x="22859" y="258444"/>
                </a:lnTo>
                <a:lnTo>
                  <a:pt x="16509" y="267335"/>
                </a:lnTo>
                <a:lnTo>
                  <a:pt x="11429" y="276225"/>
                </a:lnTo>
                <a:lnTo>
                  <a:pt x="6984" y="285750"/>
                </a:lnTo>
                <a:lnTo>
                  <a:pt x="1269" y="304800"/>
                </a:lnTo>
                <a:lnTo>
                  <a:pt x="0" y="314960"/>
                </a:lnTo>
                <a:lnTo>
                  <a:pt x="0" y="334010"/>
                </a:lnTo>
                <a:lnTo>
                  <a:pt x="1269" y="344169"/>
                </a:lnTo>
                <a:lnTo>
                  <a:pt x="6984" y="363219"/>
                </a:lnTo>
                <a:lnTo>
                  <a:pt x="16509" y="381635"/>
                </a:lnTo>
                <a:lnTo>
                  <a:pt x="22859" y="390525"/>
                </a:lnTo>
                <a:lnTo>
                  <a:pt x="29844" y="399414"/>
                </a:lnTo>
                <a:lnTo>
                  <a:pt x="38100" y="408939"/>
                </a:lnTo>
                <a:lnTo>
                  <a:pt x="47625" y="417830"/>
                </a:lnTo>
                <a:lnTo>
                  <a:pt x="57784" y="426085"/>
                </a:lnTo>
                <a:lnTo>
                  <a:pt x="69214" y="434975"/>
                </a:lnTo>
                <a:lnTo>
                  <a:pt x="81279" y="443864"/>
                </a:lnTo>
                <a:lnTo>
                  <a:pt x="94614" y="452755"/>
                </a:lnTo>
                <a:lnTo>
                  <a:pt x="109219" y="461010"/>
                </a:lnTo>
                <a:lnTo>
                  <a:pt x="125094" y="469900"/>
                </a:lnTo>
                <a:lnTo>
                  <a:pt x="141604" y="478789"/>
                </a:lnTo>
                <a:lnTo>
                  <a:pt x="159384" y="487044"/>
                </a:lnTo>
                <a:lnTo>
                  <a:pt x="176529" y="494664"/>
                </a:lnTo>
                <a:lnTo>
                  <a:pt x="193675" y="502285"/>
                </a:lnTo>
                <a:lnTo>
                  <a:pt x="211454" y="509905"/>
                </a:lnTo>
                <a:lnTo>
                  <a:pt x="229234" y="516889"/>
                </a:lnTo>
                <a:lnTo>
                  <a:pt x="248284" y="523875"/>
                </a:lnTo>
                <a:lnTo>
                  <a:pt x="267334" y="530225"/>
                </a:lnTo>
                <a:lnTo>
                  <a:pt x="286384" y="536575"/>
                </a:lnTo>
                <a:lnTo>
                  <a:pt x="306705" y="542925"/>
                </a:lnTo>
                <a:lnTo>
                  <a:pt x="327659" y="549275"/>
                </a:lnTo>
                <a:lnTo>
                  <a:pt x="348614" y="554989"/>
                </a:lnTo>
                <a:lnTo>
                  <a:pt x="370839" y="560705"/>
                </a:lnTo>
                <a:lnTo>
                  <a:pt x="393064" y="566419"/>
                </a:lnTo>
                <a:lnTo>
                  <a:pt x="416559" y="572135"/>
                </a:lnTo>
                <a:lnTo>
                  <a:pt x="440055" y="577214"/>
                </a:lnTo>
                <a:lnTo>
                  <a:pt x="464819" y="582294"/>
                </a:lnTo>
                <a:lnTo>
                  <a:pt x="489584" y="587375"/>
                </a:lnTo>
                <a:lnTo>
                  <a:pt x="515619" y="592455"/>
                </a:lnTo>
                <a:lnTo>
                  <a:pt x="542289" y="597535"/>
                </a:lnTo>
                <a:lnTo>
                  <a:pt x="569594" y="601980"/>
                </a:lnTo>
                <a:lnTo>
                  <a:pt x="597534" y="606425"/>
                </a:lnTo>
                <a:lnTo>
                  <a:pt x="626109" y="610869"/>
                </a:lnTo>
                <a:lnTo>
                  <a:pt x="654684" y="615314"/>
                </a:lnTo>
                <a:lnTo>
                  <a:pt x="683259" y="619125"/>
                </a:lnTo>
                <a:lnTo>
                  <a:pt x="711834" y="622935"/>
                </a:lnTo>
                <a:lnTo>
                  <a:pt x="741044" y="626110"/>
                </a:lnTo>
                <a:lnTo>
                  <a:pt x="769619" y="629285"/>
                </a:lnTo>
                <a:lnTo>
                  <a:pt x="798194" y="632460"/>
                </a:lnTo>
                <a:lnTo>
                  <a:pt x="827405" y="635000"/>
                </a:lnTo>
                <a:lnTo>
                  <a:pt x="856614" y="637539"/>
                </a:lnTo>
                <a:lnTo>
                  <a:pt x="885825" y="639444"/>
                </a:lnTo>
                <a:lnTo>
                  <a:pt x="915669" y="641350"/>
                </a:lnTo>
                <a:lnTo>
                  <a:pt x="945514" y="643255"/>
                </a:lnTo>
                <a:lnTo>
                  <a:pt x="975359" y="645160"/>
                </a:lnTo>
                <a:lnTo>
                  <a:pt x="1005839" y="646430"/>
                </a:lnTo>
                <a:lnTo>
                  <a:pt x="1036955" y="647064"/>
                </a:lnTo>
                <a:lnTo>
                  <a:pt x="1067434" y="648335"/>
                </a:lnTo>
                <a:lnTo>
                  <a:pt x="1099184" y="648969"/>
                </a:lnTo>
                <a:lnTo>
                  <a:pt x="1130934" y="649605"/>
                </a:lnTo>
                <a:lnTo>
                  <a:pt x="1261109" y="649605"/>
                </a:lnTo>
                <a:lnTo>
                  <a:pt x="1292859" y="648969"/>
                </a:lnTo>
                <a:lnTo>
                  <a:pt x="1324609" y="648335"/>
                </a:lnTo>
                <a:lnTo>
                  <a:pt x="1355089" y="647064"/>
                </a:lnTo>
                <a:lnTo>
                  <a:pt x="1386205" y="646430"/>
                </a:lnTo>
                <a:lnTo>
                  <a:pt x="1416684" y="645160"/>
                </a:lnTo>
                <a:lnTo>
                  <a:pt x="1446530" y="643255"/>
                </a:lnTo>
                <a:lnTo>
                  <a:pt x="1476375" y="641350"/>
                </a:lnTo>
                <a:lnTo>
                  <a:pt x="1506220" y="639444"/>
                </a:lnTo>
                <a:lnTo>
                  <a:pt x="1535430" y="637539"/>
                </a:lnTo>
                <a:lnTo>
                  <a:pt x="1564639" y="635000"/>
                </a:lnTo>
                <a:lnTo>
                  <a:pt x="1593850" y="632460"/>
                </a:lnTo>
                <a:lnTo>
                  <a:pt x="1622425" y="629285"/>
                </a:lnTo>
                <a:lnTo>
                  <a:pt x="1651000" y="626110"/>
                </a:lnTo>
                <a:lnTo>
                  <a:pt x="1680209" y="622935"/>
                </a:lnTo>
                <a:lnTo>
                  <a:pt x="1708784" y="619125"/>
                </a:lnTo>
                <a:lnTo>
                  <a:pt x="1737359" y="615314"/>
                </a:lnTo>
                <a:lnTo>
                  <a:pt x="1765934" y="610869"/>
                </a:lnTo>
                <a:lnTo>
                  <a:pt x="1793875" y="606425"/>
                </a:lnTo>
                <a:lnTo>
                  <a:pt x="1822450" y="601980"/>
                </a:lnTo>
                <a:lnTo>
                  <a:pt x="1849755" y="597535"/>
                </a:lnTo>
                <a:lnTo>
                  <a:pt x="1876425" y="592455"/>
                </a:lnTo>
                <a:lnTo>
                  <a:pt x="1902459" y="587375"/>
                </a:lnTo>
                <a:lnTo>
                  <a:pt x="1927224" y="582294"/>
                </a:lnTo>
                <a:lnTo>
                  <a:pt x="1951990" y="577214"/>
                </a:lnTo>
                <a:lnTo>
                  <a:pt x="1975484" y="572135"/>
                </a:lnTo>
                <a:lnTo>
                  <a:pt x="1998980" y="566419"/>
                </a:lnTo>
                <a:lnTo>
                  <a:pt x="2021205" y="560705"/>
                </a:lnTo>
                <a:lnTo>
                  <a:pt x="2043430" y="554989"/>
                </a:lnTo>
                <a:lnTo>
                  <a:pt x="2064384" y="549275"/>
                </a:lnTo>
                <a:lnTo>
                  <a:pt x="2085340" y="542925"/>
                </a:lnTo>
                <a:lnTo>
                  <a:pt x="2105660" y="536575"/>
                </a:lnTo>
                <a:lnTo>
                  <a:pt x="2124710" y="530225"/>
                </a:lnTo>
                <a:lnTo>
                  <a:pt x="2143760" y="523875"/>
                </a:lnTo>
                <a:lnTo>
                  <a:pt x="2162810" y="516889"/>
                </a:lnTo>
                <a:lnTo>
                  <a:pt x="2180590" y="509905"/>
                </a:lnTo>
                <a:lnTo>
                  <a:pt x="2198370" y="502285"/>
                </a:lnTo>
                <a:lnTo>
                  <a:pt x="2215515" y="494664"/>
                </a:lnTo>
                <a:lnTo>
                  <a:pt x="2232024" y="487044"/>
                </a:lnTo>
                <a:lnTo>
                  <a:pt x="2249805" y="478789"/>
                </a:lnTo>
                <a:lnTo>
                  <a:pt x="2266315" y="470535"/>
                </a:lnTo>
                <a:lnTo>
                  <a:pt x="2282190" y="461644"/>
                </a:lnTo>
                <a:lnTo>
                  <a:pt x="2296795" y="452755"/>
                </a:lnTo>
                <a:lnTo>
                  <a:pt x="2310130" y="444500"/>
                </a:lnTo>
                <a:lnTo>
                  <a:pt x="2322830" y="435610"/>
                </a:lnTo>
                <a:lnTo>
                  <a:pt x="2334260" y="426719"/>
                </a:lnTo>
                <a:lnTo>
                  <a:pt x="2344420" y="417830"/>
                </a:lnTo>
                <a:lnTo>
                  <a:pt x="2353310" y="408939"/>
                </a:lnTo>
                <a:lnTo>
                  <a:pt x="2361565" y="400050"/>
                </a:lnTo>
                <a:lnTo>
                  <a:pt x="2369185" y="391160"/>
                </a:lnTo>
                <a:lnTo>
                  <a:pt x="2375535" y="381635"/>
                </a:lnTo>
                <a:lnTo>
                  <a:pt x="2380615" y="372744"/>
                </a:lnTo>
                <a:lnTo>
                  <a:pt x="2385060" y="363219"/>
                </a:lnTo>
                <a:lnTo>
                  <a:pt x="2388235" y="353694"/>
                </a:lnTo>
                <a:lnTo>
                  <a:pt x="2390774" y="344169"/>
                </a:lnTo>
                <a:lnTo>
                  <a:pt x="2392045" y="334644"/>
                </a:lnTo>
                <a:lnTo>
                  <a:pt x="2392680" y="32448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2920" y="4229100"/>
            <a:ext cx="3573779" cy="770255"/>
          </a:xfrm>
          <a:custGeom>
            <a:avLst/>
            <a:gdLst/>
            <a:ahLst/>
            <a:cxnLst/>
            <a:rect l="l" t="t" r="r" b="b"/>
            <a:pathLst>
              <a:path w="3573779" h="770254">
                <a:moveTo>
                  <a:pt x="3573779" y="385444"/>
                </a:moveTo>
                <a:lnTo>
                  <a:pt x="3573145" y="375285"/>
                </a:lnTo>
                <a:lnTo>
                  <a:pt x="3571239" y="364489"/>
                </a:lnTo>
                <a:lnTo>
                  <a:pt x="3568064" y="354330"/>
                </a:lnTo>
                <a:lnTo>
                  <a:pt x="3564254" y="344169"/>
                </a:lnTo>
                <a:lnTo>
                  <a:pt x="3559175" y="334010"/>
                </a:lnTo>
                <a:lnTo>
                  <a:pt x="3552825" y="323850"/>
                </a:lnTo>
                <a:lnTo>
                  <a:pt x="3545204" y="314325"/>
                </a:lnTo>
                <a:lnTo>
                  <a:pt x="3536314" y="304800"/>
                </a:lnTo>
                <a:lnTo>
                  <a:pt x="3526789" y="294639"/>
                </a:lnTo>
                <a:lnTo>
                  <a:pt x="3515359" y="285114"/>
                </a:lnTo>
                <a:lnTo>
                  <a:pt x="3502659" y="275589"/>
                </a:lnTo>
                <a:lnTo>
                  <a:pt x="3489325" y="266700"/>
                </a:lnTo>
                <a:lnTo>
                  <a:pt x="3474084" y="257175"/>
                </a:lnTo>
                <a:lnTo>
                  <a:pt x="3458209" y="247650"/>
                </a:lnTo>
                <a:lnTo>
                  <a:pt x="3440429" y="238760"/>
                </a:lnTo>
                <a:lnTo>
                  <a:pt x="3422015" y="229235"/>
                </a:lnTo>
                <a:lnTo>
                  <a:pt x="3401695" y="220344"/>
                </a:lnTo>
                <a:lnTo>
                  <a:pt x="3380104" y="210819"/>
                </a:lnTo>
                <a:lnTo>
                  <a:pt x="3357245" y="201930"/>
                </a:lnTo>
                <a:lnTo>
                  <a:pt x="3333750" y="192405"/>
                </a:lnTo>
                <a:lnTo>
                  <a:pt x="3308350" y="183514"/>
                </a:lnTo>
                <a:lnTo>
                  <a:pt x="3282950" y="174625"/>
                </a:lnTo>
                <a:lnTo>
                  <a:pt x="3256915" y="165735"/>
                </a:lnTo>
                <a:lnTo>
                  <a:pt x="3229610" y="157480"/>
                </a:lnTo>
                <a:lnTo>
                  <a:pt x="3202305" y="149225"/>
                </a:lnTo>
                <a:lnTo>
                  <a:pt x="3173730" y="141605"/>
                </a:lnTo>
                <a:lnTo>
                  <a:pt x="3144520" y="133985"/>
                </a:lnTo>
                <a:lnTo>
                  <a:pt x="3114675" y="126364"/>
                </a:lnTo>
                <a:lnTo>
                  <a:pt x="3083560" y="119380"/>
                </a:lnTo>
                <a:lnTo>
                  <a:pt x="3051810" y="112394"/>
                </a:lnTo>
                <a:lnTo>
                  <a:pt x="3018790" y="105410"/>
                </a:lnTo>
                <a:lnTo>
                  <a:pt x="2985135" y="98425"/>
                </a:lnTo>
                <a:lnTo>
                  <a:pt x="2950845" y="92075"/>
                </a:lnTo>
                <a:lnTo>
                  <a:pt x="2915285" y="85725"/>
                </a:lnTo>
                <a:lnTo>
                  <a:pt x="2878455" y="80010"/>
                </a:lnTo>
                <a:lnTo>
                  <a:pt x="2840990" y="73660"/>
                </a:lnTo>
                <a:lnTo>
                  <a:pt x="2802255" y="67944"/>
                </a:lnTo>
                <a:lnTo>
                  <a:pt x="2762250" y="62230"/>
                </a:lnTo>
                <a:lnTo>
                  <a:pt x="2721610" y="57150"/>
                </a:lnTo>
                <a:lnTo>
                  <a:pt x="2679700" y="51435"/>
                </a:lnTo>
                <a:lnTo>
                  <a:pt x="2636520" y="46355"/>
                </a:lnTo>
                <a:lnTo>
                  <a:pt x="2593975" y="41275"/>
                </a:lnTo>
                <a:lnTo>
                  <a:pt x="2551430" y="36830"/>
                </a:lnTo>
                <a:lnTo>
                  <a:pt x="2508885" y="32385"/>
                </a:lnTo>
                <a:lnTo>
                  <a:pt x="2466340" y="28575"/>
                </a:lnTo>
                <a:lnTo>
                  <a:pt x="2423160" y="24764"/>
                </a:lnTo>
                <a:lnTo>
                  <a:pt x="2379980" y="20955"/>
                </a:lnTo>
                <a:lnTo>
                  <a:pt x="2336800" y="17780"/>
                </a:lnTo>
                <a:lnTo>
                  <a:pt x="2293620" y="15239"/>
                </a:lnTo>
                <a:lnTo>
                  <a:pt x="2249805" y="12064"/>
                </a:lnTo>
                <a:lnTo>
                  <a:pt x="2205355" y="9525"/>
                </a:lnTo>
                <a:lnTo>
                  <a:pt x="2160905" y="7619"/>
                </a:lnTo>
                <a:lnTo>
                  <a:pt x="2115820" y="5714"/>
                </a:lnTo>
                <a:lnTo>
                  <a:pt x="2070734" y="3810"/>
                </a:lnTo>
                <a:lnTo>
                  <a:pt x="2025015" y="2539"/>
                </a:lnTo>
                <a:lnTo>
                  <a:pt x="1978659" y="1269"/>
                </a:lnTo>
                <a:lnTo>
                  <a:pt x="1931670" y="635"/>
                </a:lnTo>
                <a:lnTo>
                  <a:pt x="1884045" y="0"/>
                </a:lnTo>
                <a:lnTo>
                  <a:pt x="1689100" y="0"/>
                </a:lnTo>
                <a:lnTo>
                  <a:pt x="1641475" y="635"/>
                </a:lnTo>
                <a:lnTo>
                  <a:pt x="1594484" y="1269"/>
                </a:lnTo>
                <a:lnTo>
                  <a:pt x="1548130" y="2539"/>
                </a:lnTo>
                <a:lnTo>
                  <a:pt x="1502409" y="3810"/>
                </a:lnTo>
                <a:lnTo>
                  <a:pt x="1457325" y="5714"/>
                </a:lnTo>
                <a:lnTo>
                  <a:pt x="1412240" y="7619"/>
                </a:lnTo>
                <a:lnTo>
                  <a:pt x="1367790" y="9525"/>
                </a:lnTo>
                <a:lnTo>
                  <a:pt x="1323340" y="12064"/>
                </a:lnTo>
                <a:lnTo>
                  <a:pt x="1279525" y="15239"/>
                </a:lnTo>
                <a:lnTo>
                  <a:pt x="1236345" y="17780"/>
                </a:lnTo>
                <a:lnTo>
                  <a:pt x="1193165" y="20955"/>
                </a:lnTo>
                <a:lnTo>
                  <a:pt x="1149984" y="24764"/>
                </a:lnTo>
                <a:lnTo>
                  <a:pt x="1106805" y="28575"/>
                </a:lnTo>
                <a:lnTo>
                  <a:pt x="1064259" y="32385"/>
                </a:lnTo>
                <a:lnTo>
                  <a:pt x="1021715" y="36830"/>
                </a:lnTo>
                <a:lnTo>
                  <a:pt x="979169" y="41275"/>
                </a:lnTo>
                <a:lnTo>
                  <a:pt x="936625" y="46355"/>
                </a:lnTo>
                <a:lnTo>
                  <a:pt x="894080" y="51435"/>
                </a:lnTo>
                <a:lnTo>
                  <a:pt x="851534" y="57150"/>
                </a:lnTo>
                <a:lnTo>
                  <a:pt x="810259" y="62230"/>
                </a:lnTo>
                <a:lnTo>
                  <a:pt x="770255" y="67944"/>
                </a:lnTo>
                <a:lnTo>
                  <a:pt x="731519" y="73660"/>
                </a:lnTo>
                <a:lnTo>
                  <a:pt x="694055" y="80010"/>
                </a:lnTo>
                <a:lnTo>
                  <a:pt x="657225" y="85725"/>
                </a:lnTo>
                <a:lnTo>
                  <a:pt x="621665" y="92075"/>
                </a:lnTo>
                <a:lnTo>
                  <a:pt x="587375" y="98425"/>
                </a:lnTo>
                <a:lnTo>
                  <a:pt x="553719" y="105410"/>
                </a:lnTo>
                <a:lnTo>
                  <a:pt x="520700" y="112394"/>
                </a:lnTo>
                <a:lnTo>
                  <a:pt x="489584" y="119380"/>
                </a:lnTo>
                <a:lnTo>
                  <a:pt x="458469" y="126364"/>
                </a:lnTo>
                <a:lnTo>
                  <a:pt x="428625" y="133985"/>
                </a:lnTo>
                <a:lnTo>
                  <a:pt x="399415" y="141605"/>
                </a:lnTo>
                <a:lnTo>
                  <a:pt x="370840" y="149225"/>
                </a:lnTo>
                <a:lnTo>
                  <a:pt x="342900" y="157480"/>
                </a:lnTo>
                <a:lnTo>
                  <a:pt x="316230" y="165735"/>
                </a:lnTo>
                <a:lnTo>
                  <a:pt x="290194" y="174625"/>
                </a:lnTo>
                <a:lnTo>
                  <a:pt x="264794" y="183514"/>
                </a:lnTo>
                <a:lnTo>
                  <a:pt x="240030" y="192405"/>
                </a:lnTo>
                <a:lnTo>
                  <a:pt x="215900" y="201930"/>
                </a:lnTo>
                <a:lnTo>
                  <a:pt x="193040" y="210819"/>
                </a:lnTo>
                <a:lnTo>
                  <a:pt x="171450" y="220344"/>
                </a:lnTo>
                <a:lnTo>
                  <a:pt x="151130" y="229235"/>
                </a:lnTo>
                <a:lnTo>
                  <a:pt x="132715" y="238760"/>
                </a:lnTo>
                <a:lnTo>
                  <a:pt x="114935" y="247650"/>
                </a:lnTo>
                <a:lnTo>
                  <a:pt x="99060" y="257175"/>
                </a:lnTo>
                <a:lnTo>
                  <a:pt x="83819" y="266700"/>
                </a:lnTo>
                <a:lnTo>
                  <a:pt x="70485" y="275589"/>
                </a:lnTo>
                <a:lnTo>
                  <a:pt x="57785" y="285114"/>
                </a:lnTo>
                <a:lnTo>
                  <a:pt x="46355" y="294639"/>
                </a:lnTo>
                <a:lnTo>
                  <a:pt x="36830" y="304800"/>
                </a:lnTo>
                <a:lnTo>
                  <a:pt x="27940" y="314325"/>
                </a:lnTo>
                <a:lnTo>
                  <a:pt x="20319" y="323850"/>
                </a:lnTo>
                <a:lnTo>
                  <a:pt x="13969" y="334010"/>
                </a:lnTo>
                <a:lnTo>
                  <a:pt x="8890" y="344169"/>
                </a:lnTo>
                <a:lnTo>
                  <a:pt x="5080" y="354330"/>
                </a:lnTo>
                <a:lnTo>
                  <a:pt x="1905" y="364489"/>
                </a:lnTo>
                <a:lnTo>
                  <a:pt x="0" y="375285"/>
                </a:lnTo>
                <a:lnTo>
                  <a:pt x="0" y="396239"/>
                </a:lnTo>
                <a:lnTo>
                  <a:pt x="1905" y="406400"/>
                </a:lnTo>
                <a:lnTo>
                  <a:pt x="5080" y="417194"/>
                </a:lnTo>
                <a:lnTo>
                  <a:pt x="8890" y="427355"/>
                </a:lnTo>
                <a:lnTo>
                  <a:pt x="13969" y="436880"/>
                </a:lnTo>
                <a:lnTo>
                  <a:pt x="20319" y="447039"/>
                </a:lnTo>
                <a:lnTo>
                  <a:pt x="27940" y="456564"/>
                </a:lnTo>
                <a:lnTo>
                  <a:pt x="36830" y="466089"/>
                </a:lnTo>
                <a:lnTo>
                  <a:pt x="46355" y="475614"/>
                </a:lnTo>
                <a:lnTo>
                  <a:pt x="57785" y="485139"/>
                </a:lnTo>
                <a:lnTo>
                  <a:pt x="70485" y="494664"/>
                </a:lnTo>
                <a:lnTo>
                  <a:pt x="83819" y="504189"/>
                </a:lnTo>
                <a:lnTo>
                  <a:pt x="99060" y="513080"/>
                </a:lnTo>
                <a:lnTo>
                  <a:pt x="114935" y="522605"/>
                </a:lnTo>
                <a:lnTo>
                  <a:pt x="132715" y="531494"/>
                </a:lnTo>
                <a:lnTo>
                  <a:pt x="151130" y="541019"/>
                </a:lnTo>
                <a:lnTo>
                  <a:pt x="171450" y="549910"/>
                </a:lnTo>
                <a:lnTo>
                  <a:pt x="193040" y="559435"/>
                </a:lnTo>
                <a:lnTo>
                  <a:pt x="215900" y="568325"/>
                </a:lnTo>
                <a:lnTo>
                  <a:pt x="240030" y="577214"/>
                </a:lnTo>
                <a:lnTo>
                  <a:pt x="264794" y="586739"/>
                </a:lnTo>
                <a:lnTo>
                  <a:pt x="290194" y="595630"/>
                </a:lnTo>
                <a:lnTo>
                  <a:pt x="316230" y="604519"/>
                </a:lnTo>
                <a:lnTo>
                  <a:pt x="342900" y="612775"/>
                </a:lnTo>
                <a:lnTo>
                  <a:pt x="370840" y="621030"/>
                </a:lnTo>
                <a:lnTo>
                  <a:pt x="399415" y="628650"/>
                </a:lnTo>
                <a:lnTo>
                  <a:pt x="428625" y="636905"/>
                </a:lnTo>
                <a:lnTo>
                  <a:pt x="458469" y="643889"/>
                </a:lnTo>
                <a:lnTo>
                  <a:pt x="489584" y="651510"/>
                </a:lnTo>
                <a:lnTo>
                  <a:pt x="520700" y="658494"/>
                </a:lnTo>
                <a:lnTo>
                  <a:pt x="553719" y="665480"/>
                </a:lnTo>
                <a:lnTo>
                  <a:pt x="587375" y="671830"/>
                </a:lnTo>
                <a:lnTo>
                  <a:pt x="621665" y="678814"/>
                </a:lnTo>
                <a:lnTo>
                  <a:pt x="657225" y="685164"/>
                </a:lnTo>
                <a:lnTo>
                  <a:pt x="694055" y="690880"/>
                </a:lnTo>
                <a:lnTo>
                  <a:pt x="731519" y="697230"/>
                </a:lnTo>
                <a:lnTo>
                  <a:pt x="770255" y="702944"/>
                </a:lnTo>
                <a:lnTo>
                  <a:pt x="810259" y="708660"/>
                </a:lnTo>
                <a:lnTo>
                  <a:pt x="851534" y="714375"/>
                </a:lnTo>
                <a:lnTo>
                  <a:pt x="894080" y="719455"/>
                </a:lnTo>
                <a:lnTo>
                  <a:pt x="936625" y="724535"/>
                </a:lnTo>
                <a:lnTo>
                  <a:pt x="979169" y="729614"/>
                </a:lnTo>
                <a:lnTo>
                  <a:pt x="1021715" y="734060"/>
                </a:lnTo>
                <a:lnTo>
                  <a:pt x="1064259" y="738505"/>
                </a:lnTo>
                <a:lnTo>
                  <a:pt x="1106805" y="742314"/>
                </a:lnTo>
                <a:lnTo>
                  <a:pt x="1149984" y="746125"/>
                </a:lnTo>
                <a:lnTo>
                  <a:pt x="1193165" y="749935"/>
                </a:lnTo>
                <a:lnTo>
                  <a:pt x="1236345" y="753110"/>
                </a:lnTo>
                <a:lnTo>
                  <a:pt x="1279525" y="755650"/>
                </a:lnTo>
                <a:lnTo>
                  <a:pt x="1323340" y="758189"/>
                </a:lnTo>
                <a:lnTo>
                  <a:pt x="1367790" y="760730"/>
                </a:lnTo>
                <a:lnTo>
                  <a:pt x="1412240" y="762635"/>
                </a:lnTo>
                <a:lnTo>
                  <a:pt x="1457325" y="764539"/>
                </a:lnTo>
                <a:lnTo>
                  <a:pt x="1502409" y="766444"/>
                </a:lnTo>
                <a:lnTo>
                  <a:pt x="1548130" y="767714"/>
                </a:lnTo>
                <a:lnTo>
                  <a:pt x="1594484" y="768350"/>
                </a:lnTo>
                <a:lnTo>
                  <a:pt x="1641475" y="769619"/>
                </a:lnTo>
                <a:lnTo>
                  <a:pt x="1689100" y="770255"/>
                </a:lnTo>
                <a:lnTo>
                  <a:pt x="1884045" y="770255"/>
                </a:lnTo>
                <a:lnTo>
                  <a:pt x="1931670" y="769619"/>
                </a:lnTo>
                <a:lnTo>
                  <a:pt x="1978659" y="768350"/>
                </a:lnTo>
                <a:lnTo>
                  <a:pt x="2025015" y="767714"/>
                </a:lnTo>
                <a:lnTo>
                  <a:pt x="2070734" y="766444"/>
                </a:lnTo>
                <a:lnTo>
                  <a:pt x="2115820" y="764539"/>
                </a:lnTo>
                <a:lnTo>
                  <a:pt x="2160905" y="762635"/>
                </a:lnTo>
                <a:lnTo>
                  <a:pt x="2205355" y="760730"/>
                </a:lnTo>
                <a:lnTo>
                  <a:pt x="2249805" y="758189"/>
                </a:lnTo>
                <a:lnTo>
                  <a:pt x="2293620" y="755650"/>
                </a:lnTo>
                <a:lnTo>
                  <a:pt x="2336800" y="753110"/>
                </a:lnTo>
                <a:lnTo>
                  <a:pt x="2379980" y="749935"/>
                </a:lnTo>
                <a:lnTo>
                  <a:pt x="2423160" y="746125"/>
                </a:lnTo>
                <a:lnTo>
                  <a:pt x="2466340" y="742314"/>
                </a:lnTo>
                <a:lnTo>
                  <a:pt x="2508885" y="738505"/>
                </a:lnTo>
                <a:lnTo>
                  <a:pt x="2551430" y="734060"/>
                </a:lnTo>
                <a:lnTo>
                  <a:pt x="2593975" y="729614"/>
                </a:lnTo>
                <a:lnTo>
                  <a:pt x="2636520" y="724535"/>
                </a:lnTo>
                <a:lnTo>
                  <a:pt x="2679700" y="719455"/>
                </a:lnTo>
                <a:lnTo>
                  <a:pt x="2721610" y="714375"/>
                </a:lnTo>
                <a:lnTo>
                  <a:pt x="2762250" y="708660"/>
                </a:lnTo>
                <a:lnTo>
                  <a:pt x="2802255" y="702944"/>
                </a:lnTo>
                <a:lnTo>
                  <a:pt x="2840990" y="697230"/>
                </a:lnTo>
                <a:lnTo>
                  <a:pt x="2878455" y="690880"/>
                </a:lnTo>
                <a:lnTo>
                  <a:pt x="2915285" y="685164"/>
                </a:lnTo>
                <a:lnTo>
                  <a:pt x="2950845" y="678814"/>
                </a:lnTo>
                <a:lnTo>
                  <a:pt x="2985135" y="671830"/>
                </a:lnTo>
                <a:lnTo>
                  <a:pt x="3018790" y="665480"/>
                </a:lnTo>
                <a:lnTo>
                  <a:pt x="3051810" y="658494"/>
                </a:lnTo>
                <a:lnTo>
                  <a:pt x="3083560" y="651510"/>
                </a:lnTo>
                <a:lnTo>
                  <a:pt x="3114675" y="643889"/>
                </a:lnTo>
                <a:lnTo>
                  <a:pt x="3144520" y="636905"/>
                </a:lnTo>
                <a:lnTo>
                  <a:pt x="3173730" y="628650"/>
                </a:lnTo>
                <a:lnTo>
                  <a:pt x="3202305" y="621030"/>
                </a:lnTo>
                <a:lnTo>
                  <a:pt x="3229610" y="612775"/>
                </a:lnTo>
                <a:lnTo>
                  <a:pt x="3256915" y="604519"/>
                </a:lnTo>
                <a:lnTo>
                  <a:pt x="3282950" y="595630"/>
                </a:lnTo>
                <a:lnTo>
                  <a:pt x="3308350" y="586739"/>
                </a:lnTo>
                <a:lnTo>
                  <a:pt x="3333750" y="577214"/>
                </a:lnTo>
                <a:lnTo>
                  <a:pt x="3357245" y="568325"/>
                </a:lnTo>
                <a:lnTo>
                  <a:pt x="3380104" y="559435"/>
                </a:lnTo>
                <a:lnTo>
                  <a:pt x="3401695" y="549910"/>
                </a:lnTo>
                <a:lnTo>
                  <a:pt x="3422015" y="541019"/>
                </a:lnTo>
                <a:lnTo>
                  <a:pt x="3440429" y="531494"/>
                </a:lnTo>
                <a:lnTo>
                  <a:pt x="3458209" y="522605"/>
                </a:lnTo>
                <a:lnTo>
                  <a:pt x="3474084" y="513080"/>
                </a:lnTo>
                <a:lnTo>
                  <a:pt x="3489325" y="504189"/>
                </a:lnTo>
                <a:lnTo>
                  <a:pt x="3502659" y="494664"/>
                </a:lnTo>
                <a:lnTo>
                  <a:pt x="3515359" y="485139"/>
                </a:lnTo>
                <a:lnTo>
                  <a:pt x="3526789" y="475614"/>
                </a:lnTo>
                <a:lnTo>
                  <a:pt x="3536314" y="466089"/>
                </a:lnTo>
                <a:lnTo>
                  <a:pt x="3545204" y="456564"/>
                </a:lnTo>
                <a:lnTo>
                  <a:pt x="3552825" y="447039"/>
                </a:lnTo>
                <a:lnTo>
                  <a:pt x="3559175" y="436880"/>
                </a:lnTo>
                <a:lnTo>
                  <a:pt x="3564254" y="427355"/>
                </a:lnTo>
                <a:lnTo>
                  <a:pt x="3568064" y="417194"/>
                </a:lnTo>
                <a:lnTo>
                  <a:pt x="3571239" y="406400"/>
                </a:lnTo>
                <a:lnTo>
                  <a:pt x="3573145" y="396239"/>
                </a:lnTo>
                <a:lnTo>
                  <a:pt x="3573779" y="385444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7490" y="3436620"/>
            <a:ext cx="2289810" cy="577214"/>
          </a:xfrm>
          <a:custGeom>
            <a:avLst/>
            <a:gdLst/>
            <a:ahLst/>
            <a:cxnLst/>
            <a:rect l="l" t="t" r="r" b="b"/>
            <a:pathLst>
              <a:path w="2289810" h="577214">
                <a:moveTo>
                  <a:pt x="2289810" y="287654"/>
                </a:moveTo>
                <a:lnTo>
                  <a:pt x="2287905" y="273684"/>
                </a:lnTo>
                <a:lnTo>
                  <a:pt x="2286000" y="264159"/>
                </a:lnTo>
                <a:lnTo>
                  <a:pt x="2282825" y="255269"/>
                </a:lnTo>
                <a:lnTo>
                  <a:pt x="2278380" y="246379"/>
                </a:lnTo>
                <a:lnTo>
                  <a:pt x="2272665" y="237489"/>
                </a:lnTo>
                <a:lnTo>
                  <a:pt x="2266315" y="228599"/>
                </a:lnTo>
                <a:lnTo>
                  <a:pt x="2258694" y="219709"/>
                </a:lnTo>
                <a:lnTo>
                  <a:pt x="2249805" y="211454"/>
                </a:lnTo>
                <a:lnTo>
                  <a:pt x="2239644" y="202564"/>
                </a:lnTo>
                <a:lnTo>
                  <a:pt x="2228215" y="194309"/>
                </a:lnTo>
                <a:lnTo>
                  <a:pt x="2216150" y="186054"/>
                </a:lnTo>
                <a:lnTo>
                  <a:pt x="2202180" y="177799"/>
                </a:lnTo>
                <a:lnTo>
                  <a:pt x="2187575" y="169544"/>
                </a:lnTo>
                <a:lnTo>
                  <a:pt x="2171700" y="160654"/>
                </a:lnTo>
                <a:lnTo>
                  <a:pt x="2154555" y="152400"/>
                </a:lnTo>
                <a:lnTo>
                  <a:pt x="2136140" y="144144"/>
                </a:lnTo>
                <a:lnTo>
                  <a:pt x="2119630" y="137159"/>
                </a:lnTo>
                <a:lnTo>
                  <a:pt x="2103119" y="130809"/>
                </a:lnTo>
                <a:lnTo>
                  <a:pt x="2086610" y="124459"/>
                </a:lnTo>
                <a:lnTo>
                  <a:pt x="2069464" y="118109"/>
                </a:lnTo>
                <a:lnTo>
                  <a:pt x="2051685" y="111759"/>
                </a:lnTo>
                <a:lnTo>
                  <a:pt x="2033269" y="105409"/>
                </a:lnTo>
                <a:lnTo>
                  <a:pt x="2014855" y="99694"/>
                </a:lnTo>
                <a:lnTo>
                  <a:pt x="1995169" y="93979"/>
                </a:lnTo>
                <a:lnTo>
                  <a:pt x="1975485" y="88900"/>
                </a:lnTo>
                <a:lnTo>
                  <a:pt x="1955164" y="83184"/>
                </a:lnTo>
                <a:lnTo>
                  <a:pt x="1934210" y="78104"/>
                </a:lnTo>
                <a:lnTo>
                  <a:pt x="1912619" y="73025"/>
                </a:lnTo>
                <a:lnTo>
                  <a:pt x="1891030" y="68579"/>
                </a:lnTo>
                <a:lnTo>
                  <a:pt x="1868169" y="63500"/>
                </a:lnTo>
                <a:lnTo>
                  <a:pt x="1844675" y="59054"/>
                </a:lnTo>
                <a:lnTo>
                  <a:pt x="1820544" y="54609"/>
                </a:lnTo>
                <a:lnTo>
                  <a:pt x="1795780" y="50164"/>
                </a:lnTo>
                <a:lnTo>
                  <a:pt x="1769744" y="45719"/>
                </a:lnTo>
                <a:lnTo>
                  <a:pt x="1743710" y="41909"/>
                </a:lnTo>
                <a:lnTo>
                  <a:pt x="1717039" y="37464"/>
                </a:lnTo>
                <a:lnTo>
                  <a:pt x="1689100" y="33654"/>
                </a:lnTo>
                <a:lnTo>
                  <a:pt x="1661794" y="29844"/>
                </a:lnTo>
                <a:lnTo>
                  <a:pt x="1634489" y="26669"/>
                </a:lnTo>
                <a:lnTo>
                  <a:pt x="1607185" y="23494"/>
                </a:lnTo>
                <a:lnTo>
                  <a:pt x="1579880" y="20319"/>
                </a:lnTo>
                <a:lnTo>
                  <a:pt x="1552575" y="17779"/>
                </a:lnTo>
                <a:lnTo>
                  <a:pt x="1524635" y="15239"/>
                </a:lnTo>
                <a:lnTo>
                  <a:pt x="1497330" y="12700"/>
                </a:lnTo>
                <a:lnTo>
                  <a:pt x="1469389" y="10794"/>
                </a:lnTo>
                <a:lnTo>
                  <a:pt x="1441450" y="8889"/>
                </a:lnTo>
                <a:lnTo>
                  <a:pt x="1412875" y="6984"/>
                </a:lnTo>
                <a:lnTo>
                  <a:pt x="1384300" y="5079"/>
                </a:lnTo>
                <a:lnTo>
                  <a:pt x="1355725" y="3809"/>
                </a:lnTo>
                <a:lnTo>
                  <a:pt x="1326514" y="2539"/>
                </a:lnTo>
                <a:lnTo>
                  <a:pt x="1297305" y="1904"/>
                </a:lnTo>
                <a:lnTo>
                  <a:pt x="1267460" y="1269"/>
                </a:lnTo>
                <a:lnTo>
                  <a:pt x="1236980" y="634"/>
                </a:lnTo>
                <a:lnTo>
                  <a:pt x="1206500" y="0"/>
                </a:lnTo>
                <a:lnTo>
                  <a:pt x="1081405" y="0"/>
                </a:lnTo>
                <a:lnTo>
                  <a:pt x="1050925" y="634"/>
                </a:lnTo>
                <a:lnTo>
                  <a:pt x="1021080" y="1269"/>
                </a:lnTo>
                <a:lnTo>
                  <a:pt x="991235" y="1904"/>
                </a:lnTo>
                <a:lnTo>
                  <a:pt x="962025" y="2539"/>
                </a:lnTo>
                <a:lnTo>
                  <a:pt x="932814" y="3809"/>
                </a:lnTo>
                <a:lnTo>
                  <a:pt x="904239" y="5079"/>
                </a:lnTo>
                <a:lnTo>
                  <a:pt x="875664" y="6984"/>
                </a:lnTo>
                <a:lnTo>
                  <a:pt x="847089" y="8889"/>
                </a:lnTo>
                <a:lnTo>
                  <a:pt x="819150" y="10794"/>
                </a:lnTo>
                <a:lnTo>
                  <a:pt x="791210" y="12700"/>
                </a:lnTo>
                <a:lnTo>
                  <a:pt x="763270" y="15239"/>
                </a:lnTo>
                <a:lnTo>
                  <a:pt x="735964" y="17779"/>
                </a:lnTo>
                <a:lnTo>
                  <a:pt x="708025" y="20319"/>
                </a:lnTo>
                <a:lnTo>
                  <a:pt x="680720" y="23494"/>
                </a:lnTo>
                <a:lnTo>
                  <a:pt x="653414" y="26669"/>
                </a:lnTo>
                <a:lnTo>
                  <a:pt x="626110" y="29844"/>
                </a:lnTo>
                <a:lnTo>
                  <a:pt x="598805" y="33654"/>
                </a:lnTo>
                <a:lnTo>
                  <a:pt x="571500" y="37464"/>
                </a:lnTo>
                <a:lnTo>
                  <a:pt x="544195" y="41909"/>
                </a:lnTo>
                <a:lnTo>
                  <a:pt x="518160" y="45719"/>
                </a:lnTo>
                <a:lnTo>
                  <a:pt x="492760" y="50164"/>
                </a:lnTo>
                <a:lnTo>
                  <a:pt x="467995" y="54609"/>
                </a:lnTo>
                <a:lnTo>
                  <a:pt x="443864" y="59054"/>
                </a:lnTo>
                <a:lnTo>
                  <a:pt x="421005" y="63500"/>
                </a:lnTo>
                <a:lnTo>
                  <a:pt x="398145" y="68579"/>
                </a:lnTo>
                <a:lnTo>
                  <a:pt x="375920" y="73025"/>
                </a:lnTo>
                <a:lnTo>
                  <a:pt x="354330" y="78104"/>
                </a:lnTo>
                <a:lnTo>
                  <a:pt x="333375" y="83184"/>
                </a:lnTo>
                <a:lnTo>
                  <a:pt x="313689" y="88900"/>
                </a:lnTo>
                <a:lnTo>
                  <a:pt x="293370" y="93979"/>
                </a:lnTo>
                <a:lnTo>
                  <a:pt x="274320" y="99694"/>
                </a:lnTo>
                <a:lnTo>
                  <a:pt x="255905" y="105409"/>
                </a:lnTo>
                <a:lnTo>
                  <a:pt x="237489" y="111759"/>
                </a:lnTo>
                <a:lnTo>
                  <a:pt x="219710" y="118109"/>
                </a:lnTo>
                <a:lnTo>
                  <a:pt x="202564" y="124459"/>
                </a:lnTo>
                <a:lnTo>
                  <a:pt x="186055" y="130809"/>
                </a:lnTo>
                <a:lnTo>
                  <a:pt x="169545" y="137159"/>
                </a:lnTo>
                <a:lnTo>
                  <a:pt x="153670" y="144144"/>
                </a:lnTo>
                <a:lnTo>
                  <a:pt x="142875" y="149225"/>
                </a:lnTo>
                <a:lnTo>
                  <a:pt x="125095" y="157479"/>
                </a:lnTo>
                <a:lnTo>
                  <a:pt x="107950" y="165734"/>
                </a:lnTo>
                <a:lnTo>
                  <a:pt x="92710" y="173989"/>
                </a:lnTo>
                <a:lnTo>
                  <a:pt x="78739" y="182244"/>
                </a:lnTo>
                <a:lnTo>
                  <a:pt x="65405" y="190499"/>
                </a:lnTo>
                <a:lnTo>
                  <a:pt x="53975" y="199389"/>
                </a:lnTo>
                <a:lnTo>
                  <a:pt x="43180" y="207644"/>
                </a:lnTo>
                <a:lnTo>
                  <a:pt x="34289" y="215899"/>
                </a:lnTo>
                <a:lnTo>
                  <a:pt x="26035" y="224789"/>
                </a:lnTo>
                <a:lnTo>
                  <a:pt x="19050" y="233679"/>
                </a:lnTo>
                <a:lnTo>
                  <a:pt x="12700" y="242569"/>
                </a:lnTo>
                <a:lnTo>
                  <a:pt x="8255" y="251459"/>
                </a:lnTo>
                <a:lnTo>
                  <a:pt x="4445" y="260349"/>
                </a:lnTo>
                <a:lnTo>
                  <a:pt x="1905" y="269239"/>
                </a:lnTo>
                <a:lnTo>
                  <a:pt x="0" y="278764"/>
                </a:lnTo>
                <a:lnTo>
                  <a:pt x="0" y="294004"/>
                </a:lnTo>
                <a:lnTo>
                  <a:pt x="1270" y="303529"/>
                </a:lnTo>
                <a:lnTo>
                  <a:pt x="3175" y="312419"/>
                </a:lnTo>
                <a:lnTo>
                  <a:pt x="6350" y="321944"/>
                </a:lnTo>
                <a:lnTo>
                  <a:pt x="10795" y="330834"/>
                </a:lnTo>
                <a:lnTo>
                  <a:pt x="16510" y="339724"/>
                </a:lnTo>
                <a:lnTo>
                  <a:pt x="22860" y="348614"/>
                </a:lnTo>
                <a:lnTo>
                  <a:pt x="30480" y="357504"/>
                </a:lnTo>
                <a:lnTo>
                  <a:pt x="39370" y="365759"/>
                </a:lnTo>
                <a:lnTo>
                  <a:pt x="49530" y="374649"/>
                </a:lnTo>
                <a:lnTo>
                  <a:pt x="60325" y="382904"/>
                </a:lnTo>
                <a:lnTo>
                  <a:pt x="73025" y="391159"/>
                </a:lnTo>
                <a:lnTo>
                  <a:pt x="86360" y="399414"/>
                </a:lnTo>
                <a:lnTo>
                  <a:pt x="101600" y="407669"/>
                </a:lnTo>
                <a:lnTo>
                  <a:pt x="117475" y="415924"/>
                </a:lnTo>
                <a:lnTo>
                  <a:pt x="134620" y="424179"/>
                </a:lnTo>
                <a:lnTo>
                  <a:pt x="153670" y="432434"/>
                </a:lnTo>
                <a:lnTo>
                  <a:pt x="169545" y="439419"/>
                </a:lnTo>
                <a:lnTo>
                  <a:pt x="186055" y="446404"/>
                </a:lnTo>
                <a:lnTo>
                  <a:pt x="202564" y="452754"/>
                </a:lnTo>
                <a:lnTo>
                  <a:pt x="219710" y="459104"/>
                </a:lnTo>
                <a:lnTo>
                  <a:pt x="237489" y="465454"/>
                </a:lnTo>
                <a:lnTo>
                  <a:pt x="255905" y="471169"/>
                </a:lnTo>
                <a:lnTo>
                  <a:pt x="274320" y="476884"/>
                </a:lnTo>
                <a:lnTo>
                  <a:pt x="293370" y="482599"/>
                </a:lnTo>
                <a:lnTo>
                  <a:pt x="313689" y="488314"/>
                </a:lnTo>
                <a:lnTo>
                  <a:pt x="333375" y="493394"/>
                </a:lnTo>
                <a:lnTo>
                  <a:pt x="354330" y="498474"/>
                </a:lnTo>
                <a:lnTo>
                  <a:pt x="375920" y="503554"/>
                </a:lnTo>
                <a:lnTo>
                  <a:pt x="398145" y="508634"/>
                </a:lnTo>
                <a:lnTo>
                  <a:pt x="421005" y="513714"/>
                </a:lnTo>
                <a:lnTo>
                  <a:pt x="443864" y="518159"/>
                </a:lnTo>
                <a:lnTo>
                  <a:pt x="467995" y="522604"/>
                </a:lnTo>
                <a:lnTo>
                  <a:pt x="492760" y="527049"/>
                </a:lnTo>
                <a:lnTo>
                  <a:pt x="518160" y="530859"/>
                </a:lnTo>
                <a:lnTo>
                  <a:pt x="544195" y="535304"/>
                </a:lnTo>
                <a:lnTo>
                  <a:pt x="571500" y="539114"/>
                </a:lnTo>
                <a:lnTo>
                  <a:pt x="598805" y="542924"/>
                </a:lnTo>
                <a:lnTo>
                  <a:pt x="626110" y="546734"/>
                </a:lnTo>
                <a:lnTo>
                  <a:pt x="653414" y="550544"/>
                </a:lnTo>
                <a:lnTo>
                  <a:pt x="680720" y="553719"/>
                </a:lnTo>
                <a:lnTo>
                  <a:pt x="708025" y="556259"/>
                </a:lnTo>
                <a:lnTo>
                  <a:pt x="735964" y="559434"/>
                </a:lnTo>
                <a:lnTo>
                  <a:pt x="763270" y="561974"/>
                </a:lnTo>
                <a:lnTo>
                  <a:pt x="791210" y="564514"/>
                </a:lnTo>
                <a:lnTo>
                  <a:pt x="819150" y="566419"/>
                </a:lnTo>
                <a:lnTo>
                  <a:pt x="847089" y="568324"/>
                </a:lnTo>
                <a:lnTo>
                  <a:pt x="875664" y="570229"/>
                </a:lnTo>
                <a:lnTo>
                  <a:pt x="904239" y="571499"/>
                </a:lnTo>
                <a:lnTo>
                  <a:pt x="932814" y="572769"/>
                </a:lnTo>
                <a:lnTo>
                  <a:pt x="962025" y="574039"/>
                </a:lnTo>
                <a:lnTo>
                  <a:pt x="991235" y="575309"/>
                </a:lnTo>
                <a:lnTo>
                  <a:pt x="1021080" y="575944"/>
                </a:lnTo>
                <a:lnTo>
                  <a:pt x="1050925" y="576579"/>
                </a:lnTo>
                <a:lnTo>
                  <a:pt x="1081405" y="577214"/>
                </a:lnTo>
                <a:lnTo>
                  <a:pt x="1206500" y="577214"/>
                </a:lnTo>
                <a:lnTo>
                  <a:pt x="1236980" y="576579"/>
                </a:lnTo>
                <a:lnTo>
                  <a:pt x="1267460" y="575944"/>
                </a:lnTo>
                <a:lnTo>
                  <a:pt x="1297305" y="575309"/>
                </a:lnTo>
                <a:lnTo>
                  <a:pt x="1326514" y="574039"/>
                </a:lnTo>
                <a:lnTo>
                  <a:pt x="1355725" y="572769"/>
                </a:lnTo>
                <a:lnTo>
                  <a:pt x="1384300" y="571499"/>
                </a:lnTo>
                <a:lnTo>
                  <a:pt x="1412875" y="570229"/>
                </a:lnTo>
                <a:lnTo>
                  <a:pt x="1441450" y="568324"/>
                </a:lnTo>
                <a:lnTo>
                  <a:pt x="1469389" y="566419"/>
                </a:lnTo>
                <a:lnTo>
                  <a:pt x="1497330" y="564514"/>
                </a:lnTo>
                <a:lnTo>
                  <a:pt x="1524635" y="561974"/>
                </a:lnTo>
                <a:lnTo>
                  <a:pt x="1552575" y="559434"/>
                </a:lnTo>
                <a:lnTo>
                  <a:pt x="1579880" y="556259"/>
                </a:lnTo>
                <a:lnTo>
                  <a:pt x="1607185" y="553719"/>
                </a:lnTo>
                <a:lnTo>
                  <a:pt x="1634489" y="550544"/>
                </a:lnTo>
                <a:lnTo>
                  <a:pt x="1661794" y="546734"/>
                </a:lnTo>
                <a:lnTo>
                  <a:pt x="1689100" y="542924"/>
                </a:lnTo>
                <a:lnTo>
                  <a:pt x="1717039" y="539114"/>
                </a:lnTo>
                <a:lnTo>
                  <a:pt x="1743710" y="535304"/>
                </a:lnTo>
                <a:lnTo>
                  <a:pt x="1769744" y="530859"/>
                </a:lnTo>
                <a:lnTo>
                  <a:pt x="1795780" y="527049"/>
                </a:lnTo>
                <a:lnTo>
                  <a:pt x="1820544" y="522604"/>
                </a:lnTo>
                <a:lnTo>
                  <a:pt x="1844675" y="518159"/>
                </a:lnTo>
                <a:lnTo>
                  <a:pt x="1868169" y="513714"/>
                </a:lnTo>
                <a:lnTo>
                  <a:pt x="1891030" y="508634"/>
                </a:lnTo>
                <a:lnTo>
                  <a:pt x="1912619" y="503554"/>
                </a:lnTo>
                <a:lnTo>
                  <a:pt x="1934210" y="498474"/>
                </a:lnTo>
                <a:lnTo>
                  <a:pt x="1955164" y="493394"/>
                </a:lnTo>
                <a:lnTo>
                  <a:pt x="1975485" y="488314"/>
                </a:lnTo>
                <a:lnTo>
                  <a:pt x="1995169" y="482599"/>
                </a:lnTo>
                <a:lnTo>
                  <a:pt x="2014855" y="476884"/>
                </a:lnTo>
                <a:lnTo>
                  <a:pt x="2033269" y="471169"/>
                </a:lnTo>
                <a:lnTo>
                  <a:pt x="2051685" y="465454"/>
                </a:lnTo>
                <a:lnTo>
                  <a:pt x="2069464" y="459104"/>
                </a:lnTo>
                <a:lnTo>
                  <a:pt x="2086610" y="452754"/>
                </a:lnTo>
                <a:lnTo>
                  <a:pt x="2103119" y="446404"/>
                </a:lnTo>
                <a:lnTo>
                  <a:pt x="2119630" y="439419"/>
                </a:lnTo>
                <a:lnTo>
                  <a:pt x="2136140" y="432434"/>
                </a:lnTo>
                <a:lnTo>
                  <a:pt x="2147569" y="427354"/>
                </a:lnTo>
                <a:lnTo>
                  <a:pt x="2165350" y="419099"/>
                </a:lnTo>
                <a:lnTo>
                  <a:pt x="2181225" y="410844"/>
                </a:lnTo>
                <a:lnTo>
                  <a:pt x="2196465" y="402589"/>
                </a:lnTo>
                <a:lnTo>
                  <a:pt x="2210435" y="394334"/>
                </a:lnTo>
                <a:lnTo>
                  <a:pt x="2223769" y="386079"/>
                </a:lnTo>
                <a:lnTo>
                  <a:pt x="2235200" y="377824"/>
                </a:lnTo>
                <a:lnTo>
                  <a:pt x="2245360" y="368934"/>
                </a:lnTo>
                <a:lnTo>
                  <a:pt x="2254885" y="360679"/>
                </a:lnTo>
                <a:lnTo>
                  <a:pt x="2263140" y="351789"/>
                </a:lnTo>
                <a:lnTo>
                  <a:pt x="2270125" y="342899"/>
                </a:lnTo>
                <a:lnTo>
                  <a:pt x="2275840" y="334009"/>
                </a:lnTo>
                <a:lnTo>
                  <a:pt x="2280919" y="325119"/>
                </a:lnTo>
                <a:lnTo>
                  <a:pt x="2284730" y="316229"/>
                </a:lnTo>
                <a:lnTo>
                  <a:pt x="2287269" y="306704"/>
                </a:lnTo>
                <a:lnTo>
                  <a:pt x="2289175" y="297179"/>
                </a:lnTo>
                <a:lnTo>
                  <a:pt x="2289810" y="287654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9120" y="3807460"/>
            <a:ext cx="2273300" cy="577214"/>
          </a:xfrm>
          <a:custGeom>
            <a:avLst/>
            <a:gdLst/>
            <a:ahLst/>
            <a:cxnLst/>
            <a:rect l="l" t="t" r="r" b="b"/>
            <a:pathLst>
              <a:path w="2273300" h="577214">
                <a:moveTo>
                  <a:pt x="2273300" y="288925"/>
                </a:moveTo>
                <a:lnTo>
                  <a:pt x="2272664" y="283844"/>
                </a:lnTo>
                <a:lnTo>
                  <a:pt x="2271395" y="274319"/>
                </a:lnTo>
                <a:lnTo>
                  <a:pt x="2269489" y="264794"/>
                </a:lnTo>
                <a:lnTo>
                  <a:pt x="2266314" y="255904"/>
                </a:lnTo>
                <a:lnTo>
                  <a:pt x="2261870" y="247014"/>
                </a:lnTo>
                <a:lnTo>
                  <a:pt x="2256154" y="237489"/>
                </a:lnTo>
                <a:lnTo>
                  <a:pt x="2249804" y="228600"/>
                </a:lnTo>
                <a:lnTo>
                  <a:pt x="2242184" y="220344"/>
                </a:lnTo>
                <a:lnTo>
                  <a:pt x="2233295" y="211454"/>
                </a:lnTo>
                <a:lnTo>
                  <a:pt x="2223134" y="203200"/>
                </a:lnTo>
                <a:lnTo>
                  <a:pt x="2212339" y="194309"/>
                </a:lnTo>
                <a:lnTo>
                  <a:pt x="2199639" y="186054"/>
                </a:lnTo>
                <a:lnTo>
                  <a:pt x="2186304" y="177800"/>
                </a:lnTo>
                <a:lnTo>
                  <a:pt x="2171700" y="169544"/>
                </a:lnTo>
                <a:lnTo>
                  <a:pt x="2155825" y="160654"/>
                </a:lnTo>
                <a:lnTo>
                  <a:pt x="2138679" y="152400"/>
                </a:lnTo>
                <a:lnTo>
                  <a:pt x="2120900" y="144144"/>
                </a:lnTo>
                <a:lnTo>
                  <a:pt x="2104389" y="137794"/>
                </a:lnTo>
                <a:lnTo>
                  <a:pt x="2088514" y="130809"/>
                </a:lnTo>
                <a:lnTo>
                  <a:pt x="2071370" y="124459"/>
                </a:lnTo>
                <a:lnTo>
                  <a:pt x="2054225" y="118109"/>
                </a:lnTo>
                <a:lnTo>
                  <a:pt x="2036445" y="112394"/>
                </a:lnTo>
                <a:lnTo>
                  <a:pt x="2018664" y="106679"/>
                </a:lnTo>
                <a:lnTo>
                  <a:pt x="1999614" y="100964"/>
                </a:lnTo>
                <a:lnTo>
                  <a:pt x="1980564" y="95250"/>
                </a:lnTo>
                <a:lnTo>
                  <a:pt x="1960879" y="89534"/>
                </a:lnTo>
                <a:lnTo>
                  <a:pt x="1940559" y="84454"/>
                </a:lnTo>
                <a:lnTo>
                  <a:pt x="1920239" y="79375"/>
                </a:lnTo>
                <a:lnTo>
                  <a:pt x="1898650" y="74294"/>
                </a:lnTo>
                <a:lnTo>
                  <a:pt x="1877059" y="69850"/>
                </a:lnTo>
                <a:lnTo>
                  <a:pt x="1854200" y="64769"/>
                </a:lnTo>
                <a:lnTo>
                  <a:pt x="1830704" y="60325"/>
                </a:lnTo>
                <a:lnTo>
                  <a:pt x="1807209" y="55879"/>
                </a:lnTo>
                <a:lnTo>
                  <a:pt x="1782445" y="51434"/>
                </a:lnTo>
                <a:lnTo>
                  <a:pt x="1757045" y="46989"/>
                </a:lnTo>
                <a:lnTo>
                  <a:pt x="1731009" y="43179"/>
                </a:lnTo>
                <a:lnTo>
                  <a:pt x="1703704" y="38734"/>
                </a:lnTo>
                <a:lnTo>
                  <a:pt x="1677034" y="34925"/>
                </a:lnTo>
                <a:lnTo>
                  <a:pt x="1649729" y="31114"/>
                </a:lnTo>
                <a:lnTo>
                  <a:pt x="1622425" y="27939"/>
                </a:lnTo>
                <a:lnTo>
                  <a:pt x="1595120" y="24764"/>
                </a:lnTo>
                <a:lnTo>
                  <a:pt x="1567814" y="21589"/>
                </a:lnTo>
                <a:lnTo>
                  <a:pt x="1540509" y="18414"/>
                </a:lnTo>
                <a:lnTo>
                  <a:pt x="1513204" y="15875"/>
                </a:lnTo>
                <a:lnTo>
                  <a:pt x="1485900" y="13334"/>
                </a:lnTo>
                <a:lnTo>
                  <a:pt x="1457959" y="11429"/>
                </a:lnTo>
                <a:lnTo>
                  <a:pt x="1430020" y="9525"/>
                </a:lnTo>
                <a:lnTo>
                  <a:pt x="1402079" y="7619"/>
                </a:lnTo>
                <a:lnTo>
                  <a:pt x="1374139" y="5714"/>
                </a:lnTo>
                <a:lnTo>
                  <a:pt x="1345564" y="4444"/>
                </a:lnTo>
                <a:lnTo>
                  <a:pt x="1316354" y="3175"/>
                </a:lnTo>
                <a:lnTo>
                  <a:pt x="1287145" y="1904"/>
                </a:lnTo>
                <a:lnTo>
                  <a:pt x="1257934" y="1269"/>
                </a:lnTo>
                <a:lnTo>
                  <a:pt x="1228089" y="634"/>
                </a:lnTo>
                <a:lnTo>
                  <a:pt x="1198245" y="0"/>
                </a:lnTo>
                <a:lnTo>
                  <a:pt x="1074420" y="0"/>
                </a:lnTo>
                <a:lnTo>
                  <a:pt x="1043939" y="634"/>
                </a:lnTo>
                <a:lnTo>
                  <a:pt x="1014095" y="1269"/>
                </a:lnTo>
                <a:lnTo>
                  <a:pt x="984884" y="1904"/>
                </a:lnTo>
                <a:lnTo>
                  <a:pt x="955039" y="3175"/>
                </a:lnTo>
                <a:lnTo>
                  <a:pt x="926464" y="4444"/>
                </a:lnTo>
                <a:lnTo>
                  <a:pt x="897889" y="5714"/>
                </a:lnTo>
                <a:lnTo>
                  <a:pt x="869314" y="7619"/>
                </a:lnTo>
                <a:lnTo>
                  <a:pt x="841375" y="9525"/>
                </a:lnTo>
                <a:lnTo>
                  <a:pt x="813434" y="11429"/>
                </a:lnTo>
                <a:lnTo>
                  <a:pt x="785494" y="13334"/>
                </a:lnTo>
                <a:lnTo>
                  <a:pt x="758189" y="15875"/>
                </a:lnTo>
                <a:lnTo>
                  <a:pt x="730884" y="18414"/>
                </a:lnTo>
                <a:lnTo>
                  <a:pt x="703579" y="21589"/>
                </a:lnTo>
                <a:lnTo>
                  <a:pt x="676275" y="24764"/>
                </a:lnTo>
                <a:lnTo>
                  <a:pt x="648969" y="27939"/>
                </a:lnTo>
                <a:lnTo>
                  <a:pt x="621664" y="31114"/>
                </a:lnTo>
                <a:lnTo>
                  <a:pt x="594359" y="34925"/>
                </a:lnTo>
                <a:lnTo>
                  <a:pt x="567054" y="38734"/>
                </a:lnTo>
                <a:lnTo>
                  <a:pt x="540384" y="43179"/>
                </a:lnTo>
                <a:lnTo>
                  <a:pt x="514984" y="46989"/>
                </a:lnTo>
                <a:lnTo>
                  <a:pt x="489584" y="51434"/>
                </a:lnTo>
                <a:lnTo>
                  <a:pt x="464819" y="55879"/>
                </a:lnTo>
                <a:lnTo>
                  <a:pt x="441325" y="60325"/>
                </a:lnTo>
                <a:lnTo>
                  <a:pt x="417829" y="64769"/>
                </a:lnTo>
                <a:lnTo>
                  <a:pt x="394969" y="69850"/>
                </a:lnTo>
                <a:lnTo>
                  <a:pt x="373379" y="74294"/>
                </a:lnTo>
                <a:lnTo>
                  <a:pt x="351789" y="79375"/>
                </a:lnTo>
                <a:lnTo>
                  <a:pt x="330834" y="84454"/>
                </a:lnTo>
                <a:lnTo>
                  <a:pt x="311150" y="89534"/>
                </a:lnTo>
                <a:lnTo>
                  <a:pt x="291464" y="95250"/>
                </a:lnTo>
                <a:lnTo>
                  <a:pt x="272414" y="100964"/>
                </a:lnTo>
                <a:lnTo>
                  <a:pt x="253364" y="106679"/>
                </a:lnTo>
                <a:lnTo>
                  <a:pt x="235584" y="112394"/>
                </a:lnTo>
                <a:lnTo>
                  <a:pt x="217804" y="118109"/>
                </a:lnTo>
                <a:lnTo>
                  <a:pt x="200659" y="124459"/>
                </a:lnTo>
                <a:lnTo>
                  <a:pt x="184150" y="130809"/>
                </a:lnTo>
                <a:lnTo>
                  <a:pt x="167639" y="137794"/>
                </a:lnTo>
                <a:lnTo>
                  <a:pt x="152400" y="144144"/>
                </a:lnTo>
                <a:lnTo>
                  <a:pt x="141604" y="149225"/>
                </a:lnTo>
                <a:lnTo>
                  <a:pt x="123825" y="157479"/>
                </a:lnTo>
                <a:lnTo>
                  <a:pt x="107314" y="165734"/>
                </a:lnTo>
                <a:lnTo>
                  <a:pt x="92075" y="173989"/>
                </a:lnTo>
                <a:lnTo>
                  <a:pt x="78104" y="182244"/>
                </a:lnTo>
                <a:lnTo>
                  <a:pt x="65404" y="190500"/>
                </a:lnTo>
                <a:lnTo>
                  <a:pt x="53975" y="199389"/>
                </a:lnTo>
                <a:lnTo>
                  <a:pt x="43179" y="207644"/>
                </a:lnTo>
                <a:lnTo>
                  <a:pt x="33654" y="216534"/>
                </a:lnTo>
                <a:lnTo>
                  <a:pt x="26034" y="224789"/>
                </a:lnTo>
                <a:lnTo>
                  <a:pt x="19050" y="233679"/>
                </a:lnTo>
                <a:lnTo>
                  <a:pt x="12700" y="242569"/>
                </a:lnTo>
                <a:lnTo>
                  <a:pt x="8254" y="251459"/>
                </a:lnTo>
                <a:lnTo>
                  <a:pt x="4444" y="260984"/>
                </a:lnTo>
                <a:lnTo>
                  <a:pt x="1904" y="269875"/>
                </a:lnTo>
                <a:lnTo>
                  <a:pt x="0" y="279400"/>
                </a:lnTo>
                <a:lnTo>
                  <a:pt x="0" y="294639"/>
                </a:lnTo>
                <a:lnTo>
                  <a:pt x="634" y="304164"/>
                </a:lnTo>
                <a:lnTo>
                  <a:pt x="3175" y="313054"/>
                </a:lnTo>
                <a:lnTo>
                  <a:pt x="6350" y="322579"/>
                </a:lnTo>
                <a:lnTo>
                  <a:pt x="10794" y="331469"/>
                </a:lnTo>
                <a:lnTo>
                  <a:pt x="15875" y="340359"/>
                </a:lnTo>
                <a:lnTo>
                  <a:pt x="22225" y="349250"/>
                </a:lnTo>
                <a:lnTo>
                  <a:pt x="29844" y="357504"/>
                </a:lnTo>
                <a:lnTo>
                  <a:pt x="38734" y="366394"/>
                </a:lnTo>
                <a:lnTo>
                  <a:pt x="48894" y="374650"/>
                </a:lnTo>
                <a:lnTo>
                  <a:pt x="59689" y="383539"/>
                </a:lnTo>
                <a:lnTo>
                  <a:pt x="72389" y="391794"/>
                </a:lnTo>
                <a:lnTo>
                  <a:pt x="85725" y="400050"/>
                </a:lnTo>
                <a:lnTo>
                  <a:pt x="100329" y="408304"/>
                </a:lnTo>
                <a:lnTo>
                  <a:pt x="116204" y="417194"/>
                </a:lnTo>
                <a:lnTo>
                  <a:pt x="133350" y="425450"/>
                </a:lnTo>
                <a:lnTo>
                  <a:pt x="152400" y="433704"/>
                </a:lnTo>
                <a:lnTo>
                  <a:pt x="167639" y="440689"/>
                </a:lnTo>
                <a:lnTo>
                  <a:pt x="184150" y="447039"/>
                </a:lnTo>
                <a:lnTo>
                  <a:pt x="200659" y="453389"/>
                </a:lnTo>
                <a:lnTo>
                  <a:pt x="217804" y="459739"/>
                </a:lnTo>
                <a:lnTo>
                  <a:pt x="235584" y="466089"/>
                </a:lnTo>
                <a:lnTo>
                  <a:pt x="253364" y="471804"/>
                </a:lnTo>
                <a:lnTo>
                  <a:pt x="272414" y="477519"/>
                </a:lnTo>
                <a:lnTo>
                  <a:pt x="291464" y="483234"/>
                </a:lnTo>
                <a:lnTo>
                  <a:pt x="311150" y="488314"/>
                </a:lnTo>
                <a:lnTo>
                  <a:pt x="330834" y="494029"/>
                </a:lnTo>
                <a:lnTo>
                  <a:pt x="351789" y="499109"/>
                </a:lnTo>
                <a:lnTo>
                  <a:pt x="373379" y="504189"/>
                </a:lnTo>
                <a:lnTo>
                  <a:pt x="394969" y="508634"/>
                </a:lnTo>
                <a:lnTo>
                  <a:pt x="417829" y="513714"/>
                </a:lnTo>
                <a:lnTo>
                  <a:pt x="441325" y="518159"/>
                </a:lnTo>
                <a:lnTo>
                  <a:pt x="464819" y="522604"/>
                </a:lnTo>
                <a:lnTo>
                  <a:pt x="489584" y="527050"/>
                </a:lnTo>
                <a:lnTo>
                  <a:pt x="514984" y="530859"/>
                </a:lnTo>
                <a:lnTo>
                  <a:pt x="540384" y="535304"/>
                </a:lnTo>
                <a:lnTo>
                  <a:pt x="567054" y="539114"/>
                </a:lnTo>
                <a:lnTo>
                  <a:pt x="594359" y="542925"/>
                </a:lnTo>
                <a:lnTo>
                  <a:pt x="621664" y="546734"/>
                </a:lnTo>
                <a:lnTo>
                  <a:pt x="648969" y="550544"/>
                </a:lnTo>
                <a:lnTo>
                  <a:pt x="676275" y="553719"/>
                </a:lnTo>
                <a:lnTo>
                  <a:pt x="703579" y="556259"/>
                </a:lnTo>
                <a:lnTo>
                  <a:pt x="730884" y="559434"/>
                </a:lnTo>
                <a:lnTo>
                  <a:pt x="758189" y="561975"/>
                </a:lnTo>
                <a:lnTo>
                  <a:pt x="785494" y="564514"/>
                </a:lnTo>
                <a:lnTo>
                  <a:pt x="813434" y="566419"/>
                </a:lnTo>
                <a:lnTo>
                  <a:pt x="841375" y="568325"/>
                </a:lnTo>
                <a:lnTo>
                  <a:pt x="869314" y="570229"/>
                </a:lnTo>
                <a:lnTo>
                  <a:pt x="897889" y="571500"/>
                </a:lnTo>
                <a:lnTo>
                  <a:pt x="926464" y="572769"/>
                </a:lnTo>
                <a:lnTo>
                  <a:pt x="955039" y="574039"/>
                </a:lnTo>
                <a:lnTo>
                  <a:pt x="984884" y="575309"/>
                </a:lnTo>
                <a:lnTo>
                  <a:pt x="1014095" y="575944"/>
                </a:lnTo>
                <a:lnTo>
                  <a:pt x="1043939" y="576579"/>
                </a:lnTo>
                <a:lnTo>
                  <a:pt x="1074420" y="577214"/>
                </a:lnTo>
                <a:lnTo>
                  <a:pt x="1198245" y="577214"/>
                </a:lnTo>
                <a:lnTo>
                  <a:pt x="1228089" y="576579"/>
                </a:lnTo>
                <a:lnTo>
                  <a:pt x="1257934" y="575944"/>
                </a:lnTo>
                <a:lnTo>
                  <a:pt x="1287145" y="575309"/>
                </a:lnTo>
                <a:lnTo>
                  <a:pt x="1316354" y="574039"/>
                </a:lnTo>
                <a:lnTo>
                  <a:pt x="1345564" y="572769"/>
                </a:lnTo>
                <a:lnTo>
                  <a:pt x="1374139" y="571500"/>
                </a:lnTo>
                <a:lnTo>
                  <a:pt x="1402079" y="570229"/>
                </a:lnTo>
                <a:lnTo>
                  <a:pt x="1430020" y="568325"/>
                </a:lnTo>
                <a:lnTo>
                  <a:pt x="1457959" y="566419"/>
                </a:lnTo>
                <a:lnTo>
                  <a:pt x="1485900" y="564514"/>
                </a:lnTo>
                <a:lnTo>
                  <a:pt x="1513204" y="561975"/>
                </a:lnTo>
                <a:lnTo>
                  <a:pt x="1540509" y="559434"/>
                </a:lnTo>
                <a:lnTo>
                  <a:pt x="1567814" y="556259"/>
                </a:lnTo>
                <a:lnTo>
                  <a:pt x="1595120" y="553719"/>
                </a:lnTo>
                <a:lnTo>
                  <a:pt x="1622425" y="550544"/>
                </a:lnTo>
                <a:lnTo>
                  <a:pt x="1649729" y="546734"/>
                </a:lnTo>
                <a:lnTo>
                  <a:pt x="1677034" y="542925"/>
                </a:lnTo>
                <a:lnTo>
                  <a:pt x="1703704" y="539114"/>
                </a:lnTo>
                <a:lnTo>
                  <a:pt x="1731009" y="535304"/>
                </a:lnTo>
                <a:lnTo>
                  <a:pt x="1757045" y="530859"/>
                </a:lnTo>
                <a:lnTo>
                  <a:pt x="1782445" y="527050"/>
                </a:lnTo>
                <a:lnTo>
                  <a:pt x="1807209" y="522604"/>
                </a:lnTo>
                <a:lnTo>
                  <a:pt x="1830704" y="518159"/>
                </a:lnTo>
                <a:lnTo>
                  <a:pt x="1854200" y="513714"/>
                </a:lnTo>
                <a:lnTo>
                  <a:pt x="1877059" y="508634"/>
                </a:lnTo>
                <a:lnTo>
                  <a:pt x="1898650" y="504189"/>
                </a:lnTo>
                <a:lnTo>
                  <a:pt x="1920239" y="499109"/>
                </a:lnTo>
                <a:lnTo>
                  <a:pt x="1940559" y="494029"/>
                </a:lnTo>
                <a:lnTo>
                  <a:pt x="1960879" y="488314"/>
                </a:lnTo>
                <a:lnTo>
                  <a:pt x="1980564" y="483234"/>
                </a:lnTo>
                <a:lnTo>
                  <a:pt x="1999614" y="477519"/>
                </a:lnTo>
                <a:lnTo>
                  <a:pt x="2018664" y="471804"/>
                </a:lnTo>
                <a:lnTo>
                  <a:pt x="2036445" y="466089"/>
                </a:lnTo>
                <a:lnTo>
                  <a:pt x="2054225" y="459739"/>
                </a:lnTo>
                <a:lnTo>
                  <a:pt x="2071370" y="453389"/>
                </a:lnTo>
                <a:lnTo>
                  <a:pt x="2088514" y="447039"/>
                </a:lnTo>
                <a:lnTo>
                  <a:pt x="2104389" y="440689"/>
                </a:lnTo>
                <a:lnTo>
                  <a:pt x="2120900" y="433704"/>
                </a:lnTo>
                <a:lnTo>
                  <a:pt x="2131059" y="429259"/>
                </a:lnTo>
                <a:lnTo>
                  <a:pt x="2148204" y="421004"/>
                </a:lnTo>
                <a:lnTo>
                  <a:pt x="2164714" y="412114"/>
                </a:lnTo>
                <a:lnTo>
                  <a:pt x="2179954" y="403859"/>
                </a:lnTo>
                <a:lnTo>
                  <a:pt x="2193925" y="395604"/>
                </a:lnTo>
                <a:lnTo>
                  <a:pt x="2206625" y="387350"/>
                </a:lnTo>
                <a:lnTo>
                  <a:pt x="2218689" y="378459"/>
                </a:lnTo>
                <a:lnTo>
                  <a:pt x="2228850" y="370204"/>
                </a:lnTo>
                <a:lnTo>
                  <a:pt x="2238375" y="361314"/>
                </a:lnTo>
                <a:lnTo>
                  <a:pt x="2246629" y="353059"/>
                </a:lnTo>
                <a:lnTo>
                  <a:pt x="2253614" y="344169"/>
                </a:lnTo>
                <a:lnTo>
                  <a:pt x="2259329" y="335279"/>
                </a:lnTo>
                <a:lnTo>
                  <a:pt x="2264409" y="326389"/>
                </a:lnTo>
                <a:lnTo>
                  <a:pt x="2270759" y="307975"/>
                </a:lnTo>
                <a:lnTo>
                  <a:pt x="2272664" y="298450"/>
                </a:lnTo>
                <a:lnTo>
                  <a:pt x="2273300" y="28892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53380" y="3929379"/>
            <a:ext cx="2256790" cy="949959"/>
          </a:xfrm>
          <a:custGeom>
            <a:avLst/>
            <a:gdLst/>
            <a:ahLst/>
            <a:cxnLst/>
            <a:rect l="l" t="t" r="r" b="b"/>
            <a:pathLst>
              <a:path w="2256790" h="949959">
                <a:moveTo>
                  <a:pt x="2256790" y="474980"/>
                </a:moveTo>
                <a:lnTo>
                  <a:pt x="2256154" y="461645"/>
                </a:lnTo>
                <a:lnTo>
                  <a:pt x="2254885" y="448945"/>
                </a:lnTo>
                <a:lnTo>
                  <a:pt x="2252979" y="436245"/>
                </a:lnTo>
                <a:lnTo>
                  <a:pt x="2250440" y="423545"/>
                </a:lnTo>
                <a:lnTo>
                  <a:pt x="2247265" y="410845"/>
                </a:lnTo>
                <a:lnTo>
                  <a:pt x="2243454" y="398780"/>
                </a:lnTo>
                <a:lnTo>
                  <a:pt x="2239010" y="386715"/>
                </a:lnTo>
                <a:lnTo>
                  <a:pt x="2233295" y="374650"/>
                </a:lnTo>
                <a:lnTo>
                  <a:pt x="2226945" y="363220"/>
                </a:lnTo>
                <a:lnTo>
                  <a:pt x="2219960" y="351155"/>
                </a:lnTo>
                <a:lnTo>
                  <a:pt x="2212340" y="339725"/>
                </a:lnTo>
                <a:lnTo>
                  <a:pt x="2203450" y="327660"/>
                </a:lnTo>
                <a:lnTo>
                  <a:pt x="2193925" y="316230"/>
                </a:lnTo>
                <a:lnTo>
                  <a:pt x="2183765" y="304800"/>
                </a:lnTo>
                <a:lnTo>
                  <a:pt x="2172970" y="293370"/>
                </a:lnTo>
                <a:lnTo>
                  <a:pt x="2160904" y="281940"/>
                </a:lnTo>
                <a:lnTo>
                  <a:pt x="2148204" y="271145"/>
                </a:lnTo>
                <a:lnTo>
                  <a:pt x="2134870" y="259715"/>
                </a:lnTo>
                <a:lnTo>
                  <a:pt x="2120265" y="248285"/>
                </a:lnTo>
                <a:lnTo>
                  <a:pt x="2105660" y="237490"/>
                </a:lnTo>
                <a:lnTo>
                  <a:pt x="2089785" y="226060"/>
                </a:lnTo>
                <a:lnTo>
                  <a:pt x="2073275" y="215265"/>
                </a:lnTo>
                <a:lnTo>
                  <a:pt x="2056765" y="204470"/>
                </a:lnTo>
                <a:lnTo>
                  <a:pt x="2039620" y="193675"/>
                </a:lnTo>
                <a:lnTo>
                  <a:pt x="2022475" y="184150"/>
                </a:lnTo>
                <a:lnTo>
                  <a:pt x="2004060" y="173990"/>
                </a:lnTo>
                <a:lnTo>
                  <a:pt x="1985645" y="164465"/>
                </a:lnTo>
                <a:lnTo>
                  <a:pt x="1967229" y="155575"/>
                </a:lnTo>
                <a:lnTo>
                  <a:pt x="1947545" y="146685"/>
                </a:lnTo>
                <a:lnTo>
                  <a:pt x="1927225" y="137795"/>
                </a:lnTo>
                <a:lnTo>
                  <a:pt x="1906904" y="129540"/>
                </a:lnTo>
                <a:lnTo>
                  <a:pt x="1885950" y="121285"/>
                </a:lnTo>
                <a:lnTo>
                  <a:pt x="1863725" y="113030"/>
                </a:lnTo>
                <a:lnTo>
                  <a:pt x="1841500" y="105410"/>
                </a:lnTo>
                <a:lnTo>
                  <a:pt x="1818640" y="97790"/>
                </a:lnTo>
                <a:lnTo>
                  <a:pt x="1794510" y="90805"/>
                </a:lnTo>
                <a:lnTo>
                  <a:pt x="1770379" y="83185"/>
                </a:lnTo>
                <a:lnTo>
                  <a:pt x="1744979" y="76200"/>
                </a:lnTo>
                <a:lnTo>
                  <a:pt x="1718945" y="69850"/>
                </a:lnTo>
                <a:lnTo>
                  <a:pt x="1692910" y="63500"/>
                </a:lnTo>
                <a:lnTo>
                  <a:pt x="1665604" y="56515"/>
                </a:lnTo>
                <a:lnTo>
                  <a:pt x="1638300" y="50800"/>
                </a:lnTo>
                <a:lnTo>
                  <a:pt x="1611629" y="45085"/>
                </a:lnTo>
                <a:lnTo>
                  <a:pt x="1584325" y="39370"/>
                </a:lnTo>
                <a:lnTo>
                  <a:pt x="1557654" y="34290"/>
                </a:lnTo>
                <a:lnTo>
                  <a:pt x="1530350" y="29845"/>
                </a:lnTo>
                <a:lnTo>
                  <a:pt x="1503045" y="25400"/>
                </a:lnTo>
                <a:lnTo>
                  <a:pt x="1475740" y="21590"/>
                </a:lnTo>
                <a:lnTo>
                  <a:pt x="1448435" y="17780"/>
                </a:lnTo>
                <a:lnTo>
                  <a:pt x="1420495" y="14605"/>
                </a:lnTo>
                <a:lnTo>
                  <a:pt x="1392554" y="12065"/>
                </a:lnTo>
                <a:lnTo>
                  <a:pt x="1364615" y="9525"/>
                </a:lnTo>
                <a:lnTo>
                  <a:pt x="1336040" y="6985"/>
                </a:lnTo>
                <a:lnTo>
                  <a:pt x="1307465" y="5080"/>
                </a:lnTo>
                <a:lnTo>
                  <a:pt x="1278890" y="3175"/>
                </a:lnTo>
                <a:lnTo>
                  <a:pt x="1249679" y="1905"/>
                </a:lnTo>
                <a:lnTo>
                  <a:pt x="1219835" y="1270"/>
                </a:lnTo>
                <a:lnTo>
                  <a:pt x="1189990" y="0"/>
                </a:lnTo>
                <a:lnTo>
                  <a:pt x="1067435" y="0"/>
                </a:lnTo>
                <a:lnTo>
                  <a:pt x="1036955" y="1270"/>
                </a:lnTo>
                <a:lnTo>
                  <a:pt x="1007110" y="1905"/>
                </a:lnTo>
                <a:lnTo>
                  <a:pt x="977900" y="3175"/>
                </a:lnTo>
                <a:lnTo>
                  <a:pt x="948690" y="5080"/>
                </a:lnTo>
                <a:lnTo>
                  <a:pt x="920115" y="6985"/>
                </a:lnTo>
                <a:lnTo>
                  <a:pt x="891540" y="9525"/>
                </a:lnTo>
                <a:lnTo>
                  <a:pt x="863600" y="12065"/>
                </a:lnTo>
                <a:lnTo>
                  <a:pt x="835660" y="14605"/>
                </a:lnTo>
                <a:lnTo>
                  <a:pt x="808355" y="17780"/>
                </a:lnTo>
                <a:lnTo>
                  <a:pt x="780415" y="21590"/>
                </a:lnTo>
                <a:lnTo>
                  <a:pt x="753110" y="25400"/>
                </a:lnTo>
                <a:lnTo>
                  <a:pt x="726440" y="29845"/>
                </a:lnTo>
                <a:lnTo>
                  <a:pt x="699135" y="34290"/>
                </a:lnTo>
                <a:lnTo>
                  <a:pt x="672465" y="39370"/>
                </a:lnTo>
                <a:lnTo>
                  <a:pt x="645160" y="45085"/>
                </a:lnTo>
                <a:lnTo>
                  <a:pt x="618490" y="50800"/>
                </a:lnTo>
                <a:lnTo>
                  <a:pt x="591820" y="56515"/>
                </a:lnTo>
                <a:lnTo>
                  <a:pt x="565150" y="63500"/>
                </a:lnTo>
                <a:lnTo>
                  <a:pt x="537845" y="69850"/>
                </a:lnTo>
                <a:lnTo>
                  <a:pt x="512445" y="76200"/>
                </a:lnTo>
                <a:lnTo>
                  <a:pt x="487045" y="83185"/>
                </a:lnTo>
                <a:lnTo>
                  <a:pt x="462280" y="90805"/>
                </a:lnTo>
                <a:lnTo>
                  <a:pt x="438785" y="97790"/>
                </a:lnTo>
                <a:lnTo>
                  <a:pt x="415290" y="105410"/>
                </a:lnTo>
                <a:lnTo>
                  <a:pt x="393065" y="113030"/>
                </a:lnTo>
                <a:lnTo>
                  <a:pt x="371475" y="121285"/>
                </a:lnTo>
                <a:lnTo>
                  <a:pt x="349885" y="129540"/>
                </a:lnTo>
                <a:lnTo>
                  <a:pt x="329565" y="137795"/>
                </a:lnTo>
                <a:lnTo>
                  <a:pt x="309245" y="146685"/>
                </a:lnTo>
                <a:lnTo>
                  <a:pt x="289560" y="155575"/>
                </a:lnTo>
                <a:lnTo>
                  <a:pt x="271145" y="164465"/>
                </a:lnTo>
                <a:lnTo>
                  <a:pt x="252730" y="173990"/>
                </a:lnTo>
                <a:lnTo>
                  <a:pt x="234315" y="184150"/>
                </a:lnTo>
                <a:lnTo>
                  <a:pt x="217170" y="193675"/>
                </a:lnTo>
                <a:lnTo>
                  <a:pt x="200025" y="204470"/>
                </a:lnTo>
                <a:lnTo>
                  <a:pt x="183515" y="215265"/>
                </a:lnTo>
                <a:lnTo>
                  <a:pt x="167640" y="226060"/>
                </a:lnTo>
                <a:lnTo>
                  <a:pt x="152400" y="237490"/>
                </a:lnTo>
                <a:lnTo>
                  <a:pt x="137160" y="248285"/>
                </a:lnTo>
                <a:lnTo>
                  <a:pt x="122555" y="259715"/>
                </a:lnTo>
                <a:lnTo>
                  <a:pt x="109220" y="271145"/>
                </a:lnTo>
                <a:lnTo>
                  <a:pt x="96520" y="281940"/>
                </a:lnTo>
                <a:lnTo>
                  <a:pt x="84455" y="293370"/>
                </a:lnTo>
                <a:lnTo>
                  <a:pt x="73025" y="304800"/>
                </a:lnTo>
                <a:lnTo>
                  <a:pt x="53340" y="327660"/>
                </a:lnTo>
                <a:lnTo>
                  <a:pt x="36830" y="351155"/>
                </a:lnTo>
                <a:lnTo>
                  <a:pt x="23495" y="374650"/>
                </a:lnTo>
                <a:lnTo>
                  <a:pt x="12700" y="398780"/>
                </a:lnTo>
                <a:lnTo>
                  <a:pt x="5715" y="423545"/>
                </a:lnTo>
                <a:lnTo>
                  <a:pt x="1270" y="448945"/>
                </a:lnTo>
                <a:lnTo>
                  <a:pt x="0" y="461645"/>
                </a:lnTo>
                <a:lnTo>
                  <a:pt x="0" y="487680"/>
                </a:lnTo>
                <a:lnTo>
                  <a:pt x="3175" y="513080"/>
                </a:lnTo>
                <a:lnTo>
                  <a:pt x="8890" y="537845"/>
                </a:lnTo>
                <a:lnTo>
                  <a:pt x="17780" y="561975"/>
                </a:lnTo>
                <a:lnTo>
                  <a:pt x="29845" y="586105"/>
                </a:lnTo>
                <a:lnTo>
                  <a:pt x="44450" y="609600"/>
                </a:lnTo>
                <a:lnTo>
                  <a:pt x="62865" y="632460"/>
                </a:lnTo>
                <a:lnTo>
                  <a:pt x="84455" y="655320"/>
                </a:lnTo>
                <a:lnTo>
                  <a:pt x="96520" y="666750"/>
                </a:lnTo>
                <a:lnTo>
                  <a:pt x="109220" y="678180"/>
                </a:lnTo>
                <a:lnTo>
                  <a:pt x="122555" y="689610"/>
                </a:lnTo>
                <a:lnTo>
                  <a:pt x="137160" y="701040"/>
                </a:lnTo>
                <a:lnTo>
                  <a:pt x="152400" y="712470"/>
                </a:lnTo>
                <a:lnTo>
                  <a:pt x="167640" y="723265"/>
                </a:lnTo>
                <a:lnTo>
                  <a:pt x="183515" y="734060"/>
                </a:lnTo>
                <a:lnTo>
                  <a:pt x="200025" y="744220"/>
                </a:lnTo>
                <a:lnTo>
                  <a:pt x="217170" y="755015"/>
                </a:lnTo>
                <a:lnTo>
                  <a:pt x="234315" y="764540"/>
                </a:lnTo>
                <a:lnTo>
                  <a:pt x="252730" y="774065"/>
                </a:lnTo>
                <a:lnTo>
                  <a:pt x="271145" y="783590"/>
                </a:lnTo>
                <a:lnTo>
                  <a:pt x="289560" y="793115"/>
                </a:lnTo>
                <a:lnTo>
                  <a:pt x="309245" y="802005"/>
                </a:lnTo>
                <a:lnTo>
                  <a:pt x="329565" y="810260"/>
                </a:lnTo>
                <a:lnTo>
                  <a:pt x="349885" y="818515"/>
                </a:lnTo>
                <a:lnTo>
                  <a:pt x="371475" y="826770"/>
                </a:lnTo>
                <a:lnTo>
                  <a:pt x="393065" y="835025"/>
                </a:lnTo>
                <a:lnTo>
                  <a:pt x="415290" y="842645"/>
                </a:lnTo>
                <a:lnTo>
                  <a:pt x="438785" y="850265"/>
                </a:lnTo>
                <a:lnTo>
                  <a:pt x="462280" y="857250"/>
                </a:lnTo>
                <a:lnTo>
                  <a:pt x="487045" y="864870"/>
                </a:lnTo>
                <a:lnTo>
                  <a:pt x="512445" y="871855"/>
                </a:lnTo>
                <a:lnTo>
                  <a:pt x="537845" y="878205"/>
                </a:lnTo>
                <a:lnTo>
                  <a:pt x="565150" y="885190"/>
                </a:lnTo>
                <a:lnTo>
                  <a:pt x="591820" y="891540"/>
                </a:lnTo>
                <a:lnTo>
                  <a:pt x="618490" y="897255"/>
                </a:lnTo>
                <a:lnTo>
                  <a:pt x="645160" y="902970"/>
                </a:lnTo>
                <a:lnTo>
                  <a:pt x="672465" y="908685"/>
                </a:lnTo>
                <a:lnTo>
                  <a:pt x="699135" y="913765"/>
                </a:lnTo>
                <a:lnTo>
                  <a:pt x="726440" y="918210"/>
                </a:lnTo>
                <a:lnTo>
                  <a:pt x="753110" y="922655"/>
                </a:lnTo>
                <a:lnTo>
                  <a:pt x="780415" y="927100"/>
                </a:lnTo>
                <a:lnTo>
                  <a:pt x="808355" y="930275"/>
                </a:lnTo>
                <a:lnTo>
                  <a:pt x="835660" y="934085"/>
                </a:lnTo>
                <a:lnTo>
                  <a:pt x="863600" y="937260"/>
                </a:lnTo>
                <a:lnTo>
                  <a:pt x="891540" y="939800"/>
                </a:lnTo>
                <a:lnTo>
                  <a:pt x="920115" y="941705"/>
                </a:lnTo>
                <a:lnTo>
                  <a:pt x="948690" y="944245"/>
                </a:lnTo>
                <a:lnTo>
                  <a:pt x="977900" y="945515"/>
                </a:lnTo>
                <a:lnTo>
                  <a:pt x="1007110" y="947420"/>
                </a:lnTo>
                <a:lnTo>
                  <a:pt x="1036955" y="948055"/>
                </a:lnTo>
                <a:lnTo>
                  <a:pt x="1067435" y="949325"/>
                </a:lnTo>
                <a:lnTo>
                  <a:pt x="1097915" y="949325"/>
                </a:lnTo>
                <a:lnTo>
                  <a:pt x="1128395" y="949960"/>
                </a:lnTo>
                <a:lnTo>
                  <a:pt x="1159510" y="949325"/>
                </a:lnTo>
                <a:lnTo>
                  <a:pt x="1189990" y="949325"/>
                </a:lnTo>
                <a:lnTo>
                  <a:pt x="1219835" y="948055"/>
                </a:lnTo>
                <a:lnTo>
                  <a:pt x="1249679" y="947420"/>
                </a:lnTo>
                <a:lnTo>
                  <a:pt x="1278890" y="945515"/>
                </a:lnTo>
                <a:lnTo>
                  <a:pt x="1307465" y="944245"/>
                </a:lnTo>
                <a:lnTo>
                  <a:pt x="1336040" y="941705"/>
                </a:lnTo>
                <a:lnTo>
                  <a:pt x="1364615" y="939800"/>
                </a:lnTo>
                <a:lnTo>
                  <a:pt x="1392554" y="937260"/>
                </a:lnTo>
                <a:lnTo>
                  <a:pt x="1420495" y="934085"/>
                </a:lnTo>
                <a:lnTo>
                  <a:pt x="1448435" y="930275"/>
                </a:lnTo>
                <a:lnTo>
                  <a:pt x="1475740" y="927100"/>
                </a:lnTo>
                <a:lnTo>
                  <a:pt x="1503045" y="922655"/>
                </a:lnTo>
                <a:lnTo>
                  <a:pt x="1530350" y="918210"/>
                </a:lnTo>
                <a:lnTo>
                  <a:pt x="1557654" y="913765"/>
                </a:lnTo>
                <a:lnTo>
                  <a:pt x="1584325" y="908685"/>
                </a:lnTo>
                <a:lnTo>
                  <a:pt x="1611629" y="902970"/>
                </a:lnTo>
                <a:lnTo>
                  <a:pt x="1638300" y="897255"/>
                </a:lnTo>
                <a:lnTo>
                  <a:pt x="1665604" y="891540"/>
                </a:lnTo>
                <a:lnTo>
                  <a:pt x="1692910" y="885190"/>
                </a:lnTo>
                <a:lnTo>
                  <a:pt x="1718945" y="878205"/>
                </a:lnTo>
                <a:lnTo>
                  <a:pt x="1744979" y="871855"/>
                </a:lnTo>
                <a:lnTo>
                  <a:pt x="1770379" y="864870"/>
                </a:lnTo>
                <a:lnTo>
                  <a:pt x="1794510" y="857250"/>
                </a:lnTo>
                <a:lnTo>
                  <a:pt x="1818640" y="850265"/>
                </a:lnTo>
                <a:lnTo>
                  <a:pt x="1841500" y="842645"/>
                </a:lnTo>
                <a:lnTo>
                  <a:pt x="1863725" y="835025"/>
                </a:lnTo>
                <a:lnTo>
                  <a:pt x="1885950" y="826770"/>
                </a:lnTo>
                <a:lnTo>
                  <a:pt x="1906904" y="818515"/>
                </a:lnTo>
                <a:lnTo>
                  <a:pt x="1927225" y="810260"/>
                </a:lnTo>
                <a:lnTo>
                  <a:pt x="1947545" y="802005"/>
                </a:lnTo>
                <a:lnTo>
                  <a:pt x="1967229" y="793115"/>
                </a:lnTo>
                <a:lnTo>
                  <a:pt x="1985645" y="783590"/>
                </a:lnTo>
                <a:lnTo>
                  <a:pt x="2004060" y="774065"/>
                </a:lnTo>
                <a:lnTo>
                  <a:pt x="2022475" y="764540"/>
                </a:lnTo>
                <a:lnTo>
                  <a:pt x="2039620" y="755015"/>
                </a:lnTo>
                <a:lnTo>
                  <a:pt x="2056765" y="744220"/>
                </a:lnTo>
                <a:lnTo>
                  <a:pt x="2073275" y="734060"/>
                </a:lnTo>
                <a:lnTo>
                  <a:pt x="2089785" y="723265"/>
                </a:lnTo>
                <a:lnTo>
                  <a:pt x="2105660" y="712470"/>
                </a:lnTo>
                <a:lnTo>
                  <a:pt x="2120265" y="701040"/>
                </a:lnTo>
                <a:lnTo>
                  <a:pt x="2134870" y="689610"/>
                </a:lnTo>
                <a:lnTo>
                  <a:pt x="2148204" y="678180"/>
                </a:lnTo>
                <a:lnTo>
                  <a:pt x="2160904" y="666750"/>
                </a:lnTo>
                <a:lnTo>
                  <a:pt x="2172970" y="655320"/>
                </a:lnTo>
                <a:lnTo>
                  <a:pt x="2183765" y="643890"/>
                </a:lnTo>
                <a:lnTo>
                  <a:pt x="2193925" y="632460"/>
                </a:lnTo>
                <a:lnTo>
                  <a:pt x="2203450" y="621030"/>
                </a:lnTo>
                <a:lnTo>
                  <a:pt x="2212340" y="609600"/>
                </a:lnTo>
                <a:lnTo>
                  <a:pt x="2219960" y="597535"/>
                </a:lnTo>
                <a:lnTo>
                  <a:pt x="2226945" y="586105"/>
                </a:lnTo>
                <a:lnTo>
                  <a:pt x="2233295" y="574040"/>
                </a:lnTo>
                <a:lnTo>
                  <a:pt x="2239010" y="561975"/>
                </a:lnTo>
                <a:lnTo>
                  <a:pt x="2243454" y="549910"/>
                </a:lnTo>
                <a:lnTo>
                  <a:pt x="2247265" y="537845"/>
                </a:lnTo>
                <a:lnTo>
                  <a:pt x="2250440" y="525780"/>
                </a:lnTo>
                <a:lnTo>
                  <a:pt x="2252979" y="513080"/>
                </a:lnTo>
                <a:lnTo>
                  <a:pt x="2254885" y="500380"/>
                </a:lnTo>
                <a:lnTo>
                  <a:pt x="2256154" y="487680"/>
                </a:lnTo>
                <a:lnTo>
                  <a:pt x="2256790" y="47498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55190" y="3643629"/>
            <a:ext cx="4580890" cy="949959"/>
          </a:xfrm>
          <a:custGeom>
            <a:avLst/>
            <a:gdLst/>
            <a:ahLst/>
            <a:cxnLst/>
            <a:rect l="l" t="t" r="r" b="b"/>
            <a:pathLst>
              <a:path w="4580890" h="949959">
                <a:moveTo>
                  <a:pt x="0" y="474980"/>
                </a:moveTo>
                <a:lnTo>
                  <a:pt x="2540" y="500380"/>
                </a:lnTo>
                <a:lnTo>
                  <a:pt x="11430" y="525145"/>
                </a:lnTo>
                <a:lnTo>
                  <a:pt x="17780" y="537210"/>
                </a:lnTo>
                <a:lnTo>
                  <a:pt x="26035" y="549910"/>
                </a:lnTo>
                <a:lnTo>
                  <a:pt x="35560" y="561975"/>
                </a:lnTo>
                <a:lnTo>
                  <a:pt x="46990" y="573405"/>
                </a:lnTo>
                <a:lnTo>
                  <a:pt x="59690" y="585470"/>
                </a:lnTo>
                <a:lnTo>
                  <a:pt x="73660" y="597535"/>
                </a:lnTo>
                <a:lnTo>
                  <a:pt x="89535" y="608965"/>
                </a:lnTo>
                <a:lnTo>
                  <a:pt x="106680" y="620395"/>
                </a:lnTo>
                <a:lnTo>
                  <a:pt x="125730" y="631825"/>
                </a:lnTo>
                <a:lnTo>
                  <a:pt x="146685" y="643890"/>
                </a:lnTo>
                <a:lnTo>
                  <a:pt x="168910" y="655320"/>
                </a:lnTo>
                <a:lnTo>
                  <a:pt x="193040" y="666750"/>
                </a:lnTo>
                <a:lnTo>
                  <a:pt x="218440" y="678180"/>
                </a:lnTo>
                <a:lnTo>
                  <a:pt x="245745" y="689610"/>
                </a:lnTo>
                <a:lnTo>
                  <a:pt x="274955" y="701040"/>
                </a:lnTo>
                <a:lnTo>
                  <a:pt x="306070" y="712470"/>
                </a:lnTo>
                <a:lnTo>
                  <a:pt x="337820" y="723265"/>
                </a:lnTo>
                <a:lnTo>
                  <a:pt x="370840" y="734060"/>
                </a:lnTo>
                <a:lnTo>
                  <a:pt x="404495" y="744220"/>
                </a:lnTo>
                <a:lnTo>
                  <a:pt x="438785" y="755015"/>
                </a:lnTo>
                <a:lnTo>
                  <a:pt x="474345" y="764540"/>
                </a:lnTo>
                <a:lnTo>
                  <a:pt x="511175" y="774065"/>
                </a:lnTo>
                <a:lnTo>
                  <a:pt x="548640" y="783590"/>
                </a:lnTo>
                <a:lnTo>
                  <a:pt x="586740" y="793115"/>
                </a:lnTo>
                <a:lnTo>
                  <a:pt x="626745" y="802005"/>
                </a:lnTo>
                <a:lnTo>
                  <a:pt x="667385" y="810895"/>
                </a:lnTo>
                <a:lnTo>
                  <a:pt x="709295" y="819150"/>
                </a:lnTo>
                <a:lnTo>
                  <a:pt x="752475" y="827405"/>
                </a:lnTo>
                <a:lnTo>
                  <a:pt x="796290" y="835025"/>
                </a:lnTo>
                <a:lnTo>
                  <a:pt x="842010" y="843280"/>
                </a:lnTo>
                <a:lnTo>
                  <a:pt x="889000" y="850900"/>
                </a:lnTo>
                <a:lnTo>
                  <a:pt x="937260" y="857885"/>
                </a:lnTo>
                <a:lnTo>
                  <a:pt x="986790" y="865505"/>
                </a:lnTo>
                <a:lnTo>
                  <a:pt x="1037590" y="872490"/>
                </a:lnTo>
                <a:lnTo>
                  <a:pt x="1090295" y="879475"/>
                </a:lnTo>
                <a:lnTo>
                  <a:pt x="1144270" y="886460"/>
                </a:lnTo>
                <a:lnTo>
                  <a:pt x="1198880" y="892175"/>
                </a:lnTo>
                <a:lnTo>
                  <a:pt x="1253489" y="898525"/>
                </a:lnTo>
                <a:lnTo>
                  <a:pt x="1308100" y="904240"/>
                </a:lnTo>
                <a:lnTo>
                  <a:pt x="1363345" y="909320"/>
                </a:lnTo>
                <a:lnTo>
                  <a:pt x="1417955" y="914400"/>
                </a:lnTo>
                <a:lnTo>
                  <a:pt x="1473200" y="918845"/>
                </a:lnTo>
                <a:lnTo>
                  <a:pt x="1528445" y="923290"/>
                </a:lnTo>
                <a:lnTo>
                  <a:pt x="1583689" y="927100"/>
                </a:lnTo>
                <a:lnTo>
                  <a:pt x="1639570" y="930910"/>
                </a:lnTo>
                <a:lnTo>
                  <a:pt x="1695450" y="934085"/>
                </a:lnTo>
                <a:lnTo>
                  <a:pt x="1752600" y="937260"/>
                </a:lnTo>
                <a:lnTo>
                  <a:pt x="1809750" y="939800"/>
                </a:lnTo>
                <a:lnTo>
                  <a:pt x="1866900" y="942340"/>
                </a:lnTo>
                <a:lnTo>
                  <a:pt x="1925320" y="944245"/>
                </a:lnTo>
                <a:lnTo>
                  <a:pt x="1984375" y="945515"/>
                </a:lnTo>
                <a:lnTo>
                  <a:pt x="2043430" y="947420"/>
                </a:lnTo>
                <a:lnTo>
                  <a:pt x="2103755" y="948055"/>
                </a:lnTo>
                <a:lnTo>
                  <a:pt x="2164715" y="949325"/>
                </a:lnTo>
                <a:lnTo>
                  <a:pt x="2226945" y="949325"/>
                </a:lnTo>
                <a:lnTo>
                  <a:pt x="2289810" y="949960"/>
                </a:lnTo>
                <a:lnTo>
                  <a:pt x="2352040" y="949325"/>
                </a:lnTo>
                <a:lnTo>
                  <a:pt x="2414270" y="949325"/>
                </a:lnTo>
                <a:lnTo>
                  <a:pt x="2475230" y="948055"/>
                </a:lnTo>
                <a:lnTo>
                  <a:pt x="2535555" y="947420"/>
                </a:lnTo>
                <a:lnTo>
                  <a:pt x="2595245" y="945515"/>
                </a:lnTo>
                <a:lnTo>
                  <a:pt x="2653665" y="944245"/>
                </a:lnTo>
                <a:lnTo>
                  <a:pt x="2712085" y="942340"/>
                </a:lnTo>
                <a:lnTo>
                  <a:pt x="2769235" y="939800"/>
                </a:lnTo>
                <a:lnTo>
                  <a:pt x="2826385" y="937260"/>
                </a:lnTo>
                <a:lnTo>
                  <a:pt x="2882900" y="934085"/>
                </a:lnTo>
                <a:lnTo>
                  <a:pt x="2939415" y="930910"/>
                </a:lnTo>
                <a:lnTo>
                  <a:pt x="2995295" y="927100"/>
                </a:lnTo>
                <a:lnTo>
                  <a:pt x="3050540" y="923290"/>
                </a:lnTo>
                <a:lnTo>
                  <a:pt x="3105785" y="918845"/>
                </a:lnTo>
                <a:lnTo>
                  <a:pt x="3161030" y="914400"/>
                </a:lnTo>
                <a:lnTo>
                  <a:pt x="3215640" y="909320"/>
                </a:lnTo>
                <a:lnTo>
                  <a:pt x="3270885" y="904240"/>
                </a:lnTo>
                <a:lnTo>
                  <a:pt x="3325495" y="898525"/>
                </a:lnTo>
                <a:lnTo>
                  <a:pt x="3380105" y="892175"/>
                </a:lnTo>
                <a:lnTo>
                  <a:pt x="3435350" y="886460"/>
                </a:lnTo>
                <a:lnTo>
                  <a:pt x="3488690" y="879475"/>
                </a:lnTo>
                <a:lnTo>
                  <a:pt x="3541395" y="872490"/>
                </a:lnTo>
                <a:lnTo>
                  <a:pt x="3592195" y="865505"/>
                </a:lnTo>
                <a:lnTo>
                  <a:pt x="3641725" y="857885"/>
                </a:lnTo>
                <a:lnTo>
                  <a:pt x="3689985" y="850900"/>
                </a:lnTo>
                <a:lnTo>
                  <a:pt x="3736975" y="843280"/>
                </a:lnTo>
                <a:lnTo>
                  <a:pt x="3782695" y="835025"/>
                </a:lnTo>
                <a:lnTo>
                  <a:pt x="3826510" y="827405"/>
                </a:lnTo>
                <a:lnTo>
                  <a:pt x="3869690" y="819150"/>
                </a:lnTo>
                <a:lnTo>
                  <a:pt x="3911600" y="810895"/>
                </a:lnTo>
                <a:lnTo>
                  <a:pt x="3952240" y="802005"/>
                </a:lnTo>
                <a:lnTo>
                  <a:pt x="3992245" y="793115"/>
                </a:lnTo>
                <a:lnTo>
                  <a:pt x="4030345" y="783590"/>
                </a:lnTo>
                <a:lnTo>
                  <a:pt x="4067810" y="774065"/>
                </a:lnTo>
                <a:lnTo>
                  <a:pt x="4104640" y="764540"/>
                </a:lnTo>
                <a:lnTo>
                  <a:pt x="4140200" y="755015"/>
                </a:lnTo>
                <a:lnTo>
                  <a:pt x="4174490" y="744220"/>
                </a:lnTo>
                <a:lnTo>
                  <a:pt x="4208145" y="734060"/>
                </a:lnTo>
                <a:lnTo>
                  <a:pt x="4241165" y="723265"/>
                </a:lnTo>
                <a:lnTo>
                  <a:pt x="4273550" y="712470"/>
                </a:lnTo>
                <a:lnTo>
                  <a:pt x="4304030" y="701040"/>
                </a:lnTo>
                <a:lnTo>
                  <a:pt x="4333240" y="689610"/>
                </a:lnTo>
                <a:lnTo>
                  <a:pt x="4360545" y="678180"/>
                </a:lnTo>
                <a:lnTo>
                  <a:pt x="4385945" y="666750"/>
                </a:lnTo>
                <a:lnTo>
                  <a:pt x="4410075" y="655320"/>
                </a:lnTo>
                <a:lnTo>
                  <a:pt x="4432300" y="643890"/>
                </a:lnTo>
                <a:lnTo>
                  <a:pt x="4453255" y="631825"/>
                </a:lnTo>
                <a:lnTo>
                  <a:pt x="4472305" y="620395"/>
                </a:lnTo>
                <a:lnTo>
                  <a:pt x="4490085" y="608965"/>
                </a:lnTo>
                <a:lnTo>
                  <a:pt x="4505960" y="597535"/>
                </a:lnTo>
                <a:lnTo>
                  <a:pt x="4520565" y="585470"/>
                </a:lnTo>
                <a:lnTo>
                  <a:pt x="4544060" y="561975"/>
                </a:lnTo>
                <a:lnTo>
                  <a:pt x="4562475" y="537210"/>
                </a:lnTo>
                <a:lnTo>
                  <a:pt x="4573905" y="513080"/>
                </a:lnTo>
                <a:lnTo>
                  <a:pt x="4579620" y="487680"/>
                </a:lnTo>
                <a:lnTo>
                  <a:pt x="4580890" y="474980"/>
                </a:lnTo>
                <a:lnTo>
                  <a:pt x="4579620" y="461645"/>
                </a:lnTo>
                <a:lnTo>
                  <a:pt x="4573905" y="436245"/>
                </a:lnTo>
                <a:lnTo>
                  <a:pt x="4562475" y="410845"/>
                </a:lnTo>
                <a:lnTo>
                  <a:pt x="4544060" y="386715"/>
                </a:lnTo>
                <a:lnTo>
                  <a:pt x="4520565" y="363220"/>
                </a:lnTo>
                <a:lnTo>
                  <a:pt x="4505960" y="351155"/>
                </a:lnTo>
                <a:lnTo>
                  <a:pt x="4490085" y="339725"/>
                </a:lnTo>
                <a:lnTo>
                  <a:pt x="4472305" y="327660"/>
                </a:lnTo>
                <a:lnTo>
                  <a:pt x="4453255" y="316230"/>
                </a:lnTo>
                <a:lnTo>
                  <a:pt x="4432300" y="304800"/>
                </a:lnTo>
                <a:lnTo>
                  <a:pt x="4410075" y="293370"/>
                </a:lnTo>
                <a:lnTo>
                  <a:pt x="4385945" y="281940"/>
                </a:lnTo>
                <a:lnTo>
                  <a:pt x="4360545" y="271145"/>
                </a:lnTo>
                <a:lnTo>
                  <a:pt x="4333240" y="259715"/>
                </a:lnTo>
                <a:lnTo>
                  <a:pt x="4304030" y="248285"/>
                </a:lnTo>
                <a:lnTo>
                  <a:pt x="4273550" y="237490"/>
                </a:lnTo>
                <a:lnTo>
                  <a:pt x="4241165" y="226060"/>
                </a:lnTo>
                <a:lnTo>
                  <a:pt x="4208145" y="215265"/>
                </a:lnTo>
                <a:lnTo>
                  <a:pt x="4174490" y="204470"/>
                </a:lnTo>
                <a:lnTo>
                  <a:pt x="4140200" y="193675"/>
                </a:lnTo>
                <a:lnTo>
                  <a:pt x="4104640" y="184150"/>
                </a:lnTo>
                <a:lnTo>
                  <a:pt x="4067810" y="173990"/>
                </a:lnTo>
                <a:lnTo>
                  <a:pt x="4030345" y="164465"/>
                </a:lnTo>
                <a:lnTo>
                  <a:pt x="3992245" y="155575"/>
                </a:lnTo>
                <a:lnTo>
                  <a:pt x="3952240" y="146685"/>
                </a:lnTo>
                <a:lnTo>
                  <a:pt x="3911600" y="137795"/>
                </a:lnTo>
                <a:lnTo>
                  <a:pt x="3869690" y="129540"/>
                </a:lnTo>
                <a:lnTo>
                  <a:pt x="3826510" y="121285"/>
                </a:lnTo>
                <a:lnTo>
                  <a:pt x="3782695" y="113030"/>
                </a:lnTo>
                <a:lnTo>
                  <a:pt x="3736975" y="105410"/>
                </a:lnTo>
                <a:lnTo>
                  <a:pt x="3689985" y="97790"/>
                </a:lnTo>
                <a:lnTo>
                  <a:pt x="3641725" y="90805"/>
                </a:lnTo>
                <a:lnTo>
                  <a:pt x="3592195" y="83185"/>
                </a:lnTo>
                <a:lnTo>
                  <a:pt x="3541395" y="76200"/>
                </a:lnTo>
                <a:lnTo>
                  <a:pt x="3488690" y="69850"/>
                </a:lnTo>
                <a:lnTo>
                  <a:pt x="3435350" y="63500"/>
                </a:lnTo>
                <a:lnTo>
                  <a:pt x="3380105" y="57150"/>
                </a:lnTo>
                <a:lnTo>
                  <a:pt x="3325495" y="50800"/>
                </a:lnTo>
                <a:lnTo>
                  <a:pt x="3270885" y="45085"/>
                </a:lnTo>
                <a:lnTo>
                  <a:pt x="3215640" y="40005"/>
                </a:lnTo>
                <a:lnTo>
                  <a:pt x="3161030" y="34925"/>
                </a:lnTo>
                <a:lnTo>
                  <a:pt x="3105785" y="30480"/>
                </a:lnTo>
                <a:lnTo>
                  <a:pt x="3050540" y="26035"/>
                </a:lnTo>
                <a:lnTo>
                  <a:pt x="2995295" y="22225"/>
                </a:lnTo>
                <a:lnTo>
                  <a:pt x="2939415" y="18415"/>
                </a:lnTo>
                <a:lnTo>
                  <a:pt x="2882900" y="15240"/>
                </a:lnTo>
                <a:lnTo>
                  <a:pt x="2826385" y="12065"/>
                </a:lnTo>
                <a:lnTo>
                  <a:pt x="2769235" y="9525"/>
                </a:lnTo>
                <a:lnTo>
                  <a:pt x="2712085" y="6985"/>
                </a:lnTo>
                <a:lnTo>
                  <a:pt x="2653665" y="5080"/>
                </a:lnTo>
                <a:lnTo>
                  <a:pt x="2595245" y="3810"/>
                </a:lnTo>
                <a:lnTo>
                  <a:pt x="2535555" y="1905"/>
                </a:lnTo>
                <a:lnTo>
                  <a:pt x="2475230" y="1270"/>
                </a:lnTo>
                <a:lnTo>
                  <a:pt x="2414270" y="0"/>
                </a:lnTo>
                <a:lnTo>
                  <a:pt x="2164715" y="0"/>
                </a:lnTo>
                <a:lnTo>
                  <a:pt x="2103755" y="1270"/>
                </a:lnTo>
                <a:lnTo>
                  <a:pt x="2043430" y="1905"/>
                </a:lnTo>
                <a:lnTo>
                  <a:pt x="1984375" y="3810"/>
                </a:lnTo>
                <a:lnTo>
                  <a:pt x="1925320" y="5080"/>
                </a:lnTo>
                <a:lnTo>
                  <a:pt x="1866900" y="6985"/>
                </a:lnTo>
                <a:lnTo>
                  <a:pt x="1809750" y="9525"/>
                </a:lnTo>
                <a:lnTo>
                  <a:pt x="1752600" y="12065"/>
                </a:lnTo>
                <a:lnTo>
                  <a:pt x="1695450" y="15240"/>
                </a:lnTo>
                <a:lnTo>
                  <a:pt x="1639570" y="18415"/>
                </a:lnTo>
                <a:lnTo>
                  <a:pt x="1583689" y="22225"/>
                </a:lnTo>
                <a:lnTo>
                  <a:pt x="1528445" y="26035"/>
                </a:lnTo>
                <a:lnTo>
                  <a:pt x="1473200" y="30480"/>
                </a:lnTo>
                <a:lnTo>
                  <a:pt x="1417955" y="34925"/>
                </a:lnTo>
                <a:lnTo>
                  <a:pt x="1363345" y="40005"/>
                </a:lnTo>
                <a:lnTo>
                  <a:pt x="1308100" y="45085"/>
                </a:lnTo>
                <a:lnTo>
                  <a:pt x="1253489" y="50800"/>
                </a:lnTo>
                <a:lnTo>
                  <a:pt x="1198880" y="57150"/>
                </a:lnTo>
                <a:lnTo>
                  <a:pt x="1144270" y="63500"/>
                </a:lnTo>
                <a:lnTo>
                  <a:pt x="1090295" y="69850"/>
                </a:lnTo>
                <a:lnTo>
                  <a:pt x="1037590" y="76200"/>
                </a:lnTo>
                <a:lnTo>
                  <a:pt x="986790" y="83185"/>
                </a:lnTo>
                <a:lnTo>
                  <a:pt x="937260" y="90805"/>
                </a:lnTo>
                <a:lnTo>
                  <a:pt x="889000" y="97790"/>
                </a:lnTo>
                <a:lnTo>
                  <a:pt x="842010" y="105410"/>
                </a:lnTo>
                <a:lnTo>
                  <a:pt x="796290" y="113030"/>
                </a:lnTo>
                <a:lnTo>
                  <a:pt x="752475" y="121285"/>
                </a:lnTo>
                <a:lnTo>
                  <a:pt x="709295" y="129540"/>
                </a:lnTo>
                <a:lnTo>
                  <a:pt x="667385" y="137795"/>
                </a:lnTo>
                <a:lnTo>
                  <a:pt x="626745" y="146685"/>
                </a:lnTo>
                <a:lnTo>
                  <a:pt x="586740" y="155575"/>
                </a:lnTo>
                <a:lnTo>
                  <a:pt x="548640" y="164465"/>
                </a:lnTo>
                <a:lnTo>
                  <a:pt x="511175" y="173990"/>
                </a:lnTo>
                <a:lnTo>
                  <a:pt x="474345" y="184150"/>
                </a:lnTo>
                <a:lnTo>
                  <a:pt x="438785" y="193675"/>
                </a:lnTo>
                <a:lnTo>
                  <a:pt x="404495" y="204470"/>
                </a:lnTo>
                <a:lnTo>
                  <a:pt x="370840" y="215265"/>
                </a:lnTo>
                <a:lnTo>
                  <a:pt x="337820" y="226060"/>
                </a:lnTo>
                <a:lnTo>
                  <a:pt x="306070" y="237490"/>
                </a:lnTo>
                <a:lnTo>
                  <a:pt x="274955" y="248285"/>
                </a:lnTo>
                <a:lnTo>
                  <a:pt x="245745" y="259715"/>
                </a:lnTo>
                <a:lnTo>
                  <a:pt x="218440" y="271145"/>
                </a:lnTo>
                <a:lnTo>
                  <a:pt x="193040" y="281940"/>
                </a:lnTo>
                <a:lnTo>
                  <a:pt x="168910" y="293370"/>
                </a:lnTo>
                <a:lnTo>
                  <a:pt x="146685" y="304800"/>
                </a:lnTo>
                <a:lnTo>
                  <a:pt x="125730" y="316230"/>
                </a:lnTo>
                <a:lnTo>
                  <a:pt x="106680" y="327660"/>
                </a:lnTo>
                <a:lnTo>
                  <a:pt x="89535" y="339725"/>
                </a:lnTo>
                <a:lnTo>
                  <a:pt x="73660" y="351155"/>
                </a:lnTo>
                <a:lnTo>
                  <a:pt x="59690" y="363220"/>
                </a:lnTo>
                <a:lnTo>
                  <a:pt x="46990" y="374650"/>
                </a:lnTo>
                <a:lnTo>
                  <a:pt x="35560" y="386715"/>
                </a:lnTo>
                <a:lnTo>
                  <a:pt x="26035" y="398780"/>
                </a:lnTo>
                <a:lnTo>
                  <a:pt x="17780" y="410845"/>
                </a:lnTo>
                <a:lnTo>
                  <a:pt x="11430" y="423545"/>
                </a:lnTo>
                <a:lnTo>
                  <a:pt x="6350" y="436245"/>
                </a:lnTo>
                <a:lnTo>
                  <a:pt x="2540" y="448945"/>
                </a:lnTo>
                <a:lnTo>
                  <a:pt x="635" y="461645"/>
                </a:lnTo>
                <a:lnTo>
                  <a:pt x="0" y="47498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8040" y="3214370"/>
            <a:ext cx="2923540" cy="371475"/>
          </a:xfrm>
          <a:custGeom>
            <a:avLst/>
            <a:gdLst/>
            <a:ahLst/>
            <a:cxnLst/>
            <a:rect l="l" t="t" r="r" b="b"/>
            <a:pathLst>
              <a:path w="2923540" h="371475">
                <a:moveTo>
                  <a:pt x="2923540" y="235584"/>
                </a:moveTo>
                <a:lnTo>
                  <a:pt x="2769870" y="165100"/>
                </a:lnTo>
                <a:lnTo>
                  <a:pt x="2581910" y="107950"/>
                </a:lnTo>
                <a:lnTo>
                  <a:pt x="2341880" y="64134"/>
                </a:lnTo>
                <a:lnTo>
                  <a:pt x="2085339" y="28575"/>
                </a:lnTo>
                <a:lnTo>
                  <a:pt x="1795780" y="6984"/>
                </a:lnTo>
                <a:lnTo>
                  <a:pt x="1504950" y="0"/>
                </a:lnTo>
                <a:lnTo>
                  <a:pt x="1195705" y="6984"/>
                </a:lnTo>
                <a:lnTo>
                  <a:pt x="889000" y="28575"/>
                </a:lnTo>
                <a:lnTo>
                  <a:pt x="598170" y="64134"/>
                </a:lnTo>
                <a:lnTo>
                  <a:pt x="341630" y="114300"/>
                </a:lnTo>
                <a:lnTo>
                  <a:pt x="137160" y="178434"/>
                </a:lnTo>
                <a:lnTo>
                  <a:pt x="0" y="249554"/>
                </a:lnTo>
                <a:lnTo>
                  <a:pt x="1470660" y="371475"/>
                </a:lnTo>
                <a:lnTo>
                  <a:pt x="2923540" y="235584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4710" y="3200400"/>
            <a:ext cx="7112634" cy="171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88710" y="4864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94990" y="4650740"/>
            <a:ext cx="3162300" cy="356870"/>
          </a:xfrm>
          <a:custGeom>
            <a:avLst/>
            <a:gdLst/>
            <a:ahLst/>
            <a:cxnLst/>
            <a:rect l="l" t="t" r="r" b="b"/>
            <a:pathLst>
              <a:path w="3162300" h="356870">
                <a:moveTo>
                  <a:pt x="0" y="71120"/>
                </a:moveTo>
                <a:lnTo>
                  <a:pt x="101600" y="142240"/>
                </a:lnTo>
                <a:lnTo>
                  <a:pt x="273050" y="199390"/>
                </a:lnTo>
                <a:lnTo>
                  <a:pt x="495300" y="256540"/>
                </a:lnTo>
                <a:lnTo>
                  <a:pt x="751205" y="299720"/>
                </a:lnTo>
                <a:lnTo>
                  <a:pt x="1059180" y="328930"/>
                </a:lnTo>
                <a:lnTo>
                  <a:pt x="1367789" y="349250"/>
                </a:lnTo>
                <a:lnTo>
                  <a:pt x="1725930" y="356870"/>
                </a:lnTo>
                <a:lnTo>
                  <a:pt x="2068830" y="349250"/>
                </a:lnTo>
                <a:lnTo>
                  <a:pt x="2392680" y="328930"/>
                </a:lnTo>
                <a:lnTo>
                  <a:pt x="2683510" y="299720"/>
                </a:lnTo>
                <a:lnTo>
                  <a:pt x="2940050" y="256540"/>
                </a:lnTo>
                <a:lnTo>
                  <a:pt x="3162300" y="207010"/>
                </a:lnTo>
                <a:lnTo>
                  <a:pt x="170942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40780" y="484378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3000" y="4850130"/>
            <a:ext cx="17145" cy="7619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7145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06490" y="485775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88710" y="486410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72200" y="4864100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510" y="0"/>
                </a:moveTo>
                <a:lnTo>
                  <a:pt x="0" y="6985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4420" y="4871720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0130" y="487934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03620" y="487934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85840" y="4885690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17780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9330" y="489331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5040" y="4893310"/>
            <a:ext cx="33655" cy="6984"/>
          </a:xfrm>
          <a:custGeom>
            <a:avLst/>
            <a:gdLst/>
            <a:ahLst/>
            <a:cxnLst/>
            <a:rect l="l" t="t" r="r" b="b"/>
            <a:pathLst>
              <a:path w="33655" h="6985">
                <a:moveTo>
                  <a:pt x="33655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8530" y="490093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00750" y="4900930"/>
            <a:ext cx="17145" cy="6350"/>
          </a:xfrm>
          <a:custGeom>
            <a:avLst/>
            <a:gdLst/>
            <a:ahLst/>
            <a:cxnLst/>
            <a:rect l="l" t="t" r="r" b="b"/>
            <a:pathLst>
              <a:path w="17145" h="6350">
                <a:moveTo>
                  <a:pt x="17145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84240" y="4907280"/>
            <a:ext cx="16510" cy="7619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9950" y="491490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32170" y="4914900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0"/>
                </a:moveTo>
                <a:lnTo>
                  <a:pt x="0" y="6985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15660" y="492252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81370" y="4922520"/>
            <a:ext cx="33654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654" y="0"/>
                </a:moveTo>
                <a:lnTo>
                  <a:pt x="0" y="571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64860" y="492887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30570" y="4928870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12790" y="493649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78500" y="4936490"/>
            <a:ext cx="33654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3654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61990" y="494284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27700" y="4942840"/>
            <a:ext cx="33654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654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09920" y="495046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75630" y="4950460"/>
            <a:ext cx="34290" cy="6984"/>
          </a:xfrm>
          <a:custGeom>
            <a:avLst/>
            <a:gdLst/>
            <a:ahLst/>
            <a:cxnLst/>
            <a:rect l="l" t="t" r="r" b="b"/>
            <a:pathLst>
              <a:path w="34290" h="6985">
                <a:moveTo>
                  <a:pt x="34290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59120" y="495808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4830" y="4958080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90" h="6350">
                <a:moveTo>
                  <a:pt x="3429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08320" y="496443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72760" y="49644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56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39740" y="4964430"/>
            <a:ext cx="33020" cy="7619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3020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21960" y="497205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87670" y="4972050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0"/>
                </a:moveTo>
                <a:lnTo>
                  <a:pt x="0" y="6985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53380" y="497967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36870" y="497967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02580" y="497967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68290" y="4979670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5" h="5715">
                <a:moveTo>
                  <a:pt x="33655" y="0"/>
                </a:moveTo>
                <a:lnTo>
                  <a:pt x="0" y="571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51780" y="498602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17490" y="49860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83200" y="4986020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65420" y="499364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31130" y="499364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98110" y="4993640"/>
            <a:ext cx="32385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3238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63820" y="499364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46040" y="4993640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8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1175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7746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317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10150" y="499999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92370" y="499999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58080" y="499999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23790" y="49999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8950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72990" y="499999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3870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04410" y="4999990"/>
            <a:ext cx="33654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654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70120" y="4999990"/>
            <a:ext cx="33654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654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35830" y="499999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18050" y="499999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714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85030" y="499999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50740" y="49999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1645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99940" y="499999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4380" y="499999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56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30090" y="49999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7070" y="499999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3238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62780" y="499999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46270" y="499364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10710" y="499364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56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76420" y="499364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42130" y="499364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25620" y="499364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91330" y="4986020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90" h="6985">
                <a:moveTo>
                  <a:pt x="3429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57040" y="49860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40530" y="498602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04970" y="4979670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5">
                <a:moveTo>
                  <a:pt x="34925" y="571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71950" y="497967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54170" y="497967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21150" y="497967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86860" y="4972050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069079" y="497205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34790" y="4964430"/>
            <a:ext cx="33655" cy="7619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33655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000500" y="496443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83990" y="496443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49700" y="4958080"/>
            <a:ext cx="33654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3654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33190" y="495808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97629" y="4950460"/>
            <a:ext cx="35560" cy="6984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3556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81120" y="495046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46829" y="4942840"/>
            <a:ext cx="34290" cy="7620"/>
          </a:xfrm>
          <a:custGeom>
            <a:avLst/>
            <a:gdLst/>
            <a:ahLst/>
            <a:cxnLst/>
            <a:rect l="l" t="t" r="r" b="b"/>
            <a:pathLst>
              <a:path w="34290" h="7620">
                <a:moveTo>
                  <a:pt x="3429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9050" y="494284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714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796029" y="4936490"/>
            <a:ext cx="33020" cy="6350"/>
          </a:xfrm>
          <a:custGeom>
            <a:avLst/>
            <a:gdLst/>
            <a:ahLst/>
            <a:cxnLst/>
            <a:rect l="l" t="t" r="r" b="b"/>
            <a:pathLst>
              <a:path w="33020" h="6350">
                <a:moveTo>
                  <a:pt x="3302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78250" y="493649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714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43960" y="4928870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27450" y="492887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93160" y="4922520"/>
            <a:ext cx="33654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654" y="571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75379" y="492252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58870" y="4914900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875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24579" y="491490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08070" y="4907280"/>
            <a:ext cx="15875" cy="7619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15875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90290" y="4900930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8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73779" y="490093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39490" y="4893310"/>
            <a:ext cx="33655" cy="6984"/>
          </a:xfrm>
          <a:custGeom>
            <a:avLst/>
            <a:gdLst/>
            <a:ahLst/>
            <a:cxnLst/>
            <a:rect l="l" t="t" r="r" b="b"/>
            <a:pathLst>
              <a:path w="33655" h="6985">
                <a:moveTo>
                  <a:pt x="33655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21710" y="489331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05200" y="488569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87420" y="4879340"/>
            <a:ext cx="17144" cy="6350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17144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54400" y="487934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36620" y="4871720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20110" y="4864100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510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02329" y="4864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85820" y="485775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68040" y="4850130"/>
            <a:ext cx="17780" cy="7619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1778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50260" y="4843780"/>
            <a:ext cx="17144" cy="6350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17144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33750" y="484378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17240" y="4836160"/>
            <a:ext cx="16510" cy="6984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51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299460" y="4828540"/>
            <a:ext cx="17144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17144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82950" y="482854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66440" y="482219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48660" y="4814570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48660" y="480695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32150" y="480060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14370" y="48006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96590" y="4792980"/>
            <a:ext cx="17780" cy="7619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1778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196590" y="478663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80080" y="4779010"/>
            <a:ext cx="15875" cy="6984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875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63570" y="477139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45790" y="4765040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8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45790" y="475742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29280" y="4751070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5">
                <a:moveTo>
                  <a:pt x="15875" y="571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111500" y="4743450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5">
                <a:moveTo>
                  <a:pt x="17780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11500" y="4735830"/>
            <a:ext cx="0" cy="7619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94990" y="472948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94990" y="4721860"/>
            <a:ext cx="0" cy="6984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78480" y="471551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02329" y="3456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08175" y="1932304"/>
            <a:ext cx="1450975" cy="2267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65904" y="1932304"/>
            <a:ext cx="1450975" cy="2267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75375" y="1932304"/>
            <a:ext cx="1450975" cy="2267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42110" y="3850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8480" y="47148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8240" y="202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8830" y="218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2200" y="2536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4700" y="202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26560" y="218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8660" y="2536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5440" y="202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6030" y="218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8130" y="2536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4413" y="408753"/>
            <a:ext cx="668371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63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ponib</a:t>
            </a:r>
            <a:r>
              <a:rPr sz="40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lid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000" spc="-1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del </a:t>
            </a:r>
            <a:r>
              <a:rPr sz="40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9.9</a:t>
            </a:r>
            <a:r>
              <a:rPr sz="40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000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1168" y="941644"/>
            <a:ext cx="313596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4" dirty="0" smtClean="0">
                <a:latin typeface="Times New Roman"/>
                <a:cs typeface="Times New Roman"/>
              </a:rPr>
              <a:t>pod</a:t>
            </a:r>
            <a:r>
              <a:rPr sz="4000" spc="0" dirty="0" smtClean="0">
                <a:latin typeface="Times New Roman"/>
                <a:cs typeface="Times New Roman"/>
              </a:rPr>
              <a:t>r</a:t>
            </a:r>
            <a:r>
              <a:rPr sz="4000" spc="4" dirty="0" smtClean="0">
                <a:latin typeface="Times New Roman"/>
                <a:cs typeface="Times New Roman"/>
              </a:rPr>
              <a:t>í</a:t>
            </a:r>
            <a:r>
              <a:rPr sz="4000" spc="0" dirty="0" smtClean="0">
                <a:latin typeface="Times New Roman"/>
                <a:cs typeface="Times New Roman"/>
              </a:rPr>
              <a:t>a</a:t>
            </a:r>
            <a:r>
              <a:rPr sz="4000" spc="-73" dirty="0" smtClean="0">
                <a:latin typeface="Times New Roman"/>
                <a:cs typeface="Times New Roman"/>
              </a:rPr>
              <a:t> </a:t>
            </a:r>
            <a:r>
              <a:rPr sz="4000" spc="4" dirty="0" smtClean="0">
                <a:latin typeface="Times New Roman"/>
                <a:cs typeface="Times New Roman"/>
              </a:rPr>
              <a:t>r</a:t>
            </a:r>
            <a:r>
              <a:rPr sz="4000" spc="0" dirty="0" smtClean="0">
                <a:latin typeface="Times New Roman"/>
                <a:cs typeface="Times New Roman"/>
              </a:rPr>
              <a:t>e</a:t>
            </a:r>
            <a:r>
              <a:rPr sz="4000" spc="4" dirty="0" smtClean="0">
                <a:latin typeface="Times New Roman"/>
                <a:cs typeface="Times New Roman"/>
              </a:rPr>
              <a:t>qu</a:t>
            </a:r>
            <a:r>
              <a:rPr sz="4000" spc="0" dirty="0" smtClean="0">
                <a:latin typeface="Times New Roman"/>
                <a:cs typeface="Times New Roman"/>
              </a:rPr>
              <a:t>er</a:t>
            </a:r>
            <a:r>
              <a:rPr sz="4000" spc="-4" dirty="0" smtClean="0">
                <a:latin typeface="Times New Roman"/>
                <a:cs typeface="Times New Roman"/>
              </a:rPr>
              <a:t>i</a:t>
            </a:r>
            <a:r>
              <a:rPr sz="4000" spc="0" dirty="0" smtClean="0"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5323" y="941644"/>
            <a:ext cx="128722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spc="0" dirty="0" smtClean="0">
                <a:latin typeface="Times New Roman"/>
                <a:cs typeface="Times New Roman"/>
              </a:rPr>
              <a:t>t</a:t>
            </a:r>
            <a:r>
              <a:rPr sz="4000" b="1" spc="4" dirty="0" smtClean="0">
                <a:latin typeface="Times New Roman"/>
                <a:cs typeface="Times New Roman"/>
              </a:rPr>
              <a:t>ri</a:t>
            </a:r>
            <a:r>
              <a:rPr sz="4000" b="1" spc="0" dirty="0" smtClean="0">
                <a:latin typeface="Times New Roman"/>
                <a:cs typeface="Times New Roman"/>
              </a:rPr>
              <a:t>p</a:t>
            </a:r>
            <a:r>
              <a:rPr sz="4000" b="1" spc="4" dirty="0" smtClean="0">
                <a:latin typeface="Times New Roman"/>
                <a:cs typeface="Times New Roman"/>
              </a:rPr>
              <a:t>l</a:t>
            </a:r>
            <a:r>
              <a:rPr sz="4000" b="1" spc="0" dirty="0" smtClean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7741" y="941644"/>
            <a:ext cx="258546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latin typeface="Times New Roman"/>
                <a:cs typeface="Times New Roman"/>
              </a:rPr>
              <a:t>re</a:t>
            </a:r>
            <a:r>
              <a:rPr sz="4000" spc="9" dirty="0" smtClean="0">
                <a:latin typeface="Times New Roman"/>
                <a:cs typeface="Times New Roman"/>
              </a:rPr>
              <a:t>d</a:t>
            </a:r>
            <a:r>
              <a:rPr sz="4000" spc="19" dirty="0" smtClean="0">
                <a:latin typeface="Times New Roman"/>
                <a:cs typeface="Times New Roman"/>
              </a:rPr>
              <a:t>u</a:t>
            </a:r>
            <a:r>
              <a:rPr sz="4000" spc="0" dirty="0" smtClean="0">
                <a:latin typeface="Times New Roman"/>
                <a:cs typeface="Times New Roman"/>
              </a:rPr>
              <a:t>n</a:t>
            </a:r>
            <a:r>
              <a:rPr sz="4000" spc="-9" dirty="0" smtClean="0">
                <a:latin typeface="Times New Roman"/>
                <a:cs typeface="Times New Roman"/>
              </a:rPr>
              <a:t>d</a:t>
            </a:r>
            <a:r>
              <a:rPr sz="4000" spc="0" dirty="0" smtClean="0">
                <a:latin typeface="Times New Roman"/>
                <a:cs typeface="Times New Roman"/>
              </a:rPr>
              <a:t>anc</a:t>
            </a:r>
            <a:r>
              <a:rPr sz="4000" spc="9" dirty="0" smtClean="0">
                <a:latin typeface="Times New Roman"/>
                <a:cs typeface="Times New Roman"/>
              </a:rPr>
              <a:t>i</a:t>
            </a:r>
            <a:r>
              <a:rPr sz="4000" spc="0" dirty="0" smtClean="0"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7666" y="2213919"/>
            <a:ext cx="63774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4" dirty="0" smtClean="0">
                <a:latin typeface="Times New Roman"/>
                <a:cs typeface="Times New Roman"/>
              </a:rPr>
              <a:t>S</a:t>
            </a:r>
            <a:r>
              <a:rPr sz="2000" b="1" spc="0" dirty="0" smtClean="0">
                <a:latin typeface="Times New Roman"/>
                <a:cs typeface="Times New Roman"/>
              </a:rPr>
              <a:t>P</a:t>
            </a:r>
            <a:r>
              <a:rPr sz="2000" b="1" spc="-104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7809" y="2213919"/>
            <a:ext cx="6343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Times New Roman"/>
                <a:cs typeface="Times New Roman"/>
              </a:rPr>
              <a:t>ISP</a:t>
            </a:r>
            <a:r>
              <a:rPr sz="2000" b="1" spc="-129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8930" y="2213919"/>
            <a:ext cx="63583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Times New Roman"/>
                <a:cs typeface="Times New Roman"/>
              </a:rPr>
              <a:t>I</a:t>
            </a:r>
            <a:r>
              <a:rPr sz="2000" b="1" spc="-9" dirty="0" smtClean="0">
                <a:latin typeface="Times New Roman"/>
                <a:cs typeface="Times New Roman"/>
              </a:rPr>
              <a:t>S</a:t>
            </a:r>
            <a:r>
              <a:rPr sz="2000" b="1" spc="0" dirty="0" smtClean="0">
                <a:latin typeface="Times New Roman"/>
                <a:cs typeface="Times New Roman"/>
              </a:rPr>
              <a:t>P</a:t>
            </a:r>
            <a:r>
              <a:rPr sz="2000" b="1" spc="-104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775" y="4347773"/>
            <a:ext cx="122136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4" dirty="0" smtClean="0">
                <a:latin typeface="Times New Roman"/>
                <a:cs typeface="Times New Roman"/>
              </a:rPr>
              <a:t>E</a:t>
            </a:r>
            <a:r>
              <a:rPr sz="2000" b="1" spc="4" dirty="0" smtClean="0">
                <a:latin typeface="Times New Roman"/>
                <a:cs typeface="Times New Roman"/>
              </a:rPr>
              <a:t>n</a:t>
            </a:r>
            <a:r>
              <a:rPr sz="2000" b="1" spc="14" dirty="0" smtClean="0">
                <a:latin typeface="Times New Roman"/>
                <a:cs typeface="Times New Roman"/>
              </a:rPr>
              <a:t>t</a:t>
            </a:r>
            <a:r>
              <a:rPr sz="2000" b="1" spc="-14" dirty="0" smtClean="0">
                <a:latin typeface="Times New Roman"/>
                <a:cs typeface="Times New Roman"/>
              </a:rPr>
              <a:t>e</a:t>
            </a:r>
            <a:r>
              <a:rPr sz="2000" b="1" spc="0" dirty="0" smtClean="0">
                <a:latin typeface="Times New Roman"/>
                <a:cs typeface="Times New Roman"/>
              </a:rPr>
              <a:t>rp</a:t>
            </a:r>
            <a:r>
              <a:rPr sz="2000" b="1" spc="-14" dirty="0" smtClean="0">
                <a:latin typeface="Times New Roman"/>
                <a:cs typeface="Times New Roman"/>
              </a:rPr>
              <a:t>r</a:t>
            </a:r>
            <a:r>
              <a:rPr sz="2000" b="1" spc="0" dirty="0" smtClean="0">
                <a:latin typeface="Times New Roman"/>
                <a:cs typeface="Times New Roman"/>
              </a:rPr>
              <a:t>ise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994" y="5648887"/>
            <a:ext cx="2288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606" y="5674795"/>
            <a:ext cx="126341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¿Pu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7623" y="5674795"/>
            <a:ext cx="29551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l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lien</a:t>
            </a:r>
            <a:r>
              <a:rPr sz="3200" spc="-19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9" dirty="0" smtClean="0">
                <a:latin typeface="Times New Roman"/>
                <a:cs typeface="Times New Roman"/>
              </a:rPr>
              <a:t>f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8533" y="5674795"/>
            <a:ext cx="92242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41352"/>
            <a:ext cx="2057400" cy="239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764540" y="560097"/>
            <a:ext cx="34361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ili</a:t>
            </a:r>
            <a:r>
              <a:rPr sz="4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520135"/>
            <a:ext cx="7108587" cy="2927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61036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-109" dirty="0" smtClean="0">
                <a:latin typeface="Times New Roman"/>
                <a:cs typeface="Times New Roman"/>
              </a:rPr>
              <a:t>T</a:t>
            </a:r>
            <a:r>
              <a:rPr sz="2800" spc="-1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mb</a:t>
            </a:r>
            <a:r>
              <a:rPr sz="2800" spc="-4" dirty="0" smtClean="0">
                <a:latin typeface="Times New Roman"/>
                <a:cs typeface="Times New Roman"/>
              </a:rPr>
              <a:t>ié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4" dirty="0" smtClean="0">
                <a:latin typeface="Times New Roman"/>
                <a:cs typeface="Times New Roman"/>
              </a:rPr>
              <a:t>pue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ex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resarse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co</a:t>
            </a:r>
            <a:r>
              <a:rPr sz="2800" spc="-4" dirty="0" err="1" smtClean="0">
                <a:latin typeface="Times New Roman"/>
                <a:cs typeface="Times New Roman"/>
              </a:rPr>
              <a:t>m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err="1" smtClean="0">
                <a:latin typeface="Times New Roman"/>
                <a:cs typeface="Times New Roman"/>
              </a:rPr>
              <a:t>tiem</a:t>
            </a:r>
            <a:r>
              <a:rPr sz="2800" spc="4" dirty="0" err="1" smtClean="0">
                <a:latin typeface="Times New Roman"/>
                <a:cs typeface="Times New Roman"/>
              </a:rPr>
              <a:t>p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p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4" dirty="0" err="1" smtClean="0">
                <a:latin typeface="Times New Roman"/>
                <a:cs typeface="Times New Roman"/>
              </a:rPr>
              <a:t>om</a:t>
            </a:r>
            <a:r>
              <a:rPr sz="2800" spc="-4" dirty="0" err="1" smtClean="0">
                <a:latin typeface="Times New Roman"/>
                <a:cs typeface="Times New Roman"/>
              </a:rPr>
              <a:t>e</a:t>
            </a:r>
            <a:r>
              <a:rPr sz="2800" spc="4" dirty="0" err="1" smtClean="0">
                <a:latin typeface="Times New Roman"/>
                <a:cs typeface="Times New Roman"/>
              </a:rPr>
              <a:t>d</a:t>
            </a:r>
            <a:r>
              <a:rPr sz="2800" spc="-14" dirty="0" err="1" smtClean="0">
                <a:latin typeface="Times New Roman"/>
                <a:cs typeface="Times New Roman"/>
              </a:rPr>
              <a:t>i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ntre f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llos o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spc="-14" dirty="0" err="1" smtClean="0">
                <a:latin typeface="Times New Roman"/>
                <a:cs typeface="Times New Roman"/>
              </a:rPr>
              <a:t>t</a:t>
            </a:r>
            <a:r>
              <a:rPr sz="2800" spc="-4" dirty="0" err="1" smtClean="0">
                <a:latin typeface="Times New Roman"/>
                <a:cs typeface="Times New Roman"/>
              </a:rPr>
              <a:t>ie</a:t>
            </a:r>
            <a:r>
              <a:rPr sz="2800" spc="4" dirty="0" err="1" smtClean="0">
                <a:latin typeface="Times New Roman"/>
                <a:cs typeface="Times New Roman"/>
              </a:rPr>
              <a:t>m</a:t>
            </a:r>
            <a:r>
              <a:rPr sz="2800" spc="9" dirty="0" err="1" smtClean="0">
                <a:latin typeface="Times New Roman"/>
                <a:cs typeface="Times New Roman"/>
              </a:rPr>
              <a:t>p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p</a:t>
            </a:r>
            <a:r>
              <a:rPr sz="2800" spc="-9" dirty="0" err="1" smtClean="0">
                <a:latin typeface="Times New Roman"/>
                <a:cs typeface="Times New Roman"/>
              </a:rPr>
              <a:t>r</a:t>
            </a:r>
            <a:r>
              <a:rPr sz="2800" spc="-4" dirty="0" err="1" smtClean="0">
                <a:latin typeface="Times New Roman"/>
                <a:cs typeface="Times New Roman"/>
              </a:rPr>
              <a:t>o</a:t>
            </a:r>
            <a:r>
              <a:rPr sz="2800" spc="4" dirty="0" err="1" smtClean="0">
                <a:latin typeface="Times New Roman"/>
                <a:cs typeface="Times New Roman"/>
              </a:rPr>
              <a:t>med</a:t>
            </a:r>
            <a:r>
              <a:rPr sz="2800" spc="-14" dirty="0" err="1" smtClean="0">
                <a:latin typeface="Times New Roman"/>
                <a:cs typeface="Times New Roman"/>
              </a:rPr>
              <a:t>i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lang="es-CO" sz="2800" spc="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pa</a:t>
            </a:r>
            <a:r>
              <a:rPr sz="2800" spc="0" dirty="0" smtClean="0">
                <a:latin typeface="Times New Roman"/>
                <a:cs typeface="Times New Roman"/>
              </a:rPr>
              <a:t>ra 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-9" dirty="0" err="1" smtClean="0">
                <a:latin typeface="Times New Roman"/>
                <a:cs typeface="Times New Roman"/>
              </a:rPr>
              <a:t>e</a:t>
            </a:r>
            <a:r>
              <a:rPr sz="2800" spc="4" dirty="0" err="1" smtClean="0">
                <a:latin typeface="Times New Roman"/>
                <a:cs typeface="Times New Roman"/>
              </a:rPr>
              <a:t>p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lang="es-CO" sz="2800" spc="0" dirty="0" smtClean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479044" marR="61036" indent="-457200">
              <a:lnSpc>
                <a:spcPct val="95825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sz="2800" spc="-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TB</a:t>
            </a:r>
            <a:r>
              <a:rPr sz="2800" spc="4" dirty="0" smtClean="0">
                <a:latin typeface="Times New Roman"/>
                <a:cs typeface="Times New Roman"/>
              </a:rPr>
              <a:t>F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i="1" spc="4" dirty="0" smtClean="0">
                <a:latin typeface="Times New Roman"/>
                <a:cs typeface="Times New Roman"/>
              </a:rPr>
              <a:t>me</a:t>
            </a:r>
            <a:r>
              <a:rPr sz="2800" i="1" spc="-4" dirty="0" smtClean="0">
                <a:latin typeface="Times New Roman"/>
                <a:cs typeface="Times New Roman"/>
              </a:rPr>
              <a:t>a</a:t>
            </a:r>
            <a:r>
              <a:rPr sz="2800" i="1" spc="0" dirty="0" smtClean="0">
                <a:latin typeface="Times New Roman"/>
                <a:cs typeface="Times New Roman"/>
              </a:rPr>
              <a:t>n time b</a:t>
            </a:r>
            <a:r>
              <a:rPr sz="2800" i="1" spc="4" dirty="0" smtClean="0">
                <a:latin typeface="Times New Roman"/>
                <a:cs typeface="Times New Roman"/>
              </a:rPr>
              <a:t>e</a:t>
            </a:r>
            <a:r>
              <a:rPr sz="2800" i="1" spc="-4" dirty="0" smtClean="0">
                <a:latin typeface="Times New Roman"/>
                <a:cs typeface="Times New Roman"/>
              </a:rPr>
              <a:t>t</a:t>
            </a:r>
            <a:r>
              <a:rPr sz="2800" i="1" spc="0" dirty="0" smtClean="0">
                <a:latin typeface="Times New Roman"/>
                <a:cs typeface="Times New Roman"/>
              </a:rPr>
              <a:t>w</a:t>
            </a:r>
            <a:r>
              <a:rPr sz="2800" i="1" spc="-4" dirty="0" smtClean="0"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latin typeface="Times New Roman"/>
                <a:cs typeface="Times New Roman"/>
              </a:rPr>
              <a:t>en f</a:t>
            </a:r>
            <a:r>
              <a:rPr sz="2800" i="1" spc="9" dirty="0" smtClean="0">
                <a:latin typeface="Times New Roman"/>
                <a:cs typeface="Times New Roman"/>
              </a:rPr>
              <a:t>a</a:t>
            </a:r>
            <a:r>
              <a:rPr sz="2800" i="1" spc="-4" dirty="0" smtClean="0">
                <a:latin typeface="Times New Roman"/>
                <a:cs typeface="Times New Roman"/>
              </a:rPr>
              <a:t>ilu</a:t>
            </a:r>
            <a:r>
              <a:rPr sz="2800" i="1" spc="-69" dirty="0" smtClean="0">
                <a:latin typeface="Times New Roman"/>
                <a:cs typeface="Times New Roman"/>
              </a:rPr>
              <a:t>r</a:t>
            </a:r>
            <a:r>
              <a:rPr sz="2800" i="1" spc="-54" dirty="0" smtClean="0"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  <a:p>
            <a:pPr marL="479044" marR="61036" indent="-457200">
              <a:lnSpc>
                <a:spcPct val="95825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sz="2800" spc="-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TT</a:t>
            </a:r>
            <a:r>
              <a:rPr sz="2800" spc="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r>
              <a:rPr sz="2800" spc="14" dirty="0" smtClean="0">
                <a:latin typeface="Times New Roman"/>
                <a:cs typeface="Times New Roman"/>
              </a:rPr>
              <a:t> </a:t>
            </a:r>
            <a:r>
              <a:rPr sz="2800" i="1" spc="4" dirty="0" smtClean="0">
                <a:latin typeface="Times New Roman"/>
                <a:cs typeface="Times New Roman"/>
              </a:rPr>
              <a:t>me</a:t>
            </a:r>
            <a:r>
              <a:rPr sz="2800" i="1" spc="-4" dirty="0" smtClean="0">
                <a:latin typeface="Times New Roman"/>
                <a:cs typeface="Times New Roman"/>
              </a:rPr>
              <a:t>a</a:t>
            </a:r>
            <a:r>
              <a:rPr sz="2800" i="1" spc="0" dirty="0" smtClean="0">
                <a:latin typeface="Times New Roman"/>
                <a:cs typeface="Times New Roman"/>
              </a:rPr>
              <a:t>n time </a:t>
            </a:r>
            <a:r>
              <a:rPr sz="2800" i="1" spc="-14" dirty="0" smtClean="0">
                <a:latin typeface="Times New Roman"/>
                <a:cs typeface="Times New Roman"/>
              </a:rPr>
              <a:t>t</a:t>
            </a:r>
            <a:r>
              <a:rPr sz="2800" i="1" spc="0" dirty="0" smtClean="0">
                <a:latin typeface="Times New Roman"/>
                <a:cs typeface="Times New Roman"/>
              </a:rPr>
              <a:t>o</a:t>
            </a:r>
            <a:r>
              <a:rPr sz="2800" i="1" spc="14" dirty="0" smtClean="0">
                <a:latin typeface="Times New Roman"/>
                <a:cs typeface="Times New Roman"/>
              </a:rPr>
              <a:t> </a:t>
            </a:r>
            <a:r>
              <a:rPr sz="2800" i="1" spc="-69" dirty="0" smtClean="0">
                <a:latin typeface="Times New Roman"/>
                <a:cs typeface="Times New Roman"/>
              </a:rPr>
              <a:t>r</a:t>
            </a:r>
            <a:r>
              <a:rPr sz="2800" i="1" spc="-44" dirty="0" smtClean="0">
                <a:latin typeface="Times New Roman"/>
                <a:cs typeface="Times New Roman"/>
              </a:rPr>
              <a:t>e</a:t>
            </a:r>
            <a:r>
              <a:rPr sz="2800" i="1" spc="-4" dirty="0" smtClean="0">
                <a:latin typeface="Times New Roman"/>
                <a:cs typeface="Times New Roman"/>
              </a:rPr>
              <a:t>p</a:t>
            </a:r>
            <a:r>
              <a:rPr sz="2800" i="1" spc="4" dirty="0" smtClean="0">
                <a:latin typeface="Times New Roman"/>
                <a:cs typeface="Times New Roman"/>
              </a:rPr>
              <a:t>a</a:t>
            </a:r>
            <a:r>
              <a:rPr sz="2800" i="1" spc="-4" dirty="0" smtClean="0">
                <a:latin typeface="Times New Roman"/>
                <a:cs typeface="Times New Roman"/>
              </a:rPr>
              <a:t>ir</a:t>
            </a:r>
            <a:endParaRPr sz="2800" dirty="0">
              <a:latin typeface="Times New Roman"/>
              <a:cs typeface="Times New Roman"/>
            </a:endParaRPr>
          </a:p>
          <a:p>
            <a:pPr marL="479044" indent="-457200">
              <a:lnSpc>
                <a:spcPct val="95825"/>
              </a:lnSpc>
              <a:spcBef>
                <a:spcPts val="5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Dis</a:t>
            </a:r>
            <a:r>
              <a:rPr sz="2800" spc="4" dirty="0" smtClean="0">
                <a:latin typeface="Times New Roman"/>
                <a:cs typeface="Times New Roman"/>
              </a:rPr>
              <a:t>po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ibili</a:t>
            </a:r>
            <a:r>
              <a:rPr sz="2800" spc="-4" dirty="0" smtClean="0">
                <a:latin typeface="Times New Roman"/>
                <a:cs typeface="Times New Roman"/>
              </a:rPr>
              <a:t>da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=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MTB</a:t>
            </a:r>
            <a:r>
              <a:rPr sz="2800" spc="-4" dirty="0" smtClean="0">
                <a:latin typeface="Times New Roman"/>
                <a:cs typeface="Times New Roman"/>
              </a:rPr>
              <a:t>F</a:t>
            </a:r>
            <a:r>
              <a:rPr sz="2800" spc="-14" dirty="0" smtClean="0">
                <a:latin typeface="Times New Roman"/>
                <a:cs typeface="Times New Roman"/>
              </a:rPr>
              <a:t>/</a:t>
            </a:r>
            <a:r>
              <a:rPr sz="2800" spc="0" dirty="0" smtClean="0">
                <a:latin typeface="Times New Roman"/>
                <a:cs typeface="Times New Roman"/>
              </a:rPr>
              <a:t>(</a:t>
            </a:r>
            <a:r>
              <a:rPr sz="2800" spc="-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TBF +</a:t>
            </a:r>
            <a:r>
              <a:rPr sz="2800" spc="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M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TR)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674" y="4447866"/>
            <a:ext cx="190750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j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-9" dirty="0" smtClean="0">
                <a:latin typeface="Times New Roman"/>
                <a:cs typeface="Times New Roman"/>
              </a:rPr>
              <a:t>l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394" y="5094069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lang="es-CO" sz="2400" dirty="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7374" y="5008895"/>
            <a:ext cx="6283655" cy="1389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La </a:t>
            </a:r>
            <a:r>
              <a:rPr sz="2400" spc="14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d no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debe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14" dirty="0" smtClean="0">
                <a:latin typeface="Times New Roman"/>
                <a:cs typeface="Times New Roman"/>
              </a:rPr>
              <a:t>í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4" dirty="0" smtClean="0">
                <a:latin typeface="Times New Roman"/>
                <a:cs typeface="Times New Roman"/>
              </a:rPr>
              <a:t>f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14" dirty="0" smtClean="0">
                <a:latin typeface="Times New Roman"/>
                <a:cs typeface="Times New Roman"/>
              </a:rPr>
              <a:t>l</a:t>
            </a:r>
            <a:r>
              <a:rPr sz="2400" spc="4" dirty="0" smtClean="0">
                <a:latin typeface="Times New Roman"/>
                <a:cs typeface="Times New Roman"/>
              </a:rPr>
              <a:t>l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r 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ás de </a:t>
            </a:r>
            <a:r>
              <a:rPr sz="2400" spc="4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na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vez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cada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4,000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ho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as </a:t>
            </a:r>
            <a:r>
              <a:rPr sz="2400" spc="4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166 </a:t>
            </a:r>
            <a:r>
              <a:rPr sz="2400" spc="-9" dirty="0" smtClean="0">
                <a:latin typeface="Times New Roman"/>
                <a:cs typeface="Times New Roman"/>
              </a:rPr>
              <a:t>d</a:t>
            </a:r>
            <a:r>
              <a:rPr sz="2400" spc="9" dirty="0" smtClean="0">
                <a:latin typeface="Times New Roman"/>
                <a:cs typeface="Times New Roman"/>
              </a:rPr>
              <a:t>í</a:t>
            </a:r>
            <a:r>
              <a:rPr sz="2400" spc="0" dirty="0" smtClean="0">
                <a:latin typeface="Times New Roman"/>
                <a:cs typeface="Times New Roman"/>
              </a:rPr>
              <a:t>as) y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ebería pode</a:t>
            </a:r>
            <a:r>
              <a:rPr sz="2400" spc="4" dirty="0" smtClean="0">
                <a:latin typeface="Times New Roman"/>
                <a:cs typeface="Times New Roman"/>
              </a:rPr>
              <a:t>rs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pa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ar </a:t>
            </a:r>
            <a:r>
              <a:rPr sz="2400" spc="0" dirty="0" err="1" smtClean="0">
                <a:latin typeface="Times New Roman"/>
                <a:cs typeface="Times New Roman"/>
              </a:rPr>
              <a:t>en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una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hora</a:t>
            </a:r>
            <a:r>
              <a:rPr lang="es-CO" sz="2400" spc="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45720" indent="-342900">
              <a:lnSpc>
                <a:spcPct val="95825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4,000/4,0</a:t>
            </a:r>
            <a:r>
              <a:rPr sz="2400" spc="14" dirty="0" smtClean="0">
                <a:latin typeface="Times New Roman"/>
                <a:cs typeface="Times New Roman"/>
              </a:rPr>
              <a:t>0</a:t>
            </a:r>
            <a:r>
              <a:rPr sz="2400" spc="0" dirty="0" smtClean="0">
                <a:latin typeface="Times New Roman"/>
                <a:cs typeface="Times New Roman"/>
              </a:rPr>
              <a:t>1 = 99.98% de d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sponibil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dad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394" y="615350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</TotalTime>
  <Words>1931</Words>
  <Application>Microsoft Office PowerPoint</Application>
  <PresentationFormat>Presentación en pantalla (4:3)</PresentationFormat>
  <Paragraphs>530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</dc:creator>
  <cp:lastModifiedBy>Jairo Hernández G.</cp:lastModifiedBy>
  <cp:revision>44</cp:revision>
  <dcterms:modified xsi:type="dcterms:W3CDTF">2020-05-26T17:14:20Z</dcterms:modified>
</cp:coreProperties>
</file>