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9" r:id="rId6"/>
    <p:sldId id="278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0706100" cy="7556500"/>
  <p:notesSz cx="10706100" cy="7556500"/>
  <p:defaultTextStyle>
    <a:defPPr>
      <a:defRPr lang="es-CO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5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14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867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6064250" y="0"/>
            <a:ext cx="463867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F05BA-CC63-4A6F-9F03-B34DE534517C}" type="datetimeFigureOut">
              <a:rPr lang="es-CO" smtClean="0"/>
              <a:t>4/10/2022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46450" y="566738"/>
            <a:ext cx="401320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661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867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6064250" y="7177088"/>
            <a:ext cx="463867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37C63-3CC9-40DC-8639-540017395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31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90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816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305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346450" y="566738"/>
            <a:ext cx="4013200" cy="2833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37C63-3CC9-40DC-8639-540017395E66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954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427480" y="4282017"/>
            <a:ext cx="8029575" cy="1091494"/>
          </a:xfrm>
        </p:spPr>
        <p:txBody>
          <a:bodyPr anchor="t" anchorCtr="0"/>
          <a:lstStyle>
            <a:lvl1pPr algn="r">
              <a:defRPr sz="370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427480" y="5646385"/>
            <a:ext cx="8029575" cy="587728"/>
          </a:xfrm>
        </p:spPr>
        <p:txBody>
          <a:bodyPr/>
          <a:lstStyle>
            <a:lvl1pPr marL="0" indent="0" algn="r">
              <a:buNone/>
              <a:defRPr sz="2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521757" indent="0" algn="ctr">
              <a:buNone/>
            </a:lvl2pPr>
            <a:lvl3pPr marL="1043513" indent="0" algn="ctr">
              <a:buNone/>
            </a:lvl3pPr>
            <a:lvl4pPr marL="1565270" indent="0" algn="ctr">
              <a:buNone/>
            </a:lvl4pPr>
            <a:lvl5pPr marL="2087027" indent="0" algn="ctr">
              <a:buNone/>
            </a:lvl5pPr>
            <a:lvl6pPr marL="2608783" indent="0" algn="ctr">
              <a:buNone/>
            </a:lvl6pPr>
            <a:lvl7pPr marL="3130540" indent="0" algn="ctr">
              <a:buNone/>
            </a:lvl7pPr>
            <a:lvl8pPr marL="3652296" indent="0" algn="ctr">
              <a:buNone/>
            </a:lvl8pPr>
            <a:lvl9pPr marL="4174053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494270" y="7002357"/>
            <a:ext cx="2676525" cy="403013"/>
          </a:xfrm>
        </p:spPr>
        <p:txBody>
          <a:bodyPr/>
          <a:lstStyle>
            <a:lvl1pPr>
              <a:defRPr sz="1600"/>
            </a:lvl1pPr>
          </a:lstStyle>
          <a:p>
            <a:fld id="{39CB75F8-15FF-4008-883F-F4219BF152F8}" type="datetime1">
              <a:rPr lang="es-CO" smtClean="0"/>
              <a:t>4/10/2022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93834" y="7002357"/>
            <a:ext cx="4068318" cy="403013"/>
          </a:xfrm>
        </p:spPr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23911" y="7002357"/>
            <a:ext cx="1427480" cy="403013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Rectángulo"/>
          <p:cNvSpPr/>
          <p:nvPr/>
        </p:nvSpPr>
        <p:spPr>
          <a:xfrm>
            <a:off x="1059458" y="4019638"/>
            <a:ext cx="8564880" cy="1410547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1070610" y="5562424"/>
            <a:ext cx="8564880" cy="7556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1059458" y="4019638"/>
            <a:ext cx="267653" cy="1410547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1070610" y="5562424"/>
            <a:ext cx="267653" cy="7556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4C20-02D1-4BB8-80A1-C34F3AF577BC}" type="datetime1">
              <a:rPr lang="es-CO" smtClean="0"/>
              <a:t>4/10/2022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61922" y="302611"/>
            <a:ext cx="2408873" cy="6447514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5305" y="302611"/>
            <a:ext cx="7048183" cy="644751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631-5C6A-4CE3-884B-EEDA4016DA7E}" type="datetime1">
              <a:rPr lang="es-CO" smtClean="0"/>
              <a:t>4/10/2022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35305" y="7000258"/>
            <a:ext cx="963549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97280" y="7122049"/>
            <a:ext cx="210287" cy="1408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4451510" y="3528077"/>
            <a:ext cx="644821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215A-3CAF-4A0E-B480-2D244F15B2C5}" type="datetime1">
              <a:rPr lang="es-CO" smtClean="0"/>
              <a:t>4/10/2022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535305" y="1343378"/>
            <a:ext cx="9635490" cy="544068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7480" y="3274483"/>
            <a:ext cx="8029575" cy="1175456"/>
          </a:xfrm>
        </p:spPr>
        <p:txBody>
          <a:bodyPr anchor="t" anchorCtr="0"/>
          <a:lstStyle>
            <a:lvl1pPr algn="r">
              <a:buNone/>
              <a:defRPr sz="3700" b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6697" y="4701822"/>
            <a:ext cx="7940358" cy="1259417"/>
          </a:xfrm>
        </p:spPr>
        <p:txBody>
          <a:bodyPr anchor="t" anchorCtr="0"/>
          <a:lstStyle>
            <a:lvl1pPr marL="0" indent="0" algn="r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7494270" y="7002357"/>
            <a:ext cx="2676525" cy="403013"/>
          </a:xfrm>
        </p:spPr>
        <p:txBody>
          <a:bodyPr/>
          <a:lstStyle/>
          <a:p>
            <a:fld id="{73BC6602-0F93-4637-ABF9-46B30A3AB283}" type="datetime1">
              <a:rPr lang="es-CO" smtClean="0"/>
              <a:t>4/10/2022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93834" y="7002357"/>
            <a:ext cx="4068318" cy="403013"/>
          </a:xfrm>
        </p:spPr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52614" y="7002357"/>
            <a:ext cx="1780781" cy="403013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1070610" y="3106561"/>
            <a:ext cx="8564880" cy="1410547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070610" y="3106561"/>
            <a:ext cx="267653" cy="1410547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05" y="251884"/>
            <a:ext cx="9635490" cy="1007533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B326-E171-452D-BDB6-16FACFA4DB0C}" type="datetime1">
              <a:rPr lang="es-CO" smtClean="0"/>
              <a:t>4/10/2022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535305" y="1343378"/>
            <a:ext cx="4732096" cy="544068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5423532" y="1340019"/>
            <a:ext cx="4732096" cy="544068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05" y="251884"/>
            <a:ext cx="9635490" cy="100753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5305" y="1416844"/>
            <a:ext cx="4730387" cy="755650"/>
          </a:xfrm>
          <a:noFill/>
          <a:ln>
            <a:noFill/>
          </a:ln>
        </p:spPr>
        <p:txBody>
          <a:bodyPr lIns="104351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442268" y="1427339"/>
            <a:ext cx="4732245" cy="755650"/>
          </a:xfrm>
          <a:noFill/>
          <a:ln>
            <a:noFill/>
          </a:ln>
        </p:spPr>
        <p:txBody>
          <a:bodyPr lIns="104351" anchor="b" anchorCtr="0"/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AB4F-C078-495E-8DD0-6D1C51C1A330}" type="datetime1">
              <a:rPr lang="es-CO" smtClean="0"/>
              <a:t>4/10/2022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535305" y="2350911"/>
            <a:ext cx="4728528" cy="4449939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5442267" y="2350911"/>
            <a:ext cx="4728528" cy="4449939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05" y="251884"/>
            <a:ext cx="9635490" cy="1007533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484C-E8B6-4860-80D8-9C43C330B73E}" type="datetime1">
              <a:rPr lang="es-CO" smtClean="0"/>
              <a:t>4/10/2022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97280" y="7122049"/>
            <a:ext cx="210287" cy="1408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BA04-6811-4E65-A91C-5C031EB1F19B}" type="datetime1">
              <a:rPr lang="es-CO" smtClean="0"/>
              <a:t>4/10/2022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535305" y="7000258"/>
            <a:ext cx="963549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97280" y="7122049"/>
            <a:ext cx="210287" cy="1408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05052" y="335845"/>
            <a:ext cx="2944178" cy="923572"/>
          </a:xfrm>
        </p:spPr>
        <p:txBody>
          <a:bodyPr anchor="b" anchorCtr="0">
            <a:noAutofit/>
          </a:bodyPr>
          <a:lstStyle>
            <a:lvl1pPr algn="l">
              <a:buNone/>
              <a:defRPr sz="23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7405052" y="1343378"/>
            <a:ext cx="2944178" cy="5336779"/>
          </a:xfrm>
        </p:spPr>
        <p:txBody>
          <a:bodyPr/>
          <a:lstStyle>
            <a:lvl1pPr marL="0" indent="0">
              <a:lnSpc>
                <a:spcPts val="2511"/>
              </a:lnSpc>
              <a:spcAft>
                <a:spcPts val="1141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D895-B01E-445D-BB85-1547C4FE0BCD}" type="datetime1">
              <a:rPr lang="es-CO" smtClean="0"/>
              <a:t>4/10/2022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35305" y="7000258"/>
            <a:ext cx="963549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908742" y="3662803"/>
            <a:ext cx="6649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97280" y="7122049"/>
            <a:ext cx="210287" cy="1408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56870" y="335845"/>
            <a:ext cx="6691313" cy="6297083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05" y="551869"/>
            <a:ext cx="9635490" cy="743406"/>
          </a:xfrm>
          <a:ln>
            <a:solidFill>
              <a:schemeClr val="accent1"/>
            </a:solidFill>
          </a:ln>
        </p:spPr>
        <p:txBody>
          <a:bodyPr lIns="313054" anchor="ctr"/>
          <a:lstStyle>
            <a:lvl1pPr algn="r">
              <a:buNone/>
              <a:defRPr sz="2300" b="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35305" y="2099028"/>
            <a:ext cx="9635490" cy="4705181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85"/>
              </a:spcBef>
              <a:buNone/>
              <a:defRPr sz="37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5305" y="1343378"/>
            <a:ext cx="9635490" cy="587728"/>
          </a:xfrm>
        </p:spPr>
        <p:txBody>
          <a:bodyPr anchor="ctr" anchorCtr="0"/>
          <a:lstStyle>
            <a:lvl1pPr marL="0" indent="0" algn="l">
              <a:buFontTx/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270B-E88D-470B-A40F-8B2536700918}" type="datetime1">
              <a:rPr lang="es-CO" smtClean="0"/>
              <a:t>4/10/2022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35305" y="7000258"/>
            <a:ext cx="963549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97280" y="7122049"/>
            <a:ext cx="210287" cy="1408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535305" y="551869"/>
            <a:ext cx="214122" cy="7556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535305" y="167922"/>
            <a:ext cx="9635490" cy="1091494"/>
          </a:xfrm>
          <a:prstGeom prst="rect">
            <a:avLst/>
          </a:prstGeom>
        </p:spPr>
        <p:txBody>
          <a:bodyPr vert="horz" lIns="104351" tIns="52176" rIns="104351" bIns="52176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535305" y="1343378"/>
            <a:ext cx="9635490" cy="5410454"/>
          </a:xfrm>
          <a:prstGeom prst="rect">
            <a:avLst/>
          </a:prstGeom>
        </p:spPr>
        <p:txBody>
          <a:bodyPr vert="horz" lIns="104351" tIns="52176" rIns="104351" bIns="52176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494270" y="7003756"/>
            <a:ext cx="2680094" cy="403013"/>
          </a:xfrm>
          <a:prstGeom prst="rect">
            <a:avLst/>
          </a:prstGeom>
        </p:spPr>
        <p:txBody>
          <a:bodyPr vert="horz" lIns="104351" tIns="52176" rIns="104351" bIns="52176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EE11C2F2-51A0-4FDD-A493-6BE770845512}" type="datetime1">
              <a:rPr lang="es-CO" smtClean="0"/>
              <a:t>4/10/2022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93834" y="7003756"/>
            <a:ext cx="4104005" cy="403013"/>
          </a:xfrm>
          <a:prstGeom prst="rect">
            <a:avLst/>
          </a:prstGeom>
        </p:spPr>
        <p:txBody>
          <a:bodyPr vert="horz" lIns="104351" tIns="52176" rIns="104351" bIns="52176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17309" y="7003756"/>
            <a:ext cx="2319655" cy="403013"/>
          </a:xfrm>
          <a:prstGeom prst="rect">
            <a:avLst/>
          </a:prstGeom>
        </p:spPr>
        <p:txBody>
          <a:bodyPr vert="horz" lIns="104351" tIns="52176" rIns="104351" bIns="52176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535305" y="7000258"/>
            <a:ext cx="963549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535305" y="1259417"/>
            <a:ext cx="963549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97280" y="7122049"/>
            <a:ext cx="210287" cy="14086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3054" indent="-313054" algn="l" rtl="0" eaLnBrk="1" latinLnBrk="0" hangingPunct="1">
        <a:spcBef>
          <a:spcPts val="685"/>
        </a:spcBef>
        <a:buClr>
          <a:schemeClr val="accent1"/>
        </a:buClr>
        <a:buSzPct val="76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6108" indent="-313054" algn="l" rtl="0" eaLnBrk="1" latinLnBrk="0" hangingPunct="1">
        <a:spcBef>
          <a:spcPts val="571"/>
        </a:spcBef>
        <a:buClr>
          <a:schemeClr val="accent2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39162" indent="-260878" algn="l" rtl="0" eaLnBrk="1" latinLnBrk="0" hangingPunct="1">
        <a:spcBef>
          <a:spcPts val="571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216" indent="-260878" algn="l" rtl="0" eaLnBrk="1" latinLnBrk="0" hangingPunct="1">
        <a:spcBef>
          <a:spcPts val="456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65270" indent="-260878" algn="l" rtl="0" eaLnBrk="1" latinLnBrk="0" hangingPunct="1">
        <a:spcBef>
          <a:spcPts val="342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78324" indent="-208703" algn="l" rtl="0" eaLnBrk="1" latinLnBrk="0" hangingPunct="1">
        <a:spcBef>
          <a:spcPts val="342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2087027" indent="-208703" algn="l" rtl="0" eaLnBrk="1" latinLnBrk="0" hangingPunct="1">
        <a:spcBef>
          <a:spcPts val="342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295729" indent="-208703" algn="l" rtl="0" eaLnBrk="1" latinLnBrk="0" hangingPunct="1">
        <a:spcBef>
          <a:spcPts val="342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504432" indent="-208703" algn="l" rtl="0" eaLnBrk="1" latinLnBrk="0" hangingPunct="1">
        <a:spcBef>
          <a:spcPts val="342"/>
        </a:spcBef>
        <a:buClr>
          <a:srgbClr val="9FB8CD"/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7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5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52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70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87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0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22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40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073911" y="2299909"/>
            <a:ext cx="466851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b="1" spc="5" dirty="0">
                <a:solidFill>
                  <a:srgbClr val="00B0F0"/>
                </a:solidFill>
                <a:latin typeface="Times New Roman"/>
                <a:cs typeface="Times New Roman"/>
              </a:rPr>
              <a:t>“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4000" b="1" spc="5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p-D</a:t>
            </a:r>
            <a:r>
              <a:rPr sz="4000" b="1" spc="5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4000" b="1" spc="-5" dirty="0">
                <a:solidFill>
                  <a:srgbClr val="00B0F0"/>
                </a:solidFill>
                <a:latin typeface="Times New Roman"/>
                <a:cs typeface="Times New Roman"/>
              </a:rPr>
              <a:t>w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4000" b="1" spc="-325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4000" b="1" spc="14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4000" b="1" spc="-5" dirty="0">
                <a:solidFill>
                  <a:srgbClr val="00B0F0"/>
                </a:solidFill>
                <a:latin typeface="Times New Roman"/>
                <a:cs typeface="Times New Roman"/>
              </a:rPr>
              <a:t>w</a:t>
            </a:r>
            <a:r>
              <a:rPr sz="4000" b="1" spc="19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rk</a:t>
            </a:r>
            <a:endParaRPr sz="400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53225" y="2299909"/>
            <a:ext cx="1810546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D</a:t>
            </a:r>
            <a:r>
              <a:rPr sz="4000" b="1" spc="14" dirty="0">
                <a:solidFill>
                  <a:srgbClr val="00B0F0"/>
                </a:solidFill>
                <a:latin typeface="Times New Roman"/>
                <a:cs typeface="Times New Roman"/>
              </a:rPr>
              <a:t>esig</a:t>
            </a:r>
            <a:r>
              <a:rPr sz="4000" b="1" spc="5" dirty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”</a:t>
            </a:r>
            <a:endParaRPr sz="400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82924" y="3642553"/>
            <a:ext cx="2471591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latin typeface="Times New Roman"/>
                <a:cs typeface="Times New Roman"/>
              </a:rPr>
              <a:t>Ca</a:t>
            </a:r>
            <a:r>
              <a:rPr sz="4000" spc="5" dirty="0">
                <a:latin typeface="Times New Roman"/>
                <a:cs typeface="Times New Roman"/>
              </a:rPr>
              <a:t>pítu</a:t>
            </a:r>
            <a:r>
              <a:rPr sz="4000" spc="-19" dirty="0">
                <a:latin typeface="Times New Roman"/>
                <a:cs typeface="Times New Roman"/>
              </a:rPr>
              <a:t>l</a:t>
            </a:r>
            <a:r>
              <a:rPr sz="4000" dirty="0">
                <a:latin typeface="Times New Roman"/>
                <a:cs typeface="Times New Roman"/>
              </a:rPr>
              <a:t>o</a:t>
            </a:r>
            <a:r>
              <a:rPr sz="4000" spc="-84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03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10379" y="4783690"/>
            <a:ext cx="6123938" cy="403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za</a:t>
            </a:r>
            <a:r>
              <a:rPr sz="3200" b="1" spc="-19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ón de</a:t>
            </a:r>
            <a:r>
              <a:rPr sz="32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s-CO"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200" b="1" spc="-19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3200" b="1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200" b="1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200" b="1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32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78062" y="6855762"/>
            <a:ext cx="3856325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535"/>
              </a:lnSpc>
              <a:spcBef>
                <a:spcPts val="76"/>
              </a:spcBef>
            </a:pP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5" dirty="0">
                <a:latin typeface="Times New Roman"/>
                <a:cs typeface="Times New Roman"/>
              </a:rPr>
              <a:t>op</a:t>
            </a:r>
            <a:r>
              <a:rPr sz="1400" spc="-39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5" dirty="0">
                <a:latin typeface="Times New Roman"/>
                <a:cs typeface="Times New Roman"/>
              </a:rPr>
              <a:t>ig</a:t>
            </a:r>
            <a:r>
              <a:rPr sz="1400" spc="-5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</a:t>
            </a:r>
            <a:r>
              <a:rPr lang="es-CO" sz="1400" spc="-5" dirty="0">
                <a:latin typeface="Times New Roman"/>
                <a:cs typeface="Times New Roman"/>
              </a:rPr>
              <a:t>1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5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&amp; </a:t>
            </a:r>
            <a:r>
              <a:rPr sz="1400" spc="-9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5" dirty="0">
                <a:latin typeface="Times New Roman"/>
                <a:cs typeface="Times New Roman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s</a:t>
            </a:r>
            <a:r>
              <a:rPr sz="1400" spc="-25" dirty="0">
                <a:latin typeface="Times New Roman"/>
                <a:cs typeface="Times New Roman"/>
              </a:rPr>
              <a:t>c</a:t>
            </a:r>
            <a:r>
              <a:rPr sz="1400" spc="5" dirty="0">
                <a:latin typeface="Times New Roman"/>
                <a:cs typeface="Times New Roman"/>
              </a:rPr>
              <a:t>ill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29" dirty="0">
                <a:latin typeface="Times New Roman"/>
                <a:cs typeface="Times New Roman"/>
              </a:rPr>
              <a:t>O</a:t>
            </a:r>
            <a:r>
              <a:rPr sz="1400" spc="5" dirty="0">
                <a:latin typeface="Times New Roman"/>
                <a:cs typeface="Times New Roman"/>
              </a:rPr>
              <a:t>pp</a:t>
            </a:r>
            <a:r>
              <a:rPr sz="1400" spc="-25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nh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i</a:t>
            </a:r>
            <a:r>
              <a:rPr sz="1400" spc="-50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er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746999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7201-F32E-4A81-8172-2FDB752055B1}" type="datetime1">
              <a:rPr lang="es-CO" smtClean="0"/>
              <a:t>4/10/2022</a:t>
            </a:fld>
            <a:endParaRPr 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2011427" y="890806"/>
            <a:ext cx="674115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Res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-1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qu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tu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13663" y="212176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42846" y="2121766"/>
            <a:ext cx="6809737" cy="919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2800" dirty="0">
                <a:latin typeface="Times New Roman"/>
                <a:cs typeface="Times New Roman"/>
              </a:rPr>
              <a:t>Es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 </a:t>
            </a:r>
            <a:r>
              <a:rPr sz="2800" spc="-9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eg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 </a:t>
            </a:r>
            <a:r>
              <a:rPr sz="2800" spc="-5" dirty="0">
                <a:latin typeface="Times New Roman"/>
                <a:cs typeface="Times New Roman"/>
              </a:rPr>
              <a:t>q</a:t>
            </a:r>
            <a:r>
              <a:rPr sz="2800" spc="-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lang="es-CO" sz="2800" dirty="0">
                <a:latin typeface="Times New Roman"/>
                <a:cs typeface="Times New Roman"/>
              </a:rPr>
              <a:t> siguiente está bien y  </a:t>
            </a:r>
            <a:endParaRPr sz="2800" dirty="0">
              <a:latin typeface="Times New Roman"/>
              <a:cs typeface="Times New Roman"/>
            </a:endParaRPr>
          </a:p>
          <a:p>
            <a:pPr marL="15746" marR="61031">
              <a:lnSpc>
                <a:spcPct val="95825"/>
              </a:lnSpc>
            </a:pP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 </a:t>
            </a:r>
            <a:r>
              <a:rPr sz="2800" spc="5" dirty="0">
                <a:latin typeface="Times New Roman"/>
                <a:cs typeface="Times New Roman"/>
              </a:rPr>
              <a:t>su</a:t>
            </a:r>
            <a:r>
              <a:rPr sz="2800" spc="-9" dirty="0">
                <a:latin typeface="Times New Roman"/>
                <a:cs typeface="Times New Roman"/>
              </a:rPr>
              <a:t>f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c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356731" y="2121766"/>
            <a:ext cx="155323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70862" y="3175398"/>
            <a:ext cx="256209" cy="2961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00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38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48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60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27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43658" y="3175397"/>
            <a:ext cx="5295392" cy="2447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930089" algn="just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ir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lang="es-CO" sz="2800" spc="-74" dirty="0">
                <a:latin typeface="Times New Roman"/>
                <a:cs typeface="Times New Roman"/>
              </a:rPr>
              <a:t> </a:t>
            </a:r>
            <a:r>
              <a:rPr lang="es-CO" sz="2800" spc="-5" dirty="0">
                <a:latin typeface="Times New Roman"/>
                <a:cs typeface="Times New Roman"/>
              </a:rPr>
              <a:t>a</a:t>
            </a:r>
            <a:r>
              <a:rPr lang="es-CO" sz="2800" spc="9" dirty="0">
                <a:latin typeface="Times New Roman"/>
                <a:cs typeface="Times New Roman"/>
              </a:rPr>
              <a:t>c</a:t>
            </a:r>
            <a:r>
              <a:rPr lang="es-CO" sz="2800" spc="5" dirty="0">
                <a:latin typeface="Times New Roman"/>
                <a:cs typeface="Times New Roman"/>
              </a:rPr>
              <a:t>ondi</a:t>
            </a:r>
            <a:r>
              <a:rPr lang="es-CO" sz="2800" spc="-5" dirty="0">
                <a:latin typeface="Times New Roman"/>
                <a:cs typeface="Times New Roman"/>
              </a:rPr>
              <a:t>c</a:t>
            </a:r>
            <a:r>
              <a:rPr lang="es-CO" sz="2800" spc="5" dirty="0">
                <a:latin typeface="Times New Roman"/>
                <a:cs typeface="Times New Roman"/>
              </a:rPr>
              <a:t>ion</a:t>
            </a:r>
            <a:r>
              <a:rPr lang="es-CO" sz="2800" spc="-5" dirty="0">
                <a:latin typeface="Times New Roman"/>
                <a:cs typeface="Times New Roman"/>
              </a:rPr>
              <a:t>a</a:t>
            </a:r>
            <a:r>
              <a:rPr lang="es-CO" sz="2800" spc="5" dirty="0">
                <a:latin typeface="Times New Roman"/>
                <a:cs typeface="Times New Roman"/>
              </a:rPr>
              <a:t>d</a:t>
            </a:r>
            <a:r>
              <a:rPr lang="es-CO" sz="2800" dirty="0">
                <a:latin typeface="Times New Roman"/>
                <a:cs typeface="Times New Roman"/>
              </a:rPr>
              <a:t>o</a:t>
            </a:r>
            <a:endParaRPr sz="2800" dirty="0">
              <a:latin typeface="Times New Roman"/>
              <a:cs typeface="Times New Roman"/>
            </a:endParaRPr>
          </a:p>
          <a:p>
            <a:pPr marL="12699" marR="2098451" algn="just">
              <a:lnSpc>
                <a:spcPts val="3218"/>
              </a:lnSpc>
              <a:spcBef>
                <a:spcPts val="700"/>
              </a:spcBef>
            </a:pPr>
            <a:r>
              <a:rPr sz="2800" spc="-5" dirty="0">
                <a:latin typeface="Times New Roman"/>
                <a:cs typeface="Times New Roman"/>
              </a:rPr>
              <a:t>Ca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ac</a:t>
            </a:r>
            <a:r>
              <a:rPr sz="2800" spc="9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ió</a:t>
            </a:r>
            <a:r>
              <a:rPr sz="2800" dirty="0">
                <a:latin typeface="Times New Roman"/>
                <a:cs typeface="Times New Roman"/>
              </a:rPr>
              <a:t>n </a:t>
            </a:r>
          </a:p>
          <a:p>
            <a:pPr marL="12699" marR="2098451" algn="just">
              <a:lnSpc>
                <a:spcPts val="3218"/>
              </a:lnSpc>
              <a:spcBef>
                <a:spcPts val="843"/>
              </a:spcBef>
            </a:pPr>
            <a:r>
              <a:rPr sz="2800" spc="-5" dirty="0">
                <a:latin typeface="Times New Roman"/>
                <a:cs typeface="Times New Roman"/>
              </a:rPr>
              <a:t>Ve</a:t>
            </a:r>
            <a:r>
              <a:rPr sz="2800" spc="5" dirty="0">
                <a:latin typeface="Times New Roman"/>
                <a:cs typeface="Times New Roman"/>
              </a:rPr>
              <a:t>ntil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ió</a:t>
            </a:r>
            <a:r>
              <a:rPr sz="2800" dirty="0">
                <a:latin typeface="Times New Roman"/>
                <a:cs typeface="Times New Roman"/>
              </a:rPr>
              <a:t>n </a:t>
            </a:r>
          </a:p>
          <a:p>
            <a:pPr marL="12699" marR="2098451" algn="just">
              <a:lnSpc>
                <a:spcPts val="3218"/>
              </a:lnSpc>
              <a:spcBef>
                <a:spcPts val="843"/>
              </a:spcBef>
            </a:pPr>
            <a:r>
              <a:rPr sz="2800" spc="-5" dirty="0" err="1">
                <a:latin typeface="Times New Roman"/>
                <a:cs typeface="Times New Roman"/>
              </a:rPr>
              <a:t>E</a:t>
            </a:r>
            <a:r>
              <a:rPr sz="2800" spc="5" dirty="0" err="1">
                <a:latin typeface="Times New Roman"/>
                <a:cs typeface="Times New Roman"/>
              </a:rPr>
              <a:t>l</a:t>
            </a:r>
            <a:r>
              <a:rPr sz="2800" spc="-5" dirty="0" err="1">
                <a:latin typeface="Times New Roman"/>
                <a:cs typeface="Times New Roman"/>
              </a:rPr>
              <a:t>ec</a:t>
            </a:r>
            <a:r>
              <a:rPr sz="2800" spc="5" dirty="0" err="1">
                <a:latin typeface="Times New Roman"/>
                <a:cs typeface="Times New Roman"/>
              </a:rPr>
              <a:t>tri</a:t>
            </a:r>
            <a:r>
              <a:rPr sz="2800" dirty="0" err="1">
                <a:latin typeface="Times New Roman"/>
                <a:cs typeface="Times New Roman"/>
              </a:rPr>
              <a:t>c</a:t>
            </a:r>
            <a:r>
              <a:rPr sz="2800" spc="5" dirty="0" err="1">
                <a:latin typeface="Times New Roman"/>
                <a:cs typeface="Times New Roman"/>
              </a:rPr>
              <a:t>id</a:t>
            </a:r>
            <a:r>
              <a:rPr sz="2800" spc="-29" dirty="0" err="1">
                <a:latin typeface="Times New Roman"/>
                <a:cs typeface="Times New Roman"/>
              </a:rPr>
              <a:t>a</a:t>
            </a:r>
            <a:r>
              <a:rPr sz="2800" dirty="0" err="1">
                <a:latin typeface="Times New Roman"/>
                <a:cs typeface="Times New Roman"/>
              </a:rPr>
              <a:t>d</a:t>
            </a:r>
            <a:r>
              <a:rPr lang="es-CO" sz="2800" dirty="0">
                <a:latin typeface="Times New Roman"/>
                <a:cs typeface="Times New Roman"/>
              </a:rPr>
              <a:t> (tierras)</a:t>
            </a:r>
            <a:endParaRPr sz="2800" dirty="0">
              <a:latin typeface="Times New Roman"/>
              <a:cs typeface="Times New Roman"/>
            </a:endParaRPr>
          </a:p>
          <a:p>
            <a:pPr marL="12699" algn="just">
              <a:lnSpc>
                <a:spcPct val="95825"/>
              </a:lnSpc>
              <a:spcBef>
                <a:spcPts val="888"/>
              </a:spcBef>
            </a:pPr>
            <a:r>
              <a:rPr sz="2800" spc="5" dirty="0">
                <a:latin typeface="Times New Roman"/>
                <a:cs typeface="Times New Roman"/>
              </a:rPr>
              <a:t>Prot</a:t>
            </a:r>
            <a:r>
              <a:rPr sz="2800" spc="-5" dirty="0">
                <a:latin typeface="Times New Roman"/>
                <a:cs typeface="Times New Roman"/>
              </a:rPr>
              <a:t>ec</a:t>
            </a:r>
            <a:r>
              <a:rPr sz="2800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ió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36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int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2686" y="5242196"/>
            <a:ext cx="250441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14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ec</a:t>
            </a:r>
            <a:r>
              <a:rPr sz="2800" spc="-9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g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é</a:t>
            </a:r>
            <a:r>
              <a:rPr sz="2800" spc="5" dirty="0">
                <a:latin typeface="Times New Roman"/>
                <a:cs typeface="Times New Roman"/>
              </a:rPr>
              <a:t>ti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3658" y="5756165"/>
            <a:ext cx="595538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Q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8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pu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rt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9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ed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96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ce</a:t>
            </a:r>
            <a:r>
              <a:rPr sz="2800" spc="5" dirty="0">
                <a:latin typeface="Times New Roman"/>
                <a:cs typeface="Times New Roman"/>
              </a:rPr>
              <a:t>rrars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83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4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lla</a:t>
            </a:r>
            <a:r>
              <a:rPr sz="2800" spc="9" dirty="0">
                <a:latin typeface="Times New Roman"/>
                <a:cs typeface="Times New Roman"/>
              </a:rPr>
              <a:t>v</a:t>
            </a:r>
            <a:r>
              <a:rPr sz="2800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746999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5E93-7DD4-4E30-927E-DB8039E4AD9B}" type="datetime1">
              <a:rPr lang="es-CO" smtClean="0"/>
              <a:t>4/10/2022</a:t>
            </a:fld>
            <a:endParaRPr lang="en-US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077" y="2609525"/>
            <a:ext cx="4683614" cy="263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2012950" y="890806"/>
            <a:ext cx="705906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Res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-1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MX"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qu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tu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0510" y="242656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72743" y="2426566"/>
            <a:ext cx="601425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gu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rs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q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</a:t>
            </a:r>
            <a:r>
              <a:rPr sz="2800" dirty="0">
                <a:latin typeface="Times New Roman"/>
                <a:cs typeface="Times New Roman"/>
              </a:rPr>
              <a:t>y </a:t>
            </a: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s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o 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94662" y="2995567"/>
            <a:ext cx="256209" cy="1927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688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50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36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67459" y="2995566"/>
            <a:ext cx="5126104" cy="1412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48631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ondu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</a:t>
            </a:r>
            <a:r>
              <a:rPr sz="2800" spc="5" dirty="0">
                <a:latin typeface="Times New Roman"/>
                <a:cs typeface="Times New Roman"/>
              </a:rPr>
              <a:t>bl</a:t>
            </a:r>
            <a:r>
              <a:rPr sz="2800" spc="-5" dirty="0">
                <a:latin typeface="Times New Roman"/>
                <a:cs typeface="Times New Roman"/>
              </a:rPr>
              <a:t>ea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ts val="4070"/>
              </a:lnSpc>
              <a:spcBef>
                <a:spcPts val="250"/>
              </a:spcBef>
            </a:pP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8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onexió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3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(</a:t>
            </a:r>
            <a:r>
              <a:rPr sz="2800" i="1" spc="5" dirty="0">
                <a:latin typeface="Times New Roman"/>
                <a:cs typeface="Times New Roman"/>
              </a:rPr>
              <a:t>p</a:t>
            </a:r>
            <a:r>
              <a:rPr sz="2800" i="1" spc="9" dirty="0">
                <a:latin typeface="Times New Roman"/>
                <a:cs typeface="Times New Roman"/>
              </a:rPr>
              <a:t>a</a:t>
            </a:r>
            <a:r>
              <a:rPr sz="2800" i="1" spc="5" dirty="0">
                <a:latin typeface="Times New Roman"/>
                <a:cs typeface="Times New Roman"/>
              </a:rPr>
              <a:t>t</a:t>
            </a:r>
            <a:r>
              <a:rPr sz="2800" i="1" spc="-5" dirty="0">
                <a:latin typeface="Times New Roman"/>
                <a:cs typeface="Times New Roman"/>
              </a:rPr>
              <a:t>c</a:t>
            </a:r>
            <a:r>
              <a:rPr sz="2800" i="1" spc="5" dirty="0">
                <a:latin typeface="Times New Roman"/>
                <a:cs typeface="Times New Roman"/>
              </a:rPr>
              <a:t>h-pan</a:t>
            </a:r>
            <a:r>
              <a:rPr sz="2800" i="1" spc="-5" dirty="0">
                <a:latin typeface="Times New Roman"/>
                <a:cs typeface="Times New Roman"/>
              </a:rPr>
              <a:t>e</a:t>
            </a:r>
            <a:r>
              <a:rPr sz="2800" i="1" spc="5" dirty="0">
                <a:latin typeface="Times New Roman"/>
                <a:cs typeface="Times New Roman"/>
              </a:rPr>
              <a:t>ls</a:t>
            </a:r>
            <a:r>
              <a:rPr sz="2800" dirty="0">
                <a:latin typeface="Times New Roman"/>
                <a:cs typeface="Times New Roman"/>
              </a:rPr>
              <a:t>)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ri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qu</a:t>
            </a:r>
            <a:r>
              <a:rPr sz="2800" spc="14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po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26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(</a:t>
            </a:r>
            <a:r>
              <a:rPr sz="2800" i="1" spc="5" dirty="0">
                <a:latin typeface="Times New Roman"/>
                <a:cs typeface="Times New Roman"/>
              </a:rPr>
              <a:t>ra</a:t>
            </a:r>
            <a:r>
              <a:rPr sz="2800" i="1" spc="-5" dirty="0">
                <a:latin typeface="Times New Roman"/>
                <a:cs typeface="Times New Roman"/>
              </a:rPr>
              <a:t>ck</a:t>
            </a:r>
            <a:r>
              <a:rPr sz="2800" i="1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7459" y="4542679"/>
            <a:ext cx="4196593" cy="807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Á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j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7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par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q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lo</a:t>
            </a:r>
            <a:r>
              <a:rPr sz="2800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14223" marR="53259">
              <a:lnSpc>
                <a:spcPct val="95825"/>
              </a:lnSpc>
            </a:pPr>
            <a:r>
              <a:rPr sz="2800" spc="5" dirty="0">
                <a:latin typeface="Times New Roman"/>
                <a:cs typeface="Times New Roman"/>
              </a:rPr>
              <a:t>pong</a:t>
            </a:r>
            <a:r>
              <a:rPr sz="2800" spc="-29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2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14" dirty="0">
                <a:latin typeface="Times New Roman"/>
                <a:cs typeface="Times New Roman"/>
              </a:rPr>
              <a:t>n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2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4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</a:t>
            </a:r>
            <a:r>
              <a:rPr sz="2800" spc="5" dirty="0">
                <a:latin typeface="Times New Roman"/>
                <a:cs typeface="Times New Roman"/>
              </a:rPr>
              <a:t>uipo</a:t>
            </a:r>
            <a:r>
              <a:rPr sz="2800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72810" y="4542680"/>
            <a:ext cx="123939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é</a:t>
            </a:r>
            <a:r>
              <a:rPr sz="2800" spc="-29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ni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17917" y="4542680"/>
            <a:ext cx="118318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9" dirty="0">
                <a:latin typeface="Times New Roman"/>
                <a:cs typeface="Times New Roman"/>
              </a:rPr>
              <a:t>s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07018" y="4542680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6999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0F71-7F46-4498-8478-A44039AA9271}" type="datetime1">
              <a:rPr lang="es-CO" smtClean="0"/>
              <a:t>4/10/2022</a:t>
            </a:fld>
            <a:endParaRPr lang="en-US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2927349" y="890806"/>
            <a:ext cx="598215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d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la 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ed 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al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37462" y="2274167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66646" y="2274167"/>
            <a:ext cx="525474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De</a:t>
            </a:r>
            <a:r>
              <a:rPr sz="3200" spc="-5" dirty="0">
                <a:latin typeface="Times New Roman"/>
                <a:cs typeface="Times New Roman"/>
              </a:rPr>
              <a:t>b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19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9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da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v</a:t>
            </a: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69694" y="2761846"/>
            <a:ext cx="396768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an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25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en</a:t>
            </a:r>
            <a:r>
              <a:rPr sz="3200" spc="-5" dirty="0">
                <a:latin typeface="Times New Roman"/>
                <a:cs typeface="Times New Roman"/>
              </a:rPr>
              <a:t>te</a:t>
            </a:r>
            <a:r>
              <a:rPr sz="3200" dirty="0">
                <a:latin typeface="Times New Roman"/>
                <a:cs typeface="Times New Roman"/>
              </a:rPr>
              <a:t>, 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ro a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854065" y="2761846"/>
            <a:ext cx="9193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g</a:t>
            </a:r>
            <a:r>
              <a:rPr sz="3200" dirty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88278" y="2761846"/>
            <a:ext cx="58512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de</a:t>
            </a:r>
            <a:r>
              <a:rPr sz="3200" dirty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87209" y="2761846"/>
            <a:ext cx="132769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-25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po</a:t>
            </a:r>
            <a:r>
              <a:rPr sz="320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4662" y="3327798"/>
            <a:ext cx="256209" cy="2961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02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36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48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60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27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67458" y="3327797"/>
            <a:ext cx="6804557" cy="3387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48631">
              <a:lnSpc>
                <a:spcPts val="2955"/>
              </a:lnSpc>
              <a:spcBef>
                <a:spcPts val="147"/>
              </a:spcBef>
            </a:pPr>
            <a:r>
              <a:rPr sz="2900" spc="-5" dirty="0">
                <a:latin typeface="Times New Roman"/>
                <a:cs typeface="Times New Roman"/>
              </a:rPr>
              <a:t>Re</a:t>
            </a:r>
            <a:r>
              <a:rPr sz="2900" spc="5" dirty="0">
                <a:latin typeface="Times New Roman"/>
                <a:cs typeface="Times New Roman"/>
              </a:rPr>
              <a:t>ndi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14" dirty="0">
                <a:latin typeface="Times New Roman"/>
                <a:cs typeface="Times New Roman"/>
              </a:rPr>
              <a:t>i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nto</a:t>
            </a:r>
            <a:endParaRPr sz="2900" dirty="0">
              <a:latin typeface="Times New Roman"/>
              <a:cs typeface="Times New Roman"/>
            </a:endParaRPr>
          </a:p>
          <a:p>
            <a:pPr marL="12699" marR="48631">
              <a:lnSpc>
                <a:spcPct val="95825"/>
              </a:lnSpc>
              <a:spcBef>
                <a:spcPts val="702"/>
              </a:spcBef>
            </a:pPr>
            <a:r>
              <a:rPr sz="2900" spc="-5" dirty="0">
                <a:latin typeface="Times New Roman"/>
                <a:cs typeface="Times New Roman"/>
              </a:rPr>
              <a:t>D</a:t>
            </a:r>
            <a:r>
              <a:rPr sz="2900" spc="5" dirty="0">
                <a:latin typeface="Times New Roman"/>
                <a:cs typeface="Times New Roman"/>
              </a:rPr>
              <a:t>i</a:t>
            </a: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9" dirty="0">
                <a:latin typeface="Times New Roman"/>
                <a:cs typeface="Times New Roman"/>
              </a:rPr>
              <a:t>p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14" dirty="0">
                <a:latin typeface="Times New Roman"/>
                <a:cs typeface="Times New Roman"/>
              </a:rPr>
              <a:t>n</a:t>
            </a:r>
            <a:r>
              <a:rPr sz="2900" spc="-5" dirty="0">
                <a:latin typeface="Times New Roman"/>
                <a:cs typeface="Times New Roman"/>
              </a:rPr>
              <a:t>i</a:t>
            </a:r>
            <a:r>
              <a:rPr sz="2900" spc="5" dirty="0">
                <a:latin typeface="Times New Roman"/>
                <a:cs typeface="Times New Roman"/>
              </a:rPr>
              <a:t>b</a:t>
            </a:r>
            <a:r>
              <a:rPr sz="2900" spc="-9" dirty="0">
                <a:latin typeface="Times New Roman"/>
                <a:cs typeface="Times New Roman"/>
              </a:rPr>
              <a:t>il</a:t>
            </a:r>
            <a:r>
              <a:rPr sz="2900" spc="5" dirty="0">
                <a:latin typeface="Times New Roman"/>
                <a:cs typeface="Times New Roman"/>
              </a:rPr>
              <a:t>id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dirty="0">
                <a:latin typeface="Times New Roman"/>
                <a:cs typeface="Times New Roman"/>
              </a:rPr>
              <a:t>d</a:t>
            </a:r>
          </a:p>
          <a:p>
            <a:pPr marL="12699" marR="48631">
              <a:lnSpc>
                <a:spcPct val="95825"/>
              </a:lnSpc>
              <a:spcBef>
                <a:spcPts val="836"/>
              </a:spcBef>
            </a:pPr>
            <a:r>
              <a:rPr sz="2900" spc="-5" dirty="0">
                <a:latin typeface="Times New Roman"/>
                <a:cs typeface="Times New Roman"/>
              </a:rPr>
              <a:t>U</a:t>
            </a: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89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9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h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76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band</a:t>
            </a:r>
            <a:r>
              <a:rPr sz="2900" dirty="0">
                <a:latin typeface="Times New Roman"/>
                <a:cs typeface="Times New Roman"/>
              </a:rPr>
              <a:t>a</a:t>
            </a:r>
          </a:p>
          <a:p>
            <a:pPr marL="12699" marR="48631">
              <a:lnSpc>
                <a:spcPct val="95825"/>
              </a:lnSpc>
              <a:spcBef>
                <a:spcPts val="848"/>
              </a:spcBef>
            </a:pP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fi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i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ia</a:t>
            </a:r>
            <a:endParaRPr sz="2900" dirty="0">
              <a:latin typeface="Times New Roman"/>
              <a:cs typeface="Times New Roman"/>
            </a:endParaRPr>
          </a:p>
          <a:p>
            <a:pPr marL="12699" marR="48631">
              <a:lnSpc>
                <a:spcPct val="95825"/>
              </a:lnSpc>
              <a:spcBef>
                <a:spcPts val="860"/>
              </a:spcBef>
            </a:pPr>
            <a:r>
              <a:rPr sz="2900" spc="-5" dirty="0">
                <a:latin typeface="Times New Roman"/>
                <a:cs typeface="Times New Roman"/>
              </a:rPr>
              <a:t>T</a:t>
            </a:r>
            <a:r>
              <a:rPr sz="2900" spc="5" dirty="0">
                <a:latin typeface="Times New Roman"/>
                <a:cs typeface="Times New Roman"/>
              </a:rPr>
              <a:t>ie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p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49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14" dirty="0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p</a:t>
            </a:r>
            <a:r>
              <a:rPr sz="2900" spc="14" dirty="0">
                <a:latin typeface="Times New Roman"/>
                <a:cs typeface="Times New Roman"/>
              </a:rPr>
              <a:t>u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14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ta</a:t>
            </a:r>
            <a:endParaRPr sz="2900" dirty="0">
              <a:latin typeface="Times New Roman"/>
              <a:cs typeface="Times New Roman"/>
            </a:endParaRPr>
          </a:p>
          <a:p>
            <a:pPr marL="14223" indent="-1524">
              <a:lnSpc>
                <a:spcPct val="99945"/>
              </a:lnSpc>
              <a:spcBef>
                <a:spcPts val="827"/>
              </a:spcBef>
            </a:pP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st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73" dirty="0">
                <a:latin typeface="Times New Roman"/>
                <a:cs typeface="Times New Roman"/>
              </a:rPr>
              <a:t> </a:t>
            </a:r>
            <a:r>
              <a:rPr sz="2900" spc="9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5" dirty="0" err="1">
                <a:latin typeface="Times New Roman"/>
                <a:cs typeface="Times New Roman"/>
              </a:rPr>
              <a:t>lo</a:t>
            </a:r>
            <a:r>
              <a:rPr sz="2900" dirty="0" err="1">
                <a:latin typeface="Times New Roman"/>
                <a:cs typeface="Times New Roman"/>
              </a:rPr>
              <a:t>s</a:t>
            </a:r>
            <a:r>
              <a:rPr sz="2900" spc="-49" dirty="0">
                <a:latin typeface="Times New Roman"/>
                <a:cs typeface="Times New Roman"/>
              </a:rPr>
              <a:t> </a:t>
            </a:r>
            <a:r>
              <a:rPr lang="es-CO" sz="2900" spc="-49" dirty="0" err="1">
                <a:latin typeface="Times New Roman"/>
                <a:cs typeface="Times New Roman"/>
              </a:rPr>
              <a:t>switches</a:t>
            </a:r>
            <a:r>
              <a:rPr lang="es-CO" sz="2900" spc="-49" dirty="0">
                <a:latin typeface="Times New Roman"/>
                <a:cs typeface="Times New Roman"/>
              </a:rPr>
              <a:t> e</a:t>
            </a:r>
            <a:r>
              <a:rPr sz="2900" spc="5" dirty="0" err="1">
                <a:latin typeface="Times New Roman"/>
                <a:cs typeface="Times New Roman"/>
              </a:rPr>
              <a:t>nrut</a:t>
            </a:r>
            <a:r>
              <a:rPr sz="2900" spc="-29" dirty="0" err="1">
                <a:latin typeface="Times New Roman"/>
                <a:cs typeface="Times New Roman"/>
              </a:rPr>
              <a:t>a</a:t>
            </a:r>
            <a:r>
              <a:rPr sz="2900" spc="5" dirty="0" err="1">
                <a:latin typeface="Times New Roman"/>
                <a:cs typeface="Times New Roman"/>
              </a:rPr>
              <a:t>dor</a:t>
            </a:r>
            <a:r>
              <a:rPr sz="2900" spc="9" dirty="0" err="1">
                <a:latin typeface="Times New Roman"/>
                <a:cs typeface="Times New Roman"/>
              </a:rPr>
              <a:t>e</a:t>
            </a:r>
            <a:r>
              <a:rPr sz="2900" spc="5" dirty="0" err="1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, y</a:t>
            </a:r>
            <a:r>
              <a:rPr sz="2900" spc="-13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ort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f</a:t>
            </a:r>
            <a:r>
              <a:rPr sz="2900" spc="9" dirty="0">
                <a:latin typeface="Times New Roman"/>
                <a:cs typeface="Times New Roman"/>
              </a:rPr>
              <a:t>u</a:t>
            </a:r>
            <a:r>
              <a:rPr sz="2900" spc="5" dirty="0">
                <a:latin typeface="Times New Roman"/>
                <a:cs typeface="Times New Roman"/>
              </a:rPr>
              <a:t>ego</a:t>
            </a: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-170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(</a:t>
            </a:r>
            <a:r>
              <a:rPr sz="2900" i="1" spc="5" dirty="0">
                <a:latin typeface="Times New Roman"/>
                <a:cs typeface="Times New Roman"/>
              </a:rPr>
              <a:t>fir</a:t>
            </a:r>
            <a:r>
              <a:rPr sz="2900" i="1" spc="-5" dirty="0">
                <a:latin typeface="Times New Roman"/>
                <a:cs typeface="Times New Roman"/>
              </a:rPr>
              <a:t>ew</a:t>
            </a:r>
            <a:r>
              <a:rPr sz="2900" i="1" spc="5" dirty="0">
                <a:latin typeface="Times New Roman"/>
                <a:cs typeface="Times New Roman"/>
              </a:rPr>
              <a:t>al</a:t>
            </a:r>
            <a:r>
              <a:rPr sz="2900" i="1" spc="-9" dirty="0">
                <a:latin typeface="Times New Roman"/>
                <a:cs typeface="Times New Roman"/>
              </a:rPr>
              <a:t>l</a:t>
            </a:r>
            <a:r>
              <a:rPr sz="2900" i="1" spc="5" dirty="0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746999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7802-132D-44A9-97B8-2ED9D410BB44}" type="datetime1">
              <a:rPr lang="es-CO" smtClean="0"/>
              <a:t>4/10/2022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078864" y="2406015"/>
            <a:ext cx="8382001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3429000"/>
                </a:moveTo>
                <a:lnTo>
                  <a:pt x="8382000" y="3429000"/>
                </a:lnTo>
                <a:lnTo>
                  <a:pt x="8382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21865" y="2406016"/>
            <a:ext cx="1270" cy="3428365"/>
          </a:xfrm>
          <a:custGeom>
            <a:avLst/>
            <a:gdLst/>
            <a:ahLst/>
            <a:cxnLst/>
            <a:rect l="l" t="t" r="r" b="b"/>
            <a:pathLst>
              <a:path w="1270" h="3428365">
                <a:moveTo>
                  <a:pt x="0" y="0"/>
                </a:moveTo>
                <a:lnTo>
                  <a:pt x="1270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22066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0865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32065" y="2406016"/>
            <a:ext cx="1269" cy="3428365"/>
          </a:xfrm>
          <a:custGeom>
            <a:avLst/>
            <a:gdLst/>
            <a:ahLst/>
            <a:cxnLst/>
            <a:rect l="l" t="t" r="r" b="b"/>
            <a:pathLst>
              <a:path w="1269" h="3428365">
                <a:moveTo>
                  <a:pt x="0" y="0"/>
                </a:moveTo>
                <a:lnTo>
                  <a:pt x="1269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78865" y="3320415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78865" y="3930016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78865" y="4615815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78865" y="5225416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65706" y="895377"/>
            <a:ext cx="283499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28159" y="895377"/>
            <a:ext cx="51311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1807" y="895377"/>
            <a:ext cx="342733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lang="es-CO" sz="45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19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li</a:t>
            </a:r>
            <a:r>
              <a:rPr sz="4500" spc="9" dirty="0" err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6999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78864" y="2406015"/>
            <a:ext cx="8382001" cy="3429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0"/>
              </a:spcBef>
            </a:pPr>
            <a:endParaRPr sz="600" dirty="0"/>
          </a:p>
          <a:p>
            <a:pPr marL="4738750">
              <a:lnSpc>
                <a:spcPts val="2088"/>
              </a:lnSpc>
            </a:pPr>
            <a:r>
              <a:rPr sz="1600" b="1" spc="5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i</a:t>
            </a:r>
            <a:r>
              <a:rPr sz="1600" b="1" spc="25" dirty="0">
                <a:latin typeface="Times New Roman"/>
                <a:cs typeface="Times New Roman"/>
              </a:rPr>
              <a:t>e</a:t>
            </a:r>
            <a:r>
              <a:rPr sz="1600" b="1" spc="-19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po</a:t>
            </a:r>
            <a:r>
              <a:rPr sz="1600" b="1" spc="-82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y</a:t>
            </a:r>
            <a:r>
              <a:rPr sz="1600" b="1" spc="-17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dur</a:t>
            </a:r>
            <a:r>
              <a:rPr sz="1600" b="1" spc="5" dirty="0">
                <a:latin typeface="Times New Roman"/>
                <a:cs typeface="Times New Roman"/>
              </a:rPr>
              <a:t>a</a:t>
            </a:r>
            <a:r>
              <a:rPr sz="1600" b="1" spc="9" dirty="0">
                <a:latin typeface="Times New Roman"/>
                <a:cs typeface="Times New Roman"/>
              </a:rPr>
              <a:t>c</a:t>
            </a:r>
            <a:r>
              <a:rPr sz="1600" b="1" dirty="0">
                <a:latin typeface="Times New Roman"/>
                <a:cs typeface="Times New Roman"/>
              </a:rPr>
              <a:t>i</a:t>
            </a:r>
            <a:r>
              <a:rPr sz="1600" b="1" spc="19" dirty="0">
                <a:latin typeface="Times New Roman"/>
                <a:cs typeface="Times New Roman"/>
              </a:rPr>
              <a:t>ó</a:t>
            </a:r>
            <a:r>
              <a:rPr sz="1600" b="1" dirty="0">
                <a:latin typeface="Times New Roman"/>
                <a:cs typeface="Times New Roman"/>
              </a:rPr>
              <a:t>n      </a:t>
            </a:r>
            <a:r>
              <a:rPr sz="1600" b="1" spc="398" dirty="0">
                <a:latin typeface="Times New Roman"/>
                <a:cs typeface="Times New Roman"/>
              </a:rPr>
              <a:t> </a:t>
            </a:r>
            <a:r>
              <a:rPr sz="2400" b="1" spc="5" baseline="9058" dirty="0">
                <a:latin typeface="Times New Roman"/>
                <a:cs typeface="Times New Roman"/>
              </a:rPr>
              <a:t>Ca</a:t>
            </a:r>
            <a:r>
              <a:rPr sz="2400" b="1" baseline="9058" dirty="0">
                <a:latin typeface="Times New Roman"/>
                <a:cs typeface="Times New Roman"/>
              </a:rPr>
              <a:t>u</a:t>
            </a:r>
            <a:r>
              <a:rPr sz="2400" b="1" spc="5" baseline="9058" dirty="0">
                <a:latin typeface="Times New Roman"/>
                <a:cs typeface="Times New Roman"/>
              </a:rPr>
              <a:t>s</a:t>
            </a:r>
            <a:r>
              <a:rPr sz="2400" b="1" baseline="9058" dirty="0">
                <a:latin typeface="Times New Roman"/>
                <a:cs typeface="Times New Roman"/>
              </a:rPr>
              <a:t>a</a:t>
            </a:r>
            <a:r>
              <a:rPr sz="2400" b="1" spc="-87" baseline="9058" dirty="0">
                <a:latin typeface="Times New Roman"/>
                <a:cs typeface="Times New Roman"/>
              </a:rPr>
              <a:t> </a:t>
            </a:r>
            <a:r>
              <a:rPr sz="2400" b="1" baseline="9058" dirty="0">
                <a:latin typeface="Times New Roman"/>
                <a:cs typeface="Times New Roman"/>
              </a:rPr>
              <a:t>de</a:t>
            </a:r>
            <a:r>
              <a:rPr sz="2400" b="1" spc="-21" baseline="9058" dirty="0">
                <a:latin typeface="Times New Roman"/>
                <a:cs typeface="Times New Roman"/>
              </a:rPr>
              <a:t> </a:t>
            </a:r>
            <a:r>
              <a:rPr sz="2400" b="1" baseline="9058" dirty="0">
                <a:latin typeface="Times New Roman"/>
                <a:cs typeface="Times New Roman"/>
              </a:rPr>
              <a:t>la</a:t>
            </a:r>
            <a:endParaRPr sz="1600" dirty="0">
              <a:latin typeface="Times New Roman"/>
              <a:cs typeface="Times New Roman"/>
            </a:endParaRPr>
          </a:p>
          <a:p>
            <a:pPr marL="4738750" marR="470174" indent="-3048389">
              <a:lnSpc>
                <a:spcPts val="2088"/>
              </a:lnSpc>
              <a:spcBef>
                <a:spcPts val="5"/>
              </a:spcBef>
            </a:pPr>
            <a:r>
              <a:rPr sz="1600" b="1" spc="5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T</a:t>
            </a:r>
            <a:r>
              <a:rPr sz="1600" b="1" spc="9" dirty="0">
                <a:latin typeface="Times New Roman"/>
                <a:cs typeface="Times New Roman"/>
              </a:rPr>
              <a:t>B</a:t>
            </a:r>
            <a:r>
              <a:rPr sz="1600" b="1" dirty="0">
                <a:latin typeface="Times New Roman"/>
                <a:cs typeface="Times New Roman"/>
              </a:rPr>
              <a:t>F                  </a:t>
            </a:r>
            <a:r>
              <a:rPr sz="1600" b="1" spc="298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T</a:t>
            </a:r>
            <a:r>
              <a:rPr sz="1600" b="1" spc="9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R               </a:t>
            </a:r>
            <a:r>
              <a:rPr sz="1600" b="1" spc="19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la</a:t>
            </a:r>
            <a:r>
              <a:rPr sz="1600" b="1" spc="-22" dirty="0">
                <a:latin typeface="Times New Roman"/>
                <a:cs typeface="Times New Roman"/>
              </a:rPr>
              <a:t> </a:t>
            </a:r>
            <a:r>
              <a:rPr sz="1600" b="1" spc="14" dirty="0">
                <a:latin typeface="Times New Roman"/>
                <a:cs typeface="Times New Roman"/>
              </a:rPr>
              <a:t>ú</a:t>
            </a:r>
            <a:r>
              <a:rPr sz="1600" b="1" dirty="0">
                <a:latin typeface="Times New Roman"/>
                <a:cs typeface="Times New Roman"/>
              </a:rPr>
              <a:t>l</a:t>
            </a:r>
            <a:r>
              <a:rPr sz="1600" b="1" spc="34" dirty="0">
                <a:latin typeface="Times New Roman"/>
                <a:cs typeface="Times New Roman"/>
              </a:rPr>
              <a:t>t</a:t>
            </a:r>
            <a:r>
              <a:rPr sz="1600" b="1" spc="-9" dirty="0">
                <a:latin typeface="Times New Roman"/>
                <a:cs typeface="Times New Roman"/>
              </a:rPr>
              <a:t>i</a:t>
            </a:r>
            <a:r>
              <a:rPr sz="1600" b="1" spc="-19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a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</a:t>
            </a:r>
            <a:r>
              <a:rPr sz="1600" b="1" spc="5" dirty="0">
                <a:latin typeface="Times New Roman"/>
                <a:cs typeface="Times New Roman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ída         </a:t>
            </a:r>
            <a:r>
              <a:rPr sz="1600" b="1" spc="63" dirty="0">
                <a:latin typeface="Times New Roman"/>
                <a:cs typeface="Times New Roman"/>
              </a:rPr>
              <a:t> </a:t>
            </a:r>
            <a:r>
              <a:rPr sz="2400" b="1" baseline="9058" dirty="0">
                <a:latin typeface="Times New Roman"/>
                <a:cs typeface="Times New Roman"/>
              </a:rPr>
              <a:t>ú</a:t>
            </a:r>
            <a:r>
              <a:rPr sz="2400" b="1" spc="5" baseline="9058" dirty="0">
                <a:latin typeface="Times New Roman"/>
                <a:cs typeface="Times New Roman"/>
              </a:rPr>
              <a:t>l</a:t>
            </a:r>
            <a:r>
              <a:rPr sz="2400" b="1" spc="9" baseline="9058" dirty="0">
                <a:latin typeface="Times New Roman"/>
                <a:cs typeface="Times New Roman"/>
              </a:rPr>
              <a:t>t</a:t>
            </a:r>
            <a:r>
              <a:rPr sz="2400" b="1" spc="25" baseline="9058" dirty="0">
                <a:latin typeface="Times New Roman"/>
                <a:cs typeface="Times New Roman"/>
              </a:rPr>
              <a:t>i</a:t>
            </a:r>
            <a:r>
              <a:rPr sz="2400" b="1" spc="-34" baseline="9058" dirty="0">
                <a:latin typeface="Times New Roman"/>
                <a:cs typeface="Times New Roman"/>
              </a:rPr>
              <a:t>m</a:t>
            </a:r>
            <a:r>
              <a:rPr sz="2400" b="1" baseline="9058" dirty="0">
                <a:latin typeface="Times New Roman"/>
                <a:cs typeface="Times New Roman"/>
              </a:rPr>
              <a:t>a</a:t>
            </a:r>
            <a:r>
              <a:rPr sz="2400" b="1" spc="-54" baseline="9058" dirty="0">
                <a:latin typeface="Times New Roman"/>
                <a:cs typeface="Times New Roman"/>
              </a:rPr>
              <a:t> </a:t>
            </a:r>
            <a:r>
              <a:rPr sz="2400" b="1" baseline="9058" dirty="0">
                <a:latin typeface="Times New Roman"/>
                <a:cs typeface="Times New Roman"/>
              </a:rPr>
              <a:t>c</a:t>
            </a:r>
            <a:r>
              <a:rPr sz="2400" b="1" spc="5" baseline="9058" dirty="0">
                <a:latin typeface="Times New Roman"/>
                <a:cs typeface="Times New Roman"/>
              </a:rPr>
              <a:t>a</a:t>
            </a:r>
            <a:r>
              <a:rPr sz="2400" b="1" baseline="9058" dirty="0">
                <a:latin typeface="Times New Roman"/>
                <a:cs typeface="Times New Roman"/>
              </a:rPr>
              <a:t>ída </a:t>
            </a:r>
            <a:endParaRPr sz="1600" dirty="0">
              <a:latin typeface="Times New Roman"/>
              <a:cs typeface="Times New Roman"/>
            </a:endParaRPr>
          </a:p>
          <a:p>
            <a:pPr marL="4738750" marR="470174">
              <a:lnSpc>
                <a:spcPts val="1838"/>
              </a:lnSpc>
            </a:pPr>
            <a:r>
              <a:rPr sz="2400" b="1" baseline="-9058" dirty="0">
                <a:latin typeface="Times New Roman"/>
                <a:cs typeface="Times New Roman"/>
              </a:rPr>
              <a:t>del</a:t>
            </a:r>
            <a:r>
              <a:rPr sz="2400" b="1" spc="-21" baseline="-9058" dirty="0">
                <a:latin typeface="Times New Roman"/>
                <a:cs typeface="Times New Roman"/>
              </a:rPr>
              <a:t> </a:t>
            </a:r>
            <a:r>
              <a:rPr sz="2400" b="1" spc="5" baseline="-9058" dirty="0">
                <a:latin typeface="Times New Roman"/>
                <a:cs typeface="Times New Roman"/>
              </a:rPr>
              <a:t>s</a:t>
            </a:r>
            <a:r>
              <a:rPr sz="2400" b="1" baseline="-9058" dirty="0">
                <a:latin typeface="Times New Roman"/>
                <a:cs typeface="Times New Roman"/>
              </a:rPr>
              <a:t>er</a:t>
            </a:r>
            <a:r>
              <a:rPr sz="2400" b="1" spc="19" baseline="-9058" dirty="0">
                <a:latin typeface="Times New Roman"/>
                <a:cs typeface="Times New Roman"/>
              </a:rPr>
              <a:t>v</a:t>
            </a:r>
            <a:r>
              <a:rPr sz="2400" b="1" baseline="-9058" dirty="0">
                <a:latin typeface="Times New Roman"/>
                <a:cs typeface="Times New Roman"/>
              </a:rPr>
              <a:t>i</a:t>
            </a:r>
            <a:r>
              <a:rPr sz="2400" b="1" spc="9" baseline="-9058" dirty="0">
                <a:latin typeface="Times New Roman"/>
                <a:cs typeface="Times New Roman"/>
              </a:rPr>
              <a:t>c</a:t>
            </a:r>
            <a:r>
              <a:rPr sz="2400" b="1" baseline="-9058" dirty="0">
                <a:latin typeface="Times New Roman"/>
                <a:cs typeface="Times New Roman"/>
              </a:rPr>
              <a:t>io                    </a:t>
            </a:r>
            <a:r>
              <a:rPr sz="2400" b="1" spc="52" baseline="-9058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del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14" dirty="0">
                <a:latin typeface="Times New Roman"/>
                <a:cs typeface="Times New Roman"/>
              </a:rPr>
              <a:t>s</a:t>
            </a:r>
            <a:r>
              <a:rPr sz="1600" b="1" dirty="0">
                <a:latin typeface="Times New Roman"/>
                <a:cs typeface="Times New Roman"/>
              </a:rPr>
              <a:t>er</a:t>
            </a:r>
            <a:r>
              <a:rPr sz="1600" b="1" spc="5" dirty="0">
                <a:latin typeface="Times New Roman"/>
                <a:cs typeface="Times New Roman"/>
              </a:rPr>
              <a:t>v</a:t>
            </a:r>
            <a:r>
              <a:rPr sz="1600" b="1" spc="25" dirty="0">
                <a:latin typeface="Times New Roman"/>
                <a:cs typeface="Times New Roman"/>
              </a:rPr>
              <a:t>i</a:t>
            </a:r>
            <a:r>
              <a:rPr sz="1600" b="1" dirty="0">
                <a:latin typeface="Times New Roman"/>
                <a:cs typeface="Times New Roman"/>
              </a:rPr>
              <a:t>cio</a:t>
            </a:r>
            <a:endParaRPr sz="1600" dirty="0">
              <a:latin typeface="Times New Roman"/>
              <a:cs typeface="Times New Roman"/>
            </a:endParaRPr>
          </a:p>
          <a:p>
            <a:pPr marL="78148">
              <a:lnSpc>
                <a:spcPct val="95825"/>
              </a:lnSpc>
              <a:spcBef>
                <a:spcPts val="3344"/>
              </a:spcBef>
            </a:pPr>
            <a:r>
              <a:rPr sz="1600" b="1" spc="19" dirty="0">
                <a:latin typeface="Times New Roman"/>
                <a:cs typeface="Times New Roman"/>
              </a:rPr>
              <a:t>R</a:t>
            </a:r>
            <a:r>
              <a:rPr sz="1600" b="1" spc="9" dirty="0">
                <a:latin typeface="Times New Roman"/>
                <a:cs typeface="Times New Roman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d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1090"/>
              </a:spcBef>
            </a:pPr>
            <a:r>
              <a:rPr sz="1600" b="1" dirty="0">
                <a:latin typeface="Times New Roman"/>
                <a:cs typeface="Times New Roman"/>
              </a:rPr>
              <a:t>Se</a:t>
            </a:r>
            <a:r>
              <a:rPr sz="1600" b="1" spc="39" dirty="0">
                <a:latin typeface="Times New Roman"/>
                <a:cs typeface="Times New Roman"/>
              </a:rPr>
              <a:t>g</a:t>
            </a:r>
            <a:r>
              <a:rPr sz="1600" b="1" spc="-34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14" dirty="0">
                <a:latin typeface="Times New Roman"/>
                <a:cs typeface="Times New Roman"/>
              </a:rPr>
              <a:t>n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o</a:t>
            </a:r>
            <a:r>
              <a:rPr sz="1600" b="1" spc="-11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1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4016"/>
              </a:spcBef>
            </a:pPr>
            <a:r>
              <a:rPr sz="1600" b="1" dirty="0">
                <a:latin typeface="Times New Roman"/>
                <a:cs typeface="Times New Roman"/>
              </a:rPr>
              <a:t>Se</a:t>
            </a:r>
            <a:r>
              <a:rPr sz="1600" b="1" spc="39" dirty="0">
                <a:latin typeface="Times New Roman"/>
                <a:cs typeface="Times New Roman"/>
              </a:rPr>
              <a:t>g</a:t>
            </a:r>
            <a:r>
              <a:rPr sz="1600" b="1" spc="-34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14" dirty="0">
                <a:latin typeface="Times New Roman"/>
                <a:cs typeface="Times New Roman"/>
              </a:rPr>
              <a:t>n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o</a:t>
            </a:r>
            <a:r>
              <a:rPr sz="1600" b="1" spc="-11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2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4016"/>
              </a:spcBef>
            </a:pPr>
            <a:r>
              <a:rPr sz="1600" b="1" dirty="0">
                <a:latin typeface="Times New Roman"/>
                <a:cs typeface="Times New Roman"/>
              </a:rPr>
              <a:t>Se</a:t>
            </a:r>
            <a:r>
              <a:rPr sz="1600" b="1" spc="39" dirty="0">
                <a:latin typeface="Times New Roman"/>
                <a:cs typeface="Times New Roman"/>
              </a:rPr>
              <a:t>g</a:t>
            </a:r>
            <a:r>
              <a:rPr sz="1600" b="1" spc="-34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14" dirty="0">
                <a:latin typeface="Times New Roman"/>
                <a:cs typeface="Times New Roman"/>
              </a:rPr>
              <a:t>n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o</a:t>
            </a:r>
            <a:r>
              <a:rPr sz="1600" b="1" spc="-111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n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980E-1CAE-40F7-83DF-026507406E59}" type="datetime1">
              <a:rPr lang="es-CO" smtClean="0"/>
              <a:t>4/10/2022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object 148"/>
          <p:cNvSpPr txBox="1"/>
          <p:nvPr/>
        </p:nvSpPr>
        <p:spPr>
          <a:xfrm>
            <a:off x="1813308" y="957730"/>
            <a:ext cx="831595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Us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665222" y="957730"/>
            <a:ext cx="52557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210814" y="957730"/>
            <a:ext cx="423468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654601" y="957730"/>
            <a:ext cx="67774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red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352671" y="957730"/>
            <a:ext cx="525271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899786" y="957730"/>
            <a:ext cx="1896668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erv</a:t>
            </a:r>
            <a:r>
              <a:rPr sz="3700" spc="9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os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816775" y="957730"/>
            <a:ext cx="52557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7362826" y="957730"/>
            <a:ext cx="1567611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os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746999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07" name="30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F61C-D5A5-4835-8004-9312ECBE59F5}" type="datetime1">
              <a:rPr lang="es-CO" smtClean="0"/>
              <a:t>4/10/2022</a:t>
            </a:fld>
            <a:endParaRPr lang="en-US"/>
          </a:p>
        </p:txBody>
      </p:sp>
      <p:sp>
        <p:nvSpPr>
          <p:cNvPr id="308" name="30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309" name="30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40" y="1797050"/>
            <a:ext cx="9133214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object 325"/>
          <p:cNvSpPr txBox="1"/>
          <p:nvPr/>
        </p:nvSpPr>
        <p:spPr>
          <a:xfrm>
            <a:off x="1511301" y="1372235"/>
            <a:ext cx="7721600" cy="5793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 marR="66289" algn="r">
              <a:lnSpc>
                <a:spcPts val="2710"/>
              </a:lnSpc>
              <a:spcBef>
                <a:spcPts val="42132"/>
              </a:spcBef>
            </a:pPr>
            <a:r>
              <a:rPr sz="3700" baseline="-1207" dirty="0">
                <a:latin typeface="Times New Roman"/>
                <a:cs typeface="Times New Roman"/>
              </a:rPr>
              <a:t>3</a:t>
            </a:r>
            <a:r>
              <a:rPr sz="3700" spc="5" baseline="-1207" dirty="0">
                <a:latin typeface="Times New Roman"/>
                <a:cs typeface="Times New Roman"/>
              </a:rPr>
              <a:t>-</a:t>
            </a:r>
            <a:r>
              <a:rPr sz="3700" baseline="-1207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1511301" y="1372235"/>
            <a:ext cx="7721600" cy="5693410"/>
          </a:xfrm>
          <a:custGeom>
            <a:avLst/>
            <a:gdLst/>
            <a:ahLst/>
            <a:cxnLst/>
            <a:rect l="l" t="t" r="r" b="b"/>
            <a:pathLst>
              <a:path w="7721600" h="5693410">
                <a:moveTo>
                  <a:pt x="0" y="5693410"/>
                </a:moveTo>
                <a:lnTo>
                  <a:pt x="7721600" y="5693410"/>
                </a:lnTo>
                <a:lnTo>
                  <a:pt x="7721600" y="0"/>
                </a:lnTo>
                <a:lnTo>
                  <a:pt x="0" y="0"/>
                </a:lnTo>
                <a:lnTo>
                  <a:pt x="0" y="56934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474596" y="1915160"/>
            <a:ext cx="6368414" cy="4566920"/>
          </a:xfrm>
          <a:custGeom>
            <a:avLst/>
            <a:gdLst/>
            <a:ahLst/>
            <a:cxnLst/>
            <a:rect l="l" t="t" r="r" b="b"/>
            <a:pathLst>
              <a:path w="6368414" h="4566920">
                <a:moveTo>
                  <a:pt x="0" y="4566920"/>
                </a:moveTo>
                <a:lnTo>
                  <a:pt x="6368414" y="4566920"/>
                </a:lnTo>
                <a:lnTo>
                  <a:pt x="6368414" y="0"/>
                </a:lnTo>
                <a:lnTo>
                  <a:pt x="0" y="0"/>
                </a:lnTo>
                <a:lnTo>
                  <a:pt x="0" y="45669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474596" y="6483350"/>
            <a:ext cx="3187700" cy="0"/>
          </a:xfrm>
          <a:custGeom>
            <a:avLst/>
            <a:gdLst/>
            <a:ahLst/>
            <a:cxnLst/>
            <a:rect l="l" t="t" r="r" b="b"/>
            <a:pathLst>
              <a:path w="3187700">
                <a:moveTo>
                  <a:pt x="3187700" y="0"/>
                </a:moveTo>
                <a:lnTo>
                  <a:pt x="0" y="0"/>
                </a:lnTo>
              </a:path>
            </a:pathLst>
          </a:custGeom>
          <a:ln w="18032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465706" y="6482715"/>
            <a:ext cx="8889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8889" y="0"/>
                </a:moveTo>
                <a:lnTo>
                  <a:pt x="0" y="0"/>
                </a:lnTo>
                <a:lnTo>
                  <a:pt x="8889" y="8889"/>
                </a:lnTo>
                <a:lnTo>
                  <a:pt x="8889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473960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0"/>
                </a:moveTo>
                <a:lnTo>
                  <a:pt x="0" y="4566920"/>
                </a:lnTo>
              </a:path>
            </a:pathLst>
          </a:custGeom>
          <a:ln w="18034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465706" y="1906271"/>
            <a:ext cx="8889" cy="8889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8889" y="8889"/>
                </a:moveTo>
                <a:lnTo>
                  <a:pt x="0" y="8889"/>
                </a:lnTo>
                <a:lnTo>
                  <a:pt x="8889" y="8889"/>
                </a:lnTo>
                <a:lnTo>
                  <a:pt x="8889" y="0"/>
                </a:lnTo>
                <a:lnTo>
                  <a:pt x="8889" y="8889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474596" y="1914525"/>
            <a:ext cx="6368414" cy="0"/>
          </a:xfrm>
          <a:custGeom>
            <a:avLst/>
            <a:gdLst/>
            <a:ahLst/>
            <a:cxnLst/>
            <a:rect l="l" t="t" r="r" b="b"/>
            <a:pathLst>
              <a:path w="6368414">
                <a:moveTo>
                  <a:pt x="6368414" y="0"/>
                </a:moveTo>
                <a:lnTo>
                  <a:pt x="0" y="0"/>
                </a:lnTo>
              </a:path>
            </a:pathLst>
          </a:custGeom>
          <a:ln w="18032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847455" y="1906271"/>
            <a:ext cx="0" cy="8889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889"/>
                </a:lnTo>
              </a:path>
            </a:pathLst>
          </a:custGeom>
          <a:ln w="888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8847455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0"/>
                </a:moveTo>
                <a:lnTo>
                  <a:pt x="0" y="4566920"/>
                </a:lnTo>
              </a:path>
            </a:pathLst>
          </a:custGeom>
          <a:ln w="888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8847455" y="6482715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889"/>
                </a:lnTo>
              </a:path>
            </a:pathLst>
          </a:custGeom>
          <a:ln w="888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662930" y="6483350"/>
            <a:ext cx="3180079" cy="0"/>
          </a:xfrm>
          <a:custGeom>
            <a:avLst/>
            <a:gdLst/>
            <a:ahLst/>
            <a:cxnLst/>
            <a:rect l="l" t="t" r="r" b="b"/>
            <a:pathLst>
              <a:path w="3180079">
                <a:moveTo>
                  <a:pt x="3180079" y="0"/>
                </a:moveTo>
                <a:lnTo>
                  <a:pt x="0" y="0"/>
                </a:lnTo>
              </a:path>
            </a:pathLst>
          </a:custGeom>
          <a:ln w="18032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473960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0"/>
                </a:moveTo>
                <a:lnTo>
                  <a:pt x="0" y="456692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874009" y="1915161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874009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874009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874009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874009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874009" y="6211570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274060" y="1915161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274060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274060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274060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274060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3274060" y="6211570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668395" y="1915161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668395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668395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3668395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3668395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668395" y="6211570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4068444" y="1915161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068444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068444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068444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068444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068444" y="6211570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468495" y="1915161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468495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4468495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468495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468495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468495" y="6211570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863465" y="1915161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863465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863465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863465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863465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863465" y="6211570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263515" y="1915161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263515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263515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263515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263515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263515" y="6211570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663566" y="1915161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663566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663566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663566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663566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663566" y="6211570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058534" y="1915161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058534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058534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058534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058534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458585" y="1915161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458585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458585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458585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458585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857365" y="1915161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857365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857365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857365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857365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252969" y="1915160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90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252969" y="3472816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252969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252969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652384" y="1915160"/>
            <a:ext cx="0" cy="2099945"/>
          </a:xfrm>
          <a:custGeom>
            <a:avLst/>
            <a:gdLst/>
            <a:ahLst/>
            <a:cxnLst/>
            <a:rect l="l" t="t" r="r" b="b"/>
            <a:pathLst>
              <a:path h="2099945">
                <a:moveTo>
                  <a:pt x="0" y="0"/>
                </a:moveTo>
                <a:lnTo>
                  <a:pt x="0" y="20999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652384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7652384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8052434" y="1915160"/>
            <a:ext cx="0" cy="2099945"/>
          </a:xfrm>
          <a:custGeom>
            <a:avLst/>
            <a:gdLst/>
            <a:ahLst/>
            <a:cxnLst/>
            <a:rect l="l" t="t" r="r" b="b"/>
            <a:pathLst>
              <a:path h="2099945">
                <a:moveTo>
                  <a:pt x="0" y="0"/>
                </a:moveTo>
                <a:lnTo>
                  <a:pt x="0" y="2099945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8052434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8052434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8448040" y="1915160"/>
            <a:ext cx="0" cy="2099945"/>
          </a:xfrm>
          <a:custGeom>
            <a:avLst/>
            <a:gdLst/>
            <a:ahLst/>
            <a:cxnLst/>
            <a:rect l="l" t="t" r="r" b="b"/>
            <a:pathLst>
              <a:path h="2099945">
                <a:moveTo>
                  <a:pt x="0" y="0"/>
                </a:moveTo>
                <a:lnTo>
                  <a:pt x="0" y="20999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8448040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448040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8847455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0"/>
                </a:moveTo>
                <a:lnTo>
                  <a:pt x="0" y="4566920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474595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4566920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474595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4566920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416810" y="5572760"/>
            <a:ext cx="57784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78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416810" y="4653915"/>
            <a:ext cx="57784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78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416810" y="3743960"/>
            <a:ext cx="57784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78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416810" y="2832736"/>
            <a:ext cx="57784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78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416810" y="1915160"/>
            <a:ext cx="57784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78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474595" y="2193925"/>
            <a:ext cx="4431664" cy="359410"/>
          </a:xfrm>
          <a:custGeom>
            <a:avLst/>
            <a:gdLst/>
            <a:ahLst/>
            <a:cxnLst/>
            <a:rect l="l" t="t" r="r" b="b"/>
            <a:pathLst>
              <a:path w="4431664" h="359410">
                <a:moveTo>
                  <a:pt x="0" y="359410"/>
                </a:moveTo>
                <a:lnTo>
                  <a:pt x="4431664" y="359410"/>
                </a:lnTo>
                <a:lnTo>
                  <a:pt x="4431664" y="0"/>
                </a:lnTo>
                <a:lnTo>
                  <a:pt x="0" y="0"/>
                </a:lnTo>
                <a:lnTo>
                  <a:pt x="0" y="35941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474596" y="2553970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>
                <a:moveTo>
                  <a:pt x="2215515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470150" y="2553971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98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473960" y="2193926"/>
            <a:ext cx="0" cy="359409"/>
          </a:xfrm>
          <a:custGeom>
            <a:avLst/>
            <a:gdLst/>
            <a:ahLst/>
            <a:cxnLst/>
            <a:rect l="l" t="t" r="r" b="b"/>
            <a:pathLst>
              <a:path h="359409">
                <a:moveTo>
                  <a:pt x="0" y="0"/>
                </a:moveTo>
                <a:lnTo>
                  <a:pt x="0" y="35940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470150" y="2186942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98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474595" y="2190750"/>
            <a:ext cx="4431664" cy="0"/>
          </a:xfrm>
          <a:custGeom>
            <a:avLst/>
            <a:gdLst/>
            <a:ahLst/>
            <a:cxnLst/>
            <a:rect l="l" t="t" r="r" b="b"/>
            <a:pathLst>
              <a:path w="4431664">
                <a:moveTo>
                  <a:pt x="4431664" y="0"/>
                </a:moveTo>
                <a:lnTo>
                  <a:pt x="0" y="0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902450" y="2193926"/>
            <a:ext cx="0" cy="359409"/>
          </a:xfrm>
          <a:custGeom>
            <a:avLst/>
            <a:gdLst/>
            <a:ahLst/>
            <a:cxnLst/>
            <a:rect l="l" t="t" r="r" b="b"/>
            <a:pathLst>
              <a:path h="359409">
                <a:moveTo>
                  <a:pt x="0" y="0"/>
                </a:moveTo>
                <a:lnTo>
                  <a:pt x="0" y="359409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4690745" y="2553970"/>
            <a:ext cx="2215514" cy="0"/>
          </a:xfrm>
          <a:custGeom>
            <a:avLst/>
            <a:gdLst/>
            <a:ahLst/>
            <a:cxnLst/>
            <a:rect l="l" t="t" r="r" b="b"/>
            <a:pathLst>
              <a:path w="2215514">
                <a:moveTo>
                  <a:pt x="2215514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474597" y="3105785"/>
            <a:ext cx="5132705" cy="367029"/>
          </a:xfrm>
          <a:custGeom>
            <a:avLst/>
            <a:gdLst/>
            <a:ahLst/>
            <a:cxnLst/>
            <a:rect l="l" t="t" r="r" b="b"/>
            <a:pathLst>
              <a:path w="5132705" h="367029">
                <a:moveTo>
                  <a:pt x="0" y="367029"/>
                </a:moveTo>
                <a:lnTo>
                  <a:pt x="5132705" y="367029"/>
                </a:lnTo>
                <a:lnTo>
                  <a:pt x="5132705" y="0"/>
                </a:lnTo>
                <a:lnTo>
                  <a:pt x="0" y="0"/>
                </a:lnTo>
                <a:lnTo>
                  <a:pt x="0" y="367029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474596" y="3468370"/>
            <a:ext cx="2561590" cy="0"/>
          </a:xfrm>
          <a:custGeom>
            <a:avLst/>
            <a:gdLst/>
            <a:ahLst/>
            <a:cxnLst/>
            <a:rect l="l" t="t" r="r" b="b"/>
            <a:pathLst>
              <a:path w="2561590">
                <a:moveTo>
                  <a:pt x="2561590" y="0"/>
                </a:moveTo>
                <a:lnTo>
                  <a:pt x="0" y="0"/>
                </a:lnTo>
              </a:path>
            </a:pathLst>
          </a:custGeom>
          <a:ln w="104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473960" y="310578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703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465706" y="3096260"/>
            <a:ext cx="8889" cy="8890"/>
          </a:xfrm>
          <a:custGeom>
            <a:avLst/>
            <a:gdLst/>
            <a:ahLst/>
            <a:cxnLst/>
            <a:rect l="l" t="t" r="r" b="b"/>
            <a:pathLst>
              <a:path w="8889" h="8890">
                <a:moveTo>
                  <a:pt x="8889" y="8890"/>
                </a:moveTo>
                <a:lnTo>
                  <a:pt x="8889" y="0"/>
                </a:lnTo>
                <a:lnTo>
                  <a:pt x="0" y="8890"/>
                </a:lnTo>
                <a:lnTo>
                  <a:pt x="8889" y="8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474597" y="3105150"/>
            <a:ext cx="5132705" cy="0"/>
          </a:xfrm>
          <a:custGeom>
            <a:avLst/>
            <a:gdLst/>
            <a:ahLst/>
            <a:cxnLst/>
            <a:rect l="l" t="t" r="r" b="b"/>
            <a:pathLst>
              <a:path w="5132705">
                <a:moveTo>
                  <a:pt x="5132705" y="0"/>
                </a:moveTo>
                <a:lnTo>
                  <a:pt x="0" y="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7603490" y="310578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703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036185" y="3468370"/>
            <a:ext cx="2570480" cy="0"/>
          </a:xfrm>
          <a:custGeom>
            <a:avLst/>
            <a:gdLst/>
            <a:ahLst/>
            <a:cxnLst/>
            <a:rect l="l" t="t" r="r" b="b"/>
            <a:pathLst>
              <a:path w="2570480">
                <a:moveTo>
                  <a:pt x="2570480" y="0"/>
                </a:moveTo>
                <a:lnTo>
                  <a:pt x="0" y="0"/>
                </a:lnTo>
              </a:path>
            </a:pathLst>
          </a:custGeom>
          <a:ln w="104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474595" y="4015106"/>
            <a:ext cx="6088380" cy="367030"/>
          </a:xfrm>
          <a:custGeom>
            <a:avLst/>
            <a:gdLst/>
            <a:ahLst/>
            <a:cxnLst/>
            <a:rect l="l" t="t" r="r" b="b"/>
            <a:pathLst>
              <a:path w="6088380" h="367030">
                <a:moveTo>
                  <a:pt x="0" y="367030"/>
                </a:moveTo>
                <a:lnTo>
                  <a:pt x="6088380" y="367030"/>
                </a:lnTo>
                <a:lnTo>
                  <a:pt x="6088380" y="0"/>
                </a:lnTo>
                <a:lnTo>
                  <a:pt x="0" y="0"/>
                </a:lnTo>
                <a:lnTo>
                  <a:pt x="0" y="36703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474595" y="4382770"/>
            <a:ext cx="3040380" cy="0"/>
          </a:xfrm>
          <a:custGeom>
            <a:avLst/>
            <a:gdLst/>
            <a:ahLst/>
            <a:cxnLst/>
            <a:rect l="l" t="t" r="r" b="b"/>
            <a:pathLst>
              <a:path w="3040380">
                <a:moveTo>
                  <a:pt x="3040380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465706" y="4382771"/>
            <a:ext cx="8889" cy="6985"/>
          </a:xfrm>
          <a:custGeom>
            <a:avLst/>
            <a:gdLst/>
            <a:ahLst/>
            <a:cxnLst/>
            <a:rect l="l" t="t" r="r" b="b"/>
            <a:pathLst>
              <a:path w="8889" h="6985">
                <a:moveTo>
                  <a:pt x="8889" y="0"/>
                </a:moveTo>
                <a:lnTo>
                  <a:pt x="8889" y="6985"/>
                </a:lnTo>
                <a:lnTo>
                  <a:pt x="8889" y="0"/>
                </a:lnTo>
                <a:lnTo>
                  <a:pt x="0" y="0"/>
                </a:lnTo>
                <a:lnTo>
                  <a:pt x="8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473960" y="4015741"/>
            <a:ext cx="0" cy="367029"/>
          </a:xfrm>
          <a:custGeom>
            <a:avLst/>
            <a:gdLst/>
            <a:ahLst/>
            <a:cxnLst/>
            <a:rect l="l" t="t" r="r" b="b"/>
            <a:pathLst>
              <a:path h="367029">
                <a:moveTo>
                  <a:pt x="0" y="0"/>
                </a:moveTo>
                <a:lnTo>
                  <a:pt x="0" y="36702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465706" y="4007485"/>
            <a:ext cx="8889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8889" y="7620"/>
                </a:moveTo>
                <a:lnTo>
                  <a:pt x="0" y="7620"/>
                </a:lnTo>
                <a:lnTo>
                  <a:pt x="8889" y="7620"/>
                </a:lnTo>
                <a:lnTo>
                  <a:pt x="8889" y="0"/>
                </a:lnTo>
                <a:lnTo>
                  <a:pt x="8889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474595" y="4015105"/>
            <a:ext cx="6088380" cy="0"/>
          </a:xfrm>
          <a:custGeom>
            <a:avLst/>
            <a:gdLst/>
            <a:ahLst/>
            <a:cxnLst/>
            <a:rect l="l" t="t" r="r" b="b"/>
            <a:pathLst>
              <a:path w="6088380">
                <a:moveTo>
                  <a:pt x="6088380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8559165" y="4015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703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514975" y="438277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474596" y="4934585"/>
            <a:ext cx="6228080" cy="358139"/>
          </a:xfrm>
          <a:custGeom>
            <a:avLst/>
            <a:gdLst/>
            <a:ahLst/>
            <a:cxnLst/>
            <a:rect l="l" t="t" r="r" b="b"/>
            <a:pathLst>
              <a:path w="6228080" h="358139">
                <a:moveTo>
                  <a:pt x="0" y="358139"/>
                </a:moveTo>
                <a:lnTo>
                  <a:pt x="6228080" y="358139"/>
                </a:lnTo>
                <a:lnTo>
                  <a:pt x="6228080" y="0"/>
                </a:lnTo>
                <a:lnTo>
                  <a:pt x="0" y="0"/>
                </a:lnTo>
                <a:lnTo>
                  <a:pt x="0" y="358139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474595" y="5297170"/>
            <a:ext cx="3113405" cy="0"/>
          </a:xfrm>
          <a:custGeom>
            <a:avLst/>
            <a:gdLst/>
            <a:ahLst/>
            <a:cxnLst/>
            <a:rect l="l" t="t" r="r" b="b"/>
            <a:pathLst>
              <a:path w="3113405">
                <a:moveTo>
                  <a:pt x="3113405" y="0"/>
                </a:moveTo>
                <a:lnTo>
                  <a:pt x="0" y="0"/>
                </a:lnTo>
              </a:path>
            </a:pathLst>
          </a:custGeom>
          <a:ln w="104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470150" y="5292725"/>
            <a:ext cx="0" cy="8890"/>
          </a:xfrm>
          <a:custGeom>
            <a:avLst/>
            <a:gdLst/>
            <a:ahLst/>
            <a:cxnLst/>
            <a:rect l="l" t="t" r="r" b="b"/>
            <a:pathLst>
              <a:path h="8890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473960" y="4934586"/>
            <a:ext cx="0" cy="357505"/>
          </a:xfrm>
          <a:custGeom>
            <a:avLst/>
            <a:gdLst/>
            <a:ahLst/>
            <a:cxnLst/>
            <a:rect l="l" t="t" r="r" b="b"/>
            <a:pathLst>
              <a:path h="357504">
                <a:moveTo>
                  <a:pt x="0" y="0"/>
                </a:moveTo>
                <a:lnTo>
                  <a:pt x="0" y="357504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470150" y="4925061"/>
            <a:ext cx="0" cy="8889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88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474596" y="4933315"/>
            <a:ext cx="6228080" cy="0"/>
          </a:xfrm>
          <a:custGeom>
            <a:avLst/>
            <a:gdLst/>
            <a:ahLst/>
            <a:cxnLst/>
            <a:rect l="l" t="t" r="r" b="b"/>
            <a:pathLst>
              <a:path w="6228080">
                <a:moveTo>
                  <a:pt x="6228080" y="0"/>
                </a:moveTo>
                <a:lnTo>
                  <a:pt x="0" y="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8707120" y="4925061"/>
            <a:ext cx="0" cy="8889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88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8703310" y="4934586"/>
            <a:ext cx="0" cy="357505"/>
          </a:xfrm>
          <a:custGeom>
            <a:avLst/>
            <a:gdLst/>
            <a:ahLst/>
            <a:cxnLst/>
            <a:rect l="l" t="t" r="r" b="b"/>
            <a:pathLst>
              <a:path h="357504">
                <a:moveTo>
                  <a:pt x="0" y="0"/>
                </a:moveTo>
                <a:lnTo>
                  <a:pt x="0" y="357504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8707120" y="5292725"/>
            <a:ext cx="0" cy="8890"/>
          </a:xfrm>
          <a:custGeom>
            <a:avLst/>
            <a:gdLst/>
            <a:ahLst/>
            <a:cxnLst/>
            <a:rect l="l" t="t" r="r" b="b"/>
            <a:pathLst>
              <a:path h="8890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588001" y="5297170"/>
            <a:ext cx="3114675" cy="0"/>
          </a:xfrm>
          <a:custGeom>
            <a:avLst/>
            <a:gdLst/>
            <a:ahLst/>
            <a:cxnLst/>
            <a:rect l="l" t="t" r="r" b="b"/>
            <a:pathLst>
              <a:path w="3114675">
                <a:moveTo>
                  <a:pt x="3114675" y="0"/>
                </a:moveTo>
                <a:lnTo>
                  <a:pt x="0" y="0"/>
                </a:lnTo>
              </a:path>
            </a:pathLst>
          </a:custGeom>
          <a:ln w="104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474597" y="5843906"/>
            <a:ext cx="3484879" cy="367030"/>
          </a:xfrm>
          <a:custGeom>
            <a:avLst/>
            <a:gdLst/>
            <a:ahLst/>
            <a:cxnLst/>
            <a:rect l="l" t="t" r="r" b="b"/>
            <a:pathLst>
              <a:path w="3484879" h="367030">
                <a:moveTo>
                  <a:pt x="0" y="367030"/>
                </a:moveTo>
                <a:lnTo>
                  <a:pt x="3484879" y="367030"/>
                </a:lnTo>
                <a:lnTo>
                  <a:pt x="3484879" y="0"/>
                </a:lnTo>
                <a:lnTo>
                  <a:pt x="0" y="0"/>
                </a:lnTo>
                <a:lnTo>
                  <a:pt x="0" y="36703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474595" y="6211570"/>
            <a:ext cx="1746250" cy="0"/>
          </a:xfrm>
          <a:custGeom>
            <a:avLst/>
            <a:gdLst/>
            <a:ahLst/>
            <a:cxnLst/>
            <a:rect l="l" t="t" r="r" b="b"/>
            <a:pathLst>
              <a:path w="1746250">
                <a:moveTo>
                  <a:pt x="1746250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465706" y="6211569"/>
            <a:ext cx="8889" cy="6984"/>
          </a:xfrm>
          <a:custGeom>
            <a:avLst/>
            <a:gdLst/>
            <a:ahLst/>
            <a:cxnLst/>
            <a:rect l="l" t="t" r="r" b="b"/>
            <a:pathLst>
              <a:path w="8889" h="6985">
                <a:moveTo>
                  <a:pt x="8889" y="0"/>
                </a:moveTo>
                <a:lnTo>
                  <a:pt x="8889" y="6985"/>
                </a:lnTo>
                <a:lnTo>
                  <a:pt x="8889" y="0"/>
                </a:lnTo>
                <a:lnTo>
                  <a:pt x="0" y="0"/>
                </a:lnTo>
                <a:lnTo>
                  <a:pt x="8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473960" y="5844541"/>
            <a:ext cx="0" cy="367029"/>
          </a:xfrm>
          <a:custGeom>
            <a:avLst/>
            <a:gdLst/>
            <a:ahLst/>
            <a:cxnLst/>
            <a:rect l="l" t="t" r="r" b="b"/>
            <a:pathLst>
              <a:path h="367029">
                <a:moveTo>
                  <a:pt x="0" y="0"/>
                </a:moveTo>
                <a:lnTo>
                  <a:pt x="0" y="36702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465706" y="5836920"/>
            <a:ext cx="8889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8889" y="7620"/>
                </a:moveTo>
                <a:lnTo>
                  <a:pt x="0" y="7620"/>
                </a:lnTo>
                <a:lnTo>
                  <a:pt x="8889" y="7620"/>
                </a:lnTo>
                <a:lnTo>
                  <a:pt x="8889" y="0"/>
                </a:lnTo>
                <a:lnTo>
                  <a:pt x="8889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474597" y="5843905"/>
            <a:ext cx="3484879" cy="0"/>
          </a:xfrm>
          <a:custGeom>
            <a:avLst/>
            <a:gdLst/>
            <a:ahLst/>
            <a:cxnLst/>
            <a:rect l="l" t="t" r="r" b="b"/>
            <a:pathLst>
              <a:path w="3484879">
                <a:moveTo>
                  <a:pt x="3484879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963921" y="5836286"/>
            <a:ext cx="0" cy="7619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963921" y="58439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7030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963921" y="6211569"/>
            <a:ext cx="0" cy="6984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985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4220846" y="6211570"/>
            <a:ext cx="1738629" cy="0"/>
          </a:xfrm>
          <a:custGeom>
            <a:avLst/>
            <a:gdLst/>
            <a:ahLst/>
            <a:cxnLst/>
            <a:rect l="l" t="t" r="r" b="b"/>
            <a:pathLst>
              <a:path w="1738629">
                <a:moveTo>
                  <a:pt x="1738629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474596" y="6482715"/>
            <a:ext cx="6368414" cy="0"/>
          </a:xfrm>
          <a:custGeom>
            <a:avLst/>
            <a:gdLst/>
            <a:ahLst/>
            <a:cxnLst/>
            <a:rect l="l" t="t" r="r" b="b"/>
            <a:pathLst>
              <a:path w="6368414">
                <a:moveTo>
                  <a:pt x="0" y="0"/>
                </a:moveTo>
                <a:lnTo>
                  <a:pt x="636841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474596" y="6482715"/>
            <a:ext cx="6368414" cy="0"/>
          </a:xfrm>
          <a:custGeom>
            <a:avLst/>
            <a:gdLst/>
            <a:ahLst/>
            <a:cxnLst/>
            <a:rect l="l" t="t" r="r" b="b"/>
            <a:pathLst>
              <a:path w="6368414">
                <a:moveTo>
                  <a:pt x="0" y="0"/>
                </a:moveTo>
                <a:lnTo>
                  <a:pt x="636841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474595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869565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3273425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3669664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4064000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4467860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4864099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259070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662930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059170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453505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857365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7253605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648575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8052434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8447404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8843645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9196071" y="4094480"/>
            <a:ext cx="37465" cy="248285"/>
          </a:xfrm>
          <a:custGeom>
            <a:avLst/>
            <a:gdLst/>
            <a:ahLst/>
            <a:cxnLst/>
            <a:rect l="l" t="t" r="r" b="b"/>
            <a:pathLst>
              <a:path w="37465" h="248285">
                <a:moveTo>
                  <a:pt x="0" y="248285"/>
                </a:moveTo>
                <a:lnTo>
                  <a:pt x="37465" y="248285"/>
                </a:lnTo>
                <a:lnTo>
                  <a:pt x="37465" y="0"/>
                </a:lnTo>
                <a:lnTo>
                  <a:pt x="0" y="0"/>
                </a:lnTo>
                <a:lnTo>
                  <a:pt x="0" y="2482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9196705" y="4346575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6195" y="0"/>
                </a:moveTo>
                <a:lnTo>
                  <a:pt x="0" y="0"/>
                </a:lnTo>
                <a:lnTo>
                  <a:pt x="36195" y="0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9192895" y="4342765"/>
            <a:ext cx="0" cy="6984"/>
          </a:xfrm>
          <a:custGeom>
            <a:avLst/>
            <a:gdLst/>
            <a:ahLst/>
            <a:cxnLst/>
            <a:rect l="l" t="t" r="r" b="b"/>
            <a:pathLst>
              <a:path h="6984">
                <a:moveTo>
                  <a:pt x="0" y="0"/>
                </a:moveTo>
                <a:lnTo>
                  <a:pt x="0" y="698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9188958" y="4094480"/>
            <a:ext cx="18034" cy="248285"/>
          </a:xfrm>
          <a:custGeom>
            <a:avLst/>
            <a:gdLst/>
            <a:ahLst/>
            <a:cxnLst/>
            <a:rect l="l" t="t" r="r" b="b"/>
            <a:pathLst>
              <a:path w="18034" h="248285">
                <a:moveTo>
                  <a:pt x="0" y="248285"/>
                </a:moveTo>
                <a:lnTo>
                  <a:pt x="18034" y="248285"/>
                </a:lnTo>
                <a:lnTo>
                  <a:pt x="18034" y="0"/>
                </a:lnTo>
                <a:lnTo>
                  <a:pt x="0" y="0"/>
                </a:lnTo>
                <a:lnTo>
                  <a:pt x="0" y="248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9192895" y="408686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9196705" y="4090670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6195" y="0"/>
                </a:moveTo>
                <a:lnTo>
                  <a:pt x="0" y="0"/>
                </a:lnTo>
                <a:lnTo>
                  <a:pt x="36195" y="0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1798066" y="549977"/>
            <a:ext cx="919149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-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735325" y="549977"/>
            <a:ext cx="581359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3340355" y="549977"/>
            <a:ext cx="468963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3834666" y="549977"/>
            <a:ext cx="749591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red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605655" y="549977"/>
            <a:ext cx="58104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5209160" y="549977"/>
            <a:ext cx="210818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7330820" y="549977"/>
            <a:ext cx="581359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7934706" y="549977"/>
            <a:ext cx="100519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ho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ra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5168011" y="1503518"/>
            <a:ext cx="677048" cy="183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375"/>
              </a:lnSpc>
              <a:spcBef>
                <a:spcPts val="68"/>
              </a:spcBef>
            </a:pPr>
            <a:r>
              <a:rPr sz="1300" b="1" spc="-34" dirty="0">
                <a:latin typeface="Arial"/>
                <a:cs typeface="Arial"/>
              </a:rPr>
              <a:t>N</a:t>
            </a:r>
            <a:r>
              <a:rPr sz="1300" b="1" dirty="0">
                <a:latin typeface="Arial"/>
                <a:cs typeface="Arial"/>
              </a:rPr>
              <a:t>e</a:t>
            </a:r>
            <a:r>
              <a:rPr sz="1300" b="1" spc="14" dirty="0">
                <a:latin typeface="Arial"/>
                <a:cs typeface="Arial"/>
              </a:rPr>
              <a:t>t</a:t>
            </a:r>
            <a:r>
              <a:rPr sz="1300" b="1" spc="50" dirty="0">
                <a:latin typeface="Arial"/>
                <a:cs typeface="Arial"/>
              </a:rPr>
              <a:t>w</a:t>
            </a:r>
            <a:r>
              <a:rPr sz="1300" b="1" spc="-14" dirty="0">
                <a:latin typeface="Arial"/>
                <a:cs typeface="Arial"/>
              </a:rPr>
              <a:t>o</a:t>
            </a:r>
            <a:r>
              <a:rPr sz="1300" b="1" spc="5" dirty="0">
                <a:latin typeface="Arial"/>
                <a:cs typeface="Arial"/>
              </a:rPr>
              <a:t>r</a:t>
            </a:r>
            <a:r>
              <a:rPr sz="1300" b="1" dirty="0">
                <a:latin typeface="Arial"/>
                <a:cs typeface="Arial"/>
              </a:rPr>
              <a:t>k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864734" y="1503518"/>
            <a:ext cx="846357" cy="183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375"/>
              </a:lnSpc>
              <a:spcBef>
                <a:spcPts val="68"/>
              </a:spcBef>
            </a:pPr>
            <a:r>
              <a:rPr sz="1300" b="1" spc="-19" dirty="0">
                <a:latin typeface="Arial"/>
                <a:cs typeface="Arial"/>
              </a:rPr>
              <a:t>U</a:t>
            </a:r>
            <a:r>
              <a:rPr sz="1300" b="1" spc="19" dirty="0">
                <a:latin typeface="Arial"/>
                <a:cs typeface="Arial"/>
              </a:rPr>
              <a:t>t</a:t>
            </a:r>
            <a:r>
              <a:rPr sz="1300" b="1" spc="25" dirty="0">
                <a:latin typeface="Arial"/>
                <a:cs typeface="Arial"/>
              </a:rPr>
              <a:t>i</a:t>
            </a:r>
            <a:r>
              <a:rPr sz="1300" b="1" spc="34" dirty="0">
                <a:latin typeface="Arial"/>
                <a:cs typeface="Arial"/>
              </a:rPr>
              <a:t>l</a:t>
            </a:r>
            <a:r>
              <a:rPr sz="1300" b="1" spc="25" dirty="0">
                <a:latin typeface="Arial"/>
                <a:cs typeface="Arial"/>
              </a:rPr>
              <a:t>i</a:t>
            </a:r>
            <a:r>
              <a:rPr sz="1300" b="1" spc="9" dirty="0">
                <a:latin typeface="Arial"/>
                <a:cs typeface="Arial"/>
              </a:rPr>
              <a:t>zat</a:t>
            </a:r>
            <a:r>
              <a:rPr sz="1300" b="1" spc="34" dirty="0">
                <a:latin typeface="Arial"/>
                <a:cs typeface="Arial"/>
              </a:rPr>
              <a:t>i</a:t>
            </a:r>
            <a:r>
              <a:rPr sz="1300" b="1" spc="-14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n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1828545" y="2300517"/>
            <a:ext cx="57309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14" dirty="0">
                <a:latin typeface="Arial"/>
                <a:cs typeface="Arial"/>
              </a:rPr>
              <a:t>1</a:t>
            </a:r>
            <a:r>
              <a:rPr sz="1000" spc="-25" dirty="0">
                <a:latin typeface="Arial"/>
                <a:cs typeface="Arial"/>
              </a:rPr>
              <a:t>7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14" dirty="0">
                <a:latin typeface="Arial"/>
                <a:cs typeface="Arial"/>
              </a:rPr>
              <a:t>0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1828545" y="3212250"/>
            <a:ext cx="57309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14" dirty="0">
                <a:latin typeface="Arial"/>
                <a:cs typeface="Arial"/>
              </a:rPr>
              <a:t>1</a:t>
            </a:r>
            <a:r>
              <a:rPr sz="1000" spc="-25" dirty="0">
                <a:latin typeface="Arial"/>
                <a:cs typeface="Arial"/>
              </a:rPr>
              <a:t>6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14" dirty="0">
                <a:latin typeface="Arial"/>
                <a:cs typeface="Arial"/>
              </a:rPr>
              <a:t>0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828545" y="4129953"/>
            <a:ext cx="57309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14" dirty="0">
                <a:latin typeface="Arial"/>
                <a:cs typeface="Arial"/>
              </a:rPr>
              <a:t>1</a:t>
            </a:r>
            <a:r>
              <a:rPr sz="1000" spc="-25" dirty="0">
                <a:latin typeface="Arial"/>
                <a:cs typeface="Arial"/>
              </a:rPr>
              <a:t>5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14" dirty="0">
                <a:latin typeface="Arial"/>
                <a:cs typeface="Arial"/>
              </a:rPr>
              <a:t>0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828545" y="5041304"/>
            <a:ext cx="57309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14" dirty="0">
                <a:latin typeface="Arial"/>
                <a:cs typeface="Arial"/>
              </a:rPr>
              <a:t>1</a:t>
            </a:r>
            <a:r>
              <a:rPr sz="1000" spc="-25" dirty="0">
                <a:latin typeface="Arial"/>
                <a:cs typeface="Arial"/>
              </a:rPr>
              <a:t>4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14" dirty="0">
                <a:latin typeface="Arial"/>
                <a:cs typeface="Arial"/>
              </a:rPr>
              <a:t>0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1828545" y="5959134"/>
            <a:ext cx="57309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14" dirty="0">
                <a:latin typeface="Arial"/>
                <a:cs typeface="Arial"/>
              </a:rPr>
              <a:t>1</a:t>
            </a:r>
            <a:r>
              <a:rPr sz="1000" spc="-25" dirty="0">
                <a:latin typeface="Arial"/>
                <a:cs typeface="Arial"/>
              </a:rPr>
              <a:t>3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14" dirty="0">
                <a:latin typeface="Arial"/>
                <a:cs typeface="Arial"/>
              </a:rPr>
              <a:t>0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429003" y="6585446"/>
            <a:ext cx="12008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723135" y="6585446"/>
            <a:ext cx="302962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9" dirty="0">
                <a:latin typeface="Arial"/>
                <a:cs typeface="Arial"/>
              </a:rPr>
              <a:t>0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2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162046" y="6585446"/>
            <a:ext cx="22981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525140" y="6585446"/>
            <a:ext cx="29991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34" dirty="0">
                <a:latin typeface="Arial"/>
                <a:cs typeface="Arial"/>
              </a:rPr>
              <a:t>0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7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018916" y="6585446"/>
            <a:ext cx="12008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4322192" y="6585446"/>
            <a:ext cx="30143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1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2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750435" y="6585446"/>
            <a:ext cx="22981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1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113148" y="6585446"/>
            <a:ext cx="30143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1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7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609972" y="6585446"/>
            <a:ext cx="12008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915026" y="6585446"/>
            <a:ext cx="29991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34" dirty="0">
                <a:latin typeface="Arial"/>
                <a:cs typeface="Arial"/>
              </a:rPr>
              <a:t>2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2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350889" y="6585446"/>
            <a:ext cx="22981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2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705982" y="6585446"/>
            <a:ext cx="29991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34" dirty="0">
                <a:latin typeface="Arial"/>
                <a:cs typeface="Arial"/>
              </a:rPr>
              <a:t>2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7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7199757" y="6585446"/>
            <a:ext cx="12008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dirty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504559" y="6585446"/>
            <a:ext cx="29991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3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34" dirty="0">
                <a:latin typeface="Arial"/>
                <a:cs typeface="Arial"/>
              </a:rPr>
              <a:t>2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942327" y="6585446"/>
            <a:ext cx="228287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34" dirty="0">
                <a:latin typeface="Arial"/>
                <a:cs typeface="Arial"/>
              </a:rPr>
              <a:t>3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8303516" y="6585446"/>
            <a:ext cx="30143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3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7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8800338" y="6585446"/>
            <a:ext cx="12199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dirty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321935" y="6785091"/>
            <a:ext cx="71682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b="1" spc="-21" dirty="0">
                <a:latin typeface="Arial"/>
                <a:cs typeface="Arial"/>
              </a:rPr>
              <a:t>U</a:t>
            </a:r>
            <a:r>
              <a:rPr sz="1000" b="1" spc="41" dirty="0">
                <a:latin typeface="Arial"/>
                <a:cs typeface="Arial"/>
              </a:rPr>
              <a:t>t</a:t>
            </a:r>
            <a:r>
              <a:rPr sz="1000" b="1" spc="15" dirty="0">
                <a:latin typeface="Arial"/>
                <a:cs typeface="Arial"/>
              </a:rPr>
              <a:t>i</a:t>
            </a:r>
            <a:r>
              <a:rPr sz="1000" b="1" spc="5" dirty="0">
                <a:latin typeface="Arial"/>
                <a:cs typeface="Arial"/>
              </a:rPr>
              <a:t>l</a:t>
            </a:r>
            <a:r>
              <a:rPr sz="1000" b="1" spc="21" dirty="0">
                <a:latin typeface="Arial"/>
                <a:cs typeface="Arial"/>
              </a:rPr>
              <a:t>i</a:t>
            </a:r>
            <a:r>
              <a:rPr sz="1000" b="1" spc="-37" dirty="0">
                <a:latin typeface="Arial"/>
                <a:cs typeface="Arial"/>
              </a:rPr>
              <a:t>z</a:t>
            </a:r>
            <a:r>
              <a:rPr sz="1000" b="1" spc="-26" dirty="0">
                <a:latin typeface="Arial"/>
                <a:cs typeface="Arial"/>
              </a:rPr>
              <a:t>a</a:t>
            </a:r>
            <a:r>
              <a:rPr sz="1000" b="1" spc="15" dirty="0">
                <a:latin typeface="Arial"/>
                <a:cs typeface="Arial"/>
              </a:rPr>
              <a:t>ti</a:t>
            </a:r>
            <a:r>
              <a:rPr sz="1000" b="1" spc="-31" dirty="0">
                <a:latin typeface="Arial"/>
                <a:cs typeface="Arial"/>
              </a:rPr>
              <a:t>o</a:t>
            </a:r>
            <a:r>
              <a:rPr sz="1000" b="1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9153907" y="6849667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 rot="16200000">
            <a:off x="1596377" y="4127430"/>
            <a:ext cx="386997" cy="149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b="1" spc="-39" dirty="0">
                <a:latin typeface="Arial"/>
                <a:cs typeface="Arial"/>
              </a:rPr>
              <a:t>T</a:t>
            </a:r>
            <a:r>
              <a:rPr sz="1000" b="1" spc="5" dirty="0">
                <a:latin typeface="Arial"/>
                <a:cs typeface="Arial"/>
              </a:rPr>
              <a:t>i</a:t>
            </a:r>
            <a:r>
              <a:rPr sz="1000" b="1" spc="-45" dirty="0">
                <a:latin typeface="Arial"/>
                <a:cs typeface="Arial"/>
              </a:rPr>
              <a:t>m</a:t>
            </a:r>
            <a:r>
              <a:rPr sz="1000" b="1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416811" y="1914525"/>
            <a:ext cx="571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4" name="object 124"/>
          <p:cNvSpPr txBox="1"/>
          <p:nvPr/>
        </p:nvSpPr>
        <p:spPr>
          <a:xfrm>
            <a:off x="2473960" y="1914525"/>
            <a:ext cx="4000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2874010" y="1914525"/>
            <a:ext cx="4000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2" name="object 122"/>
          <p:cNvSpPr txBox="1"/>
          <p:nvPr/>
        </p:nvSpPr>
        <p:spPr>
          <a:xfrm>
            <a:off x="3274060" y="1914525"/>
            <a:ext cx="394334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3668395" y="1914525"/>
            <a:ext cx="4000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0" name="object 120"/>
          <p:cNvSpPr txBox="1"/>
          <p:nvPr/>
        </p:nvSpPr>
        <p:spPr>
          <a:xfrm>
            <a:off x="4068445" y="1914525"/>
            <a:ext cx="4000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9" name="object 119"/>
          <p:cNvSpPr txBox="1"/>
          <p:nvPr/>
        </p:nvSpPr>
        <p:spPr>
          <a:xfrm>
            <a:off x="4468495" y="1914525"/>
            <a:ext cx="39497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8" name="object 118"/>
          <p:cNvSpPr txBox="1"/>
          <p:nvPr/>
        </p:nvSpPr>
        <p:spPr>
          <a:xfrm>
            <a:off x="4863466" y="1914525"/>
            <a:ext cx="400049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5263514" y="1914525"/>
            <a:ext cx="4000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5663566" y="1914525"/>
            <a:ext cx="39497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6058536" y="1914525"/>
            <a:ext cx="400049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4" name="object 114"/>
          <p:cNvSpPr txBox="1"/>
          <p:nvPr/>
        </p:nvSpPr>
        <p:spPr>
          <a:xfrm>
            <a:off x="6458584" y="1914525"/>
            <a:ext cx="39878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3" name="object 113"/>
          <p:cNvSpPr txBox="1"/>
          <p:nvPr/>
        </p:nvSpPr>
        <p:spPr>
          <a:xfrm>
            <a:off x="6857365" y="1914525"/>
            <a:ext cx="395604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2" name="object 112"/>
          <p:cNvSpPr txBox="1"/>
          <p:nvPr/>
        </p:nvSpPr>
        <p:spPr>
          <a:xfrm>
            <a:off x="7252970" y="1914526"/>
            <a:ext cx="399415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7652384" y="1914525"/>
            <a:ext cx="400050" cy="2100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0" name="object 110"/>
          <p:cNvSpPr txBox="1"/>
          <p:nvPr/>
        </p:nvSpPr>
        <p:spPr>
          <a:xfrm>
            <a:off x="8052435" y="1914525"/>
            <a:ext cx="395605" cy="2100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8448041" y="1914525"/>
            <a:ext cx="399415" cy="2100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2416811" y="2190750"/>
            <a:ext cx="57150" cy="362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2473960" y="2190750"/>
            <a:ext cx="4428490" cy="362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6" name="object 106"/>
          <p:cNvSpPr txBox="1"/>
          <p:nvPr/>
        </p:nvSpPr>
        <p:spPr>
          <a:xfrm>
            <a:off x="6902450" y="2190750"/>
            <a:ext cx="350519" cy="362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2416811" y="2553335"/>
            <a:ext cx="5715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2473960" y="2553335"/>
            <a:ext cx="40005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2874010" y="2553335"/>
            <a:ext cx="40005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3274060" y="2553335"/>
            <a:ext cx="394334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3668395" y="2553335"/>
            <a:ext cx="40005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4068445" y="2553335"/>
            <a:ext cx="40005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4468495" y="2553335"/>
            <a:ext cx="39497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8" name="object 98"/>
          <p:cNvSpPr txBox="1"/>
          <p:nvPr/>
        </p:nvSpPr>
        <p:spPr>
          <a:xfrm>
            <a:off x="4863466" y="2553335"/>
            <a:ext cx="400049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5263514" y="2553335"/>
            <a:ext cx="40005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5663566" y="2553335"/>
            <a:ext cx="39497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6058536" y="2553335"/>
            <a:ext cx="400049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6458584" y="2553335"/>
            <a:ext cx="39878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6857365" y="2553335"/>
            <a:ext cx="395604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2416811" y="2832736"/>
            <a:ext cx="571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2416811" y="3105150"/>
            <a:ext cx="57150" cy="367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2473961" y="3105150"/>
            <a:ext cx="5129530" cy="367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7603490" y="3105150"/>
            <a:ext cx="48894" cy="367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2416811" y="3472815"/>
            <a:ext cx="57150" cy="271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2473960" y="3472816"/>
            <a:ext cx="40005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2874010" y="3472816"/>
            <a:ext cx="40005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3274060" y="3472816"/>
            <a:ext cx="394334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3668395" y="3472816"/>
            <a:ext cx="40005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4068445" y="3472816"/>
            <a:ext cx="40005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4468495" y="3472816"/>
            <a:ext cx="39497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4863466" y="3472816"/>
            <a:ext cx="400049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5263514" y="3472816"/>
            <a:ext cx="40005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5663566" y="3472816"/>
            <a:ext cx="39497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6058536" y="3472816"/>
            <a:ext cx="400049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6458584" y="3472816"/>
            <a:ext cx="39878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6857365" y="3472816"/>
            <a:ext cx="395604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7252970" y="3472816"/>
            <a:ext cx="399415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2416811" y="3743961"/>
            <a:ext cx="57150" cy="2711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2416811" y="4015105"/>
            <a:ext cx="57150" cy="3670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2473960" y="4015105"/>
            <a:ext cx="6085205" cy="3670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8559167" y="4015105"/>
            <a:ext cx="288288" cy="3670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2416811" y="4382136"/>
            <a:ext cx="57150" cy="271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2473960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2874010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3274060" y="4382135"/>
            <a:ext cx="394334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3668395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4068445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4468495" y="4382135"/>
            <a:ext cx="39497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4863466" y="4382135"/>
            <a:ext cx="400049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5263514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5663566" y="4382135"/>
            <a:ext cx="39497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6058536" y="4382135"/>
            <a:ext cx="400049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6458584" y="4382135"/>
            <a:ext cx="39878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6857365" y="4382135"/>
            <a:ext cx="395604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7252970" y="4382135"/>
            <a:ext cx="399415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7652384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8052435" y="4382135"/>
            <a:ext cx="395605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8448041" y="4382135"/>
            <a:ext cx="399415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416811" y="4653915"/>
            <a:ext cx="5715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416811" y="4933316"/>
            <a:ext cx="57150" cy="359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2473960" y="4933316"/>
            <a:ext cx="6229349" cy="359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8703310" y="4933316"/>
            <a:ext cx="144144" cy="359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2416811" y="5292726"/>
            <a:ext cx="57150" cy="280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473960" y="529272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2874010" y="529272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3274060" y="5292725"/>
            <a:ext cx="394334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668395" y="529272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4068445" y="529272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4468495" y="5292725"/>
            <a:ext cx="39497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4863466" y="5292725"/>
            <a:ext cx="400049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5263514" y="529272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663566" y="5292725"/>
            <a:ext cx="39497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6058536" y="5292726"/>
            <a:ext cx="400049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6458584" y="5292726"/>
            <a:ext cx="398780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6857365" y="5292726"/>
            <a:ext cx="395604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7252970" y="5292726"/>
            <a:ext cx="399415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7652384" y="5292726"/>
            <a:ext cx="400050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8052435" y="5292726"/>
            <a:ext cx="395605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8448041" y="5292726"/>
            <a:ext cx="399415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416811" y="5572760"/>
            <a:ext cx="57150" cy="271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416811" y="5843906"/>
            <a:ext cx="57150" cy="367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473960" y="5843906"/>
            <a:ext cx="3489959" cy="367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5963919" y="5843906"/>
            <a:ext cx="94615" cy="367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416811" y="6210935"/>
            <a:ext cx="571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473960" y="6210935"/>
            <a:ext cx="4000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2874010" y="6210935"/>
            <a:ext cx="4000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3274060" y="6210935"/>
            <a:ext cx="394334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668395" y="6210935"/>
            <a:ext cx="4000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068445" y="6210935"/>
            <a:ext cx="4000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468495" y="6210935"/>
            <a:ext cx="39497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863466" y="6210935"/>
            <a:ext cx="400049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263514" y="6210935"/>
            <a:ext cx="4000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663566" y="6210935"/>
            <a:ext cx="39497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416811" y="6483351"/>
            <a:ext cx="571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473960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874010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274060" y="6483351"/>
            <a:ext cx="394334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68395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068445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468495" y="6483351"/>
            <a:ext cx="39497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863466" y="6483351"/>
            <a:ext cx="400049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63514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663566" y="6483351"/>
            <a:ext cx="39497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58536" y="6483351"/>
            <a:ext cx="400049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58584" y="6483351"/>
            <a:ext cx="39878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57365" y="6483351"/>
            <a:ext cx="395604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52970" y="6483351"/>
            <a:ext cx="399415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52384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52435" y="6483351"/>
            <a:ext cx="395605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8448041" y="6483351"/>
            <a:ext cx="399415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32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C154-4CB0-4664-B974-01A52D45B2EC}" type="datetime1">
              <a:rPr lang="es-CO" smtClean="0"/>
              <a:t>4/10/2022</a:t>
            </a:fld>
            <a:endParaRPr lang="en-US"/>
          </a:p>
        </p:txBody>
      </p:sp>
      <p:sp>
        <p:nvSpPr>
          <p:cNvPr id="327" name="32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328" name="32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1078864" y="2406015"/>
            <a:ext cx="8382001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3429000"/>
                </a:moveTo>
                <a:lnTo>
                  <a:pt x="8382000" y="3429000"/>
                </a:lnTo>
                <a:lnTo>
                  <a:pt x="8382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21865" y="2406016"/>
            <a:ext cx="1270" cy="3428365"/>
          </a:xfrm>
          <a:custGeom>
            <a:avLst/>
            <a:gdLst/>
            <a:ahLst/>
            <a:cxnLst/>
            <a:rect l="l" t="t" r="r" b="b"/>
            <a:pathLst>
              <a:path w="1270" h="3428365">
                <a:moveTo>
                  <a:pt x="0" y="0"/>
                </a:moveTo>
                <a:lnTo>
                  <a:pt x="1270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22066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50865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32065" y="2406016"/>
            <a:ext cx="1269" cy="3428365"/>
          </a:xfrm>
          <a:custGeom>
            <a:avLst/>
            <a:gdLst/>
            <a:ahLst/>
            <a:cxnLst/>
            <a:rect l="l" t="t" r="r" b="b"/>
            <a:pathLst>
              <a:path w="1269" h="3428365">
                <a:moveTo>
                  <a:pt x="0" y="0"/>
                </a:moveTo>
                <a:lnTo>
                  <a:pt x="1269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78865" y="3320415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8865" y="3930016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78865" y="4615815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78865" y="5225416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537463" y="915737"/>
            <a:ext cx="559143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-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000" spc="-12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-3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000" spc="-1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-11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po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47941" y="915737"/>
            <a:ext cx="205186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ot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ol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62698" y="2601562"/>
            <a:ext cx="723696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730"/>
              </a:lnSpc>
              <a:spcBef>
                <a:spcPts val="86"/>
              </a:spcBef>
            </a:pPr>
            <a:r>
              <a:rPr sz="1600" b="1" dirty="0">
                <a:latin typeface="Times New Roman"/>
                <a:cs typeface="Times New Roman"/>
              </a:rPr>
              <a:t>T</a:t>
            </a:r>
            <a:r>
              <a:rPr sz="1600" b="1" spc="9" dirty="0">
                <a:latin typeface="Times New Roman"/>
                <a:cs typeface="Times New Roman"/>
              </a:rPr>
              <a:t>as</a:t>
            </a:r>
            <a:r>
              <a:rPr sz="1600" b="1" dirty="0">
                <a:latin typeface="Times New Roman"/>
                <a:cs typeface="Times New Roman"/>
              </a:rPr>
              <a:t>a</a:t>
            </a:r>
            <a:r>
              <a:rPr sz="1600" b="1" spc="-67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00987" y="2650330"/>
            <a:ext cx="1449200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730"/>
              </a:lnSpc>
              <a:spcBef>
                <a:spcPts val="86"/>
              </a:spcBef>
            </a:pPr>
            <a:r>
              <a:rPr sz="1600" b="1" dirty="0">
                <a:latin typeface="Times New Roman"/>
                <a:cs typeface="Times New Roman"/>
              </a:rPr>
              <a:t>la</a:t>
            </a:r>
            <a:r>
              <a:rPr sz="1600" b="1" spc="-22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red</a:t>
            </a:r>
            <a:r>
              <a:rPr sz="1600" b="1" spc="-29" dirty="0">
                <a:latin typeface="Times New Roman"/>
                <a:cs typeface="Times New Roman"/>
              </a:rPr>
              <a:t> </a:t>
            </a:r>
            <a:r>
              <a:rPr sz="1600" b="1" spc="19" dirty="0">
                <a:latin typeface="Times New Roman"/>
                <a:cs typeface="Times New Roman"/>
              </a:rPr>
              <a:t>(</a:t>
            </a:r>
            <a:r>
              <a:rPr sz="1600" b="1" dirty="0">
                <a:latin typeface="Times New Roman"/>
                <a:cs typeface="Times New Roman"/>
              </a:rPr>
              <a:t>%</a:t>
            </a:r>
            <a:r>
              <a:rPr sz="1600" b="1" spc="-37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f</a:t>
            </a:r>
            <a:r>
              <a:rPr sz="1600" b="1" spc="9" dirty="0">
                <a:latin typeface="Times New Roman"/>
                <a:cs typeface="Times New Roman"/>
              </a:rPr>
              <a:t>r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5" dirty="0">
                <a:latin typeface="Times New Roman"/>
                <a:cs typeface="Times New Roman"/>
              </a:rPr>
              <a:t>n</a:t>
            </a:r>
            <a:r>
              <a:rPr sz="1600" b="1" spc="19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0042" y="2752438"/>
            <a:ext cx="1448700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730"/>
              </a:lnSpc>
              <a:spcBef>
                <a:spcPts val="86"/>
              </a:spcBef>
            </a:pPr>
            <a:r>
              <a:rPr sz="1600" b="1" dirty="0">
                <a:latin typeface="Times New Roman"/>
                <a:cs typeface="Times New Roman"/>
              </a:rPr>
              <a:t>red</a:t>
            </a:r>
            <a:r>
              <a:rPr sz="1600" b="1" spc="-29" dirty="0">
                <a:latin typeface="Times New Roman"/>
                <a:cs typeface="Times New Roman"/>
              </a:rPr>
              <a:t> </a:t>
            </a:r>
            <a:r>
              <a:rPr sz="1600" b="1" spc="19" dirty="0">
                <a:latin typeface="Times New Roman"/>
                <a:cs typeface="Times New Roman"/>
              </a:rPr>
              <a:t>(</a:t>
            </a:r>
            <a:r>
              <a:rPr sz="1600" b="1" dirty="0">
                <a:latin typeface="Times New Roman"/>
                <a:cs typeface="Times New Roman"/>
              </a:rPr>
              <a:t>%</a:t>
            </a:r>
            <a:r>
              <a:rPr sz="1600" b="1" spc="-51" dirty="0">
                <a:latin typeface="Times New Roman"/>
                <a:cs typeface="Times New Roman"/>
              </a:rPr>
              <a:t> </a:t>
            </a:r>
            <a:r>
              <a:rPr sz="1600" b="1" spc="9" dirty="0">
                <a:latin typeface="Times New Roman"/>
                <a:cs typeface="Times New Roman"/>
              </a:rPr>
              <a:t>f</a:t>
            </a:r>
            <a:r>
              <a:rPr sz="1600" b="1" dirty="0">
                <a:latin typeface="Times New Roman"/>
                <a:cs typeface="Times New Roman"/>
              </a:rPr>
              <a:t>re</a:t>
            </a:r>
            <a:r>
              <a:rPr sz="1600" b="1" spc="14" dirty="0">
                <a:latin typeface="Times New Roman"/>
                <a:cs typeface="Times New Roman"/>
              </a:rPr>
              <a:t>n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spc="29" dirty="0">
                <a:latin typeface="Times New Roman"/>
                <a:cs typeface="Times New Roman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33898" y="2770726"/>
            <a:ext cx="7567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730"/>
              </a:lnSpc>
              <a:spcBef>
                <a:spcPts val="86"/>
              </a:spcBef>
            </a:pPr>
            <a:r>
              <a:rPr sz="1600" b="1" dirty="0">
                <a:latin typeface="Times New Roman"/>
                <a:cs typeface="Times New Roman"/>
              </a:rPr>
              <a:t>di</a:t>
            </a:r>
            <a:r>
              <a:rPr sz="1600" b="1" spc="-5" dirty="0">
                <a:latin typeface="Times New Roman"/>
                <a:cs typeface="Times New Roman"/>
              </a:rPr>
              <a:t>f</a:t>
            </a:r>
            <a:r>
              <a:rPr sz="1600" b="1" dirty="0">
                <a:latin typeface="Times New Roman"/>
                <a:cs typeface="Times New Roman"/>
              </a:rPr>
              <a:t>u</a:t>
            </a:r>
            <a:r>
              <a:rPr sz="1600" b="1" spc="14" dirty="0">
                <a:latin typeface="Times New Roman"/>
                <a:cs typeface="Times New Roman"/>
              </a:rPr>
              <a:t>s</a:t>
            </a:r>
            <a:r>
              <a:rPr sz="1600" b="1" dirty="0">
                <a:latin typeface="Times New Roman"/>
                <a:cs typeface="Times New Roman"/>
              </a:rPr>
              <a:t>i</a:t>
            </a:r>
            <a:r>
              <a:rPr sz="1600" b="1" spc="5" dirty="0">
                <a:latin typeface="Times New Roman"/>
                <a:cs typeface="Times New Roman"/>
              </a:rPr>
              <a:t>ó</a:t>
            </a:r>
            <a:r>
              <a:rPr sz="1600" b="1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0987" y="3138010"/>
            <a:ext cx="941688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730"/>
              </a:lnSpc>
              <a:spcBef>
                <a:spcPts val="86"/>
              </a:spcBef>
            </a:pPr>
            <a:r>
              <a:rPr sz="1600" b="1" dirty="0">
                <a:latin typeface="Times New Roman"/>
                <a:cs typeface="Times New Roman"/>
              </a:rPr>
              <a:t>de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Ba</a:t>
            </a:r>
            <a:r>
              <a:rPr sz="1600" b="1" dirty="0">
                <a:latin typeface="Times New Roman"/>
                <a:cs typeface="Times New Roman"/>
              </a:rPr>
              <a:t>nd</a:t>
            </a:r>
            <a:r>
              <a:rPr sz="1600" b="1" spc="19" dirty="0">
                <a:latin typeface="Times New Roman"/>
                <a:cs typeface="Times New Roman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46999" y="6855762"/>
            <a:ext cx="6304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78864" y="2406015"/>
            <a:ext cx="8382001" cy="3429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34721">
              <a:lnSpc>
                <a:spcPts val="2690"/>
              </a:lnSpc>
              <a:spcBef>
                <a:spcPts val="134"/>
              </a:spcBef>
            </a:pPr>
            <a:r>
              <a:rPr sz="2400" b="1" baseline="27176" dirty="0">
                <a:latin typeface="Times New Roman"/>
                <a:cs typeface="Times New Roman"/>
              </a:rPr>
              <a:t>U</a:t>
            </a:r>
            <a:r>
              <a:rPr sz="2400" b="1" spc="5" baseline="27176" dirty="0">
                <a:latin typeface="Times New Roman"/>
                <a:cs typeface="Times New Roman"/>
              </a:rPr>
              <a:t>s</a:t>
            </a:r>
            <a:r>
              <a:rPr sz="2400" b="1" baseline="27176" dirty="0">
                <a:latin typeface="Times New Roman"/>
                <a:cs typeface="Times New Roman"/>
              </a:rPr>
              <a:t>o</a:t>
            </a:r>
            <a:r>
              <a:rPr sz="2400" b="1" spc="-45" baseline="27176" dirty="0">
                <a:latin typeface="Times New Roman"/>
                <a:cs typeface="Times New Roman"/>
              </a:rPr>
              <a:t> </a:t>
            </a:r>
            <a:r>
              <a:rPr sz="2400" b="1" u="heavy" baseline="27176" dirty="0">
                <a:latin typeface="Times New Roman"/>
                <a:cs typeface="Times New Roman"/>
              </a:rPr>
              <a:t>rel</a:t>
            </a:r>
            <a:r>
              <a:rPr sz="2400" b="1" u="heavy" spc="29" baseline="27176" dirty="0">
                <a:latin typeface="Times New Roman"/>
                <a:cs typeface="Times New Roman"/>
              </a:rPr>
              <a:t>a</a:t>
            </a:r>
            <a:r>
              <a:rPr sz="2400" b="1" u="heavy" spc="-5" baseline="27176" dirty="0">
                <a:latin typeface="Times New Roman"/>
                <a:cs typeface="Times New Roman"/>
              </a:rPr>
              <a:t>t</a:t>
            </a:r>
            <a:r>
              <a:rPr sz="2400" b="1" u="heavy" baseline="27176" dirty="0">
                <a:latin typeface="Times New Roman"/>
                <a:cs typeface="Times New Roman"/>
              </a:rPr>
              <a:t>i</a:t>
            </a:r>
            <a:r>
              <a:rPr sz="2400" b="1" u="heavy" spc="5" baseline="27176" dirty="0">
                <a:latin typeface="Times New Roman"/>
                <a:cs typeface="Times New Roman"/>
              </a:rPr>
              <a:t>v</a:t>
            </a:r>
            <a:r>
              <a:rPr sz="2400" b="1" u="heavy" baseline="27176" dirty="0">
                <a:latin typeface="Times New Roman"/>
                <a:cs typeface="Times New Roman"/>
              </a:rPr>
              <a:t>o</a:t>
            </a:r>
            <a:r>
              <a:rPr sz="2400" b="1" spc="-59" baseline="27176" dirty="0">
                <a:latin typeface="Times New Roman"/>
                <a:cs typeface="Times New Roman"/>
              </a:rPr>
              <a:t> </a:t>
            </a:r>
            <a:r>
              <a:rPr sz="2400" b="1" baseline="27176" dirty="0">
                <a:latin typeface="Times New Roman"/>
                <a:cs typeface="Times New Roman"/>
              </a:rPr>
              <a:t>de    </a:t>
            </a:r>
            <a:r>
              <a:rPr sz="2400" b="1" spc="393" baseline="27176" dirty="0">
                <a:latin typeface="Times New Roman"/>
                <a:cs typeface="Times New Roman"/>
              </a:rPr>
              <a:t> </a:t>
            </a:r>
            <a:r>
              <a:rPr sz="2400" b="1" baseline="-1811" dirty="0">
                <a:latin typeface="Times New Roman"/>
                <a:cs typeface="Times New Roman"/>
              </a:rPr>
              <a:t>U</a:t>
            </a:r>
            <a:r>
              <a:rPr sz="2400" b="1" spc="5" baseline="-1811" dirty="0">
                <a:latin typeface="Times New Roman"/>
                <a:cs typeface="Times New Roman"/>
              </a:rPr>
              <a:t>s</a:t>
            </a:r>
            <a:r>
              <a:rPr sz="2400" b="1" baseline="-1811" dirty="0">
                <a:latin typeface="Times New Roman"/>
                <a:cs typeface="Times New Roman"/>
              </a:rPr>
              <a:t>o</a:t>
            </a:r>
            <a:r>
              <a:rPr sz="2400" b="1" spc="-45" baseline="-1811" dirty="0">
                <a:latin typeface="Times New Roman"/>
                <a:cs typeface="Times New Roman"/>
              </a:rPr>
              <a:t> </a:t>
            </a:r>
            <a:r>
              <a:rPr sz="2400" b="1" u="heavy" spc="5" baseline="-1811" dirty="0">
                <a:latin typeface="Times New Roman"/>
                <a:cs typeface="Times New Roman"/>
              </a:rPr>
              <a:t>a</a:t>
            </a:r>
            <a:r>
              <a:rPr sz="2400" b="1" u="heavy" baseline="-1811" dirty="0">
                <a:latin typeface="Times New Roman"/>
                <a:cs typeface="Times New Roman"/>
              </a:rPr>
              <a:t>b</a:t>
            </a:r>
            <a:r>
              <a:rPr sz="2400" b="1" u="heavy" spc="5" baseline="-1811" dirty="0">
                <a:latin typeface="Times New Roman"/>
                <a:cs typeface="Times New Roman"/>
              </a:rPr>
              <a:t>so</a:t>
            </a:r>
            <a:r>
              <a:rPr sz="2400" b="1" u="heavy" baseline="-1811" dirty="0">
                <a:latin typeface="Times New Roman"/>
                <a:cs typeface="Times New Roman"/>
              </a:rPr>
              <a:t>lu</a:t>
            </a:r>
            <a:r>
              <a:rPr sz="2400" b="1" u="heavy" spc="-5" baseline="-1811" dirty="0">
                <a:latin typeface="Times New Roman"/>
                <a:cs typeface="Times New Roman"/>
              </a:rPr>
              <a:t>t</a:t>
            </a:r>
            <a:r>
              <a:rPr sz="2400" b="1" u="heavy" baseline="-1811" dirty="0">
                <a:latin typeface="Times New Roman"/>
                <a:cs typeface="Times New Roman"/>
              </a:rPr>
              <a:t>o</a:t>
            </a:r>
            <a:r>
              <a:rPr sz="2400" b="1" spc="-102" baseline="-1811" dirty="0">
                <a:latin typeface="Times New Roman"/>
                <a:cs typeface="Times New Roman"/>
              </a:rPr>
              <a:t> </a:t>
            </a:r>
            <a:r>
              <a:rPr sz="2400" b="1" baseline="-1811" dirty="0">
                <a:latin typeface="Times New Roman"/>
                <a:cs typeface="Times New Roman"/>
              </a:rPr>
              <a:t>de</a:t>
            </a:r>
            <a:r>
              <a:rPr sz="2400" b="1" spc="-21" baseline="-1811" dirty="0">
                <a:latin typeface="Times New Roman"/>
                <a:cs typeface="Times New Roman"/>
              </a:rPr>
              <a:t> </a:t>
            </a:r>
            <a:r>
              <a:rPr sz="2400" b="1" spc="25" baseline="-1811" dirty="0">
                <a:latin typeface="Times New Roman"/>
                <a:cs typeface="Times New Roman"/>
              </a:rPr>
              <a:t>l</a:t>
            </a:r>
            <a:r>
              <a:rPr sz="2400" b="1" baseline="-1811" dirty="0">
                <a:latin typeface="Times New Roman"/>
                <a:cs typeface="Times New Roman"/>
              </a:rPr>
              <a:t>a          </a:t>
            </a:r>
            <a:r>
              <a:rPr sz="2400" b="1" spc="51" baseline="-1811" dirty="0">
                <a:latin typeface="Times New Roman"/>
                <a:cs typeface="Times New Roman"/>
              </a:rPr>
              <a:t> </a:t>
            </a:r>
            <a:r>
              <a:rPr sz="2400" b="1" baseline="-5435" dirty="0">
                <a:latin typeface="Times New Roman"/>
                <a:cs typeface="Times New Roman"/>
              </a:rPr>
              <a:t>T</a:t>
            </a:r>
            <a:r>
              <a:rPr sz="2400" b="1" spc="9" baseline="-5435" dirty="0">
                <a:latin typeface="Times New Roman"/>
                <a:cs typeface="Times New Roman"/>
              </a:rPr>
              <a:t>a</a:t>
            </a:r>
            <a:r>
              <a:rPr sz="2400" b="1" spc="5" baseline="-5435" dirty="0">
                <a:latin typeface="Times New Roman"/>
                <a:cs typeface="Times New Roman"/>
              </a:rPr>
              <a:t>s</a:t>
            </a:r>
            <a:r>
              <a:rPr sz="2400" b="1" baseline="-5435" dirty="0">
                <a:latin typeface="Times New Roman"/>
                <a:cs typeface="Times New Roman"/>
              </a:rPr>
              <a:t>a</a:t>
            </a:r>
            <a:r>
              <a:rPr sz="2400" b="1" spc="-67" baseline="-5435" dirty="0">
                <a:latin typeface="Times New Roman"/>
                <a:cs typeface="Times New Roman"/>
              </a:rPr>
              <a:t> </a:t>
            </a:r>
            <a:r>
              <a:rPr sz="2400" b="1" baseline="-5435" dirty="0">
                <a:latin typeface="Times New Roman"/>
                <a:cs typeface="Times New Roman"/>
              </a:rPr>
              <a:t>de</a:t>
            </a:r>
            <a:endParaRPr sz="1600" dirty="0">
              <a:latin typeface="Times New Roman"/>
              <a:cs typeface="Times New Roman"/>
            </a:endParaRPr>
          </a:p>
          <a:p>
            <a:pPr marL="1234721">
              <a:lnSpc>
                <a:spcPts val="3039"/>
              </a:lnSpc>
              <a:spcBef>
                <a:spcPts val="515"/>
              </a:spcBef>
            </a:pPr>
            <a:r>
              <a:rPr sz="2400" b="1" spc="5" baseline="28987" dirty="0">
                <a:latin typeface="Times New Roman"/>
                <a:cs typeface="Times New Roman"/>
              </a:rPr>
              <a:t>a</a:t>
            </a:r>
            <a:r>
              <a:rPr sz="2400" b="1" baseline="28987" dirty="0">
                <a:latin typeface="Times New Roman"/>
                <a:cs typeface="Times New Roman"/>
              </a:rPr>
              <a:t>l</a:t>
            </a:r>
            <a:r>
              <a:rPr sz="2400" b="1" spc="-22" baseline="28987" dirty="0">
                <a:latin typeface="Times New Roman"/>
                <a:cs typeface="Times New Roman"/>
              </a:rPr>
              <a:t> </a:t>
            </a:r>
            <a:r>
              <a:rPr sz="2400" b="1" baseline="28987" dirty="0">
                <a:latin typeface="Times New Roman"/>
                <a:cs typeface="Times New Roman"/>
              </a:rPr>
              <a:t>U</a:t>
            </a:r>
            <a:r>
              <a:rPr sz="2400" b="1" spc="5" baseline="28987" dirty="0">
                <a:latin typeface="Times New Roman"/>
                <a:cs typeface="Times New Roman"/>
              </a:rPr>
              <a:t>s</a:t>
            </a:r>
            <a:r>
              <a:rPr sz="2400" b="1" baseline="28987" dirty="0">
                <a:latin typeface="Times New Roman"/>
                <a:cs typeface="Times New Roman"/>
              </a:rPr>
              <a:t>o</a:t>
            </a:r>
            <a:r>
              <a:rPr sz="2400" b="1" spc="-45" baseline="28987" dirty="0">
                <a:latin typeface="Times New Roman"/>
                <a:cs typeface="Times New Roman"/>
              </a:rPr>
              <a:t> </a:t>
            </a:r>
            <a:r>
              <a:rPr sz="2400" b="1" spc="14" baseline="28987" dirty="0">
                <a:latin typeface="Times New Roman"/>
                <a:cs typeface="Times New Roman"/>
              </a:rPr>
              <a:t>d</a:t>
            </a:r>
            <a:r>
              <a:rPr sz="2400" b="1" baseline="28987" dirty="0">
                <a:latin typeface="Times New Roman"/>
                <a:cs typeface="Times New Roman"/>
              </a:rPr>
              <a:t>e</a:t>
            </a:r>
            <a:r>
              <a:rPr sz="2400" b="1" spc="-30" baseline="28987" dirty="0">
                <a:latin typeface="Times New Roman"/>
                <a:cs typeface="Times New Roman"/>
              </a:rPr>
              <a:t> </a:t>
            </a:r>
            <a:r>
              <a:rPr sz="2400" b="1" baseline="28987" dirty="0">
                <a:latin typeface="Times New Roman"/>
                <a:cs typeface="Times New Roman"/>
              </a:rPr>
              <a:t>Ancho  </a:t>
            </a:r>
            <a:r>
              <a:rPr sz="2400" b="1" spc="336" baseline="28987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Ancho</a:t>
            </a:r>
            <a:r>
              <a:rPr sz="1600" b="1" spc="320" dirty="0">
                <a:latin typeface="Times New Roman"/>
                <a:cs typeface="Times New Roman"/>
              </a:rPr>
              <a:t> </a:t>
            </a:r>
            <a:r>
              <a:rPr sz="1600" b="1" spc="14" dirty="0">
                <a:latin typeface="Times New Roman"/>
                <a:cs typeface="Times New Roman"/>
              </a:rPr>
              <a:t>d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Ba</a:t>
            </a: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14" dirty="0">
                <a:latin typeface="Times New Roman"/>
                <a:cs typeface="Times New Roman"/>
              </a:rPr>
              <a:t>d</a:t>
            </a:r>
            <a:r>
              <a:rPr sz="1600" b="1" spc="5" dirty="0">
                <a:latin typeface="Times New Roman"/>
                <a:cs typeface="Times New Roman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)          </a:t>
            </a:r>
            <a:r>
              <a:rPr sz="1600" b="1" spc="170" dirty="0">
                <a:latin typeface="Times New Roman"/>
                <a:cs typeface="Times New Roman"/>
              </a:rPr>
              <a:t> </a:t>
            </a:r>
            <a:r>
              <a:rPr sz="2400" b="1" spc="-5" baseline="-5435" dirty="0">
                <a:latin typeface="Times New Roman"/>
                <a:cs typeface="Times New Roman"/>
              </a:rPr>
              <a:t>(</a:t>
            </a:r>
            <a:r>
              <a:rPr sz="2400" b="1" baseline="-5435" dirty="0">
                <a:latin typeface="Times New Roman"/>
                <a:cs typeface="Times New Roman"/>
              </a:rPr>
              <a:t>br</a:t>
            </a:r>
            <a:r>
              <a:rPr sz="2400" b="1" spc="5" baseline="-5435" dirty="0">
                <a:latin typeface="Times New Roman"/>
                <a:cs typeface="Times New Roman"/>
              </a:rPr>
              <a:t>oa</a:t>
            </a:r>
            <a:r>
              <a:rPr sz="2400" b="1" baseline="-5435" dirty="0">
                <a:latin typeface="Times New Roman"/>
                <a:cs typeface="Times New Roman"/>
              </a:rPr>
              <a:t>dc</a:t>
            </a:r>
            <a:r>
              <a:rPr sz="2400" b="1" spc="5" baseline="-5435" dirty="0">
                <a:latin typeface="Times New Roman"/>
                <a:cs typeface="Times New Roman"/>
              </a:rPr>
              <a:t>as</a:t>
            </a:r>
            <a:r>
              <a:rPr sz="2400" b="1" spc="19" baseline="-5435" dirty="0">
                <a:latin typeface="Times New Roman"/>
                <a:cs typeface="Times New Roman"/>
              </a:rPr>
              <a:t>t</a:t>
            </a:r>
            <a:r>
              <a:rPr sz="2400" b="1" baseline="-5435" dirty="0">
                <a:latin typeface="Times New Roman"/>
                <a:cs typeface="Times New Roman"/>
              </a:rPr>
              <a:t>)               </a:t>
            </a:r>
            <a:r>
              <a:rPr sz="2400" b="1" spc="81" baseline="-5435" dirty="0">
                <a:latin typeface="Times New Roman"/>
                <a:cs typeface="Times New Roman"/>
              </a:rPr>
              <a:t> </a:t>
            </a:r>
            <a:r>
              <a:rPr sz="2400" b="1" spc="-19" baseline="43481" dirty="0">
                <a:latin typeface="Times New Roman"/>
                <a:cs typeface="Times New Roman"/>
              </a:rPr>
              <a:t>m</a:t>
            </a:r>
            <a:r>
              <a:rPr sz="2400" b="1" spc="14" baseline="43481" dirty="0">
                <a:latin typeface="Times New Roman"/>
                <a:cs typeface="Times New Roman"/>
              </a:rPr>
              <a:t>u</a:t>
            </a:r>
            <a:r>
              <a:rPr sz="2400" b="1" spc="9" baseline="43481" dirty="0">
                <a:latin typeface="Times New Roman"/>
                <a:cs typeface="Times New Roman"/>
              </a:rPr>
              <a:t>l</a:t>
            </a:r>
            <a:r>
              <a:rPr sz="2400" b="1" spc="-5" baseline="43481" dirty="0">
                <a:latin typeface="Times New Roman"/>
                <a:cs typeface="Times New Roman"/>
              </a:rPr>
              <a:t>t</a:t>
            </a:r>
            <a:r>
              <a:rPr sz="2400" b="1" spc="9" baseline="43481" dirty="0">
                <a:latin typeface="Times New Roman"/>
                <a:cs typeface="Times New Roman"/>
              </a:rPr>
              <a:t>i</a:t>
            </a:r>
            <a:r>
              <a:rPr sz="2400" b="1" baseline="43481" dirty="0">
                <a:latin typeface="Times New Roman"/>
                <a:cs typeface="Times New Roman"/>
              </a:rPr>
              <a:t>c</a:t>
            </a:r>
            <a:r>
              <a:rPr sz="2400" b="1" spc="19" baseline="43481" dirty="0">
                <a:latin typeface="Times New Roman"/>
                <a:cs typeface="Times New Roman"/>
              </a:rPr>
              <a:t>a</a:t>
            </a:r>
            <a:r>
              <a:rPr sz="2400" b="1" spc="5" baseline="43481" dirty="0">
                <a:latin typeface="Times New Roman"/>
                <a:cs typeface="Times New Roman"/>
              </a:rPr>
              <a:t>s</a:t>
            </a:r>
            <a:r>
              <a:rPr sz="2400" b="1" baseline="43481" dirty="0">
                <a:latin typeface="Times New Roman"/>
                <a:cs typeface="Times New Roman"/>
              </a:rPr>
              <a:t>t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3440"/>
              </a:spcBef>
            </a:pPr>
            <a:r>
              <a:rPr sz="1600" b="1" spc="-5" dirty="0">
                <a:latin typeface="Times New Roman"/>
                <a:cs typeface="Times New Roman"/>
              </a:rPr>
              <a:t>P</a:t>
            </a:r>
            <a:r>
              <a:rPr sz="1600" b="1" dirty="0">
                <a:latin typeface="Times New Roman"/>
                <a:cs typeface="Times New Roman"/>
              </a:rPr>
              <a:t>r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c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lo</a:t>
            </a:r>
            <a:r>
              <a:rPr sz="1600" b="1" spc="-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1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4006"/>
              </a:spcBef>
            </a:pPr>
            <a:r>
              <a:rPr sz="1600" b="1" spc="-5" dirty="0">
                <a:latin typeface="Times New Roman"/>
                <a:cs typeface="Times New Roman"/>
              </a:rPr>
              <a:t>P</a:t>
            </a:r>
            <a:r>
              <a:rPr sz="1600" b="1" dirty="0">
                <a:latin typeface="Times New Roman"/>
                <a:cs typeface="Times New Roman"/>
              </a:rPr>
              <a:t>r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c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lo</a:t>
            </a:r>
            <a:r>
              <a:rPr sz="1600" b="1" spc="-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2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1088"/>
              </a:spcBef>
            </a:pPr>
            <a:r>
              <a:rPr sz="1600" b="1" spc="-5" dirty="0">
                <a:latin typeface="Times New Roman"/>
                <a:cs typeface="Times New Roman"/>
              </a:rPr>
              <a:t>P</a:t>
            </a:r>
            <a:r>
              <a:rPr sz="1600" b="1" dirty="0">
                <a:latin typeface="Times New Roman"/>
                <a:cs typeface="Times New Roman"/>
              </a:rPr>
              <a:t>r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c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lo</a:t>
            </a:r>
            <a:r>
              <a:rPr sz="1600" b="1" spc="-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3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4016"/>
              </a:spcBef>
            </a:pPr>
            <a:r>
              <a:rPr sz="1600" b="1" spc="-5" dirty="0">
                <a:latin typeface="Times New Roman"/>
                <a:cs typeface="Times New Roman"/>
              </a:rPr>
              <a:t>P</a:t>
            </a:r>
            <a:r>
              <a:rPr sz="1600" b="1" dirty="0">
                <a:latin typeface="Times New Roman"/>
                <a:cs typeface="Times New Roman"/>
              </a:rPr>
              <a:t>r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c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lo</a:t>
            </a:r>
            <a:r>
              <a:rPr sz="1600" b="1" spc="-110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n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0" name="1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4B25-6C35-40B5-9A16-687221C1B1B0}" type="datetime1">
              <a:rPr lang="es-CO" smtClean="0"/>
              <a:t>4/10/2022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688464" y="1568450"/>
            <a:ext cx="7010400" cy="525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436878" y="764860"/>
            <a:ext cx="258417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Carac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zar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41775" y="764860"/>
            <a:ext cx="468385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el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37075" y="764860"/>
            <a:ext cx="159758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ama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ñ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54292" y="764860"/>
            <a:ext cx="58135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57797" y="764860"/>
            <a:ext cx="69517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75602" y="764860"/>
            <a:ext cx="187993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paqu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6999" y="6855762"/>
            <a:ext cx="6304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8DB5-74FC-45EC-9394-941091063550}" type="datetime1">
              <a:rPr lang="es-CO" smtClean="0"/>
              <a:t>4/10/2022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1078864" y="2406015"/>
            <a:ext cx="8382001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3429000"/>
                </a:moveTo>
                <a:lnTo>
                  <a:pt x="8382000" y="3429000"/>
                </a:lnTo>
                <a:lnTo>
                  <a:pt x="8382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21865" y="2406016"/>
            <a:ext cx="1270" cy="3428365"/>
          </a:xfrm>
          <a:custGeom>
            <a:avLst/>
            <a:gdLst/>
            <a:ahLst/>
            <a:cxnLst/>
            <a:rect l="l" t="t" r="r" b="b"/>
            <a:pathLst>
              <a:path w="1270" h="3428365">
                <a:moveTo>
                  <a:pt x="0" y="0"/>
                </a:moveTo>
                <a:lnTo>
                  <a:pt x="1270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22066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50865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32065" y="2406016"/>
            <a:ext cx="1269" cy="3428365"/>
          </a:xfrm>
          <a:custGeom>
            <a:avLst/>
            <a:gdLst/>
            <a:ahLst/>
            <a:cxnLst/>
            <a:rect l="l" t="t" r="r" b="b"/>
            <a:pathLst>
              <a:path w="1269" h="3428365">
                <a:moveTo>
                  <a:pt x="0" y="0"/>
                </a:moveTo>
                <a:lnTo>
                  <a:pt x="1269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78865" y="3320415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78865" y="3930016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78865" y="4615815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8865" y="5225416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80719" y="895377"/>
            <a:ext cx="283499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43171" y="895377"/>
            <a:ext cx="166174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tie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9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35065" y="895377"/>
            <a:ext cx="63652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02578" y="895377"/>
            <a:ext cx="218528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70278" y="6425995"/>
            <a:ext cx="41241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lang="es-MX" sz="2400" spc="-45" dirty="0">
                <a:latin typeface="Times New Roman"/>
                <a:cs typeface="Times New Roman"/>
              </a:rPr>
              <a:t>Hacer</a:t>
            </a:r>
            <a:r>
              <a:rPr sz="2400" dirty="0">
                <a:latin typeface="Times New Roman"/>
                <a:cs typeface="Times New Roman"/>
              </a:rPr>
              <a:t> P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46999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3-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78864" y="2406015"/>
            <a:ext cx="8382001" cy="3429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537974">
              <a:lnSpc>
                <a:spcPct val="95825"/>
              </a:lnSpc>
              <a:spcBef>
                <a:spcPts val="2422"/>
              </a:spcBef>
            </a:pP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                  </a:t>
            </a:r>
            <a:r>
              <a:rPr sz="1600" b="1" spc="393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                       </a:t>
            </a:r>
            <a:r>
              <a:rPr sz="1600" b="1" spc="284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                     </a:t>
            </a:r>
            <a:r>
              <a:rPr sz="1600" b="1" spc="393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  <a:p>
            <a:pPr marL="90340">
              <a:lnSpc>
                <a:spcPts val="2839"/>
              </a:lnSpc>
              <a:spcBef>
                <a:spcPts val="3567"/>
              </a:spcBef>
            </a:pP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                  </a:t>
            </a:r>
            <a:r>
              <a:rPr sz="1600" b="1" spc="388" dirty="0">
                <a:latin typeface="Times New Roman"/>
                <a:cs typeface="Times New Roman"/>
              </a:rPr>
              <a:t> </a:t>
            </a:r>
            <a:r>
              <a:rPr sz="2400" b="1" baseline="36234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90340" marR="4832940" indent="3276666">
              <a:lnSpc>
                <a:spcPts val="1838"/>
              </a:lnSpc>
              <a:spcBef>
                <a:spcPts val="1954"/>
              </a:spcBef>
            </a:pPr>
            <a:r>
              <a:rPr sz="1600" b="1" dirty="0">
                <a:latin typeface="Times New Roman"/>
                <a:cs typeface="Times New Roman"/>
              </a:rPr>
              <a:t>X </a:t>
            </a:r>
            <a:endParaRPr sz="1600">
              <a:latin typeface="Times New Roman"/>
              <a:cs typeface="Times New Roman"/>
            </a:endParaRPr>
          </a:p>
          <a:p>
            <a:pPr marL="90340" marR="4832940">
              <a:lnSpc>
                <a:spcPts val="1838"/>
              </a:lnSpc>
              <a:spcBef>
                <a:spcPts val="200"/>
              </a:spcBef>
            </a:pP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  <a:p>
            <a:pPr marL="90340">
              <a:lnSpc>
                <a:spcPts val="1838"/>
              </a:lnSpc>
              <a:spcBef>
                <a:spcPts val="1094"/>
              </a:spcBef>
            </a:pP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                                                                                         </a:t>
            </a:r>
            <a:r>
              <a:rPr sz="1600" b="1" spc="208" dirty="0">
                <a:latin typeface="Times New Roman"/>
                <a:cs typeface="Times New Roman"/>
              </a:rPr>
              <a:t> </a:t>
            </a:r>
            <a:r>
              <a:rPr sz="2400" b="1" baseline="-16305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90340">
              <a:lnSpc>
                <a:spcPts val="2439"/>
              </a:lnSpc>
              <a:spcBef>
                <a:spcPts val="3416"/>
              </a:spcBef>
            </a:pP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                                                                                                                              </a:t>
            </a:r>
            <a:r>
              <a:rPr sz="1600" b="1" spc="398" dirty="0">
                <a:latin typeface="Times New Roman"/>
                <a:cs typeface="Times New Roman"/>
              </a:rPr>
              <a:t> </a:t>
            </a:r>
            <a:r>
              <a:rPr sz="2400" b="1" baseline="2174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1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727-9B26-45B2-9357-0752A28D111E}" type="datetime1">
              <a:rPr lang="es-CO" smtClean="0"/>
              <a:t>4/10/2022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20" name="1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650240" y="687137"/>
            <a:ext cx="750702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-5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spc="2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4000" spc="-11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el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1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000" spc="-1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000" spc="1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nc</a:t>
            </a:r>
            <a:r>
              <a:rPr sz="4000" spc="2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pa</a:t>
            </a:r>
            <a:r>
              <a:rPr sz="4000" spc="-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000" spc="-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86050" y="1311656"/>
            <a:ext cx="677976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out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sz="4000" spc="-17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000" spc="-179" dirty="0" err="1">
                <a:solidFill>
                  <a:srgbClr val="FF0000"/>
                </a:solidFill>
                <a:latin typeface="Times New Roman"/>
                <a:cs typeface="Times New Roman"/>
              </a:rPr>
              <a:t>switches</a:t>
            </a:r>
            <a:r>
              <a:rPr lang="es-CO" sz="4000" spc="-179" dirty="0">
                <a:solidFill>
                  <a:srgbClr val="FF0000"/>
                </a:solidFill>
                <a:latin typeface="Times New Roman"/>
                <a:cs typeface="Times New Roman"/>
              </a:rPr>
              <a:t> y firewalls</a:t>
            </a: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87109" y="1343981"/>
            <a:ext cx="355269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66584" y="1343981"/>
            <a:ext cx="1872166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9695" y="2425043"/>
            <a:ext cx="943513" cy="3968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9060" algn="just">
              <a:lnSpc>
                <a:spcPts val="3370"/>
              </a:lnSpc>
              <a:spcBef>
                <a:spcPts val="168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</a:t>
            </a:r>
            <a:endParaRPr sz="2900">
              <a:latin typeface="Times New Roman"/>
              <a:cs typeface="Times New Roman"/>
            </a:endParaRPr>
          </a:p>
          <a:p>
            <a:pPr marL="12699" algn="just">
              <a:lnSpc>
                <a:spcPts val="3679"/>
              </a:lnSpc>
              <a:spcBef>
                <a:spcPts val="795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 </a:t>
            </a:r>
            <a:endParaRPr sz="2900">
              <a:latin typeface="Times New Roman"/>
              <a:cs typeface="Times New Roman"/>
            </a:endParaRPr>
          </a:p>
          <a:p>
            <a:pPr marL="12699" algn="just">
              <a:lnSpc>
                <a:spcPts val="3679"/>
              </a:lnSpc>
              <a:spcBef>
                <a:spcPts val="960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 </a:t>
            </a:r>
            <a:endParaRPr sz="2900">
              <a:latin typeface="Times New Roman"/>
              <a:cs typeface="Times New Roman"/>
            </a:endParaRPr>
          </a:p>
          <a:p>
            <a:pPr marL="12699" algn="just">
              <a:lnSpc>
                <a:spcPts val="3679"/>
              </a:lnSpc>
              <a:spcBef>
                <a:spcPts val="960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 </a:t>
            </a:r>
            <a:endParaRPr sz="2900">
              <a:latin typeface="Times New Roman"/>
              <a:cs typeface="Times New Roman"/>
            </a:endParaRPr>
          </a:p>
          <a:p>
            <a:pPr marL="12699" algn="just">
              <a:lnSpc>
                <a:spcPts val="3679"/>
              </a:lnSpc>
              <a:spcBef>
                <a:spcPts val="960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 </a:t>
            </a:r>
            <a:endParaRPr sz="2900">
              <a:latin typeface="Times New Roman"/>
              <a:cs typeface="Times New Roman"/>
            </a:endParaRPr>
          </a:p>
          <a:p>
            <a:pPr marL="12699" algn="just">
              <a:lnSpc>
                <a:spcPts val="3679"/>
              </a:lnSpc>
              <a:spcBef>
                <a:spcPts val="960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</a:t>
            </a:r>
            <a:endParaRPr sz="2900">
              <a:latin typeface="Times New Roman"/>
              <a:cs typeface="Times New Roman"/>
            </a:endParaRPr>
          </a:p>
          <a:p>
            <a:pPr marL="12699" marR="9060" algn="just">
              <a:lnSpc>
                <a:spcPct val="95825"/>
              </a:lnSpc>
              <a:spcBef>
                <a:spcPts val="1000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28291" y="2425043"/>
            <a:ext cx="2520817" cy="3968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46" marR="57393">
              <a:lnSpc>
                <a:spcPts val="3370"/>
              </a:lnSpc>
              <a:spcBef>
                <a:spcPts val="168"/>
              </a:spcBef>
            </a:pPr>
            <a:r>
              <a:rPr sz="2900" spc="-19" dirty="0">
                <a:latin typeface="Times New Roman"/>
                <a:cs typeface="Times New Roman"/>
              </a:rPr>
              <a:t>b</a:t>
            </a:r>
            <a:r>
              <a:rPr sz="2900" spc="5" dirty="0">
                <a:latin typeface="Times New Roman"/>
                <a:cs typeface="Times New Roman"/>
              </a:rPr>
              <a:t>u</a:t>
            </a:r>
            <a:r>
              <a:rPr sz="2900" spc="-9" dirty="0">
                <a:latin typeface="Times New Roman"/>
                <a:cs typeface="Times New Roman"/>
              </a:rPr>
              <a:t>ff</a:t>
            </a:r>
            <a:r>
              <a:rPr sz="2900" spc="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rs</a:t>
            </a:r>
            <a:endParaRPr sz="2900">
              <a:latin typeface="Times New Roman"/>
              <a:cs typeface="Times New Roman"/>
            </a:endParaRPr>
          </a:p>
          <a:p>
            <a:pPr marL="12699" indent="3048">
              <a:lnSpc>
                <a:spcPts val="3679"/>
              </a:lnSpc>
              <a:spcBef>
                <a:spcPts val="795"/>
              </a:spcBef>
            </a:pPr>
            <a:r>
              <a:rPr sz="2900" spc="-19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-5" dirty="0">
                <a:latin typeface="Times New Roman"/>
                <a:cs typeface="Times New Roman"/>
              </a:rPr>
              <a:t>v</a:t>
            </a:r>
            <a:r>
              <a:rPr sz="2900" dirty="0">
                <a:latin typeface="Times New Roman"/>
                <a:cs typeface="Times New Roman"/>
              </a:rPr>
              <a:t>i</a:t>
            </a:r>
            <a:r>
              <a:rPr sz="2900" spc="-9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on</a:t>
            </a:r>
            <a:r>
              <a:rPr sz="2900" spc="5" dirty="0">
                <a:latin typeface="Times New Roman"/>
                <a:cs typeface="Times New Roman"/>
              </a:rPr>
              <a:t>m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dirty="0">
                <a:latin typeface="Times New Roman"/>
                <a:cs typeface="Times New Roman"/>
              </a:rPr>
              <a:t>t 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2900" spc="-25" dirty="0">
                <a:latin typeface="Times New Roman"/>
                <a:cs typeface="Times New Roman"/>
              </a:rPr>
              <a:t>i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-14" dirty="0">
                <a:latin typeface="Times New Roman"/>
                <a:cs typeface="Times New Roman"/>
              </a:rPr>
              <a:t>t</a:t>
            </a:r>
            <a:r>
              <a:rPr sz="2900" spc="9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r</a:t>
            </a:r>
            <a:r>
              <a:rPr sz="2900" spc="-9" dirty="0">
                <a:latin typeface="Times New Roman"/>
                <a:cs typeface="Times New Roman"/>
              </a:rPr>
              <a:t>f</a:t>
            </a:r>
            <a:r>
              <a:rPr sz="2900" spc="5" dirty="0">
                <a:latin typeface="Times New Roman"/>
                <a:cs typeface="Times New Roman"/>
              </a:rPr>
              <a:t>ac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s 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2900" spc="-9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e</a:t>
            </a:r>
            <a:r>
              <a:rPr sz="2900" spc="-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o</a:t>
            </a:r>
            <a:r>
              <a:rPr sz="2900" spc="-25" dirty="0">
                <a:latin typeface="Times New Roman"/>
                <a:cs typeface="Times New Roman"/>
              </a:rPr>
              <a:t>r</a:t>
            </a:r>
            <a:r>
              <a:rPr sz="2900" dirty="0">
                <a:latin typeface="Times New Roman"/>
                <a:cs typeface="Times New Roman"/>
              </a:rPr>
              <a:t>y 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2900" spc="-19" dirty="0">
                <a:latin typeface="Times New Roman"/>
                <a:cs typeface="Times New Roman"/>
              </a:rPr>
              <a:t>p</a:t>
            </a:r>
            <a:r>
              <a:rPr sz="2900" spc="-9" dirty="0">
                <a:latin typeface="Times New Roman"/>
                <a:cs typeface="Times New Roman"/>
              </a:rPr>
              <a:t>r</a:t>
            </a:r>
            <a:r>
              <a:rPr sz="2900" spc="5" dirty="0">
                <a:latin typeface="Times New Roman"/>
                <a:cs typeface="Times New Roman"/>
              </a:rPr>
              <a:t>o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9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ss</a:t>
            </a:r>
            <a:r>
              <a:rPr sz="2900" spc="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s 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2900" spc="-25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u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-5" dirty="0">
                <a:latin typeface="Times New Roman"/>
                <a:cs typeface="Times New Roman"/>
              </a:rPr>
              <a:t>n</a:t>
            </a:r>
            <a:r>
              <a:rPr sz="2900" spc="-14" dirty="0">
                <a:latin typeface="Times New Roman"/>
                <a:cs typeface="Times New Roman"/>
              </a:rPr>
              <a:t>i</a:t>
            </a:r>
            <a:r>
              <a:rPr sz="2900" dirty="0">
                <a:latin typeface="Times New Roman"/>
                <a:cs typeface="Times New Roman"/>
              </a:rPr>
              <a:t>ng-</a:t>
            </a:r>
            <a:r>
              <a:rPr sz="2900" spc="-5" dirty="0">
                <a:latin typeface="Times New Roman"/>
                <a:cs typeface="Times New Roman"/>
              </a:rPr>
              <a:t>co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-9" dirty="0">
                <a:latin typeface="Times New Roman"/>
                <a:cs typeface="Times New Roman"/>
              </a:rPr>
              <a:t>f</a:t>
            </a:r>
            <a:r>
              <a:rPr sz="2900" spc="-5" dirty="0">
                <a:latin typeface="Times New Roman"/>
                <a:cs typeface="Times New Roman"/>
              </a:rPr>
              <a:t>i</a:t>
            </a:r>
            <a:r>
              <a:rPr sz="2900" dirty="0">
                <a:latin typeface="Times New Roman"/>
                <a:cs typeface="Times New Roman"/>
              </a:rPr>
              <a:t>g</a:t>
            </a:r>
            <a:endParaRPr sz="2900">
              <a:latin typeface="Times New Roman"/>
              <a:cs typeface="Times New Roman"/>
            </a:endParaRPr>
          </a:p>
          <a:p>
            <a:pPr marL="15746" marR="57393">
              <a:lnSpc>
                <a:spcPct val="95825"/>
              </a:lnSpc>
              <a:spcBef>
                <a:spcPts val="1000"/>
              </a:spcBef>
            </a:pPr>
            <a:r>
              <a:rPr sz="2900" spc="-19" dirty="0">
                <a:latin typeface="Times New Roman"/>
                <a:cs typeface="Times New Roman"/>
              </a:rPr>
              <a:t>v</a:t>
            </a:r>
            <a:r>
              <a:rPr sz="2900" spc="5" dirty="0">
                <a:latin typeface="Times New Roman"/>
                <a:cs typeface="Times New Roman"/>
              </a:rPr>
              <a:t>e</a:t>
            </a:r>
            <a:r>
              <a:rPr sz="2900" spc="-9" dirty="0">
                <a:latin typeface="Times New Roman"/>
                <a:cs typeface="Times New Roman"/>
              </a:rPr>
              <a:t>r</a:t>
            </a: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spc="-5" dirty="0">
                <a:latin typeface="Times New Roman"/>
                <a:cs typeface="Times New Roman"/>
              </a:rPr>
              <a:t>io</a:t>
            </a:r>
            <a:r>
              <a:rPr sz="2900" dirty="0">
                <a:latin typeface="Times New Roman"/>
                <a:cs typeface="Times New Roman"/>
              </a:rPr>
              <a:t>n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6999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3-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22BA-AD1F-4F40-826F-CFA27E240AE8}" type="datetime1">
              <a:rPr lang="es-CO" smtClean="0"/>
              <a:t>4/10/2022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754" y="2559050"/>
            <a:ext cx="4711906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869695" y="1331242"/>
            <a:ext cx="7355331" cy="133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81150" marR="61031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lang="es-CO"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ontenido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1965"/>
              </a:spcBef>
            </a:pP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ac</a:t>
            </a:r>
            <a:r>
              <a:rPr sz="3200" spc="-14" dirty="0" err="1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-25" dirty="0" err="1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z</a:t>
            </a:r>
            <a:r>
              <a:rPr sz="3200" spc="9" dirty="0" err="1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a </a:t>
            </a:r>
            <a:r>
              <a:rPr lang="es-MX"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f</a:t>
            </a:r>
            <a:r>
              <a:rPr sz="3200" spc="-9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ae</a:t>
            </a:r>
            <a:r>
              <a:rPr sz="3200" spc="-9" dirty="0" err="1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-9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uc</a:t>
            </a:r>
            <a:r>
              <a:rPr sz="3200" spc="-14" dirty="0" err="1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3200" spc="-9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9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9" dirty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lang="es-CO" sz="3200" dirty="0">
                <a:solidFill>
                  <a:srgbClr val="0070C0"/>
                </a:solidFill>
                <a:latin typeface="Times New Roman"/>
                <a:cs typeface="Times New Roman"/>
              </a:rPr>
              <a:t> red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7462" y="223301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10550" y="2233018"/>
            <a:ext cx="60535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51862" y="2778479"/>
            <a:ext cx="177800" cy="16532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58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2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1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78939" y="2778479"/>
            <a:ext cx="5350124" cy="16532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52568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5" dirty="0">
                <a:latin typeface="Times New Roman"/>
                <a:cs typeface="Times New Roman"/>
              </a:rPr>
              <a:t>tr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ct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óg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 y </a:t>
            </a:r>
            <a:r>
              <a:rPr sz="2400" spc="-19" dirty="0">
                <a:latin typeface="Times New Roman"/>
                <a:cs typeface="Times New Roman"/>
              </a:rPr>
              <a:t>f</a:t>
            </a:r>
            <a:r>
              <a:rPr sz="2400" spc="5" dirty="0">
                <a:latin typeface="Times New Roman"/>
                <a:cs typeface="Times New Roman"/>
              </a:rPr>
              <a:t>í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D</a:t>
            </a:r>
            <a:r>
              <a:rPr sz="2400" spc="5" dirty="0">
                <a:latin typeface="Times New Roman"/>
                <a:cs typeface="Times New Roman"/>
              </a:rPr>
              <a:t>ir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9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 y a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gn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ón de</a:t>
            </a:r>
            <a:r>
              <a:rPr sz="2400" spc="-9" dirty="0">
                <a:latin typeface="Times New Roman"/>
                <a:cs typeface="Times New Roman"/>
              </a:rPr>
              <a:t> n</a:t>
            </a:r>
            <a:r>
              <a:rPr sz="2400" spc="9" dirty="0">
                <a:latin typeface="Times New Roman"/>
                <a:cs typeface="Times New Roman"/>
              </a:rPr>
              <a:t>o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  <a:p>
            <a:pPr marL="12699" marR="52568">
              <a:lnSpc>
                <a:spcPct val="95825"/>
              </a:lnSpc>
              <a:spcBef>
                <a:spcPts val="720"/>
              </a:spcBef>
            </a:pP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ab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ado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 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os de </a:t>
            </a:r>
            <a:r>
              <a:rPr sz="2400" spc="-5" dirty="0">
                <a:latin typeface="Times New Roman"/>
                <a:cs typeface="Times New Roman"/>
              </a:rPr>
              <a:t>tr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ón</a:t>
            </a:r>
            <a:endParaRPr sz="2400">
              <a:latin typeface="Times New Roman"/>
              <a:cs typeface="Times New Roman"/>
            </a:endParaRPr>
          </a:p>
          <a:p>
            <a:pPr marL="12699" marR="52568">
              <a:lnSpc>
                <a:spcPct val="95825"/>
              </a:lnSpc>
              <a:spcBef>
                <a:spcPts val="710"/>
              </a:spcBef>
            </a:pP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cc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 de </a:t>
            </a:r>
            <a:r>
              <a:rPr sz="2400" spc="5" dirty="0">
                <a:latin typeface="Times New Roman"/>
                <a:cs typeface="Times New Roman"/>
              </a:rPr>
              <a:t>ar</a:t>
            </a:r>
            <a:r>
              <a:rPr sz="2400" dirty="0">
                <a:latin typeface="Times New Roman"/>
                <a:cs typeface="Times New Roman"/>
              </a:rPr>
              <a:t>q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-5" dirty="0">
                <a:latin typeface="Times New Roman"/>
                <a:cs typeface="Times New Roman"/>
              </a:rPr>
              <a:t>it</a:t>
            </a:r>
            <a:r>
              <a:rPr sz="2400" spc="-9" dirty="0">
                <a:latin typeface="Times New Roman"/>
                <a:cs typeface="Times New Roman"/>
              </a:rPr>
              <a:t>ec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 y 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spc="-29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37462" y="4587852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9695" y="4587852"/>
            <a:ext cx="193681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-9" dirty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3200" spc="-25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9" dirty="0">
                <a:solidFill>
                  <a:srgbClr val="0070C0"/>
                </a:solidFill>
                <a:latin typeface="Times New Roman"/>
                <a:cs typeface="Times New Roman"/>
              </a:rPr>
              <a:t>b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04030" y="4587853"/>
            <a:ext cx="5271338" cy="1316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986" marR="45716">
              <a:lnSpc>
                <a:spcPts val="3370"/>
              </a:lnSpc>
              <a:spcBef>
                <a:spcPts val="168"/>
              </a:spcBef>
            </a:pP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9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“</a:t>
            </a:r>
            <a:r>
              <a:rPr lang="es-MX"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-14" dirty="0" err="1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”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19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a 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</a:p>
          <a:p>
            <a:pPr marL="12699" marR="6556">
              <a:lnSpc>
                <a:spcPct val="95825"/>
              </a:lnSpc>
              <a:spcBef>
                <a:spcPts val="534"/>
              </a:spcBef>
            </a:pP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nd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o, </a:t>
            </a:r>
            <a:r>
              <a:rPr sz="2400" spc="-5" dirty="0">
                <a:latin typeface="Times New Roman"/>
                <a:cs typeface="Times New Roman"/>
              </a:rPr>
              <a:t>D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spon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-5" dirty="0">
                <a:latin typeface="Times New Roman"/>
                <a:cs typeface="Times New Roman"/>
              </a:rPr>
              <a:t>il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2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ad y </a:t>
            </a:r>
            <a:r>
              <a:rPr sz="2400" spc="-5" dirty="0">
                <a:latin typeface="Times New Roman"/>
                <a:cs typeface="Times New Roman"/>
              </a:rPr>
              <a:t>U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il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z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9" dirty="0">
                <a:latin typeface="Times New Roman"/>
                <a:cs typeface="Times New Roman"/>
              </a:rPr>
              <a:t>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ón</a:t>
            </a:r>
          </a:p>
          <a:p>
            <a:pPr marL="12699">
              <a:lnSpc>
                <a:spcPct val="95825"/>
              </a:lnSpc>
              <a:spcBef>
                <a:spcPts val="722"/>
              </a:spcBef>
            </a:pP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9" dirty="0">
                <a:latin typeface="Times New Roman"/>
                <a:cs typeface="Times New Roman"/>
              </a:rPr>
              <a:t>f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a, </a:t>
            </a:r>
            <a:r>
              <a:rPr sz="2400" spc="-29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tr</a:t>
            </a:r>
            <a:r>
              <a:rPr sz="2400" dirty="0">
                <a:latin typeface="Times New Roman"/>
                <a:cs typeface="Times New Roman"/>
              </a:rPr>
              <a:t>aso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14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9" dirty="0">
                <a:latin typeface="Times New Roman"/>
                <a:cs typeface="Times New Roman"/>
              </a:rPr>
              <a:t>m</a:t>
            </a:r>
            <a:r>
              <a:rPr sz="2400" spc="9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o de Resp</a:t>
            </a:r>
            <a:r>
              <a:rPr sz="2400" spc="-5" dirty="0">
                <a:latin typeface="Times New Roman"/>
                <a:cs typeface="Times New Roman"/>
              </a:rPr>
              <a:t>u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51862" y="5131789"/>
            <a:ext cx="177800" cy="1214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595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2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8938" y="5131789"/>
            <a:ext cx="1119403" cy="772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z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595"/>
              </a:spcBef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z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8938" y="6016089"/>
            <a:ext cx="589930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ado 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q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pos de </a:t>
            </a:r>
            <a:r>
              <a:rPr sz="2400" spc="-19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(r</a:t>
            </a:r>
            <a:r>
              <a:rPr sz="2400" dirty="0">
                <a:latin typeface="Times New Roman"/>
                <a:cs typeface="Times New Roman"/>
              </a:rPr>
              <a:t>ou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s,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wi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che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9" dirty="0">
                <a:latin typeface="Times New Roman"/>
                <a:cs typeface="Times New Roman"/>
              </a:rPr>
              <a:t>…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6999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0EC8-26EC-4A42-8FA9-01DDAFF27B98}" type="datetime1">
              <a:rPr lang="es-CO" smtClean="0"/>
              <a:t>4/10/2022</a:t>
            </a:fld>
            <a:endParaRPr lang="en-US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561847" y="890805"/>
            <a:ext cx="8439403" cy="1726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9482" marR="48631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Va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es 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eje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os)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5746" indent="-3047">
              <a:lnSpc>
                <a:spcPct val="100424"/>
              </a:lnSpc>
              <a:spcBef>
                <a:spcPts val="2132"/>
              </a:spcBef>
            </a:pP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n</a:t>
            </a:r>
            <a:r>
              <a:rPr sz="2900" spc="-23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un</a:t>
            </a:r>
            <a:r>
              <a:rPr sz="2900" dirty="0">
                <a:latin typeface="Times New Roman"/>
                <a:cs typeface="Times New Roman"/>
              </a:rPr>
              <a:t>a</a:t>
            </a:r>
            <a:r>
              <a:rPr sz="2900" spc="-72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d</a:t>
            </a:r>
            <a:r>
              <a:rPr sz="2900" spc="-33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9" dirty="0">
                <a:latin typeface="Times New Roman"/>
                <a:cs typeface="Times New Roman"/>
              </a:rPr>
              <a:t>o</a:t>
            </a:r>
            <a:r>
              <a:rPr sz="2900" dirty="0">
                <a:latin typeface="Times New Roman"/>
                <a:cs typeface="Times New Roman"/>
              </a:rPr>
              <a:t>n</a:t>
            </a:r>
            <a:r>
              <a:rPr sz="2900" spc="-62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spc="-5" dirty="0">
                <a:latin typeface="Times New Roman"/>
                <a:cs typeface="Times New Roman"/>
              </a:rPr>
              <a:t>w</a:t>
            </a:r>
            <a:r>
              <a:rPr sz="2900" spc="5" dirty="0">
                <a:latin typeface="Times New Roman"/>
                <a:cs typeface="Times New Roman"/>
              </a:rPr>
              <a:t>itch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-105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30" dirty="0">
                <a:latin typeface="Times New Roman"/>
                <a:cs typeface="Times New Roman"/>
              </a:rPr>
              <a:t> </a:t>
            </a:r>
            <a:r>
              <a:rPr sz="2900" spc="9" dirty="0">
                <a:latin typeface="Times New Roman"/>
                <a:cs typeface="Times New Roman"/>
              </a:rPr>
              <a:t>d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19" dirty="0">
                <a:latin typeface="Times New Roman"/>
                <a:cs typeface="Times New Roman"/>
              </a:rPr>
              <a:t>b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72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t</a:t>
            </a:r>
            <a:r>
              <a:rPr sz="2900" spc="19" dirty="0">
                <a:latin typeface="Times New Roman"/>
                <a:cs typeface="Times New Roman"/>
              </a:rPr>
              <a:t>o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dirty="0">
                <a:latin typeface="Times New Roman"/>
                <a:cs typeface="Times New Roman"/>
              </a:rPr>
              <a:t>r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29" dirty="0">
                <a:latin typeface="Times New Roman"/>
                <a:cs typeface="Times New Roman"/>
              </a:rPr>
              <a:t>o</a:t>
            </a:r>
            <a:r>
              <a:rPr sz="2900" spc="-14" dirty="0">
                <a:latin typeface="Times New Roman"/>
                <a:cs typeface="Times New Roman"/>
              </a:rPr>
              <a:t>m</a:t>
            </a:r>
            <a:r>
              <a:rPr sz="2900" dirty="0">
                <a:latin typeface="Times New Roman"/>
                <a:cs typeface="Times New Roman"/>
              </a:rPr>
              <a:t>o 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áx</a:t>
            </a:r>
            <a:r>
              <a:rPr sz="2900" spc="25" dirty="0">
                <a:latin typeface="Times New Roman"/>
                <a:cs typeface="Times New Roman"/>
              </a:rPr>
              <a:t>i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71" dirty="0">
                <a:latin typeface="Times New Roman"/>
                <a:cs typeface="Times New Roman"/>
              </a:rPr>
              <a:t> </a:t>
            </a:r>
            <a:r>
              <a:rPr sz="2900" spc="19" dirty="0">
                <a:latin typeface="Times New Roman"/>
                <a:cs typeface="Times New Roman"/>
              </a:rPr>
              <a:t>u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dirty="0">
                <a:latin typeface="Times New Roman"/>
                <a:cs typeface="Times New Roman"/>
              </a:rPr>
              <a:t>a</a:t>
            </a:r>
            <a:r>
              <a:rPr sz="2900" spc="-67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ut</a:t>
            </a:r>
            <a:r>
              <a:rPr sz="2900" spc="-9" dirty="0">
                <a:latin typeface="Times New Roman"/>
                <a:cs typeface="Times New Roman"/>
              </a:rPr>
              <a:t>i</a:t>
            </a:r>
            <a:r>
              <a:rPr sz="2900" spc="5" dirty="0">
                <a:latin typeface="Times New Roman"/>
                <a:cs typeface="Times New Roman"/>
              </a:rPr>
              <a:t>li</a:t>
            </a:r>
            <a:r>
              <a:rPr sz="2900" spc="-5" dirty="0">
                <a:latin typeface="Times New Roman"/>
                <a:cs typeface="Times New Roman"/>
              </a:rPr>
              <a:t>z</a:t>
            </a:r>
            <a:r>
              <a:rPr sz="2900" spc="-29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ció</a:t>
            </a:r>
            <a:r>
              <a:rPr sz="2900" dirty="0">
                <a:latin typeface="Times New Roman"/>
                <a:cs typeface="Times New Roman"/>
              </a:rPr>
              <a:t>n</a:t>
            </a:r>
            <a:r>
              <a:rPr sz="2900" spc="-76" dirty="0">
                <a:latin typeface="Times New Roman"/>
                <a:cs typeface="Times New Roman"/>
              </a:rPr>
              <a:t> 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spc="14" dirty="0">
                <a:latin typeface="Times New Roman"/>
                <a:cs typeface="Times New Roman"/>
              </a:rPr>
              <a:t>i</a:t>
            </a:r>
            <a:r>
              <a:rPr sz="2900" dirty="0">
                <a:latin typeface="Times New Roman"/>
                <a:cs typeface="Times New Roman"/>
              </a:rPr>
              <a:t>a</a:t>
            </a:r>
            <a:r>
              <a:rPr sz="2900" spc="-55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l</a:t>
            </a:r>
            <a:r>
              <a:rPr sz="2900" spc="-29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70</a:t>
            </a:r>
            <a:r>
              <a:rPr sz="2900" dirty="0">
                <a:latin typeface="Times New Roman"/>
                <a:cs typeface="Times New Roman"/>
              </a:rPr>
              <a:t>%</a:t>
            </a:r>
            <a:r>
              <a:rPr sz="2900" spc="-106" dirty="0">
                <a:latin typeface="Times New Roman"/>
                <a:cs typeface="Times New Roman"/>
              </a:rPr>
              <a:t> </a:t>
            </a:r>
            <a:r>
              <a:rPr sz="2900" spc="14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u</a:t>
            </a:r>
            <a:r>
              <a:rPr sz="2900" spc="14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9" dirty="0">
                <a:latin typeface="Times New Roman"/>
                <a:cs typeface="Times New Roman"/>
              </a:rPr>
              <a:t>n</a:t>
            </a:r>
            <a:r>
              <a:rPr sz="2900" spc="5" dirty="0">
                <a:latin typeface="Times New Roman"/>
                <a:cs typeface="Times New Roman"/>
              </a:rPr>
              <a:t>t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121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u</a:t>
            </a:r>
            <a:r>
              <a:rPr sz="2900" dirty="0"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32713" y="1807988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5659" y="2669429"/>
            <a:ext cx="2157095" cy="374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riod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26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10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2863" y="2669429"/>
            <a:ext cx="449522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inuto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34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(p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8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pe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iti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7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á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29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3" y="3218070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1846" y="3218069"/>
            <a:ext cx="7622661" cy="2819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30003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4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enl</a:t>
            </a:r>
            <a:r>
              <a:rPr sz="2800" spc="-5" dirty="0">
                <a:latin typeface="Times New Roman"/>
                <a:cs typeface="Times New Roman"/>
              </a:rPr>
              <a:t>ac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lang="es-CO" sz="2800" dirty="0">
                <a:latin typeface="Times New Roman"/>
                <a:cs typeface="Times New Roman"/>
              </a:rPr>
              <a:t>s LAN y WAN:</a:t>
            </a:r>
            <a:r>
              <a:rPr sz="2800" spc="-8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ut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li</a:t>
            </a:r>
            <a:r>
              <a:rPr sz="2800" dirty="0">
                <a:latin typeface="Times New Roman"/>
                <a:cs typeface="Times New Roman"/>
              </a:rPr>
              <a:t>za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ió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76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di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</a:t>
            </a:r>
          </a:p>
          <a:p>
            <a:pPr marL="15746">
              <a:lnSpc>
                <a:spcPct val="99658"/>
              </a:lnSpc>
            </a:pPr>
            <a:r>
              <a:rPr sz="2800" spc="5" dirty="0">
                <a:latin typeface="Times New Roman"/>
                <a:cs typeface="Times New Roman"/>
              </a:rPr>
              <a:t>70</a:t>
            </a:r>
            <a:r>
              <a:rPr sz="2800" dirty="0">
                <a:latin typeface="Times New Roman"/>
                <a:cs typeface="Times New Roman"/>
              </a:rPr>
              <a:t>%</a:t>
            </a:r>
            <a:r>
              <a:rPr sz="2800" spc="-106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(p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6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iti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79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á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)</a:t>
            </a:r>
            <a:r>
              <a:rPr sz="2800" spc="-112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19" dirty="0">
                <a:latin typeface="Times New Roman"/>
                <a:cs typeface="Times New Roman"/>
              </a:rPr>
              <a:t>ur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nt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21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4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rio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3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58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1</a:t>
            </a:r>
            <a:r>
              <a:rPr sz="2800" dirty="0">
                <a:latin typeface="Times New Roman"/>
                <a:cs typeface="Times New Roman"/>
              </a:rPr>
              <a:t>0 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inuto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2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1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21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ea</a:t>
            </a:r>
            <a:r>
              <a:rPr sz="2800" spc="5" dirty="0">
                <a:latin typeface="Times New Roman"/>
                <a:cs typeface="Times New Roman"/>
              </a:rPr>
              <a:t>bl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.</a:t>
            </a:r>
          </a:p>
          <a:p>
            <a:pPr marL="12699" marR="48631">
              <a:lnSpc>
                <a:spcPct val="95825"/>
              </a:lnSpc>
              <a:spcBef>
                <a:spcPts val="819"/>
              </a:spcBef>
            </a:pP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 t</a:t>
            </a:r>
            <a:r>
              <a:rPr sz="2800" spc="5" dirty="0">
                <a:latin typeface="Times New Roman"/>
                <a:cs typeface="Times New Roman"/>
              </a:rPr>
              <a:t>ie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9" dirty="0">
                <a:latin typeface="Times New Roman"/>
                <a:cs typeface="Times New Roman"/>
              </a:rPr>
              <a:t>p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s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3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sie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&lt; </a:t>
            </a:r>
            <a:r>
              <a:rPr sz="2800" spc="5" dirty="0">
                <a:latin typeface="Times New Roman"/>
                <a:cs typeface="Times New Roman"/>
              </a:rPr>
              <a:t>10</a:t>
            </a:r>
            <a:r>
              <a:rPr sz="2800" spc="19" dirty="0">
                <a:latin typeface="Times New Roman"/>
                <a:cs typeface="Times New Roman"/>
              </a:rPr>
              <a:t>0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s</a:t>
            </a:r>
          </a:p>
          <a:p>
            <a:pPr marL="12699" marR="99433">
              <a:lnSpc>
                <a:spcPts val="4170"/>
              </a:lnSpc>
              <a:spcBef>
                <a:spcPts val="428"/>
              </a:spcBef>
            </a:pP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á</a:t>
            </a:r>
            <a:r>
              <a:rPr sz="2800" spc="5" dirty="0">
                <a:latin typeface="Times New Roman"/>
                <a:cs typeface="Times New Roman"/>
              </a:rPr>
              <a:t>fi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ca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spc="14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+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ul</a:t>
            </a:r>
            <a:r>
              <a:rPr sz="2800" spc="-9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ca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17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6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14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era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12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 </a:t>
            </a:r>
            <a:r>
              <a:rPr sz="2800" spc="19" dirty="0">
                <a:latin typeface="Times New Roman"/>
                <a:cs typeface="Times New Roman"/>
              </a:rPr>
              <a:t>2</a:t>
            </a:r>
            <a:r>
              <a:rPr sz="2800" spc="5" dirty="0">
                <a:latin typeface="Times New Roman"/>
                <a:cs typeface="Times New Roman"/>
              </a:rPr>
              <a:t>0</a:t>
            </a:r>
            <a:r>
              <a:rPr sz="2800" dirty="0">
                <a:latin typeface="Times New Roman"/>
                <a:cs typeface="Times New Roman"/>
              </a:rPr>
              <a:t>%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19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0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CR</a:t>
            </a:r>
            <a:r>
              <a:rPr sz="2800" dirty="0">
                <a:latin typeface="Times New Roman"/>
                <a:cs typeface="Times New Roman"/>
              </a:rPr>
              <a:t>C: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3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9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62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á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42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</a:t>
            </a:r>
            <a:r>
              <a:rPr sz="2800" spc="-1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67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spc="19" dirty="0">
                <a:latin typeface="Times New Roman"/>
                <a:cs typeface="Times New Roman"/>
              </a:rPr>
              <a:t>y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-29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lang="es-CO" sz="2800" dirty="0">
              <a:latin typeface="Times New Roman"/>
              <a:cs typeface="Times New Roman"/>
            </a:endParaRPr>
          </a:p>
          <a:p>
            <a:pPr marL="12699" marR="99433">
              <a:lnSpc>
                <a:spcPts val="4170"/>
              </a:lnSpc>
              <a:spcBef>
                <a:spcPts val="428"/>
              </a:spcBef>
            </a:pPr>
            <a:r>
              <a:rPr lang="es-CO" sz="2800" dirty="0">
                <a:solidFill>
                  <a:srgbClr val="0070C0"/>
                </a:solidFill>
                <a:latin typeface="Times New Roman"/>
                <a:cs typeface="Times New Roman"/>
              </a:rPr>
              <a:t>Ver </a:t>
            </a:r>
            <a:r>
              <a:rPr lang="es-CO" sz="2800" dirty="0" err="1">
                <a:solidFill>
                  <a:srgbClr val="0070C0"/>
                </a:solidFill>
                <a:latin typeface="Times New Roman"/>
                <a:cs typeface="Times New Roman"/>
              </a:rPr>
              <a:t>check</a:t>
            </a:r>
            <a:r>
              <a:rPr lang="es-CO" sz="280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CO" sz="2800" dirty="0" err="1">
                <a:solidFill>
                  <a:srgbClr val="0070C0"/>
                </a:solidFill>
                <a:latin typeface="Times New Roman"/>
                <a:cs typeface="Times New Roman"/>
              </a:rPr>
              <a:t>list</a:t>
            </a:r>
            <a:r>
              <a:rPr lang="es-CO" sz="2800" dirty="0">
                <a:solidFill>
                  <a:srgbClr val="0070C0"/>
                </a:solidFill>
                <a:latin typeface="Times New Roman"/>
                <a:cs typeface="Times New Roman"/>
              </a:rPr>
              <a:t> del capítulo.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2713" y="4599067"/>
            <a:ext cx="202946" cy="14385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95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9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8EAD-2C4F-4A31-B9FD-CBA7FEA32A38}" type="datetime1">
              <a:rPr lang="es-CO" smtClean="0"/>
              <a:t>4/10/2022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200"/>
              <a:t>Caracterización red actual</a:t>
            </a:r>
            <a:endParaRPr lang="en-US" sz="1200" dirty="0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z="1200" smtClean="0"/>
              <a:pPr/>
              <a:t>20</a:t>
            </a:fld>
            <a:endParaRPr lang="en-US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564894" y="890806"/>
            <a:ext cx="8207756" cy="3124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9409" marR="57393" indent="-80957">
              <a:lnSpc>
                <a:spcPts val="4594"/>
              </a:lnSpc>
              <a:spcBef>
                <a:spcPts val="229"/>
              </a:spcBef>
            </a:pP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He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19" dirty="0" err="1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s-CO" sz="4500" dirty="0">
                <a:solidFill>
                  <a:srgbClr val="FF0000"/>
                </a:solidFill>
                <a:latin typeface="Times New Roman"/>
                <a:cs typeface="Times New Roman"/>
              </a:rPr>
              <a:t> de análisis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699">
              <a:lnSpc>
                <a:spcPts val="3679"/>
              </a:lnSpc>
              <a:spcBef>
                <a:spcPts val="2153"/>
              </a:spcBef>
            </a:pP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on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-25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14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9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vi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spc="-5" dirty="0">
                <a:latin typeface="Times New Roman"/>
                <a:cs typeface="Times New Roman"/>
              </a:rPr>
              <a:t>io</a:t>
            </a:r>
            <a:r>
              <a:rPr sz="3200" dirty="0">
                <a:latin typeface="Times New Roman"/>
                <a:cs typeface="Times New Roman"/>
              </a:rPr>
              <a:t>s (N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g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9" dirty="0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) </a:t>
            </a: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3200" spc="5" dirty="0">
                <a:latin typeface="Times New Roman"/>
                <a:cs typeface="Times New Roman"/>
              </a:rPr>
              <a:t>Ana</a:t>
            </a:r>
            <a:r>
              <a:rPr sz="3200" spc="-5" dirty="0">
                <a:latin typeface="Times New Roman"/>
                <a:cs typeface="Times New Roman"/>
              </a:rPr>
              <a:t>l</a:t>
            </a: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spc="-5" dirty="0">
                <a:latin typeface="Times New Roman"/>
                <a:cs typeface="Times New Roman"/>
              </a:rPr>
              <a:t>z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d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9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oc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(</a:t>
            </a:r>
            <a:r>
              <a:rPr sz="3200" spc="5" dirty="0">
                <a:latin typeface="Times New Roman"/>
                <a:cs typeface="Times New Roman"/>
              </a:rPr>
              <a:t>W</a:t>
            </a: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ha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9" dirty="0">
                <a:latin typeface="Times New Roman"/>
                <a:cs typeface="Times New Roman"/>
              </a:rPr>
              <a:t>k</a:t>
            </a:r>
            <a:r>
              <a:rPr sz="3200" dirty="0">
                <a:latin typeface="Times New Roman"/>
                <a:cs typeface="Times New Roman"/>
              </a:rPr>
              <a:t>) </a:t>
            </a: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spc="-5" dirty="0">
                <a:latin typeface="Times New Roman"/>
                <a:cs typeface="Times New Roman"/>
              </a:rPr>
              <a:t>lt</a:t>
            </a:r>
            <a:r>
              <a:rPr sz="3200" dirty="0">
                <a:latin typeface="Times New Roman"/>
                <a:cs typeface="Times New Roman"/>
              </a:rPr>
              <a:t>i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5" dirty="0">
                <a:latin typeface="Times New Roman"/>
                <a:cs typeface="Times New Roman"/>
              </a:rPr>
              <a:t>ut</a:t>
            </a:r>
            <a:r>
              <a:rPr sz="3200" spc="9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-25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9" dirty="0">
                <a:latin typeface="Times New Roman"/>
                <a:cs typeface="Times New Roman"/>
              </a:rPr>
              <a:t>f</a:t>
            </a: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19" dirty="0">
                <a:latin typeface="Times New Roman"/>
                <a:cs typeface="Times New Roman"/>
              </a:rPr>
              <a:t> </a:t>
            </a:r>
            <a:r>
              <a:rPr sz="3200" spc="-19" dirty="0">
                <a:latin typeface="Times New Roman"/>
                <a:cs typeface="Times New Roman"/>
              </a:rPr>
              <a:t>G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ph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-5" dirty="0">
                <a:latin typeface="Times New Roman"/>
                <a:cs typeface="Times New Roman"/>
              </a:rPr>
              <a:t>(</a:t>
            </a:r>
            <a:r>
              <a:rPr sz="3200" spc="-14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RT</a:t>
            </a:r>
            <a:r>
              <a:rPr sz="3200" spc="5" dirty="0">
                <a:latin typeface="Times New Roman"/>
                <a:cs typeface="Times New Roman"/>
              </a:rPr>
              <a:t>G)</a:t>
            </a:r>
            <a:endParaRPr sz="3200" dirty="0">
              <a:latin typeface="Times New Roman"/>
              <a:cs typeface="Times New Roman"/>
            </a:endParaRPr>
          </a:p>
          <a:p>
            <a:pPr marL="12699" marR="57393">
              <a:lnSpc>
                <a:spcPct val="95825"/>
              </a:lnSpc>
              <a:spcBef>
                <a:spcPts val="985"/>
              </a:spcBef>
            </a:pP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u</a:t>
            </a:r>
            <a:r>
              <a:rPr sz="3200" spc="5" dirty="0">
                <a:latin typeface="Times New Roman"/>
                <a:cs typeface="Times New Roman"/>
              </a:rPr>
              <a:t>eb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19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9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5" dirty="0">
                <a:latin typeface="Times New Roman"/>
                <a:cs typeface="Times New Roman"/>
              </a:rPr>
              <a:t>ni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19" dirty="0">
                <a:latin typeface="Times New Roman"/>
                <a:cs typeface="Times New Roman"/>
              </a:rPr>
              <a:t> </a:t>
            </a:r>
            <a:r>
              <a:rPr sz="3200" spc="-14" dirty="0">
                <a:latin typeface="Times New Roman"/>
                <a:cs typeface="Times New Roman"/>
              </a:rPr>
              <a:t>R</a:t>
            </a:r>
            <a:r>
              <a:rPr sz="3200" spc="-25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ON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1816586"/>
            <a:ext cx="228853" cy="4090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8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964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952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965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139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1495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64894" y="4173325"/>
            <a:ext cx="1021328" cy="1734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9060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1227"/>
              </a:spcBef>
            </a:pP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2699" marR="6849">
              <a:lnSpc>
                <a:spcPct val="95825"/>
              </a:lnSpc>
              <a:spcBef>
                <a:spcPts val="1495"/>
              </a:spcBef>
            </a:pP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5" dirty="0">
                <a:latin typeface="Times New Roman"/>
                <a:cs typeface="Times New Roman"/>
              </a:rPr>
              <a:t>co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3595" y="4173325"/>
            <a:ext cx="4395283" cy="1734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spc="-5" dirty="0">
                <a:latin typeface="Times New Roman"/>
                <a:cs typeface="Times New Roman"/>
              </a:rPr>
              <a:t>ov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25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y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oc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l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(C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14223" marR="61031">
              <a:lnSpc>
                <a:spcPct val="95825"/>
              </a:lnSpc>
              <a:spcBef>
                <a:spcPts val="1227"/>
              </a:spcBef>
            </a:pP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spc="-9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Ne</a:t>
            </a:r>
            <a:r>
              <a:rPr sz="3200" spc="-5" dirty="0">
                <a:latin typeface="Times New Roman"/>
                <a:cs typeface="Times New Roman"/>
              </a:rPr>
              <a:t>tF</a:t>
            </a: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w </a:t>
            </a:r>
            <a:r>
              <a:rPr sz="3200" spc="-5" dirty="0">
                <a:latin typeface="Times New Roman"/>
                <a:cs typeface="Times New Roman"/>
              </a:rPr>
              <a:t>techn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spc="5" dirty="0">
                <a:latin typeface="Times New Roman"/>
                <a:cs typeface="Times New Roman"/>
              </a:rPr>
              <a:t>g</a:t>
            </a:r>
            <a:r>
              <a:rPr sz="3200" dirty="0">
                <a:latin typeface="Times New Roman"/>
                <a:cs typeface="Times New Roman"/>
              </a:rPr>
              <a:t>y</a:t>
            </a:r>
            <a:endParaRPr sz="3200">
              <a:latin typeface="Times New Roman"/>
              <a:cs typeface="Times New Roman"/>
            </a:endParaRPr>
          </a:p>
          <a:p>
            <a:pPr marL="12699" marR="61031">
              <a:lnSpc>
                <a:spcPct val="95825"/>
              </a:lnSpc>
              <a:spcBef>
                <a:spcPts val="1495"/>
              </a:spcBef>
            </a:pPr>
            <a:r>
              <a:rPr sz="3200" dirty="0">
                <a:latin typeface="Times New Roman"/>
                <a:cs typeface="Times New Roman"/>
              </a:rPr>
              <a:t>Prime.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6999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C199-303D-406B-81C7-DB4CDA38F6BA}" type="datetime1">
              <a:rPr lang="es-CO" smtClean="0"/>
              <a:t>4/10/2022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4015591"/>
            <a:ext cx="324485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4293237" y="890806"/>
            <a:ext cx="218760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500" spc="-2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7462" y="2045185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66645" y="2045186"/>
            <a:ext cx="7330888" cy="920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ac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z</a:t>
            </a:r>
            <a:r>
              <a:rPr sz="3200" spc="9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19" dirty="0">
                <a:latin typeface="Times New Roman"/>
                <a:cs typeface="Times New Roman"/>
              </a:rPr>
              <a:t> 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d </a:t>
            </a:r>
            <a:r>
              <a:rPr sz="3200" spc="5" dirty="0">
                <a:latin typeface="Times New Roman"/>
                <a:cs typeface="Times New Roman"/>
              </a:rPr>
              <a:t>ex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-9" dirty="0">
                <a:latin typeface="Times New Roman"/>
                <a:cs typeface="Times New Roman"/>
              </a:rPr>
              <a:t>s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en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5" dirty="0">
                <a:latin typeface="Times New Roman"/>
                <a:cs typeface="Times New Roman"/>
              </a:rPr>
              <a:t>an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19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spc="5" dirty="0">
                <a:latin typeface="Times New Roman"/>
                <a:cs typeface="Times New Roman"/>
              </a:rPr>
              <a:t>ña</a:t>
            </a:r>
            <a:r>
              <a:rPr sz="3200" dirty="0"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  <a:p>
            <a:pPr marL="15746" marR="61031">
              <a:lnSpc>
                <a:spcPct val="95825"/>
              </a:lnSpc>
            </a:pPr>
            <a:r>
              <a:rPr sz="3200" spc="-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25" dirty="0">
                <a:latin typeface="Times New Roman"/>
                <a:cs typeface="Times New Roman"/>
              </a:rPr>
              <a:t>j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25" dirty="0">
                <a:latin typeface="Times New Roman"/>
                <a:cs typeface="Times New Roman"/>
              </a:rPr>
              <a:t>r</a:t>
            </a:r>
            <a:r>
              <a:rPr sz="3200" spc="9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37462" y="3119987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6646" y="3119987"/>
            <a:ext cx="1464885" cy="20967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12108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yu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a a</a:t>
            </a:r>
            <a:endParaRPr sz="3200">
              <a:latin typeface="Times New Roman"/>
              <a:cs typeface="Times New Roman"/>
            </a:endParaRPr>
          </a:p>
          <a:p>
            <a:pPr marL="15746" marR="33045">
              <a:lnSpc>
                <a:spcPct val="95825"/>
              </a:lnSpc>
            </a:pP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ea</a:t>
            </a:r>
            <a:r>
              <a:rPr sz="3200" spc="-5" dirty="0">
                <a:latin typeface="Times New Roman"/>
                <a:cs typeface="Times New Roman"/>
              </a:rPr>
              <a:t>li</a:t>
            </a:r>
            <a:r>
              <a:rPr sz="3200" spc="-9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5746">
              <a:lnSpc>
                <a:spcPct val="95825"/>
              </a:lnSpc>
              <a:spcBef>
                <a:spcPts val="965"/>
              </a:spcBef>
            </a:pPr>
            <a:r>
              <a:rPr sz="3200" spc="-9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y</a:t>
            </a:r>
            <a:r>
              <a:rPr sz="3200" spc="-5" dirty="0">
                <a:latin typeface="Times New Roman"/>
                <a:cs typeface="Times New Roman"/>
              </a:rPr>
              <a:t>u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a a</a:t>
            </a:r>
            <a:endParaRPr sz="3200">
              <a:latin typeface="Times New Roman"/>
              <a:cs typeface="Times New Roman"/>
            </a:endParaRPr>
          </a:p>
          <a:p>
            <a:pPr marL="12699" marR="12108">
              <a:lnSpc>
                <a:spcPct val="95825"/>
              </a:lnSpc>
              <a:spcBef>
                <a:spcPts val="940"/>
              </a:spcBef>
            </a:pP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yu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a 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4259" y="3119987"/>
            <a:ext cx="606686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v</a:t>
            </a:r>
            <a:r>
              <a:rPr sz="3200" spc="9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-5" dirty="0">
                <a:latin typeface="Times New Roman"/>
                <a:cs typeface="Times New Roman"/>
              </a:rPr>
              <a:t>c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5" dirty="0">
                <a:latin typeface="Times New Roman"/>
                <a:cs typeface="Times New Roman"/>
              </a:rPr>
              <a:t>q</a:t>
            </a:r>
            <a:r>
              <a:rPr sz="3200" spc="-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-19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-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5" dirty="0">
                <a:latin typeface="Times New Roman"/>
                <a:cs typeface="Times New Roman"/>
              </a:rPr>
              <a:t>eñ</a:t>
            </a:r>
            <a:r>
              <a:rPr sz="3200" dirty="0">
                <a:latin typeface="Times New Roman"/>
                <a:cs typeface="Times New Roman"/>
              </a:rPr>
              <a:t>o </a:t>
            </a:r>
            <a:r>
              <a:rPr sz="3200" spc="-14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7462" y="4197708"/>
            <a:ext cx="228853" cy="1019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7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4258" y="4197708"/>
            <a:ext cx="5853579" cy="1019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270" marR="61031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spc="-5" dirty="0">
                <a:latin typeface="Times New Roman"/>
                <a:cs typeface="Times New Roman"/>
              </a:rPr>
              <a:t>b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ca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19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nu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v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spc="5" dirty="0">
                <a:latin typeface="Times New Roman"/>
                <a:cs typeface="Times New Roman"/>
              </a:rPr>
              <a:t>qu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71"/>
              </a:spcBef>
            </a:pPr>
            <a:r>
              <a:rPr sz="3200" dirty="0">
                <a:latin typeface="Times New Roman"/>
                <a:cs typeface="Times New Roman"/>
              </a:rPr>
              <a:t>j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ca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19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9" dirty="0">
                <a:latin typeface="Times New Roman"/>
                <a:cs typeface="Times New Roman"/>
              </a:rPr>
              <a:t>p</a:t>
            </a:r>
            <a:r>
              <a:rPr sz="3200" spc="-25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ob</a:t>
            </a: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ema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spc="-5" dirty="0">
                <a:latin typeface="Times New Roman"/>
                <a:cs typeface="Times New Roman"/>
              </a:rPr>
              <a:t>ue</a:t>
            </a:r>
            <a:r>
              <a:rPr sz="3200" spc="5" dirty="0">
                <a:latin typeface="Times New Roman"/>
                <a:cs typeface="Times New Roman"/>
              </a:rPr>
              <a:t>v</a:t>
            </a:r>
            <a:r>
              <a:rPr sz="320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9695" y="5272129"/>
            <a:ext cx="7603131" cy="9188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, si se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5" dirty="0">
                <a:latin typeface="Times New Roman"/>
                <a:cs typeface="Times New Roman"/>
              </a:rPr>
              <a:t>eb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14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spc="5" dirty="0">
                <a:latin typeface="Times New Roman"/>
                <a:cs typeface="Times New Roman"/>
              </a:rPr>
              <a:t>b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9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-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el</a:t>
            </a:r>
            <a:r>
              <a:rPr sz="3200" spc="-9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12699" marR="61031">
              <a:lnSpc>
                <a:spcPct val="95825"/>
              </a:lnSpc>
            </a:pP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d </a:t>
            </a:r>
            <a:r>
              <a:rPr sz="3200" spc="5" dirty="0">
                <a:latin typeface="Times New Roman"/>
                <a:cs typeface="Times New Roman"/>
              </a:rPr>
              <a:t>v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14" dirty="0">
                <a:latin typeface="Times New Roman"/>
                <a:cs typeface="Times New Roman"/>
              </a:rPr>
              <a:t>j</a:t>
            </a:r>
            <a:r>
              <a:rPr sz="320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6999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DD5-C900-4825-BD96-1E28D416E846}" type="datetime1">
              <a:rPr lang="es-CO" smtClean="0"/>
              <a:t>4/10/2022</a:t>
            </a:fld>
            <a:endParaRPr lang="en-US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4509643" y="890806"/>
            <a:ext cx="328180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lang="es-CO"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Preguntas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7463" y="2036588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6644" y="2036590"/>
            <a:ext cx="7695796" cy="217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39965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¿Q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é</a:t>
            </a:r>
            <a:r>
              <a:rPr sz="2800" spc="-91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ac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34" dirty="0">
                <a:latin typeface="Times New Roman"/>
                <a:cs typeface="Times New Roman"/>
              </a:rPr>
              <a:t>o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92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yud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ec</a:t>
            </a:r>
            <a:r>
              <a:rPr sz="2800" spc="5" dirty="0">
                <a:latin typeface="Times New Roman"/>
                <a:cs typeface="Times New Roman"/>
              </a:rPr>
              <a:t>idi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2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43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x</a:t>
            </a:r>
            <a:r>
              <a:rPr sz="2800" spc="19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st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nt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92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tá</a:t>
            </a:r>
          </a:p>
          <a:p>
            <a:pPr marL="12699" marR="745232" indent="3048">
              <a:lnSpc>
                <a:spcPts val="3218"/>
              </a:lnSpc>
              <a:spcBef>
                <a:spcPts val="7"/>
              </a:spcBef>
            </a:pP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bu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96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8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29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84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5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soport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4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</a:t>
            </a:r>
            <a:r>
              <a:rPr sz="2800" spc="5" dirty="0">
                <a:latin typeface="Times New Roman"/>
                <a:cs typeface="Times New Roman"/>
              </a:rPr>
              <a:t>jor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? </a:t>
            </a:r>
          </a:p>
          <a:p>
            <a:pPr marL="12699" marR="745232">
              <a:lnSpc>
                <a:spcPts val="3218"/>
              </a:lnSpc>
              <a:spcBef>
                <a:spcPts val="836"/>
              </a:spcBef>
            </a:pP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lang="es-CO" sz="2800" spc="5" dirty="0">
                <a:latin typeface="Times New Roman"/>
                <a:cs typeface="Times New Roman"/>
              </a:rPr>
              <a:t>a</a:t>
            </a:r>
            <a:r>
              <a:rPr sz="2800" spc="5" dirty="0" err="1">
                <a:latin typeface="Times New Roman"/>
                <a:cs typeface="Times New Roman"/>
              </a:rPr>
              <a:t>nd</a:t>
            </a:r>
            <a:r>
              <a:rPr sz="2800" dirty="0" err="1">
                <a:latin typeface="Times New Roman"/>
                <a:cs typeface="Times New Roman"/>
              </a:rPr>
              <a:t>o</a:t>
            </a:r>
            <a:r>
              <a:rPr sz="2800" spc="-1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5" dirty="0">
                <a:latin typeface="Times New Roman"/>
                <a:cs typeface="Times New Roman"/>
              </a:rPr>
              <a:t>nsid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ra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5" dirty="0">
                <a:latin typeface="Times New Roman"/>
                <a:cs typeface="Times New Roman"/>
              </a:rPr>
              <a:t>rt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nt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89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lo</a:t>
            </a:r>
            <a:r>
              <a:rPr sz="2800" dirty="0">
                <a:latin typeface="Times New Roman"/>
                <a:cs typeface="Times New Roman"/>
              </a:rPr>
              <a:t>s</a:t>
            </a:r>
          </a:p>
          <a:p>
            <a:pPr marL="15746">
              <a:lnSpc>
                <a:spcPts val="2540"/>
              </a:lnSpc>
              <a:spcBef>
                <a:spcPts val="964"/>
              </a:spcBef>
            </a:pPr>
            <a:r>
              <a:rPr sz="4000" baseline="2070" dirty="0">
                <a:latin typeface="Times New Roman"/>
                <a:cs typeface="Times New Roman"/>
              </a:rPr>
              <a:t>p</a:t>
            </a:r>
            <a:r>
              <a:rPr sz="4000" spc="9" baseline="2070" dirty="0">
                <a:latin typeface="Times New Roman"/>
                <a:cs typeface="Times New Roman"/>
              </a:rPr>
              <a:t>ro</a:t>
            </a:r>
            <a:r>
              <a:rPr sz="4000" spc="5" baseline="2070" dirty="0">
                <a:latin typeface="Times New Roman"/>
                <a:cs typeface="Times New Roman"/>
              </a:rPr>
              <a:t>to</a:t>
            </a:r>
            <a:r>
              <a:rPr sz="4000" spc="-29" baseline="2070" dirty="0">
                <a:latin typeface="Times New Roman"/>
                <a:cs typeface="Times New Roman"/>
              </a:rPr>
              <a:t>c</a:t>
            </a:r>
            <a:r>
              <a:rPr sz="4000" spc="5" baseline="2070" dirty="0">
                <a:latin typeface="Times New Roman"/>
                <a:cs typeface="Times New Roman"/>
              </a:rPr>
              <a:t>olo</a:t>
            </a:r>
            <a:r>
              <a:rPr sz="4000" spc="-9" baseline="2070" dirty="0">
                <a:latin typeface="Times New Roman"/>
                <a:cs typeface="Times New Roman"/>
              </a:rPr>
              <a:t>s</a:t>
            </a:r>
            <a:r>
              <a:rPr sz="4000" baseline="2070" dirty="0">
                <a:latin typeface="Times New Roman"/>
                <a:cs typeface="Times New Roman"/>
              </a:rPr>
              <a:t>,</a:t>
            </a:r>
            <a:r>
              <a:rPr sz="4000" spc="-197" baseline="2070" dirty="0">
                <a:latin typeface="Times New Roman"/>
                <a:cs typeface="Times New Roman"/>
              </a:rPr>
              <a:t> </a:t>
            </a:r>
            <a:r>
              <a:rPr sz="4000" spc="-5" baseline="2070" dirty="0">
                <a:latin typeface="Times New Roman"/>
                <a:cs typeface="Times New Roman"/>
              </a:rPr>
              <a:t>¿c</a:t>
            </a:r>
            <a:r>
              <a:rPr sz="4000" spc="5" baseline="2070" dirty="0">
                <a:latin typeface="Times New Roman"/>
                <a:cs typeface="Times New Roman"/>
              </a:rPr>
              <a:t>u</a:t>
            </a:r>
            <a:r>
              <a:rPr sz="4000" spc="-5" baseline="2070" dirty="0">
                <a:latin typeface="Times New Roman"/>
                <a:cs typeface="Times New Roman"/>
              </a:rPr>
              <a:t>á</a:t>
            </a:r>
            <a:r>
              <a:rPr sz="4000" baseline="2070" dirty="0">
                <a:latin typeface="Times New Roman"/>
                <a:cs typeface="Times New Roman"/>
              </a:rPr>
              <a:t>l</a:t>
            </a:r>
            <a:r>
              <a:rPr sz="4000" spc="-29" baseline="2070" dirty="0">
                <a:latin typeface="Times New Roman"/>
                <a:cs typeface="Times New Roman"/>
              </a:rPr>
              <a:t> </a:t>
            </a:r>
            <a:r>
              <a:rPr sz="4000" spc="-5" baseline="2070" dirty="0">
                <a:latin typeface="Times New Roman"/>
                <a:cs typeface="Times New Roman"/>
              </a:rPr>
              <a:t>e</a:t>
            </a:r>
            <a:r>
              <a:rPr sz="4000" baseline="2070" dirty="0">
                <a:latin typeface="Times New Roman"/>
                <a:cs typeface="Times New Roman"/>
              </a:rPr>
              <a:t>s</a:t>
            </a:r>
            <a:r>
              <a:rPr sz="4000" spc="-21" baseline="2070" dirty="0">
                <a:latin typeface="Times New Roman"/>
                <a:cs typeface="Times New Roman"/>
              </a:rPr>
              <a:t> </a:t>
            </a:r>
            <a:r>
              <a:rPr sz="4000" spc="14" baseline="2070" dirty="0">
                <a:latin typeface="Times New Roman"/>
                <a:cs typeface="Times New Roman"/>
              </a:rPr>
              <a:t>l</a:t>
            </a:r>
            <a:r>
              <a:rPr sz="4000" baseline="2070" dirty="0">
                <a:latin typeface="Times New Roman"/>
                <a:cs typeface="Times New Roman"/>
              </a:rPr>
              <a:t>a</a:t>
            </a:r>
            <a:r>
              <a:rPr sz="4000" spc="-19" baseline="2070" dirty="0">
                <a:latin typeface="Times New Roman"/>
                <a:cs typeface="Times New Roman"/>
              </a:rPr>
              <a:t> </a:t>
            </a:r>
            <a:r>
              <a:rPr sz="4000" spc="5" baseline="2070" dirty="0">
                <a:latin typeface="Times New Roman"/>
                <a:cs typeface="Times New Roman"/>
              </a:rPr>
              <a:t>dif</a:t>
            </a:r>
            <a:r>
              <a:rPr sz="4000" spc="-5" baseline="2070" dirty="0">
                <a:latin typeface="Times New Roman"/>
                <a:cs typeface="Times New Roman"/>
              </a:rPr>
              <a:t>e</a:t>
            </a:r>
            <a:r>
              <a:rPr sz="4000" spc="14" baseline="2070" dirty="0">
                <a:latin typeface="Times New Roman"/>
                <a:cs typeface="Times New Roman"/>
              </a:rPr>
              <a:t>r</a:t>
            </a:r>
            <a:r>
              <a:rPr sz="4000" spc="-5" baseline="2070" dirty="0">
                <a:latin typeface="Times New Roman"/>
                <a:cs typeface="Times New Roman"/>
              </a:rPr>
              <a:t>e</a:t>
            </a:r>
            <a:r>
              <a:rPr sz="4000" spc="5" baseline="2070" dirty="0">
                <a:latin typeface="Times New Roman"/>
                <a:cs typeface="Times New Roman"/>
              </a:rPr>
              <a:t>n</a:t>
            </a:r>
            <a:r>
              <a:rPr sz="4000" spc="-5" baseline="2070" dirty="0">
                <a:latin typeface="Times New Roman"/>
                <a:cs typeface="Times New Roman"/>
              </a:rPr>
              <a:t>c</a:t>
            </a:r>
            <a:r>
              <a:rPr sz="4000" spc="14" baseline="2070" dirty="0">
                <a:latin typeface="Times New Roman"/>
                <a:cs typeface="Times New Roman"/>
              </a:rPr>
              <a:t>i</a:t>
            </a:r>
            <a:r>
              <a:rPr sz="4000" baseline="2070" dirty="0">
                <a:latin typeface="Times New Roman"/>
                <a:cs typeface="Times New Roman"/>
              </a:rPr>
              <a:t>a</a:t>
            </a:r>
            <a:r>
              <a:rPr sz="4000" spc="-116" baseline="2070" dirty="0">
                <a:latin typeface="Times New Roman"/>
                <a:cs typeface="Times New Roman"/>
              </a:rPr>
              <a:t> </a:t>
            </a:r>
            <a:r>
              <a:rPr sz="4000" spc="5" baseline="2070" dirty="0">
                <a:latin typeface="Times New Roman"/>
                <a:cs typeface="Times New Roman"/>
              </a:rPr>
              <a:t>entr</a:t>
            </a:r>
            <a:r>
              <a:rPr sz="4000" baseline="2070" dirty="0">
                <a:latin typeface="Times New Roman"/>
                <a:cs typeface="Times New Roman"/>
              </a:rPr>
              <a:t>e</a:t>
            </a:r>
            <a:r>
              <a:rPr sz="4000" spc="-58" baseline="2070" dirty="0">
                <a:latin typeface="Times New Roman"/>
                <a:cs typeface="Times New Roman"/>
              </a:rPr>
              <a:t> </a:t>
            </a:r>
            <a:r>
              <a:rPr sz="4000" spc="5" baseline="2070" dirty="0">
                <a:latin typeface="Times New Roman"/>
                <a:cs typeface="Times New Roman"/>
              </a:rPr>
              <a:t>us</a:t>
            </a:r>
            <a:r>
              <a:rPr sz="4000" baseline="2070" dirty="0">
                <a:latin typeface="Times New Roman"/>
                <a:cs typeface="Times New Roman"/>
              </a:rPr>
              <a:t>o</a:t>
            </a:r>
            <a:r>
              <a:rPr sz="4000" spc="-68" baseline="2070" dirty="0">
                <a:latin typeface="Times New Roman"/>
                <a:cs typeface="Times New Roman"/>
              </a:rPr>
              <a:t> </a:t>
            </a:r>
            <a:r>
              <a:rPr sz="4000" spc="5" baseline="2070" dirty="0">
                <a:latin typeface="Times New Roman"/>
                <a:cs typeface="Times New Roman"/>
              </a:rPr>
              <a:t>r</a:t>
            </a:r>
            <a:r>
              <a:rPr sz="4000" spc="-5" baseline="2070" dirty="0">
                <a:latin typeface="Times New Roman"/>
                <a:cs typeface="Times New Roman"/>
              </a:rPr>
              <a:t>e</a:t>
            </a:r>
            <a:r>
              <a:rPr sz="4000" spc="5" baseline="2070" dirty="0">
                <a:latin typeface="Times New Roman"/>
                <a:cs typeface="Times New Roman"/>
              </a:rPr>
              <a:t>l</a:t>
            </a:r>
            <a:r>
              <a:rPr sz="4000" spc="-5" baseline="2070" dirty="0">
                <a:latin typeface="Times New Roman"/>
                <a:cs typeface="Times New Roman"/>
              </a:rPr>
              <a:t>a</a:t>
            </a:r>
            <a:r>
              <a:rPr sz="4000" spc="5" baseline="2070" dirty="0">
                <a:latin typeface="Times New Roman"/>
                <a:cs typeface="Times New Roman"/>
              </a:rPr>
              <a:t>tiv</a:t>
            </a:r>
            <a:r>
              <a:rPr sz="4000" baseline="2070" dirty="0">
                <a:latin typeface="Times New Roman"/>
                <a:cs typeface="Times New Roman"/>
              </a:rPr>
              <a:t>o</a:t>
            </a:r>
            <a:r>
              <a:rPr sz="4000" spc="-72" baseline="2070" dirty="0">
                <a:latin typeface="Times New Roman"/>
                <a:cs typeface="Times New Roman"/>
              </a:rPr>
              <a:t> </a:t>
            </a:r>
            <a:r>
              <a:rPr sz="4000" spc="5" baseline="2070" dirty="0">
                <a:latin typeface="Times New Roman"/>
                <a:cs typeface="Times New Roman"/>
              </a:rPr>
              <a:t>d</a:t>
            </a:r>
            <a:r>
              <a:rPr sz="4000" baseline="2070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15746" marR="53259">
              <a:lnSpc>
                <a:spcPct val="95825"/>
              </a:lnSpc>
              <a:spcBef>
                <a:spcPts val="13"/>
              </a:spcBef>
            </a:pP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43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9" dirty="0">
                <a:latin typeface="Times New Roman"/>
                <a:cs typeface="Times New Roman"/>
              </a:rPr>
              <a:t>so</a:t>
            </a:r>
            <a:r>
              <a:rPr sz="2800" spc="-9" dirty="0">
                <a:latin typeface="Times New Roman"/>
                <a:cs typeface="Times New Roman"/>
              </a:rPr>
              <a:t>l</a:t>
            </a:r>
            <a:r>
              <a:rPr sz="2800" spc="5" dirty="0">
                <a:latin typeface="Times New Roman"/>
                <a:cs typeface="Times New Roman"/>
              </a:rPr>
              <a:t>ut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44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537463" y="2980325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7462" y="4346083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6646" y="4346084"/>
            <a:ext cx="7363564" cy="174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¿</a:t>
            </a:r>
            <a:r>
              <a:rPr sz="2800" spc="5" dirty="0">
                <a:latin typeface="Times New Roman"/>
                <a:cs typeface="Times New Roman"/>
              </a:rPr>
              <a:t>Po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7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qu</a:t>
            </a:r>
            <a:r>
              <a:rPr sz="2800" dirty="0">
                <a:latin typeface="Times New Roman"/>
                <a:cs typeface="Times New Roman"/>
              </a:rPr>
              <a:t>é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deb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rí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8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ac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ri</a:t>
            </a:r>
            <a:r>
              <a:rPr sz="2800" spc="-5" dirty="0">
                <a:latin typeface="Times New Roman"/>
                <a:cs typeface="Times New Roman"/>
              </a:rPr>
              <a:t>za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stru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2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lógi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a</a:t>
            </a:r>
          </a:p>
          <a:p>
            <a:pPr marL="15746" marR="53259">
              <a:lnSpc>
                <a:spcPct val="95825"/>
              </a:lnSpc>
            </a:pP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6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sola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stru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tur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34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fís</a:t>
            </a:r>
            <a:r>
              <a:rPr sz="2800" spc="14" dirty="0">
                <a:latin typeface="Times New Roman"/>
                <a:cs typeface="Times New Roman"/>
              </a:rPr>
              <a:t>i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?</a:t>
            </a:r>
          </a:p>
          <a:p>
            <a:pPr marL="15746" marR="172180" indent="-3048">
              <a:lnSpc>
                <a:spcPct val="100041"/>
              </a:lnSpc>
              <a:spcBef>
                <a:spcPts val="836"/>
              </a:spcBef>
            </a:pPr>
            <a:r>
              <a:rPr sz="2800" spc="-5" dirty="0">
                <a:latin typeface="Times New Roman"/>
                <a:cs typeface="Times New Roman"/>
              </a:rPr>
              <a:t>¿Q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é</a:t>
            </a:r>
            <a:r>
              <a:rPr sz="2800" spc="-7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ac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34" dirty="0">
                <a:latin typeface="Times New Roman"/>
                <a:cs typeface="Times New Roman"/>
              </a:rPr>
              <a:t>o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9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9" dirty="0">
                <a:latin typeface="Times New Roman"/>
                <a:cs typeface="Times New Roman"/>
              </a:rPr>
              <a:t>q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5" dirty="0">
                <a:latin typeface="Times New Roman"/>
                <a:cs typeface="Times New Roman"/>
              </a:rPr>
              <a:t>it</a:t>
            </a:r>
            <a:r>
              <a:rPr sz="2800" spc="-5" dirty="0">
                <a:latin typeface="Times New Roman"/>
                <a:cs typeface="Times New Roman"/>
              </a:rPr>
              <a:t>ec</a:t>
            </a:r>
            <a:r>
              <a:rPr sz="2800" spc="5" dirty="0">
                <a:latin typeface="Times New Roman"/>
                <a:cs typeface="Times New Roman"/>
              </a:rPr>
              <a:t>tur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bi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nt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84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rí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ons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7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inst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la</a:t>
            </a:r>
            <a:r>
              <a:rPr sz="2800" spc="-29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ió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12" dirty="0">
                <a:latin typeface="Times New Roman"/>
                <a:cs typeface="Times New Roman"/>
              </a:rPr>
              <a:t> </a:t>
            </a:r>
            <a:r>
              <a:rPr sz="2800" spc="5" dirty="0" err="1">
                <a:latin typeface="Times New Roman"/>
                <a:cs typeface="Times New Roman"/>
              </a:rPr>
              <a:t>in</a:t>
            </a:r>
            <a:r>
              <a:rPr sz="2800" spc="-5" dirty="0" err="1">
                <a:latin typeface="Times New Roman"/>
                <a:cs typeface="Times New Roman"/>
              </a:rPr>
              <a:t>a</a:t>
            </a:r>
            <a:r>
              <a:rPr sz="2800" spc="5" dirty="0" err="1">
                <a:latin typeface="Times New Roman"/>
                <a:cs typeface="Times New Roman"/>
              </a:rPr>
              <a:t>lá</a:t>
            </a:r>
            <a:r>
              <a:rPr sz="2800" spc="-14" dirty="0" err="1">
                <a:latin typeface="Times New Roman"/>
                <a:cs typeface="Times New Roman"/>
              </a:rPr>
              <a:t>m</a:t>
            </a:r>
            <a:r>
              <a:rPr sz="2800" spc="5" dirty="0" err="1">
                <a:latin typeface="Times New Roman"/>
                <a:cs typeface="Times New Roman"/>
              </a:rPr>
              <a:t>b</a:t>
            </a:r>
            <a:r>
              <a:rPr sz="2800" spc="9" dirty="0" err="1">
                <a:latin typeface="Times New Roman"/>
                <a:cs typeface="Times New Roman"/>
              </a:rPr>
              <a:t>r</a:t>
            </a:r>
            <a:r>
              <a:rPr sz="2800" spc="5" dirty="0" err="1">
                <a:latin typeface="Times New Roman"/>
                <a:cs typeface="Times New Roman"/>
              </a:rPr>
              <a:t>i</a:t>
            </a:r>
            <a:r>
              <a:rPr sz="2800" spc="-5" dirty="0" err="1">
                <a:latin typeface="Times New Roman"/>
                <a:cs typeface="Times New Roman"/>
              </a:rPr>
              <a:t>ca</a:t>
            </a:r>
            <a:r>
              <a:rPr sz="2800" dirty="0">
                <a:latin typeface="Times New Roman"/>
                <a:cs typeface="Times New Roman"/>
              </a:rPr>
              <a:t>?</a:t>
            </a:r>
            <a:endParaRPr lang="es-CO" sz="2800" dirty="0">
              <a:latin typeface="Times New Roman"/>
              <a:cs typeface="Times New Roman"/>
            </a:endParaRPr>
          </a:p>
          <a:p>
            <a:pPr marL="15746" marR="172180" indent="-3048">
              <a:lnSpc>
                <a:spcPct val="100041"/>
              </a:lnSpc>
              <a:spcBef>
                <a:spcPts val="836"/>
              </a:spcBef>
            </a:pPr>
            <a:r>
              <a:rPr lang="es-CO" sz="2800" dirty="0" err="1">
                <a:solidFill>
                  <a:srgbClr val="0070C0"/>
                </a:solidFill>
                <a:latin typeface="Times New Roman"/>
                <a:cs typeface="Times New Roman"/>
              </a:rPr>
              <a:t>Site</a:t>
            </a:r>
            <a:r>
              <a:rPr lang="es-CO" sz="280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CO" sz="2800" dirty="0" err="1">
                <a:solidFill>
                  <a:srgbClr val="0070C0"/>
                </a:solidFill>
                <a:latin typeface="Times New Roman"/>
                <a:cs typeface="Times New Roman"/>
              </a:rPr>
              <a:t>survey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4679" y="4346083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7462" y="5287915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93C-E8E9-4A52-990C-5D591959969B}" type="datetime1">
              <a:rPr lang="es-CO" smtClean="0"/>
              <a:t>4/10/2022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895603" y="890806"/>
            <a:ext cx="841044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1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dó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e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ta</a:t>
            </a:r>
            <a:r>
              <a:rPr sz="4500" spc="-1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7462" y="2045185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•</a:t>
            </a:r>
            <a:endParaRPr sz="320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6646" y="2045186"/>
            <a:ext cx="7181463" cy="920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ac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-25" dirty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z</a:t>
            </a:r>
            <a:r>
              <a:rPr sz="3200" spc="9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-9" dirty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s 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d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x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-25" dirty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en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e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3200" spc="9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é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3200" spc="-25" dirty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no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endParaRPr sz="320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5746" marR="61031">
              <a:lnSpc>
                <a:spcPct val="95825"/>
              </a:lnSpc>
            </a:pP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de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:</a:t>
            </a:r>
            <a:endParaRPr sz="320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4662" y="3099198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67458" y="3099198"/>
            <a:ext cx="7657591" cy="3330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45716">
              <a:lnSpc>
                <a:spcPts val="2955"/>
              </a:lnSpc>
              <a:spcBef>
                <a:spcPts val="147"/>
              </a:spcBef>
            </a:pP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u</a:t>
            </a:r>
            <a:r>
              <a:rPr sz="2900" spc="-64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i</a:t>
            </a:r>
            <a:r>
              <a:rPr sz="2900" dirty="0">
                <a:latin typeface="Times New Roman"/>
                <a:cs typeface="Times New Roman"/>
              </a:rPr>
              <a:t>n</a:t>
            </a:r>
            <a:r>
              <a:rPr sz="2900" spc="9" dirty="0">
                <a:latin typeface="Times New Roman"/>
                <a:cs typeface="Times New Roman"/>
              </a:rPr>
              <a:t>f</a:t>
            </a:r>
            <a:r>
              <a:rPr sz="2900" spc="5" dirty="0">
                <a:latin typeface="Times New Roman"/>
                <a:cs typeface="Times New Roman"/>
              </a:rPr>
              <a:t>ra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spc="-9" dirty="0">
                <a:latin typeface="Times New Roman"/>
                <a:cs typeface="Times New Roman"/>
              </a:rPr>
              <a:t>t</a:t>
            </a:r>
            <a:r>
              <a:rPr sz="2900" spc="5" dirty="0">
                <a:latin typeface="Times New Roman"/>
                <a:cs typeface="Times New Roman"/>
              </a:rPr>
              <a:t>ru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tur</a:t>
            </a:r>
            <a:r>
              <a:rPr sz="2900" dirty="0">
                <a:latin typeface="Times New Roman"/>
                <a:cs typeface="Times New Roman"/>
              </a:rPr>
              <a:t>a</a:t>
            </a:r>
          </a:p>
          <a:p>
            <a:pPr marL="197089">
              <a:lnSpc>
                <a:spcPct val="95825"/>
              </a:lnSpc>
              <a:spcBef>
                <a:spcPts val="581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5" dirty="0">
                <a:latin typeface="Times New Roman"/>
                <a:cs typeface="Times New Roman"/>
              </a:rPr>
              <a:t>tr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ct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óg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5" dirty="0">
                <a:latin typeface="Times New Roman"/>
                <a:cs typeface="Times New Roman"/>
              </a:rPr>
              <a:t>(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9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ri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ad,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j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9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qu</a:t>
            </a:r>
            <a:r>
              <a:rPr sz="2400" spc="5" dirty="0">
                <a:latin typeface="Times New Roman"/>
                <a:cs typeface="Times New Roman"/>
              </a:rPr>
              <a:t>í</a:t>
            </a:r>
            <a:r>
              <a:rPr sz="2400" dirty="0">
                <a:latin typeface="Times New Roman"/>
                <a:cs typeface="Times New Roman"/>
              </a:rPr>
              <a:t>a,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op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spc="-5" dirty="0">
                <a:latin typeface="Times New Roman"/>
                <a:cs typeface="Times New Roman"/>
              </a:rPr>
              <a:t>l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g</a:t>
            </a:r>
            <a:r>
              <a:rPr sz="2400" spc="5" dirty="0">
                <a:latin typeface="Times New Roman"/>
                <a:cs typeface="Times New Roman"/>
              </a:rPr>
              <a:t>í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)</a:t>
            </a:r>
          </a:p>
          <a:p>
            <a:pPr marL="197089" marR="45716">
              <a:lnSpc>
                <a:spcPct val="95825"/>
              </a:lnSpc>
              <a:spcBef>
                <a:spcPts val="722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5" dirty="0">
                <a:latin typeface="Times New Roman"/>
                <a:cs typeface="Times New Roman"/>
              </a:rPr>
              <a:t>tr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ct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19" dirty="0">
                <a:latin typeface="Times New Roman"/>
                <a:cs typeface="Times New Roman"/>
              </a:rPr>
              <a:t>f</a:t>
            </a:r>
            <a:r>
              <a:rPr sz="2400" spc="-5" dirty="0">
                <a:latin typeface="Times New Roman"/>
                <a:cs typeface="Times New Roman"/>
              </a:rPr>
              <a:t>í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</a:t>
            </a:r>
          </a:p>
          <a:p>
            <a:pPr marL="12699" marR="696487">
              <a:lnSpc>
                <a:spcPts val="3218"/>
              </a:lnSpc>
              <a:spcBef>
                <a:spcPts val="838"/>
              </a:spcBef>
            </a:pPr>
            <a:r>
              <a:rPr sz="2900" spc="-5" dirty="0">
                <a:latin typeface="Times New Roman"/>
                <a:cs typeface="Times New Roman"/>
              </a:rPr>
              <a:t>D</a:t>
            </a:r>
            <a:r>
              <a:rPr sz="2900" spc="5" dirty="0">
                <a:latin typeface="Times New Roman"/>
                <a:cs typeface="Times New Roman"/>
              </a:rPr>
              <a:t>ir</a:t>
            </a:r>
            <a:r>
              <a:rPr sz="2900" spc="-5" dirty="0">
                <a:latin typeface="Times New Roman"/>
                <a:cs typeface="Times New Roman"/>
              </a:rPr>
              <a:t>ecc</a:t>
            </a:r>
            <a:r>
              <a:rPr sz="2900" spc="5" dirty="0">
                <a:latin typeface="Times New Roman"/>
                <a:cs typeface="Times New Roman"/>
              </a:rPr>
              <a:t>io</a:t>
            </a:r>
            <a:r>
              <a:rPr sz="2900" spc="9" dirty="0">
                <a:latin typeface="Times New Roman"/>
                <a:cs typeface="Times New Roman"/>
              </a:rPr>
              <a:t>n</a:t>
            </a:r>
            <a:r>
              <a:rPr sz="2900" spc="5" dirty="0">
                <a:latin typeface="Times New Roman"/>
                <a:cs typeface="Times New Roman"/>
              </a:rPr>
              <a:t>a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i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nt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195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y</a:t>
            </a:r>
            <a:r>
              <a:rPr sz="2900" spc="-23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sig</a:t>
            </a:r>
            <a:r>
              <a:rPr sz="2900" spc="9" dirty="0">
                <a:latin typeface="Times New Roman"/>
                <a:cs typeface="Times New Roman"/>
              </a:rPr>
              <a:t>n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-29" dirty="0">
                <a:latin typeface="Times New Roman"/>
                <a:cs typeface="Times New Roman"/>
              </a:rPr>
              <a:t>c</a:t>
            </a:r>
            <a:r>
              <a:rPr sz="2900" spc="14" dirty="0">
                <a:latin typeface="Times New Roman"/>
                <a:cs typeface="Times New Roman"/>
              </a:rPr>
              <a:t>i</a:t>
            </a:r>
            <a:r>
              <a:rPr sz="2900" spc="5" dirty="0">
                <a:latin typeface="Times New Roman"/>
                <a:cs typeface="Times New Roman"/>
              </a:rPr>
              <a:t>ó</a:t>
            </a:r>
            <a:r>
              <a:rPr sz="2900" dirty="0">
                <a:latin typeface="Times New Roman"/>
                <a:cs typeface="Times New Roman"/>
              </a:rPr>
              <a:t>n</a:t>
            </a:r>
            <a:r>
              <a:rPr sz="2900" spc="-136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19" dirty="0">
                <a:latin typeface="Times New Roman"/>
                <a:cs typeface="Times New Roman"/>
              </a:rPr>
              <a:t>o</a:t>
            </a:r>
            <a:r>
              <a:rPr sz="2900" spc="-14" dirty="0">
                <a:latin typeface="Times New Roman"/>
                <a:cs typeface="Times New Roman"/>
              </a:rPr>
              <a:t>m</a:t>
            </a:r>
            <a:r>
              <a:rPr sz="2900" dirty="0">
                <a:latin typeface="Times New Roman"/>
                <a:cs typeface="Times New Roman"/>
              </a:rPr>
              <a:t>b</a:t>
            </a:r>
            <a:r>
              <a:rPr sz="2900" spc="9" dirty="0">
                <a:latin typeface="Times New Roman"/>
                <a:cs typeface="Times New Roman"/>
              </a:rPr>
              <a:t>r</a:t>
            </a:r>
            <a:r>
              <a:rPr sz="2900" dirty="0">
                <a:latin typeface="Times New Roman"/>
                <a:cs typeface="Times New Roman"/>
              </a:rPr>
              <a:t>es </a:t>
            </a:r>
          </a:p>
          <a:p>
            <a:pPr marL="12699" marR="696487">
              <a:lnSpc>
                <a:spcPts val="3218"/>
              </a:lnSpc>
              <a:spcBef>
                <a:spcPts val="843"/>
              </a:spcBef>
            </a:pPr>
            <a:r>
              <a:rPr sz="2900" spc="-5" dirty="0">
                <a:latin typeface="Times New Roman"/>
                <a:cs typeface="Times New Roman"/>
              </a:rPr>
              <a:t>Ca</a:t>
            </a:r>
            <a:r>
              <a:rPr sz="2900" spc="5" dirty="0">
                <a:latin typeface="Times New Roman"/>
                <a:cs typeface="Times New Roman"/>
              </a:rPr>
              <a:t>bl</a:t>
            </a:r>
            <a:r>
              <a:rPr sz="2900" spc="-5" dirty="0">
                <a:latin typeface="Times New Roman"/>
                <a:cs typeface="Times New Roman"/>
              </a:rPr>
              <a:t>ea</a:t>
            </a:r>
            <a:r>
              <a:rPr sz="2900" spc="9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86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y</a:t>
            </a:r>
            <a:r>
              <a:rPr sz="2900" spc="-23" dirty="0">
                <a:latin typeface="Times New Roman"/>
                <a:cs typeface="Times New Roman"/>
              </a:rPr>
              <a:t> 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dio</a:t>
            </a: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-84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tr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14" dirty="0">
                <a:latin typeface="Times New Roman"/>
                <a:cs typeface="Times New Roman"/>
              </a:rPr>
              <a:t>s</a:t>
            </a:r>
            <a:r>
              <a:rPr sz="2900" spc="-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isió</a:t>
            </a:r>
            <a:r>
              <a:rPr sz="2900" dirty="0">
                <a:latin typeface="Times New Roman"/>
                <a:cs typeface="Times New Roman"/>
              </a:rPr>
              <a:t>n </a:t>
            </a:r>
          </a:p>
          <a:p>
            <a:pPr marL="12699" marR="696487">
              <a:lnSpc>
                <a:spcPts val="3218"/>
              </a:lnSpc>
              <a:spcBef>
                <a:spcPts val="843"/>
              </a:spcBef>
            </a:pPr>
            <a:r>
              <a:rPr sz="2900" spc="-5" dirty="0">
                <a:latin typeface="Times New Roman"/>
                <a:cs typeface="Times New Roman"/>
              </a:rPr>
              <a:t>Re</a:t>
            </a:r>
            <a:r>
              <a:rPr sz="2900" spc="5" dirty="0">
                <a:latin typeface="Times New Roman"/>
                <a:cs typeface="Times New Roman"/>
              </a:rPr>
              <a:t>stri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ion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-119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14" dirty="0">
                <a:latin typeface="Times New Roman"/>
                <a:cs typeface="Times New Roman"/>
              </a:rPr>
              <a:t>r</a:t>
            </a:r>
            <a:r>
              <a:rPr sz="2900" dirty="0">
                <a:latin typeface="Times New Roman"/>
                <a:cs typeface="Times New Roman"/>
              </a:rPr>
              <a:t>q</a:t>
            </a:r>
            <a:r>
              <a:rPr sz="2900" spc="14" dirty="0">
                <a:latin typeface="Times New Roman"/>
                <a:cs typeface="Times New Roman"/>
              </a:rPr>
              <a:t>u</a:t>
            </a:r>
            <a:r>
              <a:rPr sz="2900" spc="5" dirty="0">
                <a:latin typeface="Times New Roman"/>
                <a:cs typeface="Times New Roman"/>
              </a:rPr>
              <a:t>it</a:t>
            </a:r>
            <a:r>
              <a:rPr sz="2900" spc="-5" dirty="0">
                <a:latin typeface="Times New Roman"/>
                <a:cs typeface="Times New Roman"/>
              </a:rPr>
              <a:t>ec</a:t>
            </a:r>
            <a:r>
              <a:rPr sz="2900" spc="-9" dirty="0">
                <a:latin typeface="Times New Roman"/>
                <a:cs typeface="Times New Roman"/>
              </a:rPr>
              <a:t>t</a:t>
            </a:r>
            <a:r>
              <a:rPr sz="2900" spc="5" dirty="0">
                <a:latin typeface="Times New Roman"/>
                <a:cs typeface="Times New Roman"/>
              </a:rPr>
              <a:t>ur</a:t>
            </a:r>
            <a:r>
              <a:rPr sz="2900" dirty="0">
                <a:latin typeface="Times New Roman"/>
                <a:cs typeface="Times New Roman"/>
              </a:rPr>
              <a:t>a</a:t>
            </a:r>
            <a:r>
              <a:rPr sz="2900" spc="-13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y</a:t>
            </a:r>
            <a:r>
              <a:rPr sz="2900" spc="-23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a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bi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14" dirty="0">
                <a:latin typeface="Times New Roman"/>
                <a:cs typeface="Times New Roman"/>
              </a:rPr>
              <a:t>te</a:t>
            </a:r>
            <a:endParaRPr sz="2900" dirty="0">
              <a:latin typeface="Times New Roman"/>
              <a:cs typeface="Times New Roman"/>
            </a:endParaRPr>
          </a:p>
          <a:p>
            <a:pPr marL="12699" marR="45716">
              <a:lnSpc>
                <a:spcPct val="95825"/>
              </a:lnSpc>
              <a:spcBef>
                <a:spcPts val="878"/>
              </a:spcBef>
            </a:pP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lu</a:t>
            </a:r>
            <a:r>
              <a:rPr sz="2900" dirty="0">
                <a:latin typeface="Times New Roman"/>
                <a:cs typeface="Times New Roman"/>
              </a:rPr>
              <a:t>d</a:t>
            </a:r>
            <a:r>
              <a:rPr sz="2900" spc="-88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33" dirty="0">
                <a:latin typeface="Times New Roman"/>
                <a:cs typeface="Times New Roman"/>
              </a:rPr>
              <a:t> </a:t>
            </a:r>
            <a:r>
              <a:rPr sz="2900" spc="-9" dirty="0">
                <a:latin typeface="Times New Roman"/>
                <a:cs typeface="Times New Roman"/>
              </a:rPr>
              <a:t>l</a:t>
            </a:r>
            <a:r>
              <a:rPr sz="2900" dirty="0">
                <a:latin typeface="Times New Roman"/>
                <a:cs typeface="Times New Roman"/>
              </a:rPr>
              <a:t>a</a:t>
            </a:r>
            <a:r>
              <a:rPr sz="2900" spc="-19" dirty="0">
                <a:latin typeface="Times New Roman"/>
                <a:cs typeface="Times New Roman"/>
              </a:rPr>
              <a:t> </a:t>
            </a:r>
            <a:r>
              <a:rPr sz="2900" spc="14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94661" y="4473834"/>
            <a:ext cx="256209" cy="1929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</a:p>
          <a:p>
            <a:pPr marL="12699">
              <a:lnSpc>
                <a:spcPct val="95825"/>
              </a:lnSpc>
              <a:spcBef>
                <a:spcPts val="700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</a:p>
          <a:p>
            <a:pPr marL="12699">
              <a:lnSpc>
                <a:spcPct val="95825"/>
              </a:lnSpc>
              <a:spcBef>
                <a:spcPts val="839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</a:p>
          <a:p>
            <a:pPr marL="12699">
              <a:lnSpc>
                <a:spcPct val="95825"/>
              </a:lnSpc>
              <a:spcBef>
                <a:spcPts val="847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746999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31FC-42E2-4603-9DBC-6A5051AEDBC9}" type="datetime1">
              <a:rPr lang="es-CO" smtClean="0"/>
              <a:t>4/10/2022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633474" y="828189"/>
            <a:ext cx="1564182" cy="1112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ener</a:t>
            </a:r>
          </a:p>
          <a:p>
            <a:pPr marL="12699" marR="68575">
              <a:lnSpc>
                <a:spcPct val="95825"/>
              </a:lnSpc>
              <a:spcBef>
                <a:spcPts val="627"/>
              </a:spcBef>
            </a:pPr>
            <a:endParaRPr sz="37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6911" y="828189"/>
            <a:ext cx="55156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7267" y="828189"/>
            <a:ext cx="1782876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700" spc="-1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7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87264" y="828189"/>
            <a:ext cx="138475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apa)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89445" y="828189"/>
            <a:ext cx="52710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36865" y="828189"/>
            <a:ext cx="42407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1951" y="828189"/>
            <a:ext cx="67645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746999" y="5947509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D066-DEB4-420F-9CC4-ACE2437CAC12}" type="datetime1">
              <a:rPr lang="es-CO" smtClean="0"/>
              <a:t>4/10/2022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49" y="1644652"/>
            <a:ext cx="7301965" cy="516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633474" y="828189"/>
            <a:ext cx="1564182" cy="1112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ener</a:t>
            </a:r>
          </a:p>
          <a:p>
            <a:pPr marL="12699" marR="68575">
              <a:lnSpc>
                <a:spcPct val="95825"/>
              </a:lnSpc>
              <a:spcBef>
                <a:spcPts val="627"/>
              </a:spcBef>
            </a:pPr>
            <a:endParaRPr sz="37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6911" y="828189"/>
            <a:ext cx="55156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7267" y="828189"/>
            <a:ext cx="1782876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700" spc="-1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7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87264" y="828189"/>
            <a:ext cx="138475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apa)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89445" y="828189"/>
            <a:ext cx="52710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36865" y="828189"/>
            <a:ext cx="42407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1951" y="828189"/>
            <a:ext cx="67645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746999" y="5947509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D066-DEB4-420F-9CC4-ACE2437CAC12}" type="datetime1">
              <a:rPr lang="es-CO" smtClean="0"/>
              <a:t>4/10/2022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F496B4FC-5EFD-C639-D429-E224F68FD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11" y="1608459"/>
            <a:ext cx="5364061" cy="514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34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1633474" y="828189"/>
            <a:ext cx="1564182" cy="1112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ener</a:t>
            </a:r>
          </a:p>
          <a:p>
            <a:pPr marL="12699" marR="68575">
              <a:lnSpc>
                <a:spcPct val="95825"/>
              </a:lnSpc>
              <a:spcBef>
                <a:spcPts val="627"/>
              </a:spcBef>
            </a:pPr>
            <a:endParaRPr sz="37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6911" y="828189"/>
            <a:ext cx="55156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87267" y="828189"/>
            <a:ext cx="1782876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700" spc="-1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7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87264" y="828189"/>
            <a:ext cx="138475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apa)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89445" y="828189"/>
            <a:ext cx="52710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36865" y="828189"/>
            <a:ext cx="42407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81951" y="828189"/>
            <a:ext cx="67645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8746999" y="5947509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D066-DEB4-420F-9CC4-ACE2437CAC12}" type="datetime1">
              <a:rPr lang="es-CO" smtClean="0"/>
              <a:t>4/10/2022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Picture 2" descr="Diagramas de topología de red, con ejemplos y plantillas">
            <a:extLst>
              <a:ext uri="{FF2B5EF4-FFF2-40B4-BE49-F238E27FC236}">
                <a16:creationId xmlns:a16="http://schemas.microsoft.com/office/drawing/2014/main" id="{027FD1F8-76BA-6007-DB10-63BD6DA57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104" y="1644651"/>
            <a:ext cx="8041983" cy="499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D1CE84F-EE27-C676-8947-75657ED5543D}"/>
              </a:ext>
            </a:extLst>
          </p:cNvPr>
          <p:cNvSpPr txBox="1"/>
          <p:nvPr/>
        </p:nvSpPr>
        <p:spPr>
          <a:xfrm>
            <a:off x="1575599" y="6640733"/>
            <a:ext cx="487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https://www.edrawsoft.com/es/network-topologies.html</a:t>
            </a:r>
          </a:p>
        </p:txBody>
      </p:sp>
    </p:spTree>
    <p:extLst>
      <p:ext uri="{BB962C8B-B14F-4D97-AF65-F5344CB8AC3E}">
        <p14:creationId xmlns:p14="http://schemas.microsoft.com/office/powerpoint/2010/main" val="372579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1753870" y="557049"/>
            <a:ext cx="8171180" cy="4821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46311" algn="ctr">
              <a:lnSpc>
                <a:spcPts val="4594"/>
              </a:lnSpc>
              <a:spcBef>
                <a:spcPts val="229"/>
              </a:spcBef>
            </a:pP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r>
              <a:rPr sz="4500" spc="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o y</a:t>
            </a:r>
          </a:p>
          <a:p>
            <a:pPr marL="977528" marR="1164623" algn="ctr">
              <a:lnSpc>
                <a:spcPct val="95825"/>
              </a:lnSpc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ig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ci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ó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no</a:t>
            </a:r>
            <a:r>
              <a:rPr sz="4500" spc="-2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  <a:p>
            <a:pPr marL="128514" indent="-3048">
              <a:lnSpc>
                <a:spcPct val="100041"/>
              </a:lnSpc>
              <a:spcBef>
                <a:spcPts val="2127"/>
              </a:spcBef>
            </a:pPr>
            <a:r>
              <a:rPr sz="3000" spc="5" dirty="0">
                <a:latin typeface="Times New Roman"/>
                <a:cs typeface="Times New Roman"/>
              </a:rPr>
              <a:t>D</a:t>
            </a:r>
            <a:r>
              <a:rPr sz="3000" spc="-5" dirty="0">
                <a:latin typeface="Times New Roman"/>
                <a:cs typeface="Times New Roman"/>
              </a:rPr>
              <a:t>ir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9" dirty="0">
                <a:latin typeface="Times New Roman"/>
                <a:cs typeface="Times New Roman"/>
              </a:rPr>
              <a:t>c</a:t>
            </a:r>
            <a:r>
              <a:rPr sz="3000" dirty="0">
                <a:latin typeface="Times New Roman"/>
                <a:cs typeface="Times New Roman"/>
              </a:rPr>
              <a:t>c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o</a:t>
            </a:r>
            <a:r>
              <a:rPr sz="3000" spc="9" dirty="0">
                <a:latin typeface="Times New Roman"/>
                <a:cs typeface="Times New Roman"/>
              </a:rPr>
              <a:t>n</a:t>
            </a:r>
            <a:r>
              <a:rPr sz="3000" spc="5" dirty="0">
                <a:latin typeface="Times New Roman"/>
                <a:cs typeface="Times New Roman"/>
              </a:rPr>
              <a:t>a</a:t>
            </a:r>
            <a:r>
              <a:rPr sz="3000" spc="-5" dirty="0">
                <a:latin typeface="Times New Roman"/>
                <a:cs typeface="Times New Roman"/>
              </a:rPr>
              <a:t>mi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9" dirty="0">
                <a:latin typeface="Times New Roman"/>
                <a:cs typeface="Times New Roman"/>
              </a:rPr>
              <a:t>n</a:t>
            </a: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o </a:t>
            </a:r>
            <a:r>
              <a:rPr sz="3000" spc="9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P p</a:t>
            </a:r>
            <a:r>
              <a:rPr sz="3000" spc="5" dirty="0">
                <a:latin typeface="Times New Roman"/>
                <a:cs typeface="Times New Roman"/>
              </a:rPr>
              <a:t>a</a:t>
            </a:r>
            <a:r>
              <a:rPr sz="3000" spc="-5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9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l</a:t>
            </a:r>
            <a:r>
              <a:rPr sz="3000" dirty="0">
                <a:latin typeface="Times New Roman"/>
                <a:cs typeface="Times New Roman"/>
              </a:rPr>
              <a:t>os</a:t>
            </a:r>
            <a:r>
              <a:rPr sz="3000" spc="-14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d</a:t>
            </a:r>
            <a:r>
              <a:rPr sz="3000" spc="-5" dirty="0">
                <a:latin typeface="Times New Roman"/>
                <a:cs typeface="Times New Roman"/>
              </a:rPr>
              <a:t>is</a:t>
            </a:r>
            <a:r>
              <a:rPr sz="3000" dirty="0">
                <a:latin typeface="Times New Roman"/>
                <a:cs typeface="Times New Roman"/>
              </a:rPr>
              <a:t>po</a:t>
            </a:r>
            <a:r>
              <a:rPr sz="3000" spc="-5" dirty="0">
                <a:latin typeface="Times New Roman"/>
                <a:cs typeface="Times New Roman"/>
              </a:rPr>
              <a:t>sit</a:t>
            </a:r>
            <a:r>
              <a:rPr sz="3000" spc="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vos ppa</a:t>
            </a:r>
            <a:r>
              <a:rPr sz="3000" spc="-5" dirty="0">
                <a:latin typeface="Times New Roman"/>
                <a:cs typeface="Times New Roman"/>
              </a:rPr>
              <a:t>l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-5" dirty="0">
                <a:latin typeface="Times New Roman"/>
                <a:cs typeface="Times New Roman"/>
              </a:rPr>
              <a:t>s</a:t>
            </a:r>
            <a:r>
              <a:rPr sz="3000" dirty="0">
                <a:latin typeface="Times New Roman"/>
                <a:cs typeface="Times New Roman"/>
              </a:rPr>
              <a:t>,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r</a:t>
            </a:r>
            <a:r>
              <a:rPr sz="3000" spc="-9" dirty="0">
                <a:latin typeface="Times New Roman"/>
                <a:cs typeface="Times New Roman"/>
              </a:rPr>
              <a:t>e</a:t>
            </a:r>
            <a:r>
              <a:rPr sz="3000" dirty="0">
                <a:latin typeface="Times New Roman"/>
                <a:cs typeface="Times New Roman"/>
              </a:rPr>
              <a:t>des de </a:t>
            </a:r>
            <a:r>
              <a:rPr sz="3000" spc="5" dirty="0">
                <a:latin typeface="Times New Roman"/>
                <a:cs typeface="Times New Roman"/>
              </a:rPr>
              <a:t>c</a:t>
            </a:r>
            <a:r>
              <a:rPr sz="3000" spc="-5" dirty="0">
                <a:latin typeface="Times New Roman"/>
                <a:cs typeface="Times New Roman"/>
              </a:rPr>
              <a:t>l</a:t>
            </a:r>
            <a:r>
              <a:rPr sz="3000" spc="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en</a:t>
            </a: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-5" dirty="0">
                <a:latin typeface="Times New Roman"/>
                <a:cs typeface="Times New Roman"/>
              </a:rPr>
              <a:t>s</a:t>
            </a:r>
            <a:r>
              <a:rPr sz="3000" dirty="0">
                <a:latin typeface="Times New Roman"/>
                <a:cs typeface="Times New Roman"/>
              </a:rPr>
              <a:t>,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-9" dirty="0">
                <a:latin typeface="Times New Roman"/>
                <a:cs typeface="Times New Roman"/>
              </a:rPr>
              <a:t>d</a:t>
            </a:r>
            <a:r>
              <a:rPr sz="3000" dirty="0">
                <a:latin typeface="Times New Roman"/>
                <a:cs typeface="Times New Roman"/>
              </a:rPr>
              <a:t>es de</a:t>
            </a:r>
            <a:r>
              <a:rPr sz="3000" spc="9" dirty="0">
                <a:latin typeface="Times New Roman"/>
                <a:cs typeface="Times New Roman"/>
              </a:rPr>
              <a:t> </a:t>
            </a:r>
            <a:r>
              <a:rPr sz="3000" spc="-5" dirty="0" err="1">
                <a:latin typeface="Times New Roman"/>
                <a:cs typeface="Times New Roman"/>
              </a:rPr>
              <a:t>s</a:t>
            </a:r>
            <a:r>
              <a:rPr sz="3000" dirty="0" err="1">
                <a:latin typeface="Times New Roman"/>
                <a:cs typeface="Times New Roman"/>
              </a:rPr>
              <a:t>e</a:t>
            </a:r>
            <a:r>
              <a:rPr sz="3000" spc="-5" dirty="0" err="1">
                <a:latin typeface="Times New Roman"/>
                <a:cs typeface="Times New Roman"/>
              </a:rPr>
              <a:t>r</a:t>
            </a:r>
            <a:r>
              <a:rPr sz="3000" spc="-9" dirty="0" err="1">
                <a:latin typeface="Times New Roman"/>
                <a:cs typeface="Times New Roman"/>
              </a:rPr>
              <a:t>v</a:t>
            </a:r>
            <a:r>
              <a:rPr sz="3000" spc="-5" dirty="0" err="1">
                <a:latin typeface="Times New Roman"/>
                <a:cs typeface="Times New Roman"/>
              </a:rPr>
              <a:t>i</a:t>
            </a:r>
            <a:r>
              <a:rPr sz="3000" dirty="0" err="1">
                <a:latin typeface="Times New Roman"/>
                <a:cs typeface="Times New Roman"/>
              </a:rPr>
              <a:t>d</a:t>
            </a:r>
            <a:r>
              <a:rPr sz="3000" spc="5" dirty="0" err="1">
                <a:latin typeface="Times New Roman"/>
                <a:cs typeface="Times New Roman"/>
              </a:rPr>
              <a:t>o</a:t>
            </a:r>
            <a:r>
              <a:rPr sz="3000" spc="9" dirty="0" err="1">
                <a:latin typeface="Times New Roman"/>
                <a:cs typeface="Times New Roman"/>
              </a:rPr>
              <a:t>r</a:t>
            </a:r>
            <a:r>
              <a:rPr sz="3000" dirty="0" err="1">
                <a:latin typeface="Times New Roman"/>
                <a:cs typeface="Times New Roman"/>
              </a:rPr>
              <a:t>e</a:t>
            </a:r>
            <a:r>
              <a:rPr sz="3000" spc="-5" dirty="0" err="1">
                <a:latin typeface="Times New Roman"/>
                <a:cs typeface="Times New Roman"/>
              </a:rPr>
              <a:t>s</a:t>
            </a:r>
            <a:r>
              <a:rPr sz="3000" spc="5" dirty="0">
                <a:latin typeface="Times New Roman"/>
                <a:cs typeface="Times New Roman"/>
              </a:rPr>
              <a:t>,</a:t>
            </a:r>
            <a:r>
              <a:rPr lang="es-CO" sz="3000" spc="5" dirty="0">
                <a:latin typeface="Times New Roman"/>
                <a:cs typeface="Times New Roman"/>
              </a:rPr>
              <a:t> </a:t>
            </a:r>
            <a:r>
              <a:rPr lang="es-CO" sz="3000" spc="5" dirty="0" err="1">
                <a:latin typeface="Times New Roman"/>
                <a:cs typeface="Times New Roman"/>
              </a:rPr>
              <a:t>VLANs</a:t>
            </a:r>
            <a:r>
              <a:rPr sz="3000" dirty="0">
                <a:latin typeface="Times New Roman"/>
                <a:cs typeface="Times New Roman"/>
              </a:rPr>
              <a:t>.</a:t>
            </a:r>
            <a:endParaRPr lang="es-CO" sz="3000" dirty="0">
              <a:latin typeface="Times New Roman"/>
              <a:cs typeface="Times New Roman"/>
            </a:endParaRPr>
          </a:p>
          <a:p>
            <a:pPr marL="128514" indent="-3048">
              <a:lnSpc>
                <a:spcPct val="100041"/>
              </a:lnSpc>
              <a:spcBef>
                <a:spcPts val="2127"/>
              </a:spcBef>
            </a:pPr>
            <a:r>
              <a:rPr sz="3000" dirty="0">
                <a:latin typeface="Times New Roman"/>
                <a:cs typeface="Times New Roman"/>
              </a:rPr>
              <a:t>¿</a:t>
            </a:r>
            <a:r>
              <a:rPr sz="3000" spc="5" dirty="0">
                <a:latin typeface="Times New Roman"/>
                <a:cs typeface="Times New Roman"/>
              </a:rPr>
              <a:t>H</a:t>
            </a:r>
            <a:r>
              <a:rPr sz="3000" dirty="0">
                <a:latin typeface="Times New Roman"/>
                <a:cs typeface="Times New Roman"/>
              </a:rPr>
              <a:t>ay en </a:t>
            </a:r>
            <a:r>
              <a:rPr sz="3000" spc="5" dirty="0">
                <a:latin typeface="Times New Roman"/>
                <a:cs typeface="Times New Roman"/>
              </a:rPr>
              <a:t>e</a:t>
            </a:r>
            <a:r>
              <a:rPr sz="3000" dirty="0">
                <a:latin typeface="Times New Roman"/>
                <a:cs typeface="Times New Roman"/>
              </a:rPr>
              <a:t>l d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spc="9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9" dirty="0">
                <a:latin typeface="Times New Roman"/>
                <a:cs typeface="Times New Roman"/>
              </a:rPr>
              <a:t>cc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spc="9" dirty="0">
                <a:latin typeface="Times New Roman"/>
                <a:cs typeface="Times New Roman"/>
              </a:rPr>
              <a:t>o</a:t>
            </a:r>
            <a:r>
              <a:rPr sz="3000" dirty="0">
                <a:latin typeface="Times New Roman"/>
                <a:cs typeface="Times New Roman"/>
              </a:rPr>
              <a:t>na</a:t>
            </a:r>
            <a:r>
              <a:rPr sz="3000" spc="-5" dirty="0">
                <a:latin typeface="Times New Roman"/>
                <a:cs typeface="Times New Roman"/>
              </a:rPr>
              <a:t>mi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9" dirty="0">
                <a:latin typeface="Times New Roman"/>
                <a:cs typeface="Times New Roman"/>
              </a:rPr>
              <a:t>n</a:t>
            </a: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o </a:t>
            </a:r>
            <a:r>
              <a:rPr sz="3000" spc="-5" dirty="0">
                <a:latin typeface="Times New Roman"/>
                <a:cs typeface="Times New Roman"/>
              </a:rPr>
              <a:t>s</a:t>
            </a:r>
            <a:r>
              <a:rPr sz="3000" dirty="0">
                <a:latin typeface="Times New Roman"/>
                <a:cs typeface="Times New Roman"/>
              </a:rPr>
              <a:t>ub</a:t>
            </a:r>
            <a:r>
              <a:rPr sz="3000" spc="-5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edes</a:t>
            </a:r>
            <a:r>
              <a:rPr sz="3000" spc="-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no </a:t>
            </a:r>
            <a:r>
              <a:rPr sz="3000" dirty="0" err="1">
                <a:latin typeface="Times New Roman"/>
                <a:cs typeface="Times New Roman"/>
              </a:rPr>
              <a:t>con</a:t>
            </a:r>
            <a:r>
              <a:rPr sz="3000" spc="-5" dirty="0" err="1">
                <a:latin typeface="Times New Roman"/>
                <a:cs typeface="Times New Roman"/>
              </a:rPr>
              <a:t>ti</a:t>
            </a:r>
            <a:r>
              <a:rPr sz="3000" spc="9" dirty="0" err="1">
                <a:latin typeface="Times New Roman"/>
                <a:cs typeface="Times New Roman"/>
              </a:rPr>
              <a:t>g</a:t>
            </a:r>
            <a:r>
              <a:rPr sz="3000" dirty="0" err="1">
                <a:latin typeface="Times New Roman"/>
                <a:cs typeface="Times New Roman"/>
              </a:rPr>
              <a:t>ua</a:t>
            </a:r>
            <a:r>
              <a:rPr sz="3000" spc="9" dirty="0" err="1">
                <a:latin typeface="Times New Roman"/>
                <a:cs typeface="Times New Roman"/>
              </a:rPr>
              <a:t>s</a:t>
            </a:r>
            <a:r>
              <a:rPr sz="3000" dirty="0">
                <a:latin typeface="Times New Roman"/>
                <a:cs typeface="Times New Roman"/>
              </a:rPr>
              <a:t>?</a:t>
            </a:r>
            <a:endParaRPr lang="es-CO" sz="3000" dirty="0">
              <a:latin typeface="Times New Roman"/>
              <a:cs typeface="Times New Roman"/>
            </a:endParaRPr>
          </a:p>
          <a:p>
            <a:pPr marL="128514" marR="898706" indent="-3048">
              <a:lnSpc>
                <a:spcPct val="99658"/>
              </a:lnSpc>
              <a:spcBef>
                <a:spcPts val="808"/>
              </a:spcBef>
            </a:pPr>
            <a:endParaRPr lang="es-CO" sz="3000" dirty="0">
              <a:latin typeface="Times New Roman"/>
              <a:cs typeface="Times New Roman"/>
            </a:endParaRPr>
          </a:p>
          <a:p>
            <a:pPr marL="128514" marR="898706" indent="-3048">
              <a:lnSpc>
                <a:spcPct val="99658"/>
              </a:lnSpc>
              <a:spcBef>
                <a:spcPts val="808"/>
              </a:spcBef>
            </a:pP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7463" y="2116325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•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0526" y="3244850"/>
            <a:ext cx="215900" cy="5688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•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37463" y="4148453"/>
            <a:ext cx="215900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•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6646" y="4148453"/>
            <a:ext cx="4009518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¿</a:t>
            </a:r>
            <a:r>
              <a:rPr sz="3000" spc="5" dirty="0">
                <a:latin typeface="Times New Roman"/>
                <a:cs typeface="Times New Roman"/>
              </a:rPr>
              <a:t>H</a:t>
            </a:r>
            <a:r>
              <a:rPr sz="3000" dirty="0">
                <a:latin typeface="Times New Roman"/>
                <a:cs typeface="Times New Roman"/>
              </a:rPr>
              <a:t>ay </a:t>
            </a:r>
            <a:r>
              <a:rPr sz="3000" spc="5" dirty="0">
                <a:latin typeface="Times New Roman"/>
                <a:cs typeface="Times New Roman"/>
              </a:rPr>
              <a:t>a</a:t>
            </a:r>
            <a:r>
              <a:rPr sz="3000" spc="-5" dirty="0">
                <a:latin typeface="Times New Roman"/>
                <a:cs typeface="Times New Roman"/>
              </a:rPr>
              <a:t>l</a:t>
            </a:r>
            <a:r>
              <a:rPr sz="3000" dirty="0">
                <a:latin typeface="Times New Roman"/>
                <a:cs typeface="Times New Roman"/>
              </a:rPr>
              <a:t>g</a:t>
            </a:r>
            <a:r>
              <a:rPr sz="3000" spc="5" dirty="0">
                <a:latin typeface="Times New Roman"/>
                <a:cs typeface="Times New Roman"/>
              </a:rPr>
              <a:t>u</a:t>
            </a:r>
            <a:r>
              <a:rPr sz="3000" dirty="0">
                <a:latin typeface="Times New Roman"/>
                <a:cs typeface="Times New Roman"/>
              </a:rPr>
              <a:t>na </a:t>
            </a:r>
            <a:r>
              <a:rPr sz="3000" spc="5" dirty="0">
                <a:latin typeface="Times New Roman"/>
                <a:cs typeface="Times New Roman"/>
              </a:rPr>
              <a:t>e</a:t>
            </a:r>
            <a:r>
              <a:rPr sz="3000" spc="-5" dirty="0">
                <a:latin typeface="Times New Roman"/>
                <a:cs typeface="Times New Roman"/>
              </a:rPr>
              <a:t>st</a:t>
            </a:r>
            <a:r>
              <a:rPr sz="3000" spc="9" dirty="0">
                <a:latin typeface="Times New Roman"/>
                <a:cs typeface="Times New Roman"/>
              </a:rPr>
              <a:t>ra</a:t>
            </a: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eg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a de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890641" y="4148453"/>
            <a:ext cx="2733166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d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spc="9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ec</a:t>
            </a:r>
            <a:r>
              <a:rPr sz="3000" spc="9" dirty="0">
                <a:latin typeface="Times New Roman"/>
                <a:cs typeface="Times New Roman"/>
              </a:rPr>
              <a:t>c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spc="9" dirty="0">
                <a:latin typeface="Times New Roman"/>
                <a:cs typeface="Times New Roman"/>
              </a:rPr>
              <a:t>ona</a:t>
            </a:r>
            <a:r>
              <a:rPr sz="3000" spc="-5" dirty="0">
                <a:latin typeface="Times New Roman"/>
                <a:cs typeface="Times New Roman"/>
              </a:rPr>
              <a:t>mi</a:t>
            </a:r>
            <a:r>
              <a:rPr sz="3000" spc="14" dirty="0">
                <a:latin typeface="Times New Roman"/>
                <a:cs typeface="Times New Roman"/>
              </a:rPr>
              <a:t>e</a:t>
            </a:r>
            <a:r>
              <a:rPr sz="3000" dirty="0">
                <a:latin typeface="Times New Roman"/>
                <a:cs typeface="Times New Roman"/>
              </a:rPr>
              <a:t>n</a:t>
            </a: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o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6508" y="4148453"/>
            <a:ext cx="273050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9695" y="4605652"/>
            <a:ext cx="171323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-5" dirty="0">
                <a:latin typeface="Times New Roman"/>
                <a:cs typeface="Times New Roman"/>
              </a:rPr>
              <a:t>si</a:t>
            </a:r>
            <a:r>
              <a:rPr sz="3000" dirty="0">
                <a:latin typeface="Times New Roman"/>
                <a:cs typeface="Times New Roman"/>
              </a:rPr>
              <a:t>g</a:t>
            </a:r>
            <a:r>
              <a:rPr sz="3000" spc="9" dirty="0">
                <a:latin typeface="Times New Roman"/>
                <a:cs typeface="Times New Roman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9" dirty="0">
                <a:latin typeface="Times New Roman"/>
                <a:cs typeface="Times New Roman"/>
              </a:rPr>
              <a:t>c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ón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95625" y="4605652"/>
            <a:ext cx="442213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51679" y="4605652"/>
            <a:ext cx="267297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lang="es-CO" sz="3000" dirty="0">
                <a:latin typeface="Times New Roman"/>
                <a:cs typeface="Times New Roman"/>
              </a:rPr>
              <a:t>nombres?</a:t>
            </a:r>
          </a:p>
          <a:p>
            <a:pPr marL="12699">
              <a:lnSpc>
                <a:spcPts val="3165"/>
              </a:lnSpc>
              <a:spcBef>
                <a:spcPts val="157"/>
              </a:spcBef>
            </a:pPr>
            <a:endParaRPr lang="es-CO" sz="3000" dirty="0">
              <a:latin typeface="Times New Roman"/>
              <a:cs typeface="Times New Roman"/>
            </a:endParaRPr>
          </a:p>
          <a:p>
            <a:pPr marL="12699">
              <a:lnSpc>
                <a:spcPts val="3165"/>
              </a:lnSpc>
              <a:spcBef>
                <a:spcPts val="157"/>
              </a:spcBef>
            </a:pP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6999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D7E8-EE25-4C29-B1E1-BE7DA413CD66}" type="datetime1">
              <a:rPr lang="es-CO" smtClean="0"/>
              <a:t>4/10/2022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181" y="4605653"/>
            <a:ext cx="3862420" cy="234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866646" y="633250"/>
            <a:ext cx="7358380" cy="22612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6519" marR="1142">
              <a:lnSpc>
                <a:spcPts val="4594"/>
              </a:lnSpc>
              <a:spcBef>
                <a:spcPts val="229"/>
              </a:spcBef>
            </a:pP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el </a:t>
            </a:r>
            <a:r>
              <a:rPr sz="45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 y</a:t>
            </a:r>
            <a:r>
              <a:rPr lang="es-CO" sz="4500" dirty="0">
                <a:solidFill>
                  <a:srgbClr val="FF0000"/>
                </a:solidFill>
                <a:latin typeface="Times New Roman"/>
                <a:cs typeface="Times New Roman"/>
              </a:rPr>
              <a:t> los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041316">
              <a:lnSpc>
                <a:spcPct val="95825"/>
              </a:lnSpc>
            </a:pP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ns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ó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</a:p>
          <a:p>
            <a:pPr marL="12699" marR="83890">
              <a:lnSpc>
                <a:spcPct val="95825"/>
              </a:lnSpc>
              <a:spcBef>
                <a:spcPts val="514"/>
              </a:spcBef>
            </a:pPr>
            <a:r>
              <a:rPr lang="es-CO" sz="2900" spc="5" dirty="0">
                <a:latin typeface="Times New Roman"/>
                <a:cs typeface="Times New Roman"/>
              </a:rPr>
              <a:t>-   </a:t>
            </a:r>
            <a:r>
              <a:rPr sz="2900" spc="5" dirty="0" err="1">
                <a:latin typeface="Times New Roman"/>
                <a:cs typeface="Times New Roman"/>
              </a:rPr>
              <a:t>Fib</a:t>
            </a:r>
            <a:r>
              <a:rPr sz="2900" spc="14" dirty="0" err="1">
                <a:latin typeface="Times New Roman"/>
                <a:cs typeface="Times New Roman"/>
              </a:rPr>
              <a:t>r</a:t>
            </a:r>
            <a:r>
              <a:rPr sz="2900" dirty="0" err="1">
                <a:latin typeface="Times New Roman"/>
                <a:cs typeface="Times New Roman"/>
              </a:rPr>
              <a:t>a</a:t>
            </a:r>
            <a:r>
              <a:rPr sz="2900" spc="-83" dirty="0">
                <a:latin typeface="Times New Roman"/>
                <a:cs typeface="Times New Roman"/>
              </a:rPr>
              <a:t> </a:t>
            </a:r>
            <a:r>
              <a:rPr sz="2900" spc="-14" dirty="0" err="1">
                <a:latin typeface="Times New Roman"/>
                <a:cs typeface="Times New Roman"/>
              </a:rPr>
              <a:t>m</a:t>
            </a:r>
            <a:r>
              <a:rPr sz="2900" spc="5" dirty="0" err="1">
                <a:latin typeface="Times New Roman"/>
                <a:cs typeface="Times New Roman"/>
              </a:rPr>
              <a:t>o</a:t>
            </a:r>
            <a:r>
              <a:rPr sz="2900" spc="19" dirty="0" err="1">
                <a:latin typeface="Times New Roman"/>
                <a:cs typeface="Times New Roman"/>
              </a:rPr>
              <a:t>n</a:t>
            </a:r>
            <a:r>
              <a:rPr sz="2900" spc="9" dirty="0" err="1">
                <a:latin typeface="Times New Roman"/>
                <a:cs typeface="Times New Roman"/>
              </a:rPr>
              <a:t>o</a:t>
            </a:r>
            <a:r>
              <a:rPr sz="2900" spc="-14" dirty="0" err="1">
                <a:latin typeface="Times New Roman"/>
                <a:cs typeface="Times New Roman"/>
              </a:rPr>
              <a:t>m</a:t>
            </a:r>
            <a:r>
              <a:rPr sz="2900" spc="5" dirty="0" err="1">
                <a:latin typeface="Times New Roman"/>
                <a:cs typeface="Times New Roman"/>
              </a:rPr>
              <a:t>od</a:t>
            </a:r>
            <a:r>
              <a:rPr sz="2900" dirty="0" err="1">
                <a:latin typeface="Times New Roman"/>
                <a:cs typeface="Times New Roman"/>
              </a:rPr>
              <a:t>o</a:t>
            </a:r>
            <a:endParaRPr sz="2900" dirty="0">
              <a:latin typeface="Times New Roman"/>
              <a:cs typeface="Times New Roman"/>
            </a:endParaRPr>
          </a:p>
          <a:p>
            <a:pPr marL="12699" marR="83890">
              <a:lnSpc>
                <a:spcPct val="95825"/>
              </a:lnSpc>
              <a:spcBef>
                <a:spcPts val="947"/>
              </a:spcBef>
            </a:pPr>
            <a:r>
              <a:rPr lang="es-CO" sz="2900" spc="5" dirty="0">
                <a:latin typeface="Times New Roman"/>
                <a:cs typeface="Times New Roman"/>
              </a:rPr>
              <a:t>-   </a:t>
            </a:r>
            <a:r>
              <a:rPr sz="2900" spc="5" dirty="0" err="1">
                <a:latin typeface="Times New Roman"/>
                <a:cs typeface="Times New Roman"/>
              </a:rPr>
              <a:t>Fib</a:t>
            </a:r>
            <a:r>
              <a:rPr sz="2900" spc="14" dirty="0" err="1">
                <a:latin typeface="Times New Roman"/>
                <a:cs typeface="Times New Roman"/>
              </a:rPr>
              <a:t>r</a:t>
            </a:r>
            <a:r>
              <a:rPr sz="2900" dirty="0" err="1">
                <a:latin typeface="Times New Roman"/>
                <a:cs typeface="Times New Roman"/>
              </a:rPr>
              <a:t>a</a:t>
            </a:r>
            <a:r>
              <a:rPr sz="2900" spc="-83" dirty="0">
                <a:latin typeface="Times New Roman"/>
                <a:cs typeface="Times New Roman"/>
              </a:rPr>
              <a:t> </a:t>
            </a:r>
            <a:r>
              <a:rPr sz="2900" spc="-14" dirty="0" err="1">
                <a:latin typeface="Times New Roman"/>
                <a:cs typeface="Times New Roman"/>
              </a:rPr>
              <a:t>m</a:t>
            </a:r>
            <a:r>
              <a:rPr sz="2900" spc="5" dirty="0" err="1">
                <a:latin typeface="Times New Roman"/>
                <a:cs typeface="Times New Roman"/>
              </a:rPr>
              <a:t>ulti</a:t>
            </a:r>
            <a:r>
              <a:rPr sz="2900" spc="-25" dirty="0" err="1">
                <a:latin typeface="Times New Roman"/>
                <a:cs typeface="Times New Roman"/>
              </a:rPr>
              <a:t>m</a:t>
            </a:r>
            <a:r>
              <a:rPr sz="2900" spc="5" dirty="0" err="1">
                <a:latin typeface="Times New Roman"/>
                <a:cs typeface="Times New Roman"/>
              </a:rPr>
              <a:t>od</a:t>
            </a:r>
            <a:r>
              <a:rPr sz="2900" dirty="0" err="1">
                <a:latin typeface="Times New Roman"/>
                <a:cs typeface="Times New Roman"/>
              </a:rPr>
              <a:t>o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58532" y="633250"/>
            <a:ext cx="762349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endParaRPr sz="4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6646" y="3042810"/>
            <a:ext cx="8515605" cy="3554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lang="es-CO" sz="2900" spc="5" dirty="0">
                <a:latin typeface="Times New Roman"/>
                <a:cs typeface="Times New Roman"/>
              </a:rPr>
              <a:t>-   </a:t>
            </a:r>
            <a:r>
              <a:rPr sz="2900" spc="5" dirty="0">
                <a:latin typeface="Times New Roman"/>
                <a:cs typeface="Times New Roman"/>
              </a:rPr>
              <a:t>P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dirty="0">
                <a:latin typeface="Times New Roman"/>
                <a:cs typeface="Times New Roman"/>
              </a:rPr>
              <a:t>r</a:t>
            </a:r>
            <a:r>
              <a:rPr sz="2900" spc="-49" dirty="0">
                <a:latin typeface="Times New Roman"/>
                <a:cs typeface="Times New Roman"/>
              </a:rPr>
              <a:t> </a:t>
            </a:r>
            <a:r>
              <a:rPr sz="2900" spc="5" dirty="0" err="1">
                <a:latin typeface="Times New Roman"/>
                <a:cs typeface="Times New Roman"/>
              </a:rPr>
              <a:t>t</a:t>
            </a:r>
            <a:r>
              <a:rPr sz="2900" spc="14" dirty="0" err="1">
                <a:latin typeface="Times New Roman"/>
                <a:cs typeface="Times New Roman"/>
              </a:rPr>
              <a:t>r</a:t>
            </a:r>
            <a:r>
              <a:rPr sz="2900" spc="-5" dirty="0" err="1">
                <a:latin typeface="Times New Roman"/>
                <a:cs typeface="Times New Roman"/>
              </a:rPr>
              <a:t>e</a:t>
            </a:r>
            <a:r>
              <a:rPr sz="2900" spc="19" dirty="0" err="1">
                <a:latin typeface="Times New Roman"/>
                <a:cs typeface="Times New Roman"/>
              </a:rPr>
              <a:t>n</a:t>
            </a:r>
            <a:r>
              <a:rPr sz="2900" spc="-5" dirty="0" err="1">
                <a:latin typeface="Times New Roman"/>
                <a:cs typeface="Times New Roman"/>
              </a:rPr>
              <a:t>za</a:t>
            </a:r>
            <a:r>
              <a:rPr sz="2900" spc="9" dirty="0" err="1">
                <a:latin typeface="Times New Roman"/>
                <a:cs typeface="Times New Roman"/>
              </a:rPr>
              <a:t>d</a:t>
            </a:r>
            <a:r>
              <a:rPr sz="2900" dirty="0" err="1">
                <a:latin typeface="Times New Roman"/>
                <a:cs typeface="Times New Roman"/>
              </a:rPr>
              <a:t>o</a:t>
            </a:r>
            <a:r>
              <a:rPr lang="es-CO" sz="2900" dirty="0">
                <a:latin typeface="Times New Roman"/>
                <a:cs typeface="Times New Roman"/>
              </a:rPr>
              <a:t> </a:t>
            </a:r>
            <a:r>
              <a:rPr lang="es-CO" sz="2900" spc="-108" dirty="0">
                <a:latin typeface="Times New Roman"/>
                <a:cs typeface="Times New Roman"/>
              </a:rPr>
              <a:t> sin blindaje (U/UTP)</a:t>
            </a:r>
          </a:p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lang="es-CO" sz="2900" spc="5" dirty="0">
                <a:latin typeface="Times New Roman"/>
                <a:cs typeface="Times New Roman"/>
              </a:rPr>
              <a:t>-   </a:t>
            </a:r>
            <a:r>
              <a:rPr sz="2900" spc="5" dirty="0">
                <a:latin typeface="Times New Roman"/>
                <a:cs typeface="Times New Roman"/>
              </a:rPr>
              <a:t>P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dirty="0">
                <a:latin typeface="Times New Roman"/>
                <a:cs typeface="Times New Roman"/>
              </a:rPr>
              <a:t>r</a:t>
            </a:r>
            <a:r>
              <a:rPr sz="2900" spc="-49" dirty="0">
                <a:latin typeface="Times New Roman"/>
                <a:cs typeface="Times New Roman"/>
              </a:rPr>
              <a:t> </a:t>
            </a:r>
            <a:r>
              <a:rPr sz="2900" spc="5" dirty="0" err="1">
                <a:latin typeface="Times New Roman"/>
                <a:cs typeface="Times New Roman"/>
              </a:rPr>
              <a:t>t</a:t>
            </a:r>
            <a:r>
              <a:rPr sz="2900" spc="14" dirty="0" err="1">
                <a:latin typeface="Times New Roman"/>
                <a:cs typeface="Times New Roman"/>
              </a:rPr>
              <a:t>r</a:t>
            </a:r>
            <a:r>
              <a:rPr sz="2900" spc="-5" dirty="0" err="1">
                <a:latin typeface="Times New Roman"/>
                <a:cs typeface="Times New Roman"/>
              </a:rPr>
              <a:t>e</a:t>
            </a:r>
            <a:r>
              <a:rPr sz="2900" spc="19" dirty="0" err="1">
                <a:latin typeface="Times New Roman"/>
                <a:cs typeface="Times New Roman"/>
              </a:rPr>
              <a:t>n</a:t>
            </a:r>
            <a:r>
              <a:rPr sz="2900" spc="-5" dirty="0" err="1">
                <a:latin typeface="Times New Roman"/>
                <a:cs typeface="Times New Roman"/>
              </a:rPr>
              <a:t>za</a:t>
            </a:r>
            <a:r>
              <a:rPr sz="2900" spc="9" dirty="0" err="1">
                <a:latin typeface="Times New Roman"/>
                <a:cs typeface="Times New Roman"/>
              </a:rPr>
              <a:t>d</a:t>
            </a:r>
            <a:r>
              <a:rPr sz="2900" dirty="0" err="1">
                <a:latin typeface="Times New Roman"/>
                <a:cs typeface="Times New Roman"/>
              </a:rPr>
              <a:t>o</a:t>
            </a:r>
            <a:r>
              <a:rPr sz="2900" spc="-108" dirty="0">
                <a:latin typeface="Times New Roman"/>
                <a:cs typeface="Times New Roman"/>
              </a:rPr>
              <a:t> </a:t>
            </a:r>
            <a:r>
              <a:rPr lang="es-CO" sz="2900" spc="19" dirty="0">
                <a:latin typeface="Times New Roman"/>
                <a:cs typeface="Times New Roman"/>
              </a:rPr>
              <a:t>blindado</a:t>
            </a:r>
            <a:r>
              <a:rPr sz="2900" dirty="0">
                <a:latin typeface="Times New Roman"/>
                <a:cs typeface="Times New Roman"/>
              </a:rPr>
              <a:t> </a:t>
            </a:r>
            <a:r>
              <a:rPr lang="es-MX" sz="2900" dirty="0">
                <a:latin typeface="Times New Roman"/>
                <a:cs typeface="Times New Roman"/>
              </a:rPr>
              <a:t>(F/UTP, U/FTP, F/FTP, F/STP)</a:t>
            </a:r>
            <a:endParaRPr sz="2900" dirty="0">
              <a:latin typeface="Times New Roman"/>
              <a:cs typeface="Times New Roman"/>
            </a:endParaRPr>
          </a:p>
          <a:p>
            <a:pPr marL="469862" marR="4628" indent="-457164">
              <a:lnSpc>
                <a:spcPts val="3218"/>
              </a:lnSpc>
              <a:spcBef>
                <a:spcPts val="940"/>
              </a:spcBef>
              <a:buFontTx/>
              <a:buChar char="-"/>
            </a:pPr>
            <a:r>
              <a:rPr lang="es-CO" sz="2900" dirty="0">
                <a:latin typeface="Times New Roman"/>
                <a:cs typeface="Times New Roman"/>
              </a:rPr>
              <a:t>Estado del cableado: certificación, marcación    </a:t>
            </a:r>
          </a:p>
          <a:p>
            <a:pPr marL="469862" marR="4628" indent="-457164">
              <a:lnSpc>
                <a:spcPts val="3218"/>
              </a:lnSpc>
              <a:spcBef>
                <a:spcPts val="940"/>
              </a:spcBef>
              <a:buFontTx/>
              <a:buChar char="-"/>
            </a:pPr>
            <a:r>
              <a:rPr lang="es-CO" sz="2900" dirty="0">
                <a:latin typeface="Times New Roman"/>
                <a:cs typeface="Times New Roman"/>
              </a:rPr>
              <a:t>Normatividad.</a:t>
            </a:r>
            <a:r>
              <a:rPr sz="2900" dirty="0">
                <a:latin typeface="Times New Roman"/>
                <a:cs typeface="Times New Roman"/>
              </a:rPr>
              <a:t> </a:t>
            </a:r>
            <a:endParaRPr lang="es-CO" sz="2900" dirty="0">
              <a:latin typeface="Times New Roman"/>
              <a:cs typeface="Times New Roman"/>
            </a:endParaRPr>
          </a:p>
          <a:p>
            <a:pPr marL="469862" marR="4628" indent="-457164">
              <a:lnSpc>
                <a:spcPts val="3218"/>
              </a:lnSpc>
              <a:spcBef>
                <a:spcPts val="940"/>
              </a:spcBef>
              <a:buFontTx/>
              <a:buChar char="-"/>
            </a:pPr>
            <a:r>
              <a:rPr lang="es-CO" sz="2900" dirty="0">
                <a:latin typeface="Times New Roman"/>
                <a:cs typeface="Times New Roman"/>
              </a:rPr>
              <a:t>Planos y documentación.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9327" y="3042810"/>
            <a:ext cx="751583" cy="909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53259">
              <a:lnSpc>
                <a:spcPts val="2955"/>
              </a:lnSpc>
              <a:spcBef>
                <a:spcPts val="147"/>
              </a:spcBef>
            </a:pP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746999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D4CE-CE51-4565-96FE-97493EAD907C}" type="datetime1">
              <a:rPr lang="es-CO" smtClean="0"/>
              <a:t>4/10/2022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385" y="4377292"/>
            <a:ext cx="3742293" cy="249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bject 67"/>
          <p:cNvSpPr/>
          <p:nvPr/>
        </p:nvSpPr>
        <p:spPr>
          <a:xfrm>
            <a:off x="3331210" y="6033135"/>
            <a:ext cx="1045210" cy="0"/>
          </a:xfrm>
          <a:custGeom>
            <a:avLst/>
            <a:gdLst/>
            <a:ahLst/>
            <a:cxnLst/>
            <a:rect l="l" t="t" r="r" b="b"/>
            <a:pathLst>
              <a:path w="1045210">
                <a:moveTo>
                  <a:pt x="104521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376421" y="5770881"/>
            <a:ext cx="588010" cy="523875"/>
          </a:xfrm>
          <a:custGeom>
            <a:avLst/>
            <a:gdLst/>
            <a:ahLst/>
            <a:cxnLst/>
            <a:rect l="l" t="t" r="r" b="b"/>
            <a:pathLst>
              <a:path w="588010" h="523875">
                <a:moveTo>
                  <a:pt x="0" y="523875"/>
                </a:moveTo>
                <a:lnTo>
                  <a:pt x="588010" y="523875"/>
                </a:lnTo>
                <a:lnTo>
                  <a:pt x="588010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376421" y="5770881"/>
            <a:ext cx="588010" cy="523875"/>
          </a:xfrm>
          <a:custGeom>
            <a:avLst/>
            <a:gdLst/>
            <a:ahLst/>
            <a:cxnLst/>
            <a:rect l="l" t="t" r="r" b="b"/>
            <a:pathLst>
              <a:path w="588010" h="523875">
                <a:moveTo>
                  <a:pt x="0" y="523875"/>
                </a:moveTo>
                <a:lnTo>
                  <a:pt x="588010" y="523875"/>
                </a:lnTo>
                <a:lnTo>
                  <a:pt x="588010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536827" y="6033135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5">
                <a:moveTo>
                  <a:pt x="4019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939415" y="5838191"/>
            <a:ext cx="391160" cy="391159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59"/>
                </a:moveTo>
                <a:lnTo>
                  <a:pt x="391160" y="391159"/>
                </a:lnTo>
                <a:lnTo>
                  <a:pt x="391160" y="0"/>
                </a:lnTo>
                <a:lnTo>
                  <a:pt x="0" y="0"/>
                </a:lnTo>
                <a:lnTo>
                  <a:pt x="0" y="39115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939415" y="5838191"/>
            <a:ext cx="391160" cy="391159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59"/>
                </a:moveTo>
                <a:lnTo>
                  <a:pt x="391160" y="391159"/>
                </a:lnTo>
                <a:lnTo>
                  <a:pt x="391160" y="0"/>
                </a:lnTo>
                <a:lnTo>
                  <a:pt x="0" y="0"/>
                </a:lnTo>
                <a:lnTo>
                  <a:pt x="0" y="39115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331211" y="2112010"/>
            <a:ext cx="913638" cy="0"/>
          </a:xfrm>
          <a:custGeom>
            <a:avLst/>
            <a:gdLst/>
            <a:ahLst/>
            <a:cxnLst/>
            <a:rect l="l" t="t" r="r" b="b"/>
            <a:pathLst>
              <a:path w="913638">
                <a:moveTo>
                  <a:pt x="0" y="0"/>
                </a:moveTo>
                <a:lnTo>
                  <a:pt x="91363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536827" y="2112010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5">
                <a:moveTo>
                  <a:pt x="4019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39415" y="1982470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939415" y="1982470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536825" y="2112011"/>
            <a:ext cx="0" cy="3921125"/>
          </a:xfrm>
          <a:custGeom>
            <a:avLst/>
            <a:gdLst/>
            <a:ahLst/>
            <a:cxnLst/>
            <a:rect l="l" t="t" r="r" b="b"/>
            <a:pathLst>
              <a:path h="3921125">
                <a:moveTo>
                  <a:pt x="0" y="39211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939415" y="4530725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39415" y="4530725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36827" y="4726940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5">
                <a:moveTo>
                  <a:pt x="4019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39415" y="3419475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939415" y="3419475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536827" y="3616325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5">
                <a:moveTo>
                  <a:pt x="4019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377183" y="2112010"/>
            <a:ext cx="652652" cy="0"/>
          </a:xfrm>
          <a:custGeom>
            <a:avLst/>
            <a:gdLst/>
            <a:ahLst/>
            <a:cxnLst/>
            <a:rect l="l" t="t" r="r" b="b"/>
            <a:pathLst>
              <a:path w="652652">
                <a:moveTo>
                  <a:pt x="0" y="0"/>
                </a:moveTo>
                <a:lnTo>
                  <a:pt x="65265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311015" y="1982469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0"/>
                </a:moveTo>
                <a:lnTo>
                  <a:pt x="0" y="260350"/>
                </a:lnTo>
              </a:path>
            </a:pathLst>
          </a:custGeom>
          <a:ln w="132334">
            <a:solidFill>
              <a:srgbClr val="B0B0B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245610" y="1982469"/>
            <a:ext cx="130810" cy="260350"/>
          </a:xfrm>
          <a:custGeom>
            <a:avLst/>
            <a:gdLst/>
            <a:ahLst/>
            <a:cxnLst/>
            <a:rect l="l" t="t" r="r" b="b"/>
            <a:pathLst>
              <a:path w="130810" h="260350">
                <a:moveTo>
                  <a:pt x="0" y="260350"/>
                </a:moveTo>
                <a:lnTo>
                  <a:pt x="130810" y="260350"/>
                </a:lnTo>
                <a:lnTo>
                  <a:pt x="13081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966335" y="2183765"/>
            <a:ext cx="299720" cy="58420"/>
          </a:xfrm>
          <a:custGeom>
            <a:avLst/>
            <a:gdLst/>
            <a:ahLst/>
            <a:cxnLst/>
            <a:rect l="l" t="t" r="r" b="b"/>
            <a:pathLst>
              <a:path w="299720" h="58420">
                <a:moveTo>
                  <a:pt x="0" y="58420"/>
                </a:moveTo>
                <a:lnTo>
                  <a:pt x="299720" y="58420"/>
                </a:lnTo>
                <a:lnTo>
                  <a:pt x="299720" y="0"/>
                </a:lnTo>
                <a:lnTo>
                  <a:pt x="0" y="0"/>
                </a:lnTo>
                <a:lnTo>
                  <a:pt x="0" y="58420"/>
                </a:lnTo>
                <a:close/>
              </a:path>
            </a:pathLst>
          </a:custGeom>
          <a:solidFill>
            <a:srgbClr val="B7B7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66335" y="2183765"/>
            <a:ext cx="299720" cy="58420"/>
          </a:xfrm>
          <a:custGeom>
            <a:avLst/>
            <a:gdLst/>
            <a:ahLst/>
            <a:cxnLst/>
            <a:rect l="l" t="t" r="r" b="b"/>
            <a:pathLst>
              <a:path w="299720" h="58420">
                <a:moveTo>
                  <a:pt x="0" y="58420"/>
                </a:moveTo>
                <a:lnTo>
                  <a:pt x="299720" y="58420"/>
                </a:lnTo>
                <a:lnTo>
                  <a:pt x="299720" y="0"/>
                </a:lnTo>
                <a:lnTo>
                  <a:pt x="0" y="0"/>
                </a:lnTo>
                <a:lnTo>
                  <a:pt x="0" y="58420"/>
                </a:lnTo>
                <a:close/>
              </a:path>
            </a:pathLst>
          </a:custGeom>
          <a:solidFill>
            <a:srgbClr val="B7B7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966335" y="2185035"/>
            <a:ext cx="299720" cy="55879"/>
          </a:xfrm>
          <a:custGeom>
            <a:avLst/>
            <a:gdLst/>
            <a:ahLst/>
            <a:cxnLst/>
            <a:rect l="l" t="t" r="r" b="b"/>
            <a:pathLst>
              <a:path w="299720" h="55879">
                <a:moveTo>
                  <a:pt x="0" y="55879"/>
                </a:moveTo>
                <a:lnTo>
                  <a:pt x="299720" y="55879"/>
                </a:lnTo>
                <a:lnTo>
                  <a:pt x="29972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966334" y="2154556"/>
            <a:ext cx="332105" cy="30479"/>
          </a:xfrm>
          <a:custGeom>
            <a:avLst/>
            <a:gdLst/>
            <a:ahLst/>
            <a:cxnLst/>
            <a:rect l="l" t="t" r="r" b="b"/>
            <a:pathLst>
              <a:path w="332104" h="30479">
                <a:moveTo>
                  <a:pt x="0" y="30479"/>
                </a:moveTo>
                <a:lnTo>
                  <a:pt x="299719" y="30479"/>
                </a:lnTo>
                <a:lnTo>
                  <a:pt x="332104" y="0"/>
                </a:lnTo>
                <a:lnTo>
                  <a:pt x="3175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66334" y="2154556"/>
            <a:ext cx="332105" cy="30479"/>
          </a:xfrm>
          <a:custGeom>
            <a:avLst/>
            <a:gdLst/>
            <a:ahLst/>
            <a:cxnLst/>
            <a:rect l="l" t="t" r="r" b="b"/>
            <a:pathLst>
              <a:path w="332104" h="30479">
                <a:moveTo>
                  <a:pt x="0" y="30479"/>
                </a:moveTo>
                <a:lnTo>
                  <a:pt x="299719" y="30479"/>
                </a:lnTo>
                <a:lnTo>
                  <a:pt x="332104" y="0"/>
                </a:lnTo>
                <a:lnTo>
                  <a:pt x="3175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966334" y="2154556"/>
            <a:ext cx="332105" cy="30479"/>
          </a:xfrm>
          <a:custGeom>
            <a:avLst/>
            <a:gdLst/>
            <a:ahLst/>
            <a:cxnLst/>
            <a:rect l="l" t="t" r="r" b="b"/>
            <a:pathLst>
              <a:path w="332104" h="30479">
                <a:moveTo>
                  <a:pt x="0" y="30479"/>
                </a:moveTo>
                <a:lnTo>
                  <a:pt x="31750" y="0"/>
                </a:lnTo>
                <a:lnTo>
                  <a:pt x="332104" y="0"/>
                </a:lnTo>
                <a:lnTo>
                  <a:pt x="299719" y="30479"/>
                </a:lnTo>
                <a:lnTo>
                  <a:pt x="0" y="30479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7790" y="2211070"/>
            <a:ext cx="73025" cy="0"/>
          </a:xfrm>
          <a:custGeom>
            <a:avLst/>
            <a:gdLst/>
            <a:ahLst/>
            <a:cxnLst/>
            <a:rect l="l" t="t" r="r" b="b"/>
            <a:pathLst>
              <a:path w="73025">
                <a:moveTo>
                  <a:pt x="73025" y="0"/>
                </a:moveTo>
                <a:lnTo>
                  <a:pt x="0" y="0"/>
                </a:lnTo>
              </a:path>
            </a:pathLst>
          </a:custGeom>
          <a:ln w="50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7790" y="2211070"/>
            <a:ext cx="73025" cy="0"/>
          </a:xfrm>
          <a:custGeom>
            <a:avLst/>
            <a:gdLst/>
            <a:ahLst/>
            <a:cxnLst/>
            <a:rect l="l" t="t" r="r" b="b"/>
            <a:pathLst>
              <a:path w="73025">
                <a:moveTo>
                  <a:pt x="0" y="0"/>
                </a:moveTo>
                <a:lnTo>
                  <a:pt x="73025" y="0"/>
                </a:lnTo>
              </a:path>
            </a:pathLst>
          </a:custGeom>
          <a:ln w="50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66690" y="2154556"/>
            <a:ext cx="31749" cy="86360"/>
          </a:xfrm>
          <a:custGeom>
            <a:avLst/>
            <a:gdLst/>
            <a:ahLst/>
            <a:cxnLst/>
            <a:rect l="l" t="t" r="r" b="b"/>
            <a:pathLst>
              <a:path w="31750" h="86360">
                <a:moveTo>
                  <a:pt x="0" y="86360"/>
                </a:moveTo>
                <a:lnTo>
                  <a:pt x="31750" y="54610"/>
                </a:lnTo>
                <a:lnTo>
                  <a:pt x="31750" y="0"/>
                </a:lnTo>
                <a:lnTo>
                  <a:pt x="0" y="30479"/>
                </a:lnTo>
                <a:lnTo>
                  <a:pt x="0" y="8636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67961" y="2155826"/>
            <a:ext cx="31749" cy="86359"/>
          </a:xfrm>
          <a:custGeom>
            <a:avLst/>
            <a:gdLst/>
            <a:ahLst/>
            <a:cxnLst/>
            <a:rect l="l" t="t" r="r" b="b"/>
            <a:pathLst>
              <a:path w="31750" h="86359">
                <a:moveTo>
                  <a:pt x="0" y="86359"/>
                </a:moveTo>
                <a:lnTo>
                  <a:pt x="31750" y="54609"/>
                </a:lnTo>
                <a:lnTo>
                  <a:pt x="31750" y="0"/>
                </a:lnTo>
                <a:lnTo>
                  <a:pt x="0" y="30479"/>
                </a:lnTo>
                <a:lnTo>
                  <a:pt x="0" y="86359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67961" y="2155826"/>
            <a:ext cx="31749" cy="86359"/>
          </a:xfrm>
          <a:custGeom>
            <a:avLst/>
            <a:gdLst/>
            <a:ahLst/>
            <a:cxnLst/>
            <a:rect l="l" t="t" r="r" b="b"/>
            <a:pathLst>
              <a:path w="31750" h="86359">
                <a:moveTo>
                  <a:pt x="0" y="86359"/>
                </a:moveTo>
                <a:lnTo>
                  <a:pt x="31750" y="54609"/>
                </a:lnTo>
                <a:lnTo>
                  <a:pt x="31750" y="0"/>
                </a:lnTo>
                <a:lnTo>
                  <a:pt x="0" y="30479"/>
                </a:lnTo>
                <a:lnTo>
                  <a:pt x="0" y="86359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67607" y="2233931"/>
            <a:ext cx="264794" cy="42545"/>
          </a:xfrm>
          <a:custGeom>
            <a:avLst/>
            <a:gdLst/>
            <a:ahLst/>
            <a:cxnLst/>
            <a:rect l="l" t="t" r="r" b="b"/>
            <a:pathLst>
              <a:path w="264795" h="42545">
                <a:moveTo>
                  <a:pt x="0" y="42545"/>
                </a:moveTo>
                <a:lnTo>
                  <a:pt x="231140" y="42545"/>
                </a:lnTo>
                <a:lnTo>
                  <a:pt x="264795" y="0"/>
                </a:lnTo>
                <a:lnTo>
                  <a:pt x="33020" y="0"/>
                </a:lnTo>
                <a:lnTo>
                  <a:pt x="0" y="42545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967607" y="2233931"/>
            <a:ext cx="264794" cy="42545"/>
          </a:xfrm>
          <a:custGeom>
            <a:avLst/>
            <a:gdLst/>
            <a:ahLst/>
            <a:cxnLst/>
            <a:rect l="l" t="t" r="r" b="b"/>
            <a:pathLst>
              <a:path w="264795" h="42545">
                <a:moveTo>
                  <a:pt x="0" y="42545"/>
                </a:moveTo>
                <a:lnTo>
                  <a:pt x="231140" y="42545"/>
                </a:lnTo>
                <a:lnTo>
                  <a:pt x="264795" y="0"/>
                </a:lnTo>
                <a:lnTo>
                  <a:pt x="33020" y="0"/>
                </a:lnTo>
                <a:lnTo>
                  <a:pt x="0" y="42545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967607" y="2233931"/>
            <a:ext cx="264794" cy="42545"/>
          </a:xfrm>
          <a:custGeom>
            <a:avLst/>
            <a:gdLst/>
            <a:ahLst/>
            <a:cxnLst/>
            <a:rect l="l" t="t" r="r" b="b"/>
            <a:pathLst>
              <a:path w="264795" h="42545">
                <a:moveTo>
                  <a:pt x="0" y="42545"/>
                </a:moveTo>
                <a:lnTo>
                  <a:pt x="33020" y="0"/>
                </a:lnTo>
                <a:lnTo>
                  <a:pt x="264795" y="0"/>
                </a:lnTo>
                <a:lnTo>
                  <a:pt x="231140" y="42545"/>
                </a:lnTo>
                <a:lnTo>
                  <a:pt x="0" y="42545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99380" y="2233930"/>
            <a:ext cx="33020" cy="50164"/>
          </a:xfrm>
          <a:custGeom>
            <a:avLst/>
            <a:gdLst/>
            <a:ahLst/>
            <a:cxnLst/>
            <a:rect l="l" t="t" r="r" b="b"/>
            <a:pathLst>
              <a:path w="33020" h="50164">
                <a:moveTo>
                  <a:pt x="0" y="50164"/>
                </a:moveTo>
                <a:lnTo>
                  <a:pt x="33020" y="15239"/>
                </a:lnTo>
                <a:lnTo>
                  <a:pt x="33020" y="0"/>
                </a:lnTo>
                <a:lnTo>
                  <a:pt x="0" y="42545"/>
                </a:lnTo>
                <a:lnTo>
                  <a:pt x="0" y="5016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99380" y="2233930"/>
            <a:ext cx="33020" cy="50164"/>
          </a:xfrm>
          <a:custGeom>
            <a:avLst/>
            <a:gdLst/>
            <a:ahLst/>
            <a:cxnLst/>
            <a:rect l="l" t="t" r="r" b="b"/>
            <a:pathLst>
              <a:path w="33020" h="50164">
                <a:moveTo>
                  <a:pt x="0" y="50164"/>
                </a:moveTo>
                <a:lnTo>
                  <a:pt x="33020" y="15239"/>
                </a:lnTo>
                <a:lnTo>
                  <a:pt x="33020" y="0"/>
                </a:lnTo>
                <a:lnTo>
                  <a:pt x="0" y="42545"/>
                </a:lnTo>
                <a:lnTo>
                  <a:pt x="0" y="5016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99380" y="2233930"/>
            <a:ext cx="33020" cy="50164"/>
          </a:xfrm>
          <a:custGeom>
            <a:avLst/>
            <a:gdLst/>
            <a:ahLst/>
            <a:cxnLst/>
            <a:rect l="l" t="t" r="r" b="b"/>
            <a:pathLst>
              <a:path w="33020" h="50164">
                <a:moveTo>
                  <a:pt x="0" y="50164"/>
                </a:moveTo>
                <a:lnTo>
                  <a:pt x="33020" y="15239"/>
                </a:lnTo>
                <a:lnTo>
                  <a:pt x="33020" y="0"/>
                </a:lnTo>
                <a:lnTo>
                  <a:pt x="0" y="42545"/>
                </a:lnTo>
                <a:lnTo>
                  <a:pt x="0" y="5016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967605" y="228028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231140" y="0"/>
                </a:moveTo>
                <a:lnTo>
                  <a:pt x="0" y="0"/>
                </a:lnTo>
              </a:path>
            </a:pathLst>
          </a:custGeom>
          <a:ln w="8888">
            <a:solidFill>
              <a:srgbClr val="B7B7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967605" y="228028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231140" y="0"/>
                </a:moveTo>
                <a:lnTo>
                  <a:pt x="0" y="0"/>
                </a:lnTo>
              </a:path>
            </a:pathLst>
          </a:custGeom>
          <a:ln w="8888">
            <a:solidFill>
              <a:srgbClr val="B7B7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966971" y="2280285"/>
            <a:ext cx="233044" cy="0"/>
          </a:xfrm>
          <a:custGeom>
            <a:avLst/>
            <a:gdLst/>
            <a:ahLst/>
            <a:cxnLst/>
            <a:rect l="l" t="t" r="r" b="b"/>
            <a:pathLst>
              <a:path w="233044">
                <a:moveTo>
                  <a:pt x="233044" y="0"/>
                </a:moveTo>
                <a:lnTo>
                  <a:pt x="0" y="0"/>
                </a:lnTo>
              </a:path>
            </a:pathLst>
          </a:custGeom>
          <a:ln w="10412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10785" y="2154556"/>
            <a:ext cx="238760" cy="24129"/>
          </a:xfrm>
          <a:custGeom>
            <a:avLst/>
            <a:gdLst/>
            <a:ahLst/>
            <a:cxnLst/>
            <a:rect l="l" t="t" r="r" b="b"/>
            <a:pathLst>
              <a:path w="238760" h="24129">
                <a:moveTo>
                  <a:pt x="0" y="24129"/>
                </a:moveTo>
                <a:lnTo>
                  <a:pt x="215900" y="24129"/>
                </a:lnTo>
                <a:lnTo>
                  <a:pt x="238760" y="0"/>
                </a:lnTo>
                <a:lnTo>
                  <a:pt x="2540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010785" y="2154556"/>
            <a:ext cx="238760" cy="24129"/>
          </a:xfrm>
          <a:custGeom>
            <a:avLst/>
            <a:gdLst/>
            <a:ahLst/>
            <a:cxnLst/>
            <a:rect l="l" t="t" r="r" b="b"/>
            <a:pathLst>
              <a:path w="238760" h="24129">
                <a:moveTo>
                  <a:pt x="0" y="24129"/>
                </a:moveTo>
                <a:lnTo>
                  <a:pt x="215900" y="24129"/>
                </a:lnTo>
                <a:lnTo>
                  <a:pt x="238760" y="0"/>
                </a:lnTo>
                <a:lnTo>
                  <a:pt x="2540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010785" y="2154556"/>
            <a:ext cx="238760" cy="24129"/>
          </a:xfrm>
          <a:custGeom>
            <a:avLst/>
            <a:gdLst/>
            <a:ahLst/>
            <a:cxnLst/>
            <a:rect l="l" t="t" r="r" b="b"/>
            <a:pathLst>
              <a:path w="238760" h="24129">
                <a:moveTo>
                  <a:pt x="0" y="24129"/>
                </a:moveTo>
                <a:lnTo>
                  <a:pt x="25400" y="0"/>
                </a:lnTo>
                <a:lnTo>
                  <a:pt x="238760" y="0"/>
                </a:lnTo>
                <a:lnTo>
                  <a:pt x="215900" y="24129"/>
                </a:lnTo>
                <a:lnTo>
                  <a:pt x="0" y="24129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008880" y="1983740"/>
            <a:ext cx="237489" cy="20954"/>
          </a:xfrm>
          <a:custGeom>
            <a:avLst/>
            <a:gdLst/>
            <a:ahLst/>
            <a:cxnLst/>
            <a:rect l="l" t="t" r="r" b="b"/>
            <a:pathLst>
              <a:path w="237490" h="20954">
                <a:moveTo>
                  <a:pt x="0" y="20954"/>
                </a:moveTo>
                <a:lnTo>
                  <a:pt x="214630" y="20954"/>
                </a:lnTo>
                <a:lnTo>
                  <a:pt x="237490" y="0"/>
                </a:lnTo>
                <a:lnTo>
                  <a:pt x="24130" y="0"/>
                </a:lnTo>
                <a:lnTo>
                  <a:pt x="0" y="20954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008880" y="1983740"/>
            <a:ext cx="237489" cy="20954"/>
          </a:xfrm>
          <a:custGeom>
            <a:avLst/>
            <a:gdLst/>
            <a:ahLst/>
            <a:cxnLst/>
            <a:rect l="l" t="t" r="r" b="b"/>
            <a:pathLst>
              <a:path w="237490" h="20954">
                <a:moveTo>
                  <a:pt x="0" y="20954"/>
                </a:moveTo>
                <a:lnTo>
                  <a:pt x="214630" y="20954"/>
                </a:lnTo>
                <a:lnTo>
                  <a:pt x="237490" y="0"/>
                </a:lnTo>
                <a:lnTo>
                  <a:pt x="24130" y="0"/>
                </a:lnTo>
                <a:lnTo>
                  <a:pt x="0" y="20954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08880" y="1983740"/>
            <a:ext cx="237489" cy="20954"/>
          </a:xfrm>
          <a:custGeom>
            <a:avLst/>
            <a:gdLst/>
            <a:ahLst/>
            <a:cxnLst/>
            <a:rect l="l" t="t" r="r" b="b"/>
            <a:pathLst>
              <a:path w="237490" h="20954">
                <a:moveTo>
                  <a:pt x="0" y="20954"/>
                </a:moveTo>
                <a:lnTo>
                  <a:pt x="24130" y="0"/>
                </a:lnTo>
                <a:lnTo>
                  <a:pt x="237490" y="0"/>
                </a:lnTo>
                <a:lnTo>
                  <a:pt x="214630" y="20954"/>
                </a:lnTo>
                <a:lnTo>
                  <a:pt x="0" y="2095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12055" y="2091055"/>
            <a:ext cx="211455" cy="0"/>
          </a:xfrm>
          <a:custGeom>
            <a:avLst/>
            <a:gdLst/>
            <a:ahLst/>
            <a:cxnLst/>
            <a:rect l="l" t="t" r="r" b="b"/>
            <a:pathLst>
              <a:path w="211455">
                <a:moveTo>
                  <a:pt x="211455" y="0"/>
                </a:moveTo>
                <a:lnTo>
                  <a:pt x="0" y="0"/>
                </a:lnTo>
              </a:path>
            </a:pathLst>
          </a:custGeom>
          <a:ln w="167386">
            <a:solidFill>
              <a:srgbClr val="B7B7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010785" y="2006601"/>
            <a:ext cx="213360" cy="167004"/>
          </a:xfrm>
          <a:custGeom>
            <a:avLst/>
            <a:gdLst/>
            <a:ahLst/>
            <a:cxnLst/>
            <a:rect l="l" t="t" r="r" b="b"/>
            <a:pathLst>
              <a:path w="213360" h="167004">
                <a:moveTo>
                  <a:pt x="0" y="167004"/>
                </a:moveTo>
                <a:lnTo>
                  <a:pt x="213360" y="167004"/>
                </a:lnTo>
                <a:lnTo>
                  <a:pt x="213360" y="0"/>
                </a:lnTo>
                <a:lnTo>
                  <a:pt x="0" y="0"/>
                </a:lnTo>
                <a:lnTo>
                  <a:pt x="0" y="16700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30471" y="2093595"/>
            <a:ext cx="175259" cy="0"/>
          </a:xfrm>
          <a:custGeom>
            <a:avLst/>
            <a:gdLst/>
            <a:ahLst/>
            <a:cxnLst/>
            <a:rect l="l" t="t" r="r" b="b"/>
            <a:pathLst>
              <a:path w="175259">
                <a:moveTo>
                  <a:pt x="175259" y="0"/>
                </a:moveTo>
                <a:lnTo>
                  <a:pt x="0" y="0"/>
                </a:lnTo>
              </a:path>
            </a:pathLst>
          </a:custGeom>
          <a:ln w="12928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28565" y="2028190"/>
            <a:ext cx="176529" cy="128905"/>
          </a:xfrm>
          <a:custGeom>
            <a:avLst/>
            <a:gdLst/>
            <a:ahLst/>
            <a:cxnLst/>
            <a:rect l="l" t="t" r="r" b="b"/>
            <a:pathLst>
              <a:path w="176529" h="128904">
                <a:moveTo>
                  <a:pt x="0" y="128904"/>
                </a:moveTo>
                <a:lnTo>
                  <a:pt x="176529" y="128904"/>
                </a:lnTo>
                <a:lnTo>
                  <a:pt x="176529" y="0"/>
                </a:lnTo>
                <a:lnTo>
                  <a:pt x="0" y="0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224145" y="1983741"/>
            <a:ext cx="22859" cy="188594"/>
          </a:xfrm>
          <a:custGeom>
            <a:avLst/>
            <a:gdLst/>
            <a:ahLst/>
            <a:cxnLst/>
            <a:rect l="l" t="t" r="r" b="b"/>
            <a:pathLst>
              <a:path w="22859" h="188594">
                <a:moveTo>
                  <a:pt x="0" y="188594"/>
                </a:moveTo>
                <a:lnTo>
                  <a:pt x="22859" y="165735"/>
                </a:lnTo>
                <a:lnTo>
                  <a:pt x="22859" y="0"/>
                </a:lnTo>
                <a:lnTo>
                  <a:pt x="0" y="20954"/>
                </a:lnTo>
                <a:lnTo>
                  <a:pt x="0" y="18859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224145" y="1983741"/>
            <a:ext cx="22859" cy="188594"/>
          </a:xfrm>
          <a:custGeom>
            <a:avLst/>
            <a:gdLst/>
            <a:ahLst/>
            <a:cxnLst/>
            <a:rect l="l" t="t" r="r" b="b"/>
            <a:pathLst>
              <a:path w="22859" h="188594">
                <a:moveTo>
                  <a:pt x="0" y="188594"/>
                </a:moveTo>
                <a:lnTo>
                  <a:pt x="22859" y="165735"/>
                </a:lnTo>
                <a:lnTo>
                  <a:pt x="22859" y="0"/>
                </a:lnTo>
                <a:lnTo>
                  <a:pt x="0" y="20954"/>
                </a:lnTo>
                <a:lnTo>
                  <a:pt x="0" y="18859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224145" y="1983741"/>
            <a:ext cx="22859" cy="188594"/>
          </a:xfrm>
          <a:custGeom>
            <a:avLst/>
            <a:gdLst/>
            <a:ahLst/>
            <a:cxnLst/>
            <a:rect l="l" t="t" r="r" b="b"/>
            <a:pathLst>
              <a:path w="22859" h="188594">
                <a:moveTo>
                  <a:pt x="0" y="188594"/>
                </a:moveTo>
                <a:lnTo>
                  <a:pt x="22859" y="165735"/>
                </a:lnTo>
                <a:lnTo>
                  <a:pt x="22859" y="0"/>
                </a:lnTo>
                <a:lnTo>
                  <a:pt x="0" y="20954"/>
                </a:lnTo>
                <a:lnTo>
                  <a:pt x="0" y="18859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637405" y="6295390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0"/>
                </a:moveTo>
                <a:lnTo>
                  <a:pt x="0" y="2603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637405" y="6555740"/>
            <a:ext cx="2352675" cy="0"/>
          </a:xfrm>
          <a:custGeom>
            <a:avLst/>
            <a:gdLst/>
            <a:ahLst/>
            <a:cxnLst/>
            <a:rect l="l" t="t" r="r" b="b"/>
            <a:pathLst>
              <a:path w="2352675">
                <a:moveTo>
                  <a:pt x="0" y="0"/>
                </a:moveTo>
                <a:lnTo>
                  <a:pt x="23526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990081" y="6295390"/>
            <a:ext cx="1270" cy="260350"/>
          </a:xfrm>
          <a:custGeom>
            <a:avLst/>
            <a:gdLst/>
            <a:ahLst/>
            <a:cxnLst/>
            <a:rect l="l" t="t" r="r" b="b"/>
            <a:pathLst>
              <a:path w="1270" h="260350">
                <a:moveTo>
                  <a:pt x="0" y="0"/>
                </a:moveTo>
                <a:lnTo>
                  <a:pt x="1270" y="2603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795135" y="5770881"/>
            <a:ext cx="391159" cy="523875"/>
          </a:xfrm>
          <a:custGeom>
            <a:avLst/>
            <a:gdLst/>
            <a:ahLst/>
            <a:cxnLst/>
            <a:rect l="l" t="t" r="r" b="b"/>
            <a:pathLst>
              <a:path w="391159" h="523875">
                <a:moveTo>
                  <a:pt x="0" y="523875"/>
                </a:moveTo>
                <a:lnTo>
                  <a:pt x="391159" y="523875"/>
                </a:lnTo>
                <a:lnTo>
                  <a:pt x="391159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795135" y="5770881"/>
            <a:ext cx="391159" cy="523875"/>
          </a:xfrm>
          <a:custGeom>
            <a:avLst/>
            <a:gdLst/>
            <a:ahLst/>
            <a:cxnLst/>
            <a:rect l="l" t="t" r="r" b="b"/>
            <a:pathLst>
              <a:path w="391159" h="523875">
                <a:moveTo>
                  <a:pt x="0" y="523875"/>
                </a:moveTo>
                <a:lnTo>
                  <a:pt x="391159" y="523875"/>
                </a:lnTo>
                <a:lnTo>
                  <a:pt x="391159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008505" y="4525646"/>
            <a:ext cx="470535" cy="43180"/>
          </a:xfrm>
          <a:custGeom>
            <a:avLst/>
            <a:gdLst/>
            <a:ahLst/>
            <a:cxnLst/>
            <a:rect l="l" t="t" r="r" b="b"/>
            <a:pathLst>
              <a:path w="470534" h="43179">
                <a:moveTo>
                  <a:pt x="452119" y="9525"/>
                </a:moveTo>
                <a:lnTo>
                  <a:pt x="452119" y="43180"/>
                </a:lnTo>
                <a:lnTo>
                  <a:pt x="466089" y="9525"/>
                </a:lnTo>
                <a:lnTo>
                  <a:pt x="469264" y="7620"/>
                </a:lnTo>
                <a:lnTo>
                  <a:pt x="470534" y="5080"/>
                </a:lnTo>
                <a:lnTo>
                  <a:pt x="469264" y="1905"/>
                </a:lnTo>
                <a:lnTo>
                  <a:pt x="466089" y="0"/>
                </a:lnTo>
                <a:lnTo>
                  <a:pt x="5714" y="0"/>
                </a:lnTo>
                <a:lnTo>
                  <a:pt x="1269" y="1905"/>
                </a:lnTo>
                <a:lnTo>
                  <a:pt x="0" y="5080"/>
                </a:lnTo>
                <a:lnTo>
                  <a:pt x="1269" y="7620"/>
                </a:lnTo>
                <a:lnTo>
                  <a:pt x="5714" y="9525"/>
                </a:lnTo>
                <a:lnTo>
                  <a:pt x="452119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460625" y="449262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38100"/>
                </a:moveTo>
                <a:lnTo>
                  <a:pt x="0" y="0"/>
                </a:lnTo>
                <a:lnTo>
                  <a:pt x="0" y="33020"/>
                </a:lnTo>
                <a:lnTo>
                  <a:pt x="13969" y="33020"/>
                </a:lnTo>
                <a:lnTo>
                  <a:pt x="17144" y="34925"/>
                </a:lnTo>
                <a:lnTo>
                  <a:pt x="18414" y="38100"/>
                </a:lnTo>
                <a:lnTo>
                  <a:pt x="17144" y="40640"/>
                </a:lnTo>
                <a:lnTo>
                  <a:pt x="13969" y="42545"/>
                </a:lnTo>
                <a:lnTo>
                  <a:pt x="0" y="76200"/>
                </a:lnTo>
                <a:lnTo>
                  <a:pt x="762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275206" y="1720216"/>
            <a:ext cx="3268980" cy="4704080"/>
          </a:xfrm>
          <a:custGeom>
            <a:avLst/>
            <a:gdLst/>
            <a:ahLst/>
            <a:cxnLst/>
            <a:rect l="l" t="t" r="r" b="b"/>
            <a:pathLst>
              <a:path w="3268979" h="4704080">
                <a:moveTo>
                  <a:pt x="0" y="4704080"/>
                </a:moveTo>
                <a:lnTo>
                  <a:pt x="3268979" y="4704080"/>
                </a:lnTo>
                <a:lnTo>
                  <a:pt x="3268979" y="0"/>
                </a:lnTo>
                <a:lnTo>
                  <a:pt x="0" y="0"/>
                </a:lnTo>
                <a:lnTo>
                  <a:pt x="0" y="470408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275206" y="2896870"/>
            <a:ext cx="3268980" cy="0"/>
          </a:xfrm>
          <a:custGeom>
            <a:avLst/>
            <a:gdLst/>
            <a:ahLst/>
            <a:cxnLst/>
            <a:rect l="l" t="t" r="r" b="b"/>
            <a:pathLst>
              <a:path w="3268979">
                <a:moveTo>
                  <a:pt x="0" y="0"/>
                </a:moveTo>
                <a:lnTo>
                  <a:pt x="326897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275206" y="5250180"/>
            <a:ext cx="3268980" cy="0"/>
          </a:xfrm>
          <a:custGeom>
            <a:avLst/>
            <a:gdLst/>
            <a:ahLst/>
            <a:cxnLst/>
            <a:rect l="l" t="t" r="r" b="b"/>
            <a:pathLst>
              <a:path w="3268979">
                <a:moveTo>
                  <a:pt x="0" y="0"/>
                </a:moveTo>
                <a:lnTo>
                  <a:pt x="326897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275206" y="4073525"/>
            <a:ext cx="3268980" cy="0"/>
          </a:xfrm>
          <a:custGeom>
            <a:avLst/>
            <a:gdLst/>
            <a:ahLst/>
            <a:cxnLst/>
            <a:rect l="l" t="t" r="r" b="b"/>
            <a:pathLst>
              <a:path w="3268979">
                <a:moveTo>
                  <a:pt x="0" y="0"/>
                </a:moveTo>
                <a:lnTo>
                  <a:pt x="326897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264529" y="1719326"/>
            <a:ext cx="2409698" cy="0"/>
          </a:xfrm>
          <a:custGeom>
            <a:avLst/>
            <a:gdLst/>
            <a:ahLst/>
            <a:cxnLst/>
            <a:rect l="l" t="t" r="r" b="b"/>
            <a:pathLst>
              <a:path w="2409698">
                <a:moveTo>
                  <a:pt x="0" y="0"/>
                </a:moveTo>
                <a:lnTo>
                  <a:pt x="240969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264529" y="2896235"/>
            <a:ext cx="2409698" cy="0"/>
          </a:xfrm>
          <a:custGeom>
            <a:avLst/>
            <a:gdLst/>
            <a:ahLst/>
            <a:cxnLst/>
            <a:rect l="l" t="t" r="r" b="b"/>
            <a:pathLst>
              <a:path w="2409698">
                <a:moveTo>
                  <a:pt x="0" y="0"/>
                </a:moveTo>
                <a:lnTo>
                  <a:pt x="240969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264529" y="4072763"/>
            <a:ext cx="2409698" cy="0"/>
          </a:xfrm>
          <a:custGeom>
            <a:avLst/>
            <a:gdLst/>
            <a:ahLst/>
            <a:cxnLst/>
            <a:rect l="l" t="t" r="r" b="b"/>
            <a:pathLst>
              <a:path w="2409698">
                <a:moveTo>
                  <a:pt x="0" y="0"/>
                </a:moveTo>
                <a:lnTo>
                  <a:pt x="240969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264529" y="5249545"/>
            <a:ext cx="2409698" cy="0"/>
          </a:xfrm>
          <a:custGeom>
            <a:avLst/>
            <a:gdLst/>
            <a:ahLst/>
            <a:cxnLst/>
            <a:rect l="l" t="t" r="r" b="b"/>
            <a:pathLst>
              <a:path w="2409698">
                <a:moveTo>
                  <a:pt x="0" y="0"/>
                </a:moveTo>
                <a:lnTo>
                  <a:pt x="240969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259956" y="1714754"/>
            <a:ext cx="0" cy="4714697"/>
          </a:xfrm>
          <a:custGeom>
            <a:avLst/>
            <a:gdLst/>
            <a:ahLst/>
            <a:cxnLst/>
            <a:rect l="l" t="t" r="r" b="b"/>
            <a:pathLst>
              <a:path h="4714697">
                <a:moveTo>
                  <a:pt x="0" y="0"/>
                </a:moveTo>
                <a:lnTo>
                  <a:pt x="0" y="471469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264529" y="6424879"/>
            <a:ext cx="2409698" cy="0"/>
          </a:xfrm>
          <a:custGeom>
            <a:avLst/>
            <a:gdLst/>
            <a:ahLst/>
            <a:cxnLst/>
            <a:rect l="l" t="t" r="r" b="b"/>
            <a:pathLst>
              <a:path w="2409698">
                <a:moveTo>
                  <a:pt x="0" y="0"/>
                </a:moveTo>
                <a:lnTo>
                  <a:pt x="240969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678926" y="1714754"/>
            <a:ext cx="0" cy="4714697"/>
          </a:xfrm>
          <a:custGeom>
            <a:avLst/>
            <a:gdLst/>
            <a:ahLst/>
            <a:cxnLst/>
            <a:rect l="l" t="t" r="r" b="b"/>
            <a:pathLst>
              <a:path h="4714697">
                <a:moveTo>
                  <a:pt x="0" y="0"/>
                </a:moveTo>
                <a:lnTo>
                  <a:pt x="0" y="471469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240027" y="915190"/>
            <a:ext cx="738022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iz</a:t>
            </a:r>
            <a:r>
              <a:rPr lang="es-CO"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ontal</a:t>
            </a:r>
            <a:r>
              <a:rPr lang="es-CO" sz="4500" dirty="0">
                <a:solidFill>
                  <a:srgbClr val="FF0000"/>
                </a:solidFill>
                <a:latin typeface="Times New Roman"/>
                <a:cs typeface="Times New Roman"/>
              </a:rPr>
              <a:t> y vertical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3522091" y="1988821"/>
            <a:ext cx="399835" cy="188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20"/>
              </a:lnSpc>
              <a:spcBef>
                <a:spcPts val="55"/>
              </a:spcBef>
            </a:pPr>
            <a:r>
              <a:rPr sz="1000" dirty="0">
                <a:latin typeface="Times New Roman"/>
                <a:cs typeface="Times New Roman"/>
              </a:rPr>
              <a:t>W</a:t>
            </a:r>
            <a:r>
              <a:rPr sz="1000" spc="9" dirty="0">
                <a:latin typeface="Times New Roman"/>
                <a:cs typeface="Times New Roman"/>
              </a:rPr>
              <a:t>i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spc="9" dirty="0">
                <a:latin typeface="Times New Roman"/>
                <a:cs typeface="Times New Roman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g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4517263" y="1954532"/>
            <a:ext cx="399835" cy="222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20"/>
              </a:lnSpc>
              <a:spcBef>
                <a:spcPts val="55"/>
              </a:spcBef>
            </a:pPr>
            <a:r>
              <a:rPr sz="1000" dirty="0">
                <a:latin typeface="Times New Roman"/>
                <a:cs typeface="Times New Roman"/>
              </a:rPr>
              <a:t>W</a:t>
            </a:r>
            <a:r>
              <a:rPr sz="1000" spc="9" dirty="0">
                <a:latin typeface="Times New Roman"/>
                <a:cs typeface="Times New Roman"/>
              </a:rPr>
              <a:t>i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spc="9" dirty="0">
                <a:latin typeface="Times New Roman"/>
                <a:cs typeface="Times New Roman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081399" y="2308929"/>
            <a:ext cx="537924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20"/>
              </a:lnSpc>
              <a:spcBef>
                <a:spcPts val="55"/>
              </a:spcBef>
            </a:pPr>
            <a:r>
              <a:rPr sz="1000" spc="9" dirty="0">
                <a:latin typeface="Times New Roman"/>
                <a:cs typeface="Times New Roman"/>
              </a:rPr>
              <a:t>W</a:t>
            </a:r>
            <a:r>
              <a:rPr sz="1000" dirty="0">
                <a:latin typeface="Times New Roman"/>
                <a:cs typeface="Times New Roman"/>
              </a:rPr>
              <a:t>all</a:t>
            </a:r>
            <a:r>
              <a:rPr sz="1000" spc="5" dirty="0">
                <a:latin typeface="Times New Roman"/>
                <a:cs typeface="Times New Roman"/>
              </a:rPr>
              <a:t>p</a:t>
            </a:r>
            <a:r>
              <a:rPr sz="1000" dirty="0">
                <a:latin typeface="Times New Roman"/>
                <a:cs typeface="Times New Roman"/>
              </a:rPr>
              <a:t>late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55168" y="4269429"/>
            <a:ext cx="577533" cy="679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0613" marR="65516" algn="ctr">
              <a:lnSpc>
                <a:spcPts val="1120"/>
              </a:lnSpc>
              <a:spcBef>
                <a:spcPts val="55"/>
              </a:spcBef>
            </a:pPr>
            <a:r>
              <a:rPr sz="1000" spc="9" dirty="0">
                <a:latin typeface="Times New Roman"/>
                <a:cs typeface="Times New Roman"/>
              </a:rPr>
              <a:t>V</a:t>
            </a:r>
            <a:r>
              <a:rPr sz="1000" spc="5" dirty="0">
                <a:latin typeface="Times New Roman"/>
                <a:cs typeface="Times New Roman"/>
              </a:rPr>
              <a:t>e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t</a:t>
            </a:r>
            <a:r>
              <a:rPr sz="1000" spc="9" dirty="0">
                <a:latin typeface="Times New Roman"/>
                <a:cs typeface="Times New Roman"/>
              </a:rPr>
              <a:t>i</a:t>
            </a:r>
            <a:r>
              <a:rPr sz="1000" spc="25" dirty="0">
                <a:latin typeface="Times New Roman"/>
                <a:cs typeface="Times New Roman"/>
              </a:rPr>
              <a:t>c</a:t>
            </a:r>
            <a:r>
              <a:rPr sz="1000" spc="5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l</a:t>
            </a:r>
            <a:endParaRPr sz="1000">
              <a:latin typeface="Times New Roman"/>
              <a:cs typeface="Times New Roman"/>
            </a:endParaRPr>
          </a:p>
          <a:p>
            <a:pPr marL="85052" marR="89698" algn="ctr">
              <a:lnSpc>
                <a:spcPct val="95825"/>
              </a:lnSpc>
              <a:spcBef>
                <a:spcPts val="159"/>
              </a:spcBef>
            </a:pPr>
            <a:r>
              <a:rPr sz="1000" dirty="0">
                <a:latin typeface="Times New Roman"/>
                <a:cs typeface="Times New Roman"/>
              </a:rPr>
              <a:t>W</a:t>
            </a:r>
            <a:r>
              <a:rPr sz="1000" spc="9" dirty="0">
                <a:latin typeface="Times New Roman"/>
                <a:cs typeface="Times New Roman"/>
              </a:rPr>
              <a:t>i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spc="9" dirty="0">
                <a:latin typeface="Times New Roman"/>
                <a:cs typeface="Times New Roman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g</a:t>
            </a:r>
            <a:endParaRPr sz="1000">
              <a:latin typeface="Times New Roman"/>
              <a:cs typeface="Times New Roman"/>
            </a:endParaRPr>
          </a:p>
          <a:p>
            <a:pPr marL="46224" marR="9486">
              <a:lnSpc>
                <a:spcPct val="95825"/>
              </a:lnSpc>
              <a:spcBef>
                <a:spcPts val="204"/>
              </a:spcBef>
            </a:pPr>
            <a:r>
              <a:rPr sz="1000" spc="14" dirty="0">
                <a:latin typeface="Times New Roman"/>
                <a:cs typeface="Times New Roman"/>
              </a:rPr>
              <a:t>(</a:t>
            </a:r>
            <a:r>
              <a:rPr sz="1000" spc="5" dirty="0">
                <a:latin typeface="Times New Roman"/>
                <a:cs typeface="Times New Roman"/>
              </a:rPr>
              <a:t>B</a:t>
            </a:r>
            <a:r>
              <a:rPr sz="1000" spc="9" dirty="0">
                <a:latin typeface="Times New Roman"/>
                <a:cs typeface="Times New Roman"/>
              </a:rPr>
              <a:t>u</a:t>
            </a:r>
            <a:r>
              <a:rPr sz="1000" dirty="0">
                <a:latin typeface="Times New Roman"/>
                <a:cs typeface="Times New Roman"/>
              </a:rPr>
              <a:t>i</a:t>
            </a:r>
            <a:r>
              <a:rPr sz="1000" spc="9" dirty="0">
                <a:latin typeface="Times New Roman"/>
                <a:cs typeface="Times New Roman"/>
              </a:rPr>
              <a:t>ldin</a:t>
            </a:r>
            <a:r>
              <a:rPr sz="1000" dirty="0">
                <a:latin typeface="Times New Roman"/>
                <a:cs typeface="Times New Roman"/>
              </a:rPr>
              <a:t>g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  <a:spcBef>
                <a:spcPts val="275"/>
              </a:spcBef>
            </a:pPr>
            <a:r>
              <a:rPr sz="1000" spc="14" dirty="0">
                <a:latin typeface="Times New Roman"/>
                <a:cs typeface="Times New Roman"/>
              </a:rPr>
              <a:t>Ba</a:t>
            </a:r>
            <a:r>
              <a:rPr sz="1000" spc="5" dirty="0">
                <a:latin typeface="Times New Roman"/>
                <a:cs typeface="Times New Roman"/>
              </a:rPr>
              <a:t>c</a:t>
            </a:r>
            <a:r>
              <a:rPr sz="1000" spc="9" dirty="0">
                <a:latin typeface="Times New Roman"/>
                <a:cs typeface="Times New Roman"/>
              </a:rPr>
              <a:t>k</a:t>
            </a:r>
            <a:r>
              <a:rPr sz="1000" spc="19" dirty="0">
                <a:latin typeface="Times New Roman"/>
                <a:cs typeface="Times New Roman"/>
              </a:rPr>
              <a:t>b</a:t>
            </a:r>
            <a:r>
              <a:rPr sz="1000" spc="9" dirty="0">
                <a:latin typeface="Times New Roman"/>
                <a:cs typeface="Times New Roman"/>
              </a:rPr>
              <a:t>on</a:t>
            </a:r>
            <a:r>
              <a:rPr sz="1000" spc="5" dirty="0">
                <a:latin typeface="Times New Roman"/>
                <a:cs typeface="Times New Roman"/>
              </a:rPr>
              <a:t>e)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652897" y="6622815"/>
            <a:ext cx="551640" cy="324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938" marR="18971">
              <a:lnSpc>
                <a:spcPts val="112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a</a:t>
            </a:r>
            <a:r>
              <a:rPr sz="1000" spc="-45" dirty="0">
                <a:latin typeface="Times New Roman"/>
                <a:cs typeface="Times New Roman"/>
              </a:rPr>
              <a:t>m</a:t>
            </a:r>
            <a:r>
              <a:rPr sz="1000" spc="29" dirty="0">
                <a:latin typeface="Times New Roman"/>
                <a:cs typeface="Times New Roman"/>
              </a:rPr>
              <a:t>p</a:t>
            </a:r>
            <a:r>
              <a:rPr sz="1000" spc="5" dirty="0">
                <a:latin typeface="Times New Roman"/>
                <a:cs typeface="Times New Roman"/>
              </a:rPr>
              <a:t>u</a:t>
            </a:r>
            <a:r>
              <a:rPr sz="1000" dirty="0"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148"/>
              </a:spcBef>
            </a:pPr>
            <a:r>
              <a:rPr sz="1000" spc="9" dirty="0">
                <a:latin typeface="Times New Roman"/>
                <a:cs typeface="Times New Roman"/>
              </a:rPr>
              <a:t>B</a:t>
            </a:r>
            <a:r>
              <a:rPr sz="1000" dirty="0">
                <a:latin typeface="Times New Roman"/>
                <a:cs typeface="Times New Roman"/>
              </a:rPr>
              <a:t>ac</a:t>
            </a:r>
            <a:r>
              <a:rPr sz="1000" spc="-5" dirty="0">
                <a:latin typeface="Times New Roman"/>
                <a:cs typeface="Times New Roman"/>
              </a:rPr>
              <a:t>k</a:t>
            </a:r>
            <a:r>
              <a:rPr sz="1000" spc="5" dirty="0">
                <a:latin typeface="Times New Roman"/>
                <a:cs typeface="Times New Roman"/>
              </a:rPr>
              <a:t>bo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33446" y="6694930"/>
            <a:ext cx="1671548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325"/>
              </a:lnSpc>
              <a:spcBef>
                <a:spcPts val="66"/>
              </a:spcBef>
            </a:pPr>
            <a:r>
              <a:rPr sz="1300" spc="-19" dirty="0">
                <a:latin typeface="Times New Roman"/>
                <a:cs typeface="Times New Roman"/>
              </a:rPr>
              <a:t>B</a:t>
            </a:r>
            <a:r>
              <a:rPr sz="1300" dirty="0">
                <a:latin typeface="Times New Roman"/>
                <a:cs typeface="Times New Roman"/>
              </a:rPr>
              <a:t>ui</a:t>
            </a:r>
            <a:r>
              <a:rPr sz="1300" spc="5" dirty="0">
                <a:latin typeface="Times New Roman"/>
                <a:cs typeface="Times New Roman"/>
              </a:rPr>
              <a:t>l</a:t>
            </a:r>
            <a:r>
              <a:rPr sz="1300" dirty="0">
                <a:latin typeface="Times New Roman"/>
                <a:cs typeface="Times New Roman"/>
              </a:rPr>
              <a:t>d</a:t>
            </a:r>
            <a:r>
              <a:rPr sz="1300" spc="5" dirty="0">
                <a:latin typeface="Times New Roman"/>
                <a:cs typeface="Times New Roman"/>
              </a:rPr>
              <a:t>i</a:t>
            </a:r>
            <a:r>
              <a:rPr sz="1300" spc="14" dirty="0">
                <a:latin typeface="Times New Roman"/>
                <a:cs typeface="Times New Roman"/>
              </a:rPr>
              <a:t>n</a:t>
            </a:r>
            <a:r>
              <a:rPr sz="1300" dirty="0">
                <a:latin typeface="Times New Roman"/>
                <a:cs typeface="Times New Roman"/>
              </a:rPr>
              <a:t>g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-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9" dirty="0">
                <a:latin typeface="Times New Roman"/>
                <a:cs typeface="Times New Roman"/>
              </a:rPr>
              <a:t>H</a:t>
            </a:r>
            <a:r>
              <a:rPr sz="1300" spc="-5" dirty="0">
                <a:latin typeface="Times New Roman"/>
                <a:cs typeface="Times New Roman"/>
              </a:rPr>
              <a:t>ea</a:t>
            </a:r>
            <a:r>
              <a:rPr sz="1300" dirty="0">
                <a:latin typeface="Times New Roman"/>
                <a:cs typeface="Times New Roman"/>
              </a:rPr>
              <a:t>dq</a:t>
            </a:r>
            <a:r>
              <a:rPr sz="1300" spc="9" dirty="0">
                <a:latin typeface="Times New Roman"/>
                <a:cs typeface="Times New Roman"/>
              </a:rPr>
              <a:t>u</a:t>
            </a:r>
            <a:r>
              <a:rPr sz="1300" spc="-5" dirty="0">
                <a:latin typeface="Times New Roman"/>
                <a:cs typeface="Times New Roman"/>
              </a:rPr>
              <a:t>ar</a:t>
            </a:r>
            <a:r>
              <a:rPr sz="1300" spc="25" dirty="0">
                <a:latin typeface="Times New Roman"/>
                <a:cs typeface="Times New Roman"/>
              </a:rPr>
              <a:t>t</a:t>
            </a:r>
            <a:r>
              <a:rPr sz="1300" spc="5" dirty="0">
                <a:latin typeface="Times New Roman"/>
                <a:cs typeface="Times New Roman"/>
              </a:rPr>
              <a:t>e</a:t>
            </a:r>
            <a:r>
              <a:rPr sz="1300" spc="-5" dirty="0">
                <a:latin typeface="Times New Roman"/>
                <a:cs typeface="Times New Roman"/>
              </a:rPr>
              <a:t>r</a:t>
            </a:r>
            <a:r>
              <a:rPr sz="1300" dirty="0"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265290" y="6694930"/>
            <a:ext cx="721258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325"/>
              </a:lnSpc>
              <a:spcBef>
                <a:spcPts val="66"/>
              </a:spcBef>
            </a:pPr>
            <a:r>
              <a:rPr sz="1300" spc="-19" dirty="0">
                <a:latin typeface="Times New Roman"/>
                <a:cs typeface="Times New Roman"/>
              </a:rPr>
              <a:t>B</a:t>
            </a:r>
            <a:r>
              <a:rPr sz="1300" dirty="0">
                <a:latin typeface="Times New Roman"/>
                <a:cs typeface="Times New Roman"/>
              </a:rPr>
              <a:t>ui</a:t>
            </a:r>
            <a:r>
              <a:rPr sz="1300" spc="5" dirty="0">
                <a:latin typeface="Times New Roman"/>
                <a:cs typeface="Times New Roman"/>
              </a:rPr>
              <a:t>l</a:t>
            </a:r>
            <a:r>
              <a:rPr sz="1300" dirty="0">
                <a:latin typeface="Times New Roman"/>
                <a:cs typeface="Times New Roman"/>
              </a:rPr>
              <a:t>d</a:t>
            </a:r>
            <a:r>
              <a:rPr sz="1300" spc="5" dirty="0">
                <a:latin typeface="Times New Roman"/>
                <a:cs typeface="Times New Roman"/>
              </a:rPr>
              <a:t>i</a:t>
            </a:r>
            <a:r>
              <a:rPr sz="1300" spc="9" dirty="0">
                <a:latin typeface="Times New Roman"/>
                <a:cs typeface="Times New Roman"/>
              </a:rPr>
              <a:t>n</a:t>
            </a:r>
            <a:r>
              <a:rPr sz="1300" dirty="0">
                <a:latin typeface="Times New Roman"/>
                <a:cs typeface="Times New Roman"/>
              </a:rPr>
              <a:t>g B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746999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95135" y="5770881"/>
            <a:ext cx="391159" cy="523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6259958" y="1719327"/>
            <a:ext cx="2418969" cy="1176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6259958" y="2896235"/>
            <a:ext cx="2418969" cy="1176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6259958" y="4072763"/>
            <a:ext cx="2418969" cy="11767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6259958" y="5249545"/>
            <a:ext cx="2418969" cy="1175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6"/>
              </a:spcBef>
            </a:pPr>
            <a:endParaRPr sz="500"/>
          </a:p>
          <a:p>
            <a:pPr marL="731460">
              <a:lnSpc>
                <a:spcPct val="95825"/>
              </a:lnSpc>
              <a:spcBef>
                <a:spcPts val="1000"/>
              </a:spcBef>
            </a:pPr>
            <a:r>
              <a:rPr sz="1000" dirty="0">
                <a:latin typeface="Times New Roman"/>
                <a:cs typeface="Times New Roman"/>
              </a:rPr>
              <a:t>a</a:t>
            </a:r>
            <a:r>
              <a:rPr sz="1000" spc="9" dirty="0">
                <a:latin typeface="Times New Roman"/>
                <a:cs typeface="Times New Roman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e</a:t>
            </a:r>
            <a:r>
              <a:rPr sz="1000" spc="-41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spc="5" dirty="0">
                <a:latin typeface="Times New Roman"/>
                <a:cs typeface="Times New Roman"/>
              </a:rPr>
              <a:t>o</a:t>
            </a:r>
            <a:r>
              <a:rPr sz="1000" spc="-5" dirty="0">
                <a:latin typeface="Times New Roman"/>
                <a:cs typeface="Times New Roman"/>
              </a:rPr>
              <a:t>s</a:t>
            </a:r>
            <a:r>
              <a:rPr sz="1000" spc="19" dirty="0">
                <a:latin typeface="Times New Roman"/>
                <a:cs typeface="Times New Roman"/>
              </a:rPr>
              <a:t>s</a:t>
            </a:r>
            <a:r>
              <a:rPr sz="1000" spc="-9" dirty="0">
                <a:latin typeface="Times New Roman"/>
                <a:cs typeface="Times New Roman"/>
              </a:rPr>
              <a:t>-</a:t>
            </a: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1000" spc="19" dirty="0">
                <a:latin typeface="Times New Roman"/>
                <a:cs typeface="Times New Roman"/>
              </a:rPr>
              <a:t>o</a:t>
            </a:r>
            <a:r>
              <a:rPr sz="1000" spc="5" dirty="0">
                <a:latin typeface="Times New Roman"/>
                <a:cs typeface="Times New Roman"/>
              </a:rPr>
              <a:t>n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spc="14" dirty="0">
                <a:latin typeface="Times New Roman"/>
                <a:cs typeface="Times New Roman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ct</a:t>
            </a:r>
            <a:r>
              <a:rPr sz="1000" spc="-41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Ro</a:t>
            </a:r>
            <a:r>
              <a:rPr sz="1000" spc="19" dirty="0">
                <a:latin typeface="Times New Roman"/>
                <a:cs typeface="Times New Roman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  <a:p>
            <a:pPr marL="190485">
              <a:lnSpc>
                <a:spcPct val="95825"/>
              </a:lnSpc>
              <a:spcBef>
                <a:spcPts val="204"/>
              </a:spcBef>
            </a:pPr>
            <a:r>
              <a:rPr sz="1000" spc="5" dirty="0">
                <a:latin typeface="Times New Roman"/>
                <a:cs typeface="Times New Roman"/>
              </a:rPr>
              <a:t>(o</a:t>
            </a:r>
            <a:r>
              <a:rPr sz="1000" dirty="0">
                <a:latin typeface="Times New Roman"/>
                <a:cs typeface="Times New Roman"/>
              </a:rPr>
              <a:t>r</a:t>
            </a:r>
            <a:r>
              <a:rPr sz="1000" spc="-6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te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spc="-19" dirty="0">
                <a:latin typeface="Times New Roman"/>
                <a:cs typeface="Times New Roman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e</a:t>
            </a:r>
            <a:r>
              <a:rPr sz="1000" spc="19" dirty="0">
                <a:latin typeface="Times New Roman"/>
                <a:cs typeface="Times New Roman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ia</a:t>
            </a:r>
            <a:r>
              <a:rPr sz="1000" spc="9" dirty="0">
                <a:latin typeface="Times New Roman"/>
                <a:cs typeface="Times New Roman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e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5" dirty="0">
                <a:latin typeface="Times New Roman"/>
                <a:cs typeface="Times New Roman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t</a:t>
            </a:r>
            <a:r>
              <a:rPr sz="1000" spc="5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i</a:t>
            </a:r>
            <a:r>
              <a:rPr sz="1000" spc="19" dirty="0">
                <a:latin typeface="Times New Roman"/>
                <a:cs typeface="Times New Roman"/>
              </a:rPr>
              <a:t>b</a:t>
            </a:r>
            <a:r>
              <a:rPr sz="1000" spc="-5" dirty="0">
                <a:latin typeface="Times New Roman"/>
                <a:cs typeface="Times New Roman"/>
              </a:rPr>
              <a:t>u</a:t>
            </a:r>
            <a:r>
              <a:rPr sz="1000" dirty="0">
                <a:latin typeface="Times New Roman"/>
                <a:cs typeface="Times New Roman"/>
              </a:rPr>
              <a:t>ti</a:t>
            </a:r>
            <a:r>
              <a:rPr sz="1000" spc="29" dirty="0">
                <a:latin typeface="Times New Roman"/>
                <a:cs typeface="Times New Roman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n</a:t>
            </a:r>
            <a:r>
              <a:rPr sz="1000" spc="-73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F</a:t>
            </a:r>
            <a:r>
              <a:rPr sz="1000" spc="5" dirty="0">
                <a:latin typeface="Times New Roman"/>
                <a:cs typeface="Times New Roman"/>
              </a:rPr>
              <a:t>r</a:t>
            </a:r>
            <a:r>
              <a:rPr sz="1000" spc="25" dirty="0">
                <a:latin typeface="Times New Roman"/>
                <a:cs typeface="Times New Roman"/>
              </a:rPr>
              <a:t>a</a:t>
            </a:r>
            <a:r>
              <a:rPr sz="1000" spc="-19" dirty="0">
                <a:latin typeface="Times New Roman"/>
                <a:cs typeface="Times New Roman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e)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75206" y="1720216"/>
            <a:ext cx="3268980" cy="262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"/>
              </a:spcBef>
            </a:pPr>
            <a:endParaRPr sz="1000" dirty="0"/>
          </a:p>
          <a:p>
            <a:pPr marL="1169576">
              <a:lnSpc>
                <a:spcPts val="1060"/>
              </a:lnSpc>
              <a:spcBef>
                <a:spcPts val="52"/>
              </a:spcBef>
            </a:pPr>
            <a:r>
              <a:rPr sz="1500" spc="9" baseline="-5797" dirty="0">
                <a:latin typeface="Times New Roman"/>
                <a:cs typeface="Times New Roman"/>
              </a:rPr>
              <a:t>Ho</a:t>
            </a:r>
            <a:r>
              <a:rPr sz="1500" spc="14" baseline="-5797" dirty="0">
                <a:latin typeface="Times New Roman"/>
                <a:cs typeface="Times New Roman"/>
              </a:rPr>
              <a:t>r</a:t>
            </a:r>
            <a:r>
              <a:rPr sz="1500" spc="9" baseline="-5797" dirty="0">
                <a:latin typeface="Times New Roman"/>
                <a:cs typeface="Times New Roman"/>
              </a:rPr>
              <a:t>i</a:t>
            </a:r>
            <a:r>
              <a:rPr sz="1500" spc="5" baseline="-5797" dirty="0">
                <a:latin typeface="Times New Roman"/>
                <a:cs typeface="Times New Roman"/>
              </a:rPr>
              <a:t>z</a:t>
            </a:r>
            <a:r>
              <a:rPr sz="1500" spc="9" baseline="-5797" dirty="0">
                <a:latin typeface="Times New Roman"/>
                <a:cs typeface="Times New Roman"/>
              </a:rPr>
              <a:t>ont</a:t>
            </a:r>
            <a:r>
              <a:rPr sz="1500" spc="5" baseline="-5797" dirty="0">
                <a:latin typeface="Times New Roman"/>
                <a:cs typeface="Times New Roman"/>
              </a:rPr>
              <a:t>a</a:t>
            </a:r>
            <a:r>
              <a:rPr sz="1500" baseline="-5797" dirty="0">
                <a:latin typeface="Times New Roman"/>
                <a:cs typeface="Times New Roman"/>
              </a:rPr>
              <a:t>l            </a:t>
            </a:r>
            <a:r>
              <a:rPr sz="1500" spc="49" baseline="-5797" dirty="0">
                <a:latin typeface="Times New Roman"/>
                <a:cs typeface="Times New Roman"/>
              </a:rPr>
              <a:t> </a:t>
            </a:r>
            <a:r>
              <a:rPr sz="1500" spc="9" baseline="-5797" dirty="0">
                <a:latin typeface="Times New Roman"/>
                <a:cs typeface="Times New Roman"/>
              </a:rPr>
              <a:t>W</a:t>
            </a:r>
            <a:r>
              <a:rPr sz="1500" spc="19" baseline="-5797" dirty="0">
                <a:latin typeface="Times New Roman"/>
                <a:cs typeface="Times New Roman"/>
              </a:rPr>
              <a:t>o</a:t>
            </a:r>
            <a:r>
              <a:rPr sz="1500" spc="14" baseline="-5797" dirty="0">
                <a:latin typeface="Times New Roman"/>
                <a:cs typeface="Times New Roman"/>
              </a:rPr>
              <a:t>r</a:t>
            </a:r>
            <a:r>
              <a:rPr sz="1500" spc="9" baseline="-5797" dirty="0">
                <a:latin typeface="Times New Roman"/>
                <a:cs typeface="Times New Roman"/>
              </a:rPr>
              <a:t>k</a:t>
            </a:r>
            <a:r>
              <a:rPr sz="1500" spc="25" baseline="-5797" dirty="0">
                <a:latin typeface="Times New Roman"/>
                <a:cs typeface="Times New Roman"/>
              </a:rPr>
              <a:t>-</a:t>
            </a:r>
            <a:r>
              <a:rPr sz="1500" baseline="-5797" dirty="0">
                <a:latin typeface="Times New Roman"/>
                <a:cs typeface="Times New Roman"/>
              </a:rPr>
              <a:t>A</a:t>
            </a:r>
            <a:r>
              <a:rPr sz="1500" spc="25" baseline="-5797" dirty="0">
                <a:latin typeface="Times New Roman"/>
                <a:cs typeface="Times New Roman"/>
              </a:rPr>
              <a:t>r</a:t>
            </a:r>
            <a:r>
              <a:rPr sz="1500" spc="14" baseline="-5797" dirty="0">
                <a:latin typeface="Times New Roman"/>
                <a:cs typeface="Times New Roman"/>
              </a:rPr>
              <a:t>ea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44184" y="1720216"/>
            <a:ext cx="1538061" cy="4704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92158">
              <a:lnSpc>
                <a:spcPts val="1000"/>
              </a:lnSpc>
            </a:pPr>
            <a:endParaRPr sz="1000"/>
          </a:p>
          <a:p>
            <a:pPr marL="953440">
              <a:lnSpc>
                <a:spcPct val="95825"/>
              </a:lnSpc>
              <a:spcBef>
                <a:spcPts val="28313"/>
              </a:spcBef>
            </a:pPr>
            <a:r>
              <a:rPr sz="1000" spc="5" dirty="0">
                <a:latin typeface="Times New Roman"/>
                <a:cs typeface="Times New Roman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te</a:t>
            </a:r>
            <a:r>
              <a:rPr sz="1000" spc="29" dirty="0">
                <a:latin typeface="Times New Roman"/>
                <a:cs typeface="Times New Roman"/>
              </a:rPr>
              <a:t>r</a:t>
            </a:r>
            <a:r>
              <a:rPr sz="1000" spc="-19" dirty="0">
                <a:latin typeface="Times New Roman"/>
                <a:cs typeface="Times New Roman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e</a:t>
            </a:r>
            <a:r>
              <a:rPr sz="1000" spc="5" dirty="0">
                <a:latin typeface="Times New Roman"/>
                <a:cs typeface="Times New Roman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i</a:t>
            </a:r>
            <a:endParaRPr sz="1000">
              <a:latin typeface="Times New Roman"/>
              <a:cs typeface="Times New Roman"/>
            </a:endParaRPr>
          </a:p>
          <a:p>
            <a:pPr marL="906200" marR="92158">
              <a:lnSpc>
                <a:spcPct val="95825"/>
              </a:lnSpc>
              <a:spcBef>
                <a:spcPts val="204"/>
              </a:spcBef>
            </a:pPr>
            <a:r>
              <a:rPr sz="1000" spc="5" dirty="0">
                <a:latin typeface="Times New Roman"/>
                <a:cs typeface="Times New Roman"/>
              </a:rPr>
              <a:t>(o</a:t>
            </a:r>
            <a:r>
              <a:rPr sz="1000" dirty="0">
                <a:latin typeface="Times New Roman"/>
                <a:cs typeface="Times New Roman"/>
              </a:rPr>
              <a:t>r</a:t>
            </a:r>
            <a:r>
              <a:rPr sz="1000" spc="-6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te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75206" y="1982471"/>
            <a:ext cx="664209" cy="129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939415" y="1982470"/>
            <a:ext cx="391160" cy="39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3330575" y="1982471"/>
            <a:ext cx="915036" cy="129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245610" y="1982469"/>
            <a:ext cx="130810" cy="260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4375786" y="1909448"/>
            <a:ext cx="643253" cy="191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019676" y="1982470"/>
            <a:ext cx="194945" cy="182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5214620" y="1982470"/>
            <a:ext cx="329564" cy="182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275206" y="2112010"/>
            <a:ext cx="261619" cy="784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536826" y="2112011"/>
            <a:ext cx="402589" cy="261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3330575" y="2112010"/>
            <a:ext cx="915036" cy="13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376420" y="2112011"/>
            <a:ext cx="1167765" cy="100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750"/>
              </a:lnSpc>
              <a:spcBef>
                <a:spcPts val="45"/>
              </a:spcBef>
            </a:pPr>
            <a:endParaRPr sz="800"/>
          </a:p>
        </p:txBody>
      </p:sp>
      <p:sp>
        <p:nvSpPr>
          <p:cNvPr id="38" name="object 38"/>
          <p:cNvSpPr txBox="1"/>
          <p:nvPr/>
        </p:nvSpPr>
        <p:spPr>
          <a:xfrm>
            <a:off x="3330575" y="2185036"/>
            <a:ext cx="1635760" cy="5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966335" y="2165351"/>
            <a:ext cx="299720" cy="774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600"/>
              </a:lnSpc>
              <a:spcBef>
                <a:spcPts val="10"/>
              </a:spcBef>
            </a:pPr>
            <a:endParaRPr sz="600"/>
          </a:p>
        </p:txBody>
      </p:sp>
      <p:sp>
        <p:nvSpPr>
          <p:cNvPr id="36" name="object 36"/>
          <p:cNvSpPr txBox="1"/>
          <p:nvPr/>
        </p:nvSpPr>
        <p:spPr>
          <a:xfrm>
            <a:off x="5266056" y="2185036"/>
            <a:ext cx="278129" cy="5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330575" y="2185036"/>
            <a:ext cx="1635760" cy="5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966335" y="2174747"/>
            <a:ext cx="299720" cy="68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500"/>
              </a:lnSpc>
              <a:spcBef>
                <a:spcPts val="37"/>
              </a:spcBef>
            </a:pPr>
            <a:endParaRPr sz="500"/>
          </a:p>
        </p:txBody>
      </p:sp>
      <p:sp>
        <p:nvSpPr>
          <p:cNvPr id="33" name="object 33"/>
          <p:cNvSpPr txBox="1"/>
          <p:nvPr/>
        </p:nvSpPr>
        <p:spPr>
          <a:xfrm>
            <a:off x="5266056" y="2174747"/>
            <a:ext cx="278129" cy="68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500"/>
              </a:lnSpc>
              <a:spcBef>
                <a:spcPts val="37"/>
              </a:spcBef>
            </a:pPr>
            <a:endParaRPr sz="500"/>
          </a:p>
        </p:txBody>
      </p:sp>
      <p:sp>
        <p:nvSpPr>
          <p:cNvPr id="32" name="object 32"/>
          <p:cNvSpPr txBox="1"/>
          <p:nvPr/>
        </p:nvSpPr>
        <p:spPr>
          <a:xfrm>
            <a:off x="3330577" y="2242820"/>
            <a:ext cx="2213609" cy="13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536827" y="2373630"/>
            <a:ext cx="3007359" cy="523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21"/>
              </a:spcBef>
            </a:pPr>
            <a:endParaRPr sz="1000"/>
          </a:p>
          <a:p>
            <a:pPr marL="58004" marR="1843389" algn="ctr">
              <a:lnSpc>
                <a:spcPct val="95825"/>
              </a:lnSpc>
            </a:pPr>
            <a:r>
              <a:rPr sz="1000" spc="19" dirty="0">
                <a:latin typeface="Times New Roman"/>
                <a:cs typeface="Times New Roman"/>
              </a:rPr>
              <a:t>T</a:t>
            </a:r>
            <a:r>
              <a:rPr sz="1000" spc="5" dirty="0">
                <a:latin typeface="Times New Roman"/>
                <a:cs typeface="Times New Roman"/>
              </a:rPr>
              <a:t>e</a:t>
            </a:r>
            <a:r>
              <a:rPr sz="1000" spc="9" dirty="0">
                <a:latin typeface="Times New Roman"/>
                <a:cs typeface="Times New Roman"/>
              </a:rPr>
              <a:t>l</a:t>
            </a:r>
            <a:r>
              <a:rPr sz="1000" spc="5" dirty="0">
                <a:latin typeface="Times New Roman"/>
                <a:cs typeface="Times New Roman"/>
              </a:rPr>
              <a:t>ec</a:t>
            </a:r>
            <a:r>
              <a:rPr sz="1000" spc="45" dirty="0">
                <a:latin typeface="Times New Roman"/>
                <a:cs typeface="Times New Roman"/>
              </a:rPr>
              <a:t>o</a:t>
            </a:r>
            <a:r>
              <a:rPr sz="1000" spc="14" dirty="0">
                <a:latin typeface="Times New Roman"/>
                <a:cs typeface="Times New Roman"/>
              </a:rPr>
              <a:t>m</a:t>
            </a:r>
            <a:r>
              <a:rPr sz="1000" spc="5" dirty="0">
                <a:latin typeface="Times New Roman"/>
                <a:cs typeface="Times New Roman"/>
              </a:rPr>
              <a:t>m</a:t>
            </a:r>
            <a:r>
              <a:rPr sz="1000" spc="9" dirty="0">
                <a:latin typeface="Times New Roman"/>
                <a:cs typeface="Times New Roman"/>
              </a:rPr>
              <a:t>uni</a:t>
            </a:r>
            <a:r>
              <a:rPr sz="1000" spc="25" dirty="0">
                <a:latin typeface="Times New Roman"/>
                <a:cs typeface="Times New Roman"/>
              </a:rPr>
              <a:t>c</a:t>
            </a:r>
            <a:r>
              <a:rPr sz="1000" spc="5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t</a:t>
            </a:r>
            <a:r>
              <a:rPr sz="1000" spc="9" dirty="0">
                <a:latin typeface="Times New Roman"/>
                <a:cs typeface="Times New Roman"/>
              </a:rPr>
              <a:t>ion</a:t>
            </a:r>
            <a:r>
              <a:rPr sz="1000" dirty="0"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  <a:p>
            <a:pPr marL="233192" marR="2018936" algn="ctr">
              <a:lnSpc>
                <a:spcPct val="95825"/>
              </a:lnSpc>
              <a:spcBef>
                <a:spcPts val="254"/>
              </a:spcBef>
            </a:pPr>
            <a:r>
              <a:rPr sz="1000" spc="9" dirty="0">
                <a:latin typeface="Times New Roman"/>
                <a:cs typeface="Times New Roman"/>
              </a:rPr>
              <a:t>W</a:t>
            </a:r>
            <a:r>
              <a:rPr sz="1000" dirty="0">
                <a:latin typeface="Times New Roman"/>
                <a:cs typeface="Times New Roman"/>
              </a:rPr>
              <a:t>i</a:t>
            </a:r>
            <a:r>
              <a:rPr sz="1000" spc="5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g</a:t>
            </a:r>
            <a:r>
              <a:rPr sz="1000" spc="-43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C</a:t>
            </a:r>
            <a:r>
              <a:rPr sz="1000" spc="9" dirty="0">
                <a:latin typeface="Times New Roman"/>
                <a:cs typeface="Times New Roman"/>
              </a:rPr>
              <a:t>lo</a:t>
            </a:r>
            <a:r>
              <a:rPr sz="1000" spc="25" dirty="0">
                <a:latin typeface="Times New Roman"/>
                <a:cs typeface="Times New Roman"/>
              </a:rPr>
              <a:t>s</a:t>
            </a:r>
            <a:r>
              <a:rPr sz="1000" spc="5" dirty="0">
                <a:latin typeface="Times New Roman"/>
                <a:cs typeface="Times New Roman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75206" y="2896871"/>
            <a:ext cx="261619" cy="1176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536827" y="2896870"/>
            <a:ext cx="3007359" cy="522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2536826" y="3419475"/>
            <a:ext cx="402589" cy="196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2939415" y="3419475"/>
            <a:ext cx="391160" cy="39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3330577" y="3419475"/>
            <a:ext cx="2213609" cy="39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2536826" y="3616325"/>
            <a:ext cx="402589" cy="1943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2536827" y="3810636"/>
            <a:ext cx="3007359" cy="262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2275206" y="4073526"/>
            <a:ext cx="261619" cy="1176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2536827" y="4073526"/>
            <a:ext cx="3007359" cy="457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2536826" y="4530726"/>
            <a:ext cx="402589" cy="196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939415" y="4530725"/>
            <a:ext cx="391160" cy="39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330577" y="4530725"/>
            <a:ext cx="2213609" cy="39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536826" y="4726940"/>
            <a:ext cx="402589" cy="194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536827" y="4921886"/>
            <a:ext cx="3007359" cy="328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275206" y="5250181"/>
            <a:ext cx="261619" cy="782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536827" y="5250180"/>
            <a:ext cx="3007359" cy="520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1"/>
              </a:spcBef>
            </a:pPr>
            <a:endParaRPr sz="500"/>
          </a:p>
          <a:p>
            <a:pPr marL="1490097">
              <a:lnSpc>
                <a:spcPct val="95825"/>
              </a:lnSpc>
              <a:spcBef>
                <a:spcPts val="1000"/>
              </a:spcBef>
            </a:pPr>
            <a:r>
              <a:rPr sz="1000" dirty="0">
                <a:latin typeface="Times New Roman"/>
                <a:cs typeface="Times New Roman"/>
              </a:rPr>
              <a:t>M</a:t>
            </a:r>
            <a:r>
              <a:rPr sz="1000" spc="5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in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1000" spc="5" dirty="0">
                <a:latin typeface="Times New Roman"/>
                <a:cs typeface="Times New Roman"/>
              </a:rPr>
              <a:t>ro</a:t>
            </a:r>
            <a:r>
              <a:rPr sz="1000" spc="-5" dirty="0">
                <a:latin typeface="Times New Roman"/>
                <a:cs typeface="Times New Roman"/>
              </a:rPr>
              <a:t>s</a:t>
            </a:r>
            <a:r>
              <a:rPr sz="1000" spc="19" dirty="0">
                <a:latin typeface="Times New Roman"/>
                <a:cs typeface="Times New Roman"/>
              </a:rPr>
              <a:t>s</a:t>
            </a:r>
            <a:r>
              <a:rPr sz="1000" spc="5" dirty="0">
                <a:latin typeface="Times New Roman"/>
                <a:cs typeface="Times New Roman"/>
              </a:rPr>
              <a:t>-</a:t>
            </a: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1000" spc="19" dirty="0">
                <a:latin typeface="Times New Roman"/>
                <a:cs typeface="Times New Roman"/>
              </a:rPr>
              <a:t>o</a:t>
            </a:r>
            <a:r>
              <a:rPr sz="1000" spc="-5" dirty="0">
                <a:latin typeface="Times New Roman"/>
                <a:cs typeface="Times New Roman"/>
              </a:rPr>
              <a:t>nn</a:t>
            </a:r>
            <a:r>
              <a:rPr sz="1000" spc="14" dirty="0">
                <a:latin typeface="Times New Roman"/>
                <a:cs typeface="Times New Roman"/>
              </a:rPr>
              <a:t>ec</a:t>
            </a:r>
            <a:r>
              <a:rPr sz="1000" dirty="0">
                <a:latin typeface="Times New Roman"/>
                <a:cs typeface="Times New Roman"/>
              </a:rPr>
              <a:t>t</a:t>
            </a:r>
            <a:r>
              <a:rPr sz="1000" spc="-41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R</a:t>
            </a:r>
            <a:r>
              <a:rPr sz="1000" spc="9" dirty="0">
                <a:latin typeface="Times New Roman"/>
                <a:cs typeface="Times New Roman"/>
              </a:rPr>
              <a:t>o</a:t>
            </a:r>
            <a:r>
              <a:rPr sz="1000" spc="45" dirty="0">
                <a:latin typeface="Times New Roman"/>
                <a:cs typeface="Times New Roman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  <a:p>
            <a:pPr marL="1439810">
              <a:lnSpc>
                <a:spcPct val="95825"/>
              </a:lnSpc>
              <a:spcBef>
                <a:spcPts val="254"/>
              </a:spcBef>
            </a:pPr>
            <a:r>
              <a:rPr sz="1000" spc="5" dirty="0">
                <a:latin typeface="Times New Roman"/>
                <a:cs typeface="Times New Roman"/>
              </a:rPr>
              <a:t>(o</a:t>
            </a:r>
            <a:r>
              <a:rPr sz="1000" dirty="0">
                <a:latin typeface="Times New Roman"/>
                <a:cs typeface="Times New Roman"/>
              </a:rPr>
              <a:t>r</a:t>
            </a:r>
            <a:r>
              <a:rPr sz="1000" spc="-6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M</a:t>
            </a:r>
            <a:r>
              <a:rPr sz="1000" spc="5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in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5" dirty="0">
                <a:latin typeface="Times New Roman"/>
                <a:cs typeface="Times New Roman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t</a:t>
            </a:r>
            <a:r>
              <a:rPr sz="1000" spc="5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i</a:t>
            </a:r>
            <a:r>
              <a:rPr sz="1000" spc="29" dirty="0">
                <a:latin typeface="Times New Roman"/>
                <a:cs typeface="Times New Roman"/>
              </a:rPr>
              <a:t>b</a:t>
            </a:r>
            <a:r>
              <a:rPr sz="1000" spc="-5" dirty="0">
                <a:latin typeface="Times New Roman"/>
                <a:cs typeface="Times New Roman"/>
              </a:rPr>
              <a:t>u</a:t>
            </a:r>
            <a:r>
              <a:rPr sz="1000" dirty="0">
                <a:latin typeface="Times New Roman"/>
                <a:cs typeface="Times New Roman"/>
              </a:rPr>
              <a:t>ti</a:t>
            </a:r>
            <a:r>
              <a:rPr sz="1000" spc="19" dirty="0">
                <a:latin typeface="Times New Roman"/>
                <a:cs typeface="Times New Roman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n</a:t>
            </a:r>
            <a:r>
              <a:rPr sz="1000" spc="-78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F</a:t>
            </a:r>
            <a:r>
              <a:rPr sz="1000" spc="14" dirty="0">
                <a:latin typeface="Times New Roman"/>
                <a:cs typeface="Times New Roman"/>
              </a:rPr>
              <a:t>ram</a:t>
            </a:r>
            <a:r>
              <a:rPr sz="1000" spc="5" dirty="0">
                <a:latin typeface="Times New Roman"/>
                <a:cs typeface="Times New Roman"/>
              </a:rPr>
              <a:t>e)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36826" y="5770880"/>
            <a:ext cx="1839595" cy="67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500"/>
              </a:lnSpc>
              <a:spcBef>
                <a:spcPts val="30"/>
              </a:spcBef>
            </a:pPr>
            <a:endParaRPr sz="500"/>
          </a:p>
        </p:txBody>
      </p:sp>
      <p:sp>
        <p:nvSpPr>
          <p:cNvPr id="13" name="object 13"/>
          <p:cNvSpPr txBox="1"/>
          <p:nvPr/>
        </p:nvSpPr>
        <p:spPr>
          <a:xfrm>
            <a:off x="4376421" y="5770881"/>
            <a:ext cx="588010" cy="523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964429" y="5770881"/>
            <a:ext cx="579755" cy="523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536826" y="5838190"/>
            <a:ext cx="402589" cy="194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939415" y="5838191"/>
            <a:ext cx="391160" cy="391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330576" y="5838190"/>
            <a:ext cx="1045845" cy="194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3330576" y="6033137"/>
            <a:ext cx="1045845" cy="196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275206" y="6033137"/>
            <a:ext cx="664209" cy="196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275205" y="6229350"/>
            <a:ext cx="2101215" cy="6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500"/>
              </a:lnSpc>
              <a:spcBef>
                <a:spcPts val="14"/>
              </a:spcBef>
            </a:pPr>
            <a:endParaRPr sz="500"/>
          </a:p>
        </p:txBody>
      </p:sp>
      <p:sp>
        <p:nvSpPr>
          <p:cNvPr id="5" name="object 5"/>
          <p:cNvSpPr txBox="1"/>
          <p:nvPr/>
        </p:nvSpPr>
        <p:spPr>
          <a:xfrm>
            <a:off x="2275206" y="6294755"/>
            <a:ext cx="2362200" cy="129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637406" y="6294755"/>
            <a:ext cx="906779" cy="129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275206" y="6424294"/>
            <a:ext cx="2362200" cy="131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637405" y="6424294"/>
            <a:ext cx="2352675" cy="131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38" name="13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C3B-112A-4D1F-B0D2-2232863071E0}" type="datetime1">
              <a:rPr lang="es-CO" smtClean="0"/>
              <a:t>4/10/2022</a:t>
            </a:fld>
            <a:endParaRPr lang="en-US"/>
          </a:p>
        </p:txBody>
      </p:sp>
      <p:sp>
        <p:nvSpPr>
          <p:cNvPr id="139" name="13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40" name="13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112</TotalTime>
  <Words>1060</Words>
  <Application>Microsoft Office PowerPoint</Application>
  <PresentationFormat>Personalizado</PresentationFormat>
  <Paragraphs>401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Origen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Jairo</dc:creator>
  <cp:lastModifiedBy>Jairo Hernández Gutiérrez</cp:lastModifiedBy>
  <cp:revision>14</cp:revision>
  <dcterms:modified xsi:type="dcterms:W3CDTF">2022-10-04T19:33:16Z</dcterms:modified>
</cp:coreProperties>
</file>