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78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3433425" cy="7556500"/>
  <p:notesSz cx="10706100" cy="7556500"/>
  <p:defaultTextStyle>
    <a:defPPr>
      <a:defRPr lang="es-CO"/>
    </a:defPPr>
    <a:lvl1pPr marL="0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4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6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0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6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9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42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05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606" y="72"/>
      </p:cViewPr>
      <p:guideLst>
        <p:guide orient="horz" pos="2880"/>
        <p:guide pos="27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867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6064250" y="0"/>
            <a:ext cx="463867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F05BA-CC63-4A6F-9F03-B34DE534517C}" type="datetimeFigureOut">
              <a:rPr lang="es-CO" smtClean="0"/>
              <a:t>10/09/2024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35275" y="566738"/>
            <a:ext cx="5035550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661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867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6064250" y="7177088"/>
            <a:ext cx="463867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37C63-3CC9-40DC-8639-540017395E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3183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64" algn="l" defTabSz="91432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326" algn="l" defTabSz="91432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490" algn="l" defTabSz="91432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91432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816" algn="l" defTabSz="91432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979" algn="l" defTabSz="91432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142" algn="l" defTabSz="91432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305" algn="l" defTabSz="91432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835275" y="566738"/>
            <a:ext cx="5035550" cy="2833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37C63-3CC9-40DC-8639-540017395E66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954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791126" y="4282017"/>
            <a:ext cx="10075069" cy="1091494"/>
          </a:xfrm>
        </p:spPr>
        <p:txBody>
          <a:bodyPr anchor="t" anchorCtr="0"/>
          <a:lstStyle>
            <a:lvl1pPr algn="r">
              <a:defRPr sz="370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791126" y="5646385"/>
            <a:ext cx="10075069" cy="587728"/>
          </a:xfrm>
        </p:spPr>
        <p:txBody>
          <a:bodyPr/>
          <a:lstStyle>
            <a:lvl1pPr marL="0" indent="0" algn="r">
              <a:buNone/>
              <a:defRPr sz="2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521755" indent="0" algn="ctr">
              <a:buNone/>
            </a:lvl2pPr>
            <a:lvl3pPr marL="1043509" indent="0" algn="ctr">
              <a:buNone/>
            </a:lvl3pPr>
            <a:lvl4pPr marL="1565263" indent="0" algn="ctr">
              <a:buNone/>
            </a:lvl4pPr>
            <a:lvl5pPr marL="2087019" indent="0" algn="ctr">
              <a:buNone/>
            </a:lvl5pPr>
            <a:lvl6pPr marL="2608772" indent="0" algn="ctr">
              <a:buNone/>
            </a:lvl6pPr>
            <a:lvl7pPr marL="3130528" indent="0" algn="ctr">
              <a:buNone/>
            </a:lvl7pPr>
            <a:lvl8pPr marL="3652281" indent="0" algn="ctr">
              <a:buNone/>
            </a:lvl8pPr>
            <a:lvl9pPr marL="4174036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9403398" y="7002362"/>
            <a:ext cx="3358356" cy="403013"/>
          </a:xfrm>
        </p:spPr>
        <p:txBody>
          <a:bodyPr/>
          <a:lstStyle>
            <a:lvl1pPr>
              <a:defRPr sz="1600"/>
            </a:lvl1pPr>
          </a:lstStyle>
          <a:p>
            <a:fld id="{39CB75F8-15FF-4008-883F-F4219BF152F8}" type="datetime1">
              <a:rPr lang="es-CO" smtClean="0"/>
              <a:t>10/09/2024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8396" y="7002362"/>
            <a:ext cx="5104702" cy="403013"/>
          </a:xfrm>
        </p:spPr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786645" y="7002362"/>
            <a:ext cx="1791123" cy="403013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1" name="20 Rectángulo"/>
          <p:cNvSpPr/>
          <p:nvPr/>
        </p:nvSpPr>
        <p:spPr>
          <a:xfrm>
            <a:off x="1329350" y="4019643"/>
            <a:ext cx="10746740" cy="1410547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32 Rectángulo"/>
          <p:cNvSpPr/>
          <p:nvPr/>
        </p:nvSpPr>
        <p:spPr>
          <a:xfrm>
            <a:off x="1343343" y="5562424"/>
            <a:ext cx="10746740" cy="7556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21 Rectángulo"/>
          <p:cNvSpPr/>
          <p:nvPr/>
        </p:nvSpPr>
        <p:spPr>
          <a:xfrm>
            <a:off x="1329350" y="4019643"/>
            <a:ext cx="335836" cy="1410547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31 Rectángulo"/>
          <p:cNvSpPr/>
          <p:nvPr/>
        </p:nvSpPr>
        <p:spPr>
          <a:xfrm>
            <a:off x="1343343" y="5562424"/>
            <a:ext cx="335836" cy="7556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4C20-02D1-4BB8-80A1-C34F3AF577BC}" type="datetime1">
              <a:rPr lang="es-CO" smtClean="0"/>
              <a:t>10/09/2024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739236" y="302611"/>
            <a:ext cx="3022521" cy="6447514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71673" y="302611"/>
            <a:ext cx="8843672" cy="644751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E631-5C6A-4CE3-884B-EEDA4016DA7E}" type="datetime1">
              <a:rPr lang="es-CO" smtClean="0"/>
              <a:t>10/09/2024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671671" y="7000258"/>
            <a:ext cx="1209008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351" tIns="52176" rIns="104351" bIns="52176" anchor="t" compatLnSpc="1"/>
          <a:lstStyle/>
          <a:p>
            <a:endParaRPr kumimoji="0" lang="en-US" sz="1800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650747" y="7104109"/>
            <a:ext cx="210287" cy="17675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6406838" y="3528077"/>
            <a:ext cx="644821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351" tIns="52176" rIns="104351" bIns="52176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5215A-3CAF-4A0E-B480-2D244F15B2C5}" type="datetime1">
              <a:rPr lang="es-CO" smtClean="0"/>
              <a:t>10/09/2024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71671" y="1343378"/>
            <a:ext cx="12090083" cy="544068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1126" y="3274483"/>
            <a:ext cx="10075069" cy="1175456"/>
          </a:xfrm>
        </p:spPr>
        <p:txBody>
          <a:bodyPr anchor="t" anchorCtr="0"/>
          <a:lstStyle>
            <a:lvl1pPr algn="r">
              <a:buNone/>
              <a:defRPr sz="3700" b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03068" y="4701827"/>
            <a:ext cx="9963124" cy="1259417"/>
          </a:xfrm>
        </p:spPr>
        <p:txBody>
          <a:bodyPr anchor="t" anchorCtr="0"/>
          <a:lstStyle>
            <a:lvl1pPr marL="0" indent="0" algn="r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9403398" y="7002362"/>
            <a:ext cx="3358356" cy="403013"/>
          </a:xfrm>
        </p:spPr>
        <p:txBody>
          <a:bodyPr/>
          <a:lstStyle/>
          <a:p>
            <a:fld id="{73BC6602-0F93-4637-ABF9-46B30A3AB283}" type="datetime1">
              <a:rPr lang="es-CO" smtClean="0"/>
              <a:t>10/09/2024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8396" y="7002362"/>
            <a:ext cx="5104702" cy="403013"/>
          </a:xfrm>
        </p:spPr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571714" y="7002362"/>
            <a:ext cx="2234426" cy="403013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1343343" y="3106563"/>
            <a:ext cx="10746740" cy="1410547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Rectángulo"/>
          <p:cNvSpPr/>
          <p:nvPr/>
        </p:nvSpPr>
        <p:spPr>
          <a:xfrm>
            <a:off x="1343343" y="3106563"/>
            <a:ext cx="335836" cy="1410547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1671" y="251889"/>
            <a:ext cx="12090083" cy="1007533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B326-E171-452D-BDB6-16FACFA4DB0C}" type="datetime1">
              <a:rPr lang="es-CO" smtClean="0"/>
              <a:t>10/09/2024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71671" y="1343378"/>
            <a:ext cx="5937574" cy="544068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805149" y="1340019"/>
            <a:ext cx="5937574" cy="544068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1671" y="251889"/>
            <a:ext cx="12090083" cy="100753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71675" y="1416844"/>
            <a:ext cx="5935429" cy="755650"/>
          </a:xfrm>
          <a:noFill/>
          <a:ln>
            <a:noFill/>
          </a:ln>
        </p:spPr>
        <p:txBody>
          <a:bodyPr lIns="104351" anchor="b" anchorCtr="0">
            <a:noAutofit/>
          </a:bodyPr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828661" y="1427339"/>
            <a:ext cx="5937761" cy="755650"/>
          </a:xfrm>
          <a:noFill/>
          <a:ln>
            <a:noFill/>
          </a:ln>
        </p:spPr>
        <p:txBody>
          <a:bodyPr lIns="104351" anchor="b" anchorCtr="0"/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AB4F-C078-495E-8DD0-6D1C51C1A330}" type="datetime1">
              <a:rPr lang="es-CO" smtClean="0"/>
              <a:t>10/09/2024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71671" y="2350916"/>
            <a:ext cx="5933097" cy="4449939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6828657" y="2350916"/>
            <a:ext cx="5933097" cy="4449939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1671" y="251889"/>
            <a:ext cx="12090083" cy="1007533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9484C-E8B6-4860-80D8-9C43C330B73E}" type="datetime1">
              <a:rPr lang="es-CO" smtClean="0"/>
              <a:t>10/09/2024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650747" y="7104109"/>
            <a:ext cx="210287" cy="17675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BA04-6811-4E65-A91C-5C031EB1F19B}" type="datetime1">
              <a:rPr lang="es-CO" smtClean="0"/>
              <a:t>10/09/2024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671671" y="7000258"/>
            <a:ext cx="1209008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351" tIns="52176" rIns="104351" bIns="52176" anchor="t" compatLnSpc="1"/>
          <a:lstStyle/>
          <a:p>
            <a:endParaRPr kumimoji="0" lang="en-US" sz="1800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650747" y="7104109"/>
            <a:ext cx="210287" cy="17675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91451" y="335845"/>
            <a:ext cx="3694193" cy="923572"/>
          </a:xfrm>
        </p:spPr>
        <p:txBody>
          <a:bodyPr anchor="b" anchorCtr="0">
            <a:noAutofit/>
          </a:bodyPr>
          <a:lstStyle>
            <a:lvl1pPr algn="l">
              <a:buNone/>
              <a:defRPr sz="23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291451" y="1343382"/>
            <a:ext cx="3694193" cy="5336779"/>
          </a:xfrm>
        </p:spPr>
        <p:txBody>
          <a:bodyPr/>
          <a:lstStyle>
            <a:lvl1pPr marL="0" indent="0">
              <a:lnSpc>
                <a:spcPts val="2511"/>
              </a:lnSpc>
              <a:spcAft>
                <a:spcPts val="1141"/>
              </a:spcAft>
              <a:buNone/>
              <a:defRPr sz="1800">
                <a:solidFill>
                  <a:schemeClr val="tx2"/>
                </a:solidFill>
              </a:defRPr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D895-B01E-445D-BB85-1547C4FE0BCD}" type="datetime1">
              <a:rPr lang="es-CO" smtClean="0"/>
              <a:t>10/09/2024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71671" y="7000258"/>
            <a:ext cx="1209008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351" tIns="52176" rIns="104351" bIns="52176" anchor="t" compatLnSpc="1"/>
          <a:lstStyle/>
          <a:p>
            <a:endParaRPr kumimoji="0" lang="en-US" sz="180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5751466" y="3662803"/>
            <a:ext cx="66497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351" tIns="52176" rIns="104351" bIns="52176" anchor="t" compatLnSpc="1"/>
          <a:lstStyle/>
          <a:p>
            <a:endParaRPr kumimoji="0" lang="en-US" sz="1800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650747" y="7104109"/>
            <a:ext cx="210287" cy="17675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447784" y="335850"/>
            <a:ext cx="8395891" cy="6297083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1671" y="551869"/>
            <a:ext cx="12090083" cy="743406"/>
          </a:xfrm>
          <a:ln>
            <a:solidFill>
              <a:schemeClr val="accent1"/>
            </a:solidFill>
          </a:ln>
        </p:spPr>
        <p:txBody>
          <a:bodyPr lIns="313054" anchor="ctr"/>
          <a:lstStyle>
            <a:lvl1pPr algn="r">
              <a:buNone/>
              <a:defRPr sz="2300" b="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71671" y="2099033"/>
            <a:ext cx="12090083" cy="4705181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85"/>
              </a:spcBef>
              <a:buNone/>
              <a:defRPr sz="37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1671" y="1343378"/>
            <a:ext cx="12090083" cy="587728"/>
          </a:xfrm>
        </p:spPr>
        <p:txBody>
          <a:bodyPr anchor="ctr" anchorCtr="0"/>
          <a:lstStyle>
            <a:lvl1pPr marL="0" indent="0" algn="l">
              <a:buFontTx/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270B-E88D-470B-A40F-8B2536700918}" type="datetime1">
              <a:rPr lang="es-CO" smtClean="0"/>
              <a:t>10/09/2024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71671" y="7000258"/>
            <a:ext cx="1209008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351" tIns="52176" rIns="104351" bIns="52176" anchor="t" compatLnSpc="1"/>
          <a:lstStyle/>
          <a:p>
            <a:endParaRPr kumimoji="0" lang="en-US" sz="180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650747" y="7104109"/>
            <a:ext cx="210287" cy="17675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9 Rectángulo"/>
          <p:cNvSpPr/>
          <p:nvPr/>
        </p:nvSpPr>
        <p:spPr>
          <a:xfrm>
            <a:off x="671671" y="551869"/>
            <a:ext cx="268669" cy="7556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71671" y="167922"/>
            <a:ext cx="12090083" cy="1091494"/>
          </a:xfrm>
          <a:prstGeom prst="rect">
            <a:avLst/>
          </a:prstGeom>
        </p:spPr>
        <p:txBody>
          <a:bodyPr vert="horz" lIns="104351" tIns="52176" rIns="104351" bIns="52176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71671" y="1343378"/>
            <a:ext cx="12090083" cy="5410454"/>
          </a:xfrm>
          <a:prstGeom prst="rect">
            <a:avLst/>
          </a:prstGeom>
        </p:spPr>
        <p:txBody>
          <a:bodyPr vert="horz" lIns="104351" tIns="52176" rIns="104351" bIns="52176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9403398" y="7003761"/>
            <a:ext cx="3362834" cy="403013"/>
          </a:xfrm>
          <a:prstGeom prst="rect">
            <a:avLst/>
          </a:prstGeom>
        </p:spPr>
        <p:txBody>
          <a:bodyPr vert="horz" lIns="104351" tIns="52176" rIns="104351" bIns="52176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fld id="{EE11C2F2-51A0-4FDD-A493-6BE770845512}" type="datetime1">
              <a:rPr lang="es-CO" smtClean="0"/>
              <a:t>10/09/2024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258399" y="7003761"/>
            <a:ext cx="5149480" cy="403013"/>
          </a:xfrm>
          <a:prstGeom prst="rect">
            <a:avLst/>
          </a:prstGeom>
        </p:spPr>
        <p:txBody>
          <a:bodyPr vert="horz" lIns="104351" tIns="52176" rIns="104351" bIns="52176"/>
          <a:lstStyle>
            <a:lvl1pPr algn="r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0043" y="7003761"/>
            <a:ext cx="2910575" cy="403013"/>
          </a:xfrm>
          <a:prstGeom prst="rect">
            <a:avLst/>
          </a:prstGeom>
        </p:spPr>
        <p:txBody>
          <a:bodyPr vert="horz" lIns="104351" tIns="52176" rIns="104351" bIns="52176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671671" y="7000258"/>
            <a:ext cx="1209008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351" tIns="52176" rIns="104351" bIns="52176" anchor="t" compatLnSpc="1"/>
          <a:lstStyle/>
          <a:p>
            <a:endParaRPr kumimoji="0" lang="en-US" sz="1800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671671" y="1259417"/>
            <a:ext cx="1209008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4351" tIns="52176" rIns="104351" bIns="52176" anchor="t" compatLnSpc="1"/>
          <a:lstStyle/>
          <a:p>
            <a:endParaRPr kumimoji="0" lang="en-US" sz="1800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650747" y="7104109"/>
            <a:ext cx="210287" cy="17675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351" tIns="52176" rIns="104351" bIns="52176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7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3053" indent="-313053" algn="l" rtl="0" eaLnBrk="1" latinLnBrk="0" hangingPunct="1">
        <a:spcBef>
          <a:spcPts val="685"/>
        </a:spcBef>
        <a:buClr>
          <a:schemeClr val="accent1"/>
        </a:buClr>
        <a:buSzPct val="76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26106" indent="-313053" algn="l" rtl="0" eaLnBrk="1" latinLnBrk="0" hangingPunct="1">
        <a:spcBef>
          <a:spcPts val="571"/>
        </a:spcBef>
        <a:buClr>
          <a:schemeClr val="accent2"/>
        </a:buClr>
        <a:buSzPct val="76000"/>
        <a:buFont typeface="Wingdings 3"/>
        <a:buChar char="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39158" indent="-260877" algn="l" rtl="0" eaLnBrk="1" latinLnBrk="0" hangingPunct="1">
        <a:spcBef>
          <a:spcPts val="571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211" indent="-260877" algn="l" rtl="0" eaLnBrk="1" latinLnBrk="0" hangingPunct="1">
        <a:spcBef>
          <a:spcPts val="456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65263" indent="-260877" algn="l" rtl="0" eaLnBrk="1" latinLnBrk="0" hangingPunct="1">
        <a:spcBef>
          <a:spcPts val="342"/>
        </a:spcBef>
        <a:buClr>
          <a:schemeClr val="accent2"/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78316" indent="-208702" algn="l" rtl="0" eaLnBrk="1" latinLnBrk="0" hangingPunct="1">
        <a:spcBef>
          <a:spcPts val="342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2087019" indent="-208702" algn="l" rtl="0" eaLnBrk="1" latinLnBrk="0" hangingPunct="1">
        <a:spcBef>
          <a:spcPts val="342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295719" indent="-208702" algn="l" rtl="0" eaLnBrk="1" latinLnBrk="0" hangingPunct="1">
        <a:spcBef>
          <a:spcPts val="342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504422" indent="-208702" algn="l" rtl="0" eaLnBrk="1" latinLnBrk="0" hangingPunct="1">
        <a:spcBef>
          <a:spcPts val="342"/>
        </a:spcBef>
        <a:buClr>
          <a:srgbClr val="9FB8CD"/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7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52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70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8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305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22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40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3437573" y="2299909"/>
            <a:ext cx="4668514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b="1" spc="5" dirty="0">
                <a:solidFill>
                  <a:srgbClr val="00B0F0"/>
                </a:solidFill>
                <a:latin typeface="Times New Roman"/>
                <a:cs typeface="Times New Roman"/>
              </a:rPr>
              <a:t>“</a:t>
            </a:r>
            <a:r>
              <a:rPr sz="4000" b="1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4000" b="1" spc="5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4000" b="1" dirty="0">
                <a:solidFill>
                  <a:srgbClr val="00B0F0"/>
                </a:solidFill>
                <a:latin typeface="Times New Roman"/>
                <a:cs typeface="Times New Roman"/>
              </a:rPr>
              <a:t>p-D</a:t>
            </a:r>
            <a:r>
              <a:rPr sz="4000" b="1" spc="5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4000" b="1" spc="-5" dirty="0">
                <a:solidFill>
                  <a:srgbClr val="00B0F0"/>
                </a:solidFill>
                <a:latin typeface="Times New Roman"/>
                <a:cs typeface="Times New Roman"/>
              </a:rPr>
              <a:t>w</a:t>
            </a:r>
            <a:r>
              <a:rPr sz="4000" b="1" dirty="0">
                <a:solidFill>
                  <a:srgbClr val="00B0F0"/>
                </a:solidFill>
                <a:latin typeface="Times New Roman"/>
                <a:cs typeface="Times New Roman"/>
              </a:rPr>
              <a:t>n</a:t>
            </a:r>
            <a:r>
              <a:rPr sz="4000" b="1" spc="-325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sz="4000" b="1" spc="-5" dirty="0">
                <a:solidFill>
                  <a:srgbClr val="00B0F0"/>
                </a:solidFill>
                <a:latin typeface="Times New Roman"/>
                <a:cs typeface="Times New Roman"/>
              </a:rPr>
              <a:t>N</a:t>
            </a:r>
            <a:r>
              <a:rPr sz="4000" b="1" dirty="0">
                <a:solidFill>
                  <a:srgbClr val="00B0F0"/>
                </a:solidFill>
                <a:latin typeface="Times New Roman"/>
                <a:cs typeface="Times New Roman"/>
              </a:rPr>
              <a:t>e</a:t>
            </a:r>
            <a:r>
              <a:rPr sz="4000" b="1" spc="14" dirty="0">
                <a:solidFill>
                  <a:srgbClr val="00B0F0"/>
                </a:solidFill>
                <a:latin typeface="Times New Roman"/>
                <a:cs typeface="Times New Roman"/>
              </a:rPr>
              <a:t>t</a:t>
            </a:r>
            <a:r>
              <a:rPr sz="4000" b="1" spc="-5" dirty="0">
                <a:solidFill>
                  <a:srgbClr val="00B0F0"/>
                </a:solidFill>
                <a:latin typeface="Times New Roman"/>
                <a:cs typeface="Times New Roman"/>
              </a:rPr>
              <a:t>w</a:t>
            </a:r>
            <a:r>
              <a:rPr sz="4000" b="1" spc="19" dirty="0">
                <a:solidFill>
                  <a:srgbClr val="00B0F0"/>
                </a:solidFill>
                <a:latin typeface="Times New Roman"/>
                <a:cs typeface="Times New Roman"/>
              </a:rPr>
              <a:t>o</a:t>
            </a:r>
            <a:r>
              <a:rPr sz="4000" b="1" dirty="0">
                <a:solidFill>
                  <a:srgbClr val="00B0F0"/>
                </a:solidFill>
                <a:latin typeface="Times New Roman"/>
                <a:cs typeface="Times New Roman"/>
              </a:rPr>
              <a:t>rk</a:t>
            </a:r>
            <a:endParaRPr sz="400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16888" y="2299909"/>
            <a:ext cx="1810546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b="1" dirty="0">
                <a:solidFill>
                  <a:srgbClr val="00B0F0"/>
                </a:solidFill>
                <a:latin typeface="Times New Roman"/>
                <a:cs typeface="Times New Roman"/>
              </a:rPr>
              <a:t>D</a:t>
            </a:r>
            <a:r>
              <a:rPr sz="4000" b="1" spc="14" dirty="0">
                <a:solidFill>
                  <a:srgbClr val="00B0F0"/>
                </a:solidFill>
                <a:latin typeface="Times New Roman"/>
                <a:cs typeface="Times New Roman"/>
              </a:rPr>
              <a:t>esig</a:t>
            </a:r>
            <a:r>
              <a:rPr sz="4000" b="1" spc="5" dirty="0">
                <a:solidFill>
                  <a:srgbClr val="00B0F0"/>
                </a:solidFill>
                <a:latin typeface="Times New Roman"/>
                <a:cs typeface="Times New Roman"/>
              </a:rPr>
              <a:t>n</a:t>
            </a:r>
            <a:r>
              <a:rPr sz="4000" b="1" dirty="0">
                <a:solidFill>
                  <a:srgbClr val="00B0F0"/>
                </a:solidFill>
                <a:latin typeface="Times New Roman"/>
                <a:cs typeface="Times New Roman"/>
              </a:rPr>
              <a:t>”</a:t>
            </a:r>
            <a:endParaRPr sz="4000">
              <a:solidFill>
                <a:srgbClr val="00B0F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46589" y="3642553"/>
            <a:ext cx="2471591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dirty="0">
                <a:latin typeface="Times New Roman"/>
                <a:cs typeface="Times New Roman"/>
              </a:rPr>
              <a:t>Ca</a:t>
            </a:r>
            <a:r>
              <a:rPr sz="4000" spc="5" dirty="0">
                <a:latin typeface="Times New Roman"/>
                <a:cs typeface="Times New Roman"/>
              </a:rPr>
              <a:t>pítu</a:t>
            </a:r>
            <a:r>
              <a:rPr sz="4000" spc="-19" dirty="0">
                <a:latin typeface="Times New Roman"/>
                <a:cs typeface="Times New Roman"/>
              </a:rPr>
              <a:t>l</a:t>
            </a:r>
            <a:r>
              <a:rPr sz="4000" dirty="0">
                <a:latin typeface="Times New Roman"/>
                <a:cs typeface="Times New Roman"/>
              </a:rPr>
              <a:t>o</a:t>
            </a:r>
            <a:r>
              <a:rPr sz="4000" spc="-84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03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64750" y="4823941"/>
            <a:ext cx="51475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za</a:t>
            </a:r>
            <a:r>
              <a:rPr sz="2400" b="1" spc="-19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ón de</a:t>
            </a:r>
            <a:r>
              <a:rPr sz="2400" b="1" spc="-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lang="es-CO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b="1" spc="-19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sz="2400" b="1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400" b="1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400" b="1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b="1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b="1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1727" y="6855762"/>
            <a:ext cx="3856325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535"/>
              </a:lnSpc>
              <a:spcBef>
                <a:spcPts val="76"/>
              </a:spcBef>
            </a:pP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5" dirty="0">
                <a:latin typeface="Times New Roman"/>
                <a:cs typeface="Times New Roman"/>
              </a:rPr>
              <a:t>op</a:t>
            </a:r>
            <a:r>
              <a:rPr sz="1400" spc="-39" dirty="0">
                <a:latin typeface="Times New Roman"/>
                <a:cs typeface="Times New Roman"/>
              </a:rPr>
              <a:t>y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5" dirty="0">
                <a:latin typeface="Times New Roman"/>
                <a:cs typeface="Times New Roman"/>
              </a:rPr>
              <a:t>ig</a:t>
            </a:r>
            <a:r>
              <a:rPr sz="1400" spc="-5" dirty="0">
                <a:latin typeface="Times New Roman"/>
                <a:cs typeface="Times New Roman"/>
              </a:rPr>
              <a:t>h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201</a:t>
            </a:r>
            <a:r>
              <a:rPr lang="es-CO" sz="1400" spc="-5" dirty="0">
                <a:latin typeface="Times New Roman"/>
                <a:cs typeface="Times New Roman"/>
              </a:rPr>
              <a:t>1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5" dirty="0">
                <a:latin typeface="Times New Roman"/>
                <a:cs typeface="Times New Roman"/>
              </a:rPr>
              <a:t>is</a:t>
            </a:r>
            <a:r>
              <a:rPr sz="1400" spc="-25" dirty="0">
                <a:latin typeface="Times New Roman"/>
                <a:cs typeface="Times New Roman"/>
              </a:rPr>
              <a:t>c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</a:t>
            </a:r>
            <a:r>
              <a:rPr sz="1400" spc="-9" dirty="0">
                <a:latin typeface="Times New Roman"/>
                <a:cs typeface="Times New Roman"/>
              </a:rPr>
              <a:t>e</a:t>
            </a:r>
            <a:r>
              <a:rPr sz="1400" spc="5" dirty="0">
                <a:latin typeface="Times New Roman"/>
                <a:cs typeface="Times New Roman"/>
              </a:rPr>
              <a:t>s</a:t>
            </a:r>
            <a:r>
              <a:rPr sz="1400" dirty="0">
                <a:latin typeface="Times New Roman"/>
                <a:cs typeface="Times New Roman"/>
              </a:rPr>
              <a:t>s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&amp; </a:t>
            </a:r>
            <a:r>
              <a:rPr sz="1400" spc="-9" dirty="0">
                <a:latin typeface="Times New Roman"/>
                <a:cs typeface="Times New Roman"/>
              </a:rPr>
              <a:t>P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5" dirty="0">
                <a:latin typeface="Times New Roman"/>
                <a:cs typeface="Times New Roman"/>
              </a:rPr>
              <a:t>i</a:t>
            </a:r>
            <a:r>
              <a:rPr sz="1400" spc="-5" dirty="0">
                <a:latin typeface="Times New Roman"/>
                <a:cs typeface="Times New Roman"/>
              </a:rPr>
              <a:t>s</a:t>
            </a:r>
            <a:r>
              <a:rPr sz="1400" spc="-25" dirty="0">
                <a:latin typeface="Times New Roman"/>
                <a:cs typeface="Times New Roman"/>
              </a:rPr>
              <a:t>c</a:t>
            </a:r>
            <a:r>
              <a:rPr sz="1400" spc="5" dirty="0">
                <a:latin typeface="Times New Roman"/>
                <a:cs typeface="Times New Roman"/>
              </a:rPr>
              <a:t>ill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29" dirty="0">
                <a:latin typeface="Times New Roman"/>
                <a:cs typeface="Times New Roman"/>
              </a:rPr>
              <a:t>O</a:t>
            </a:r>
            <a:r>
              <a:rPr sz="1400" spc="5" dirty="0">
                <a:latin typeface="Times New Roman"/>
                <a:cs typeface="Times New Roman"/>
              </a:rPr>
              <a:t>pp</a:t>
            </a:r>
            <a:r>
              <a:rPr sz="1400" spc="-25" dirty="0">
                <a:latin typeface="Times New Roman"/>
                <a:cs typeface="Times New Roman"/>
              </a:rPr>
              <a:t>e</a:t>
            </a:r>
            <a:r>
              <a:rPr sz="1400" spc="5" dirty="0">
                <a:latin typeface="Times New Roman"/>
                <a:cs typeface="Times New Roman"/>
              </a:rPr>
              <a:t>nh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5" dirty="0">
                <a:latin typeface="Times New Roman"/>
                <a:cs typeface="Times New Roman"/>
              </a:rPr>
              <a:t>i</a:t>
            </a:r>
            <a:r>
              <a:rPr sz="1400" spc="-50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er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110664" y="6855762"/>
            <a:ext cx="478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7201-F32E-4A81-8172-2FDB752055B1}" type="datetime1">
              <a:rPr lang="es-CO" smtClean="0"/>
              <a:t>10/09/2024</a:t>
            </a:fld>
            <a:endParaRPr lang="en-U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3376616" y="890806"/>
            <a:ext cx="705906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Res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spc="-1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MX" sz="45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qu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tu</a:t>
            </a:r>
            <a:r>
              <a:rPr sz="45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45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04176" y="242656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36409" y="2426566"/>
            <a:ext cx="601425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2800" spc="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gu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5" dirty="0">
                <a:latin typeface="Times New Roman"/>
                <a:cs typeface="Times New Roman"/>
              </a:rPr>
              <a:t>a</a:t>
            </a:r>
            <a:r>
              <a:rPr sz="2800" spc="-9" dirty="0">
                <a:latin typeface="Times New Roman"/>
                <a:cs typeface="Times New Roman"/>
              </a:rPr>
              <a:t>rs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q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ha</a:t>
            </a:r>
            <a:r>
              <a:rPr sz="2800" dirty="0">
                <a:latin typeface="Times New Roman"/>
                <a:cs typeface="Times New Roman"/>
              </a:rPr>
              <a:t>y </a:t>
            </a:r>
            <a:r>
              <a:rPr sz="2800" spc="5" dirty="0">
                <a:latin typeface="Times New Roman"/>
                <a:cs typeface="Times New Roman"/>
              </a:rPr>
              <a:t>e</a:t>
            </a:r>
            <a:r>
              <a:rPr sz="2800" spc="-9" dirty="0">
                <a:latin typeface="Times New Roman"/>
                <a:cs typeface="Times New Roman"/>
              </a:rPr>
              <a:t>s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o </a:t>
            </a:r>
            <a:r>
              <a:rPr sz="2800" spc="-5" dirty="0">
                <a:latin typeface="Times New Roman"/>
                <a:cs typeface="Times New Roman"/>
              </a:rPr>
              <a:t>p</a:t>
            </a:r>
            <a:r>
              <a:rPr sz="2800" spc="5" dirty="0">
                <a:latin typeface="Times New Roman"/>
                <a:cs typeface="Times New Roman"/>
              </a:rPr>
              <a:t>a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spc="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58328" y="2995571"/>
            <a:ext cx="256209" cy="19276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688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50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36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1121" y="2995570"/>
            <a:ext cx="5126104" cy="1412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48631">
              <a:lnSpc>
                <a:spcPts val="2955"/>
              </a:lnSpc>
              <a:spcBef>
                <a:spcPts val="147"/>
              </a:spcBef>
            </a:pP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ondu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68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l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</a:t>
            </a:r>
            <a:r>
              <a:rPr sz="2800" spc="5" dirty="0">
                <a:latin typeface="Times New Roman"/>
                <a:cs typeface="Times New Roman"/>
              </a:rPr>
              <a:t>bl</a:t>
            </a:r>
            <a:r>
              <a:rPr sz="2800" spc="-5" dirty="0">
                <a:latin typeface="Times New Roman"/>
                <a:cs typeface="Times New Roman"/>
              </a:rPr>
              <a:t>ea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ts val="4070"/>
              </a:lnSpc>
              <a:spcBef>
                <a:spcPts val="250"/>
              </a:spcBef>
            </a:pP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48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onexió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3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(</a:t>
            </a:r>
            <a:r>
              <a:rPr sz="2800" i="1" spc="5" dirty="0">
                <a:latin typeface="Times New Roman"/>
                <a:cs typeface="Times New Roman"/>
              </a:rPr>
              <a:t>p</a:t>
            </a:r>
            <a:r>
              <a:rPr sz="2800" i="1" spc="9" dirty="0">
                <a:latin typeface="Times New Roman"/>
                <a:cs typeface="Times New Roman"/>
              </a:rPr>
              <a:t>a</a:t>
            </a:r>
            <a:r>
              <a:rPr sz="2800" i="1" spc="5" dirty="0">
                <a:latin typeface="Times New Roman"/>
                <a:cs typeface="Times New Roman"/>
              </a:rPr>
              <a:t>t</a:t>
            </a:r>
            <a:r>
              <a:rPr sz="2800" i="1" spc="-5" dirty="0">
                <a:latin typeface="Times New Roman"/>
                <a:cs typeface="Times New Roman"/>
              </a:rPr>
              <a:t>c</a:t>
            </a:r>
            <a:r>
              <a:rPr sz="2800" i="1" spc="5" dirty="0">
                <a:latin typeface="Times New Roman"/>
                <a:cs typeface="Times New Roman"/>
              </a:rPr>
              <a:t>h-pan</a:t>
            </a:r>
            <a:r>
              <a:rPr sz="2800" i="1" spc="-5" dirty="0">
                <a:latin typeface="Times New Roman"/>
                <a:cs typeface="Times New Roman"/>
              </a:rPr>
              <a:t>e</a:t>
            </a:r>
            <a:r>
              <a:rPr sz="2800" i="1" spc="5" dirty="0">
                <a:latin typeface="Times New Roman"/>
                <a:cs typeface="Times New Roman"/>
              </a:rPr>
              <a:t>ls</a:t>
            </a:r>
            <a:r>
              <a:rPr sz="2800" dirty="0">
                <a:latin typeface="Times New Roman"/>
                <a:cs typeface="Times New Roman"/>
              </a:rPr>
              <a:t>)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ri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68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qu</a:t>
            </a:r>
            <a:r>
              <a:rPr sz="2800" spc="14" dirty="0">
                <a:latin typeface="Times New Roman"/>
                <a:cs typeface="Times New Roman"/>
              </a:rPr>
              <a:t>i</a:t>
            </a:r>
            <a:r>
              <a:rPr sz="2800" spc="5" dirty="0">
                <a:latin typeface="Times New Roman"/>
                <a:cs typeface="Times New Roman"/>
              </a:rPr>
              <a:t>po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26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(</a:t>
            </a:r>
            <a:r>
              <a:rPr sz="2800" i="1" spc="5" dirty="0">
                <a:latin typeface="Times New Roman"/>
                <a:cs typeface="Times New Roman"/>
              </a:rPr>
              <a:t>ra</a:t>
            </a:r>
            <a:r>
              <a:rPr sz="2800" i="1" spc="-5" dirty="0">
                <a:latin typeface="Times New Roman"/>
                <a:cs typeface="Times New Roman"/>
              </a:rPr>
              <a:t>ck</a:t>
            </a:r>
            <a:r>
              <a:rPr sz="2800" i="1" spc="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1124" y="4542680"/>
            <a:ext cx="4196593" cy="807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spc="-5" dirty="0">
                <a:latin typeface="Times New Roman"/>
                <a:cs typeface="Times New Roman"/>
              </a:rPr>
              <a:t>Á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33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b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j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7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par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68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q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7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lo</a:t>
            </a:r>
            <a:r>
              <a:rPr sz="2800" dirty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14223" marR="53259">
              <a:lnSpc>
                <a:spcPct val="95825"/>
              </a:lnSpc>
            </a:pPr>
            <a:r>
              <a:rPr sz="2800" spc="5" dirty="0">
                <a:latin typeface="Times New Roman"/>
                <a:cs typeface="Times New Roman"/>
              </a:rPr>
              <a:t>pong</a:t>
            </a:r>
            <a:r>
              <a:rPr sz="2800" spc="-29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2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14" dirty="0">
                <a:latin typeface="Times New Roman"/>
                <a:cs typeface="Times New Roman"/>
              </a:rPr>
              <a:t>n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123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4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eq</a:t>
            </a:r>
            <a:r>
              <a:rPr sz="2800" spc="5" dirty="0">
                <a:latin typeface="Times New Roman"/>
                <a:cs typeface="Times New Roman"/>
              </a:rPr>
              <a:t>uipo</a:t>
            </a:r>
            <a:r>
              <a:rPr sz="2800" dirty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36475" y="4542684"/>
            <a:ext cx="123939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é</a:t>
            </a:r>
            <a:r>
              <a:rPr sz="2800" spc="-29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ni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81579" y="4542684"/>
            <a:ext cx="118318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9" dirty="0">
                <a:latin typeface="Times New Roman"/>
                <a:cs typeface="Times New Roman"/>
              </a:rPr>
              <a:t>s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70684" y="4542684"/>
            <a:ext cx="25620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110664" y="6854238"/>
            <a:ext cx="3250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0F71-7F46-4498-8478-A44039AA9271}" type="datetime1">
              <a:rPr lang="es-CO" smtClean="0"/>
              <a:t>10/09/2024</a:t>
            </a:fld>
            <a:endParaRPr lang="en-US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4291015" y="890806"/>
            <a:ext cx="598215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Sa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d 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 la 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ed 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al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901127" y="2274167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30308" y="2274167"/>
            <a:ext cx="525474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spc="5" dirty="0">
                <a:latin typeface="Times New Roman"/>
                <a:cs typeface="Times New Roman"/>
              </a:rPr>
              <a:t>De</a:t>
            </a:r>
            <a:r>
              <a:rPr sz="3200" spc="-5" dirty="0">
                <a:latin typeface="Times New Roman"/>
                <a:cs typeface="Times New Roman"/>
              </a:rPr>
              <a:t>b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19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9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r </a:t>
            </a:r>
            <a:r>
              <a:rPr sz="3200" spc="-25" dirty="0">
                <a:latin typeface="Times New Roman"/>
                <a:cs typeface="Times New Roman"/>
              </a:rPr>
              <a:t>l</a:t>
            </a:r>
            <a:r>
              <a:rPr sz="3200" spc="-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5" dirty="0">
                <a:latin typeface="Times New Roman"/>
                <a:cs typeface="Times New Roman"/>
              </a:rPr>
              <a:t>da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-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5" dirty="0">
                <a:latin typeface="Times New Roman"/>
                <a:cs typeface="Times New Roman"/>
              </a:rPr>
              <a:t>v</a:t>
            </a:r>
            <a:r>
              <a:rPr sz="3200" spc="-2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33360" y="2761846"/>
            <a:ext cx="396768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spc="5" dirty="0">
                <a:latin typeface="Times New Roman"/>
                <a:cs typeface="Times New Roman"/>
              </a:rPr>
              <a:t>an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25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en</a:t>
            </a:r>
            <a:r>
              <a:rPr sz="3200" spc="-5" dirty="0">
                <a:latin typeface="Times New Roman"/>
                <a:cs typeface="Times New Roman"/>
              </a:rPr>
              <a:t>te</a:t>
            </a:r>
            <a:r>
              <a:rPr sz="3200" dirty="0">
                <a:latin typeface="Times New Roman"/>
                <a:cs typeface="Times New Roman"/>
              </a:rPr>
              <a:t>, </a:t>
            </a:r>
            <a:r>
              <a:rPr sz="3200" spc="-5" dirty="0">
                <a:latin typeface="Times New Roman"/>
                <a:cs typeface="Times New Roman"/>
              </a:rPr>
              <a:t>p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ro a 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217727" y="2761846"/>
            <a:ext cx="9193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spc="-25" dirty="0">
                <a:latin typeface="Times New Roman"/>
                <a:cs typeface="Times New Roman"/>
              </a:rPr>
              <a:t>l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g</a:t>
            </a:r>
            <a:r>
              <a:rPr sz="3200" dirty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51944" y="2761846"/>
            <a:ext cx="58512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spc="5" dirty="0">
                <a:latin typeface="Times New Roman"/>
                <a:cs typeface="Times New Roman"/>
              </a:rPr>
              <a:t>de</a:t>
            </a:r>
            <a:r>
              <a:rPr sz="3200" dirty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50875" y="2761846"/>
            <a:ext cx="132769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spc="-25" dirty="0">
                <a:latin typeface="Times New Roman"/>
                <a:cs typeface="Times New Roman"/>
              </a:rPr>
              <a:t>t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5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po</a:t>
            </a:r>
            <a:r>
              <a:rPr sz="320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8328" y="3327802"/>
            <a:ext cx="256209" cy="29612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  <a:endParaRPr sz="29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702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  <a:endParaRPr sz="29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36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  <a:endParaRPr sz="29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48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  <a:endParaRPr sz="29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60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  <a:endParaRPr sz="29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27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1124" y="3327797"/>
            <a:ext cx="8190988" cy="33879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48631">
              <a:lnSpc>
                <a:spcPts val="2955"/>
              </a:lnSpc>
              <a:spcBef>
                <a:spcPts val="147"/>
              </a:spcBef>
            </a:pPr>
            <a:r>
              <a:rPr sz="2900" spc="-5" dirty="0">
                <a:latin typeface="Times New Roman"/>
                <a:cs typeface="Times New Roman"/>
              </a:rPr>
              <a:t>Re</a:t>
            </a:r>
            <a:r>
              <a:rPr sz="2900" spc="5" dirty="0">
                <a:latin typeface="Times New Roman"/>
                <a:cs typeface="Times New Roman"/>
              </a:rPr>
              <a:t>ndi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spc="14" dirty="0">
                <a:latin typeface="Times New Roman"/>
                <a:cs typeface="Times New Roman"/>
              </a:rPr>
              <a:t>i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nto</a:t>
            </a:r>
            <a:endParaRPr sz="2900" dirty="0">
              <a:latin typeface="Times New Roman"/>
              <a:cs typeface="Times New Roman"/>
            </a:endParaRPr>
          </a:p>
          <a:p>
            <a:pPr marL="12699" marR="48631">
              <a:lnSpc>
                <a:spcPct val="95825"/>
              </a:lnSpc>
              <a:spcBef>
                <a:spcPts val="702"/>
              </a:spcBef>
            </a:pPr>
            <a:r>
              <a:rPr sz="2900" spc="-5" dirty="0">
                <a:latin typeface="Times New Roman"/>
                <a:cs typeface="Times New Roman"/>
              </a:rPr>
              <a:t>D</a:t>
            </a:r>
            <a:r>
              <a:rPr sz="2900" spc="5" dirty="0">
                <a:latin typeface="Times New Roman"/>
                <a:cs typeface="Times New Roman"/>
              </a:rPr>
              <a:t>i</a:t>
            </a: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9" dirty="0">
                <a:latin typeface="Times New Roman"/>
                <a:cs typeface="Times New Roman"/>
              </a:rPr>
              <a:t>p</a:t>
            </a:r>
            <a:r>
              <a:rPr sz="2900" dirty="0">
                <a:latin typeface="Times New Roman"/>
                <a:cs typeface="Times New Roman"/>
              </a:rPr>
              <a:t>o</a:t>
            </a:r>
            <a:r>
              <a:rPr sz="2900" spc="14" dirty="0">
                <a:latin typeface="Times New Roman"/>
                <a:cs typeface="Times New Roman"/>
              </a:rPr>
              <a:t>n</a:t>
            </a:r>
            <a:r>
              <a:rPr sz="2900" spc="-5" dirty="0">
                <a:latin typeface="Times New Roman"/>
                <a:cs typeface="Times New Roman"/>
              </a:rPr>
              <a:t>i</a:t>
            </a:r>
            <a:r>
              <a:rPr sz="2900" spc="5" dirty="0">
                <a:latin typeface="Times New Roman"/>
                <a:cs typeface="Times New Roman"/>
              </a:rPr>
              <a:t>b</a:t>
            </a:r>
            <a:r>
              <a:rPr sz="2900" spc="-9" dirty="0">
                <a:latin typeface="Times New Roman"/>
                <a:cs typeface="Times New Roman"/>
              </a:rPr>
              <a:t>il</a:t>
            </a:r>
            <a:r>
              <a:rPr sz="2900" spc="5" dirty="0">
                <a:latin typeface="Times New Roman"/>
                <a:cs typeface="Times New Roman"/>
              </a:rPr>
              <a:t>id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dirty="0">
                <a:latin typeface="Times New Roman"/>
                <a:cs typeface="Times New Roman"/>
              </a:rPr>
              <a:t>d</a:t>
            </a:r>
          </a:p>
          <a:p>
            <a:pPr marL="12699" marR="48631">
              <a:lnSpc>
                <a:spcPct val="95825"/>
              </a:lnSpc>
              <a:spcBef>
                <a:spcPts val="836"/>
              </a:spcBef>
            </a:pPr>
            <a:r>
              <a:rPr sz="2900" spc="-5" dirty="0">
                <a:latin typeface="Times New Roman"/>
                <a:cs typeface="Times New Roman"/>
              </a:rPr>
              <a:t>U</a:t>
            </a:r>
            <a:r>
              <a:rPr sz="2900" spc="5" dirty="0">
                <a:latin typeface="Times New Roman"/>
                <a:cs typeface="Times New Roman"/>
              </a:rPr>
              <a:t>s</a:t>
            </a:r>
            <a:r>
              <a:rPr sz="2900" dirty="0">
                <a:latin typeface="Times New Roman"/>
                <a:cs typeface="Times New Roman"/>
              </a:rPr>
              <a:t>o</a:t>
            </a:r>
            <a:r>
              <a:rPr sz="2900" spc="-89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48" dirty="0">
                <a:latin typeface="Times New Roman"/>
                <a:cs typeface="Times New Roman"/>
              </a:rPr>
              <a:t> </a:t>
            </a:r>
            <a:r>
              <a:rPr sz="2900" spc="9" dirty="0">
                <a:latin typeface="Times New Roman"/>
                <a:cs typeface="Times New Roman"/>
              </a:rPr>
              <a:t>a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spc="-5" dirty="0">
                <a:latin typeface="Times New Roman"/>
                <a:cs typeface="Times New Roman"/>
              </a:rPr>
              <a:t>c</a:t>
            </a:r>
            <a:r>
              <a:rPr sz="2900" spc="5" dirty="0">
                <a:latin typeface="Times New Roman"/>
                <a:cs typeface="Times New Roman"/>
              </a:rPr>
              <a:t>h</a:t>
            </a:r>
            <a:r>
              <a:rPr sz="2900" dirty="0">
                <a:latin typeface="Times New Roman"/>
                <a:cs typeface="Times New Roman"/>
              </a:rPr>
              <a:t>o</a:t>
            </a:r>
            <a:r>
              <a:rPr sz="2900" spc="-76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48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band</a:t>
            </a:r>
            <a:r>
              <a:rPr sz="2900" dirty="0">
                <a:latin typeface="Times New Roman"/>
                <a:cs typeface="Times New Roman"/>
              </a:rPr>
              <a:t>a</a:t>
            </a:r>
          </a:p>
          <a:p>
            <a:pPr marL="12699" marR="48631">
              <a:lnSpc>
                <a:spcPct val="95825"/>
              </a:lnSpc>
              <a:spcBef>
                <a:spcPts val="848"/>
              </a:spcBef>
            </a:pP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fi</a:t>
            </a:r>
            <a:r>
              <a:rPr sz="2900" spc="-5" dirty="0">
                <a:latin typeface="Times New Roman"/>
                <a:cs typeface="Times New Roman"/>
              </a:rPr>
              <a:t>c</a:t>
            </a:r>
            <a:r>
              <a:rPr sz="2900" spc="5" dirty="0">
                <a:latin typeface="Times New Roman"/>
                <a:cs typeface="Times New Roman"/>
              </a:rPr>
              <a:t>i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dirty="0">
                <a:latin typeface="Times New Roman"/>
                <a:cs typeface="Times New Roman"/>
              </a:rPr>
              <a:t>c</a:t>
            </a:r>
            <a:r>
              <a:rPr sz="2900" spc="5" dirty="0">
                <a:latin typeface="Times New Roman"/>
                <a:cs typeface="Times New Roman"/>
              </a:rPr>
              <a:t>ia</a:t>
            </a:r>
            <a:endParaRPr sz="2900" dirty="0">
              <a:latin typeface="Times New Roman"/>
              <a:cs typeface="Times New Roman"/>
            </a:endParaRPr>
          </a:p>
          <a:p>
            <a:pPr marL="12699" marR="48631">
              <a:lnSpc>
                <a:spcPct val="95825"/>
              </a:lnSpc>
              <a:spcBef>
                <a:spcPts val="860"/>
              </a:spcBef>
            </a:pPr>
            <a:r>
              <a:rPr sz="2900" spc="-5" dirty="0">
                <a:latin typeface="Times New Roman"/>
                <a:cs typeface="Times New Roman"/>
              </a:rPr>
              <a:t>T</a:t>
            </a:r>
            <a:r>
              <a:rPr sz="2900" spc="5" dirty="0">
                <a:latin typeface="Times New Roman"/>
                <a:cs typeface="Times New Roman"/>
              </a:rPr>
              <a:t>ie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p</a:t>
            </a:r>
            <a:r>
              <a:rPr sz="2900" dirty="0">
                <a:latin typeface="Times New Roman"/>
                <a:cs typeface="Times New Roman"/>
              </a:rPr>
              <a:t>o</a:t>
            </a:r>
            <a:r>
              <a:rPr sz="2900" spc="-49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48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r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14" dirty="0">
                <a:latin typeface="Times New Roman"/>
                <a:cs typeface="Times New Roman"/>
              </a:rPr>
              <a:t>s</a:t>
            </a:r>
            <a:r>
              <a:rPr sz="2900" dirty="0">
                <a:latin typeface="Times New Roman"/>
                <a:cs typeface="Times New Roman"/>
              </a:rPr>
              <a:t>p</a:t>
            </a:r>
            <a:r>
              <a:rPr sz="2900" spc="14" dirty="0">
                <a:latin typeface="Times New Roman"/>
                <a:cs typeface="Times New Roman"/>
              </a:rPr>
              <a:t>u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14" dirty="0">
                <a:latin typeface="Times New Roman"/>
                <a:cs typeface="Times New Roman"/>
              </a:rPr>
              <a:t>s</a:t>
            </a:r>
            <a:r>
              <a:rPr sz="2900" spc="5" dirty="0">
                <a:latin typeface="Times New Roman"/>
                <a:cs typeface="Times New Roman"/>
              </a:rPr>
              <a:t>ta</a:t>
            </a:r>
            <a:endParaRPr sz="2900" dirty="0">
              <a:latin typeface="Times New Roman"/>
              <a:cs typeface="Times New Roman"/>
            </a:endParaRPr>
          </a:p>
          <a:p>
            <a:pPr marL="14223" indent="-1524">
              <a:lnSpc>
                <a:spcPct val="99945"/>
              </a:lnSpc>
              <a:spcBef>
                <a:spcPts val="827"/>
              </a:spcBef>
            </a:pP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st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o</a:t>
            </a:r>
            <a:r>
              <a:rPr sz="2900" spc="-73" dirty="0">
                <a:latin typeface="Times New Roman"/>
                <a:cs typeface="Times New Roman"/>
              </a:rPr>
              <a:t> </a:t>
            </a:r>
            <a:r>
              <a:rPr sz="2900" spc="9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48" dirty="0">
                <a:latin typeface="Times New Roman"/>
                <a:cs typeface="Times New Roman"/>
              </a:rPr>
              <a:t> </a:t>
            </a:r>
            <a:r>
              <a:rPr sz="2900" spc="5" dirty="0" err="1">
                <a:latin typeface="Times New Roman"/>
                <a:cs typeface="Times New Roman"/>
              </a:rPr>
              <a:t>lo</a:t>
            </a:r>
            <a:r>
              <a:rPr sz="2900" dirty="0" err="1">
                <a:latin typeface="Times New Roman"/>
                <a:cs typeface="Times New Roman"/>
              </a:rPr>
              <a:t>s</a:t>
            </a:r>
            <a:r>
              <a:rPr sz="2900" spc="-49" dirty="0">
                <a:latin typeface="Times New Roman"/>
                <a:cs typeface="Times New Roman"/>
              </a:rPr>
              <a:t> </a:t>
            </a:r>
            <a:r>
              <a:rPr lang="es-CO" sz="2900" spc="-49" dirty="0" err="1">
                <a:latin typeface="Times New Roman"/>
                <a:cs typeface="Times New Roman"/>
              </a:rPr>
              <a:t>switches</a:t>
            </a:r>
            <a:r>
              <a:rPr lang="es-CO" sz="2900" spc="-49" dirty="0">
                <a:latin typeface="Times New Roman"/>
                <a:cs typeface="Times New Roman"/>
              </a:rPr>
              <a:t> e</a:t>
            </a:r>
            <a:r>
              <a:rPr sz="2900" spc="5" dirty="0" err="1">
                <a:latin typeface="Times New Roman"/>
                <a:cs typeface="Times New Roman"/>
              </a:rPr>
              <a:t>nrut</a:t>
            </a:r>
            <a:r>
              <a:rPr sz="2900" spc="-29" dirty="0" err="1">
                <a:latin typeface="Times New Roman"/>
                <a:cs typeface="Times New Roman"/>
              </a:rPr>
              <a:t>a</a:t>
            </a:r>
            <a:r>
              <a:rPr sz="2900" spc="5" dirty="0" err="1">
                <a:latin typeface="Times New Roman"/>
                <a:cs typeface="Times New Roman"/>
              </a:rPr>
              <a:t>dor</a:t>
            </a:r>
            <a:r>
              <a:rPr sz="2900" spc="9" dirty="0" err="1">
                <a:latin typeface="Times New Roman"/>
                <a:cs typeface="Times New Roman"/>
              </a:rPr>
              <a:t>e</a:t>
            </a:r>
            <a:r>
              <a:rPr sz="2900" spc="5" dirty="0" err="1">
                <a:latin typeface="Times New Roman"/>
                <a:cs typeface="Times New Roman"/>
              </a:rPr>
              <a:t>s</a:t>
            </a:r>
            <a:r>
              <a:rPr sz="2900" dirty="0">
                <a:latin typeface="Times New Roman"/>
                <a:cs typeface="Times New Roman"/>
              </a:rPr>
              <a:t> y</a:t>
            </a:r>
            <a:r>
              <a:rPr sz="2900" spc="-13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c</a:t>
            </a:r>
            <a:r>
              <a:rPr sz="2900" spc="5" dirty="0">
                <a:latin typeface="Times New Roman"/>
                <a:cs typeface="Times New Roman"/>
              </a:rPr>
              <a:t>ort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spc="5" dirty="0">
                <a:latin typeface="Times New Roman"/>
                <a:cs typeface="Times New Roman"/>
              </a:rPr>
              <a:t>f</a:t>
            </a:r>
            <a:r>
              <a:rPr sz="2900" spc="9" dirty="0">
                <a:latin typeface="Times New Roman"/>
                <a:cs typeface="Times New Roman"/>
              </a:rPr>
              <a:t>u</a:t>
            </a:r>
            <a:r>
              <a:rPr sz="2900" spc="5" dirty="0">
                <a:latin typeface="Times New Roman"/>
                <a:cs typeface="Times New Roman"/>
              </a:rPr>
              <a:t>ego</a:t>
            </a: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-170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(</a:t>
            </a:r>
            <a:r>
              <a:rPr sz="2900" i="1" spc="5" dirty="0">
                <a:latin typeface="Times New Roman"/>
                <a:cs typeface="Times New Roman"/>
              </a:rPr>
              <a:t>fir</a:t>
            </a:r>
            <a:r>
              <a:rPr sz="2900" i="1" spc="-5" dirty="0">
                <a:latin typeface="Times New Roman"/>
                <a:cs typeface="Times New Roman"/>
              </a:rPr>
              <a:t>ew</a:t>
            </a:r>
            <a:r>
              <a:rPr sz="2900" i="1" spc="5" dirty="0">
                <a:latin typeface="Times New Roman"/>
                <a:cs typeface="Times New Roman"/>
              </a:rPr>
              <a:t>al</a:t>
            </a:r>
            <a:r>
              <a:rPr sz="2900" i="1" spc="-9" dirty="0">
                <a:latin typeface="Times New Roman"/>
                <a:cs typeface="Times New Roman"/>
              </a:rPr>
              <a:t>l</a:t>
            </a:r>
            <a:r>
              <a:rPr sz="2900" i="1" spc="5" dirty="0">
                <a:latin typeface="Times New Roman"/>
                <a:cs typeface="Times New Roman"/>
              </a:rPr>
              <a:t>s</a:t>
            </a:r>
            <a:r>
              <a:rPr sz="2900" dirty="0"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110664" y="6854238"/>
            <a:ext cx="3250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7802-132D-44A9-97B8-2ED9D410BB44}" type="datetime1">
              <a:rPr lang="es-CO" smtClean="0"/>
              <a:t>10/09/2024</a:t>
            </a:fld>
            <a:endParaRPr lang="en-U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2442530" y="2406015"/>
            <a:ext cx="8382001" cy="3429000"/>
          </a:xfrm>
          <a:custGeom>
            <a:avLst/>
            <a:gdLst/>
            <a:ahLst/>
            <a:cxnLst/>
            <a:rect l="l" t="t" r="r" b="b"/>
            <a:pathLst>
              <a:path w="8382000" h="3429000">
                <a:moveTo>
                  <a:pt x="0" y="3429000"/>
                </a:moveTo>
                <a:lnTo>
                  <a:pt x="8382000" y="3429000"/>
                </a:lnTo>
                <a:lnTo>
                  <a:pt x="8382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85527" y="2406019"/>
            <a:ext cx="1270" cy="3428365"/>
          </a:xfrm>
          <a:custGeom>
            <a:avLst/>
            <a:gdLst/>
            <a:ahLst/>
            <a:cxnLst/>
            <a:rect l="l" t="t" r="r" b="b"/>
            <a:pathLst>
              <a:path w="1270" h="3428365">
                <a:moveTo>
                  <a:pt x="0" y="0"/>
                </a:moveTo>
                <a:lnTo>
                  <a:pt x="1270" y="342836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85728" y="2406015"/>
            <a:ext cx="1270" cy="3429000"/>
          </a:xfrm>
          <a:custGeom>
            <a:avLst/>
            <a:gdLst/>
            <a:ahLst/>
            <a:cxnLst/>
            <a:rect l="l" t="t" r="r" b="b"/>
            <a:pathLst>
              <a:path w="1270" h="3429000">
                <a:moveTo>
                  <a:pt x="0" y="0"/>
                </a:moveTo>
                <a:lnTo>
                  <a:pt x="1270" y="342900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4527" y="2406015"/>
            <a:ext cx="1270" cy="3429000"/>
          </a:xfrm>
          <a:custGeom>
            <a:avLst/>
            <a:gdLst/>
            <a:ahLst/>
            <a:cxnLst/>
            <a:rect l="l" t="t" r="r" b="b"/>
            <a:pathLst>
              <a:path w="1270" h="3429000">
                <a:moveTo>
                  <a:pt x="0" y="0"/>
                </a:moveTo>
                <a:lnTo>
                  <a:pt x="1270" y="342900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95731" y="2406019"/>
            <a:ext cx="1269" cy="3428365"/>
          </a:xfrm>
          <a:custGeom>
            <a:avLst/>
            <a:gdLst/>
            <a:ahLst/>
            <a:cxnLst/>
            <a:rect l="l" t="t" r="r" b="b"/>
            <a:pathLst>
              <a:path w="1269" h="3428365">
                <a:moveTo>
                  <a:pt x="0" y="0"/>
                </a:moveTo>
                <a:lnTo>
                  <a:pt x="1269" y="342836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42527" y="3320418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69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42527" y="3930020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69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42527" y="4615819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70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42527" y="5225420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70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329368" y="895378"/>
            <a:ext cx="283499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endParaRPr sz="45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91825" y="895378"/>
            <a:ext cx="51311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endParaRPr sz="45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5472" y="895378"/>
            <a:ext cx="342733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lang="es-CO" sz="45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19" dirty="0" err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5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5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li</a:t>
            </a:r>
            <a:r>
              <a:rPr sz="4500" spc="9" dirty="0" err="1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45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10664" y="6854238"/>
            <a:ext cx="3250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42530" y="2406015"/>
            <a:ext cx="8382001" cy="3429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40"/>
              </a:spcBef>
            </a:pPr>
            <a:endParaRPr sz="600" dirty="0"/>
          </a:p>
          <a:p>
            <a:pPr marL="4738731">
              <a:lnSpc>
                <a:spcPts val="2088"/>
              </a:lnSpc>
            </a:pPr>
            <a:r>
              <a:rPr sz="1600" b="1" spc="5" dirty="0">
                <a:latin typeface="Times New Roman"/>
                <a:cs typeface="Times New Roman"/>
              </a:rPr>
              <a:t>T</a:t>
            </a:r>
            <a:r>
              <a:rPr sz="1600" b="1" dirty="0">
                <a:latin typeface="Times New Roman"/>
                <a:cs typeface="Times New Roman"/>
              </a:rPr>
              <a:t>i</a:t>
            </a:r>
            <a:r>
              <a:rPr sz="1600" b="1" spc="25" dirty="0">
                <a:latin typeface="Times New Roman"/>
                <a:cs typeface="Times New Roman"/>
              </a:rPr>
              <a:t>e</a:t>
            </a:r>
            <a:r>
              <a:rPr sz="1600" b="1" spc="-19" dirty="0">
                <a:latin typeface="Times New Roman"/>
                <a:cs typeface="Times New Roman"/>
              </a:rPr>
              <a:t>m</a:t>
            </a:r>
            <a:r>
              <a:rPr sz="1600" b="1" dirty="0">
                <a:latin typeface="Times New Roman"/>
                <a:cs typeface="Times New Roman"/>
              </a:rPr>
              <a:t>po</a:t>
            </a:r>
            <a:r>
              <a:rPr sz="1600" b="1" spc="-82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y</a:t>
            </a:r>
            <a:r>
              <a:rPr sz="1600" b="1" spc="-17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dur</a:t>
            </a:r>
            <a:r>
              <a:rPr sz="1600" b="1" spc="5" dirty="0">
                <a:latin typeface="Times New Roman"/>
                <a:cs typeface="Times New Roman"/>
              </a:rPr>
              <a:t>a</a:t>
            </a:r>
            <a:r>
              <a:rPr sz="1600" b="1" spc="9" dirty="0">
                <a:latin typeface="Times New Roman"/>
                <a:cs typeface="Times New Roman"/>
              </a:rPr>
              <a:t>c</a:t>
            </a:r>
            <a:r>
              <a:rPr sz="1600" b="1" dirty="0">
                <a:latin typeface="Times New Roman"/>
                <a:cs typeface="Times New Roman"/>
              </a:rPr>
              <a:t>i</a:t>
            </a:r>
            <a:r>
              <a:rPr sz="1600" b="1" spc="19" dirty="0">
                <a:latin typeface="Times New Roman"/>
                <a:cs typeface="Times New Roman"/>
              </a:rPr>
              <a:t>ó</a:t>
            </a:r>
            <a:r>
              <a:rPr sz="1600" b="1" dirty="0">
                <a:latin typeface="Times New Roman"/>
                <a:cs typeface="Times New Roman"/>
              </a:rPr>
              <a:t>n      </a:t>
            </a:r>
            <a:r>
              <a:rPr sz="1600" b="1" spc="398" dirty="0">
                <a:latin typeface="Times New Roman"/>
                <a:cs typeface="Times New Roman"/>
              </a:rPr>
              <a:t> </a:t>
            </a:r>
            <a:r>
              <a:rPr sz="2400" b="1" spc="5" baseline="9058" dirty="0">
                <a:latin typeface="Times New Roman"/>
                <a:cs typeface="Times New Roman"/>
              </a:rPr>
              <a:t>Ca</a:t>
            </a:r>
            <a:r>
              <a:rPr sz="2400" b="1" baseline="9058" dirty="0">
                <a:latin typeface="Times New Roman"/>
                <a:cs typeface="Times New Roman"/>
              </a:rPr>
              <a:t>u</a:t>
            </a:r>
            <a:r>
              <a:rPr sz="2400" b="1" spc="5" baseline="9058" dirty="0">
                <a:latin typeface="Times New Roman"/>
                <a:cs typeface="Times New Roman"/>
              </a:rPr>
              <a:t>s</a:t>
            </a:r>
            <a:r>
              <a:rPr sz="2400" b="1" baseline="9058" dirty="0">
                <a:latin typeface="Times New Roman"/>
                <a:cs typeface="Times New Roman"/>
              </a:rPr>
              <a:t>a</a:t>
            </a:r>
            <a:r>
              <a:rPr sz="2400" b="1" spc="-87" baseline="9058" dirty="0">
                <a:latin typeface="Times New Roman"/>
                <a:cs typeface="Times New Roman"/>
              </a:rPr>
              <a:t> </a:t>
            </a:r>
            <a:r>
              <a:rPr sz="2400" b="1" baseline="9058" dirty="0">
                <a:latin typeface="Times New Roman"/>
                <a:cs typeface="Times New Roman"/>
              </a:rPr>
              <a:t>de</a:t>
            </a:r>
            <a:r>
              <a:rPr sz="2400" b="1" spc="-21" baseline="9058" dirty="0">
                <a:latin typeface="Times New Roman"/>
                <a:cs typeface="Times New Roman"/>
              </a:rPr>
              <a:t> </a:t>
            </a:r>
            <a:r>
              <a:rPr sz="2400" b="1" baseline="9058" dirty="0">
                <a:latin typeface="Times New Roman"/>
                <a:cs typeface="Times New Roman"/>
              </a:rPr>
              <a:t>la</a:t>
            </a:r>
            <a:endParaRPr sz="1600" dirty="0">
              <a:latin typeface="Times New Roman"/>
              <a:cs typeface="Times New Roman"/>
            </a:endParaRPr>
          </a:p>
          <a:p>
            <a:pPr marL="4738731" marR="470172" indent="-3048377">
              <a:lnSpc>
                <a:spcPts val="2088"/>
              </a:lnSpc>
              <a:spcBef>
                <a:spcPts val="5"/>
              </a:spcBef>
            </a:pPr>
            <a:r>
              <a:rPr sz="1600" b="1" spc="5" dirty="0">
                <a:latin typeface="Times New Roman"/>
                <a:cs typeface="Times New Roman"/>
              </a:rPr>
              <a:t>M</a:t>
            </a:r>
            <a:r>
              <a:rPr sz="1600" b="1" dirty="0">
                <a:latin typeface="Times New Roman"/>
                <a:cs typeface="Times New Roman"/>
              </a:rPr>
              <a:t>T</a:t>
            </a:r>
            <a:r>
              <a:rPr sz="1600" b="1" spc="9" dirty="0">
                <a:latin typeface="Times New Roman"/>
                <a:cs typeface="Times New Roman"/>
              </a:rPr>
              <a:t>B</a:t>
            </a:r>
            <a:r>
              <a:rPr sz="1600" b="1" dirty="0">
                <a:latin typeface="Times New Roman"/>
                <a:cs typeface="Times New Roman"/>
              </a:rPr>
              <a:t>F                  </a:t>
            </a:r>
            <a:r>
              <a:rPr sz="1600" b="1" spc="298" dirty="0">
                <a:latin typeface="Times New Roman"/>
                <a:cs typeface="Times New Roman"/>
              </a:rPr>
              <a:t> </a:t>
            </a:r>
            <a:r>
              <a:rPr sz="1600" b="1" spc="5" dirty="0">
                <a:latin typeface="Times New Roman"/>
                <a:cs typeface="Times New Roman"/>
              </a:rPr>
              <a:t>M</a:t>
            </a:r>
            <a:r>
              <a:rPr sz="1600" b="1" dirty="0">
                <a:latin typeface="Times New Roman"/>
                <a:cs typeface="Times New Roman"/>
              </a:rPr>
              <a:t>T</a:t>
            </a:r>
            <a:r>
              <a:rPr sz="1600" b="1" spc="9" dirty="0">
                <a:latin typeface="Times New Roman"/>
                <a:cs typeface="Times New Roman"/>
              </a:rPr>
              <a:t>T</a:t>
            </a:r>
            <a:r>
              <a:rPr sz="1600" b="1" dirty="0">
                <a:latin typeface="Times New Roman"/>
                <a:cs typeface="Times New Roman"/>
              </a:rPr>
              <a:t>R               </a:t>
            </a:r>
            <a:r>
              <a:rPr sz="1600" b="1" spc="19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de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la</a:t>
            </a:r>
            <a:r>
              <a:rPr sz="1600" b="1" spc="-22" dirty="0">
                <a:latin typeface="Times New Roman"/>
                <a:cs typeface="Times New Roman"/>
              </a:rPr>
              <a:t> </a:t>
            </a:r>
            <a:r>
              <a:rPr sz="1600" b="1" spc="14" dirty="0">
                <a:latin typeface="Times New Roman"/>
                <a:cs typeface="Times New Roman"/>
              </a:rPr>
              <a:t>ú</a:t>
            </a:r>
            <a:r>
              <a:rPr sz="1600" b="1" dirty="0">
                <a:latin typeface="Times New Roman"/>
                <a:cs typeface="Times New Roman"/>
              </a:rPr>
              <a:t>l</a:t>
            </a:r>
            <a:r>
              <a:rPr sz="1600" b="1" spc="34" dirty="0">
                <a:latin typeface="Times New Roman"/>
                <a:cs typeface="Times New Roman"/>
              </a:rPr>
              <a:t>t</a:t>
            </a:r>
            <a:r>
              <a:rPr sz="1600" b="1" spc="-9" dirty="0">
                <a:latin typeface="Times New Roman"/>
                <a:cs typeface="Times New Roman"/>
              </a:rPr>
              <a:t>i</a:t>
            </a:r>
            <a:r>
              <a:rPr sz="1600" b="1" spc="-19" dirty="0">
                <a:latin typeface="Times New Roman"/>
                <a:cs typeface="Times New Roman"/>
              </a:rPr>
              <a:t>m</a:t>
            </a:r>
            <a:r>
              <a:rPr sz="1600" b="1" dirty="0">
                <a:latin typeface="Times New Roman"/>
                <a:cs typeface="Times New Roman"/>
              </a:rPr>
              <a:t>a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</a:t>
            </a:r>
            <a:r>
              <a:rPr sz="1600" b="1" spc="5" dirty="0">
                <a:latin typeface="Times New Roman"/>
                <a:cs typeface="Times New Roman"/>
              </a:rPr>
              <a:t>a</a:t>
            </a:r>
            <a:r>
              <a:rPr sz="1600" b="1" dirty="0">
                <a:latin typeface="Times New Roman"/>
                <a:cs typeface="Times New Roman"/>
              </a:rPr>
              <a:t>ída         </a:t>
            </a:r>
            <a:r>
              <a:rPr sz="1600" b="1" spc="63" dirty="0">
                <a:latin typeface="Times New Roman"/>
                <a:cs typeface="Times New Roman"/>
              </a:rPr>
              <a:t> </a:t>
            </a:r>
            <a:r>
              <a:rPr sz="2400" b="1" baseline="9058" dirty="0">
                <a:latin typeface="Times New Roman"/>
                <a:cs typeface="Times New Roman"/>
              </a:rPr>
              <a:t>ú</a:t>
            </a:r>
            <a:r>
              <a:rPr sz="2400" b="1" spc="5" baseline="9058" dirty="0">
                <a:latin typeface="Times New Roman"/>
                <a:cs typeface="Times New Roman"/>
              </a:rPr>
              <a:t>l</a:t>
            </a:r>
            <a:r>
              <a:rPr sz="2400" b="1" spc="9" baseline="9058" dirty="0">
                <a:latin typeface="Times New Roman"/>
                <a:cs typeface="Times New Roman"/>
              </a:rPr>
              <a:t>t</a:t>
            </a:r>
            <a:r>
              <a:rPr sz="2400" b="1" spc="25" baseline="9058" dirty="0">
                <a:latin typeface="Times New Roman"/>
                <a:cs typeface="Times New Roman"/>
              </a:rPr>
              <a:t>i</a:t>
            </a:r>
            <a:r>
              <a:rPr sz="2400" b="1" spc="-34" baseline="9058" dirty="0">
                <a:latin typeface="Times New Roman"/>
                <a:cs typeface="Times New Roman"/>
              </a:rPr>
              <a:t>m</a:t>
            </a:r>
            <a:r>
              <a:rPr sz="2400" b="1" baseline="9058" dirty="0">
                <a:latin typeface="Times New Roman"/>
                <a:cs typeface="Times New Roman"/>
              </a:rPr>
              <a:t>a</a:t>
            </a:r>
            <a:r>
              <a:rPr sz="2400" b="1" spc="-54" baseline="9058" dirty="0">
                <a:latin typeface="Times New Roman"/>
                <a:cs typeface="Times New Roman"/>
              </a:rPr>
              <a:t> </a:t>
            </a:r>
            <a:r>
              <a:rPr sz="2400" b="1" baseline="9058" dirty="0">
                <a:latin typeface="Times New Roman"/>
                <a:cs typeface="Times New Roman"/>
              </a:rPr>
              <a:t>c</a:t>
            </a:r>
            <a:r>
              <a:rPr sz="2400" b="1" spc="5" baseline="9058" dirty="0">
                <a:latin typeface="Times New Roman"/>
                <a:cs typeface="Times New Roman"/>
              </a:rPr>
              <a:t>a</a:t>
            </a:r>
            <a:r>
              <a:rPr sz="2400" b="1" baseline="9058" dirty="0">
                <a:latin typeface="Times New Roman"/>
                <a:cs typeface="Times New Roman"/>
              </a:rPr>
              <a:t>ída </a:t>
            </a:r>
            <a:endParaRPr sz="1600" dirty="0">
              <a:latin typeface="Times New Roman"/>
              <a:cs typeface="Times New Roman"/>
            </a:endParaRPr>
          </a:p>
          <a:p>
            <a:pPr marL="4738731" marR="470172">
              <a:lnSpc>
                <a:spcPts val="1838"/>
              </a:lnSpc>
            </a:pPr>
            <a:r>
              <a:rPr sz="2400" b="1" baseline="-9058" dirty="0">
                <a:latin typeface="Times New Roman"/>
                <a:cs typeface="Times New Roman"/>
              </a:rPr>
              <a:t>del</a:t>
            </a:r>
            <a:r>
              <a:rPr sz="2400" b="1" spc="-21" baseline="-9058" dirty="0">
                <a:latin typeface="Times New Roman"/>
                <a:cs typeface="Times New Roman"/>
              </a:rPr>
              <a:t> </a:t>
            </a:r>
            <a:r>
              <a:rPr sz="2400" b="1" spc="5" baseline="-9058" dirty="0" err="1">
                <a:latin typeface="Times New Roman"/>
                <a:cs typeface="Times New Roman"/>
              </a:rPr>
              <a:t>s</a:t>
            </a:r>
            <a:r>
              <a:rPr sz="2400" b="1" baseline="-9058" dirty="0" err="1">
                <a:latin typeface="Times New Roman"/>
                <a:cs typeface="Times New Roman"/>
              </a:rPr>
              <a:t>er</a:t>
            </a:r>
            <a:r>
              <a:rPr sz="2400" b="1" spc="19" baseline="-9058" dirty="0" err="1">
                <a:latin typeface="Times New Roman"/>
                <a:cs typeface="Times New Roman"/>
              </a:rPr>
              <a:t>v</a:t>
            </a:r>
            <a:r>
              <a:rPr sz="2400" b="1" baseline="-9058" dirty="0" err="1">
                <a:latin typeface="Times New Roman"/>
                <a:cs typeface="Times New Roman"/>
              </a:rPr>
              <a:t>i</a:t>
            </a:r>
            <a:r>
              <a:rPr sz="2400" b="1" spc="9" baseline="-9058" dirty="0" err="1">
                <a:latin typeface="Times New Roman"/>
                <a:cs typeface="Times New Roman"/>
              </a:rPr>
              <a:t>c</a:t>
            </a:r>
            <a:r>
              <a:rPr sz="2400" b="1" baseline="-9058" dirty="0" err="1">
                <a:latin typeface="Times New Roman"/>
                <a:cs typeface="Times New Roman"/>
              </a:rPr>
              <a:t>io</a:t>
            </a:r>
            <a:r>
              <a:rPr sz="2400" b="1" baseline="-9058" dirty="0">
                <a:latin typeface="Times New Roman"/>
                <a:cs typeface="Times New Roman"/>
              </a:rPr>
              <a:t>                    </a:t>
            </a:r>
            <a:r>
              <a:rPr sz="2400" b="1" spc="52" baseline="-9058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del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14" dirty="0" err="1">
                <a:latin typeface="Times New Roman"/>
                <a:cs typeface="Times New Roman"/>
              </a:rPr>
              <a:t>s</a:t>
            </a:r>
            <a:r>
              <a:rPr sz="1600" b="1" dirty="0" err="1">
                <a:latin typeface="Times New Roman"/>
                <a:cs typeface="Times New Roman"/>
              </a:rPr>
              <a:t>er</a:t>
            </a:r>
            <a:r>
              <a:rPr sz="1600" b="1" spc="5" dirty="0" err="1">
                <a:latin typeface="Times New Roman"/>
                <a:cs typeface="Times New Roman"/>
              </a:rPr>
              <a:t>v</a:t>
            </a:r>
            <a:r>
              <a:rPr sz="1600" b="1" spc="25" dirty="0" err="1">
                <a:latin typeface="Times New Roman"/>
                <a:cs typeface="Times New Roman"/>
              </a:rPr>
              <a:t>i</a:t>
            </a:r>
            <a:r>
              <a:rPr sz="1600" b="1" dirty="0" err="1">
                <a:latin typeface="Times New Roman"/>
                <a:cs typeface="Times New Roman"/>
              </a:rPr>
              <a:t>cio</a:t>
            </a:r>
            <a:endParaRPr sz="1600" dirty="0">
              <a:latin typeface="Times New Roman"/>
              <a:cs typeface="Times New Roman"/>
            </a:endParaRPr>
          </a:p>
          <a:p>
            <a:pPr marL="78147">
              <a:lnSpc>
                <a:spcPct val="95825"/>
              </a:lnSpc>
              <a:spcBef>
                <a:spcPts val="3344"/>
              </a:spcBef>
            </a:pPr>
            <a:r>
              <a:rPr lang="es-ES" sz="1600" b="1" spc="9" dirty="0">
                <a:latin typeface="Times New Roman"/>
                <a:cs typeface="Times New Roman"/>
              </a:rPr>
              <a:t>R</a:t>
            </a:r>
            <a:r>
              <a:rPr sz="1600" b="1" spc="9" dirty="0">
                <a:latin typeface="Times New Roman"/>
                <a:cs typeface="Times New Roman"/>
              </a:rPr>
              <a:t>e</a:t>
            </a:r>
            <a:r>
              <a:rPr sz="1600" b="1" dirty="0">
                <a:latin typeface="Times New Roman"/>
                <a:cs typeface="Times New Roman"/>
              </a:rPr>
              <a:t>d</a:t>
            </a:r>
            <a:endParaRPr sz="1600" dirty="0">
              <a:latin typeface="Times New Roman"/>
              <a:cs typeface="Times New Roman"/>
            </a:endParaRPr>
          </a:p>
          <a:p>
            <a:pPr marL="90340">
              <a:lnSpc>
                <a:spcPct val="95825"/>
              </a:lnSpc>
              <a:spcBef>
                <a:spcPts val="1090"/>
              </a:spcBef>
            </a:pPr>
            <a:r>
              <a:rPr sz="1600" b="1" dirty="0" err="1">
                <a:latin typeface="Times New Roman"/>
                <a:cs typeface="Times New Roman"/>
              </a:rPr>
              <a:t>Se</a:t>
            </a:r>
            <a:r>
              <a:rPr sz="1600" b="1" spc="39" dirty="0" err="1">
                <a:latin typeface="Times New Roman"/>
                <a:cs typeface="Times New Roman"/>
              </a:rPr>
              <a:t>g</a:t>
            </a:r>
            <a:r>
              <a:rPr sz="1600" b="1" spc="-34" dirty="0" err="1">
                <a:latin typeface="Times New Roman"/>
                <a:cs typeface="Times New Roman"/>
              </a:rPr>
              <a:t>m</a:t>
            </a:r>
            <a:r>
              <a:rPr sz="1600" b="1" dirty="0" err="1">
                <a:latin typeface="Times New Roman"/>
                <a:cs typeface="Times New Roman"/>
              </a:rPr>
              <a:t>e</a:t>
            </a:r>
            <a:r>
              <a:rPr sz="1600" b="1" spc="14" dirty="0" err="1">
                <a:latin typeface="Times New Roman"/>
                <a:cs typeface="Times New Roman"/>
              </a:rPr>
              <a:t>n</a:t>
            </a:r>
            <a:r>
              <a:rPr sz="1600" b="1" spc="-5" dirty="0" err="1">
                <a:latin typeface="Times New Roman"/>
                <a:cs typeface="Times New Roman"/>
              </a:rPr>
              <a:t>t</a:t>
            </a:r>
            <a:r>
              <a:rPr sz="1600" b="1" dirty="0" err="1">
                <a:latin typeface="Times New Roman"/>
                <a:cs typeface="Times New Roman"/>
              </a:rPr>
              <a:t>o</a:t>
            </a:r>
            <a:r>
              <a:rPr sz="1600" b="1" spc="-11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</a:t>
            </a:r>
            <a:endParaRPr sz="1600" dirty="0">
              <a:latin typeface="Times New Roman"/>
              <a:cs typeface="Times New Roman"/>
            </a:endParaRPr>
          </a:p>
          <a:p>
            <a:pPr marL="90340">
              <a:lnSpc>
                <a:spcPct val="95825"/>
              </a:lnSpc>
              <a:spcBef>
                <a:spcPts val="4016"/>
              </a:spcBef>
            </a:pPr>
            <a:r>
              <a:rPr sz="1600" b="1" dirty="0">
                <a:latin typeface="Times New Roman"/>
                <a:cs typeface="Times New Roman"/>
              </a:rPr>
              <a:t>Se</a:t>
            </a:r>
            <a:r>
              <a:rPr sz="1600" b="1" spc="39" dirty="0">
                <a:latin typeface="Times New Roman"/>
                <a:cs typeface="Times New Roman"/>
              </a:rPr>
              <a:t>g</a:t>
            </a:r>
            <a:r>
              <a:rPr sz="1600" b="1" spc="-34" dirty="0">
                <a:latin typeface="Times New Roman"/>
                <a:cs typeface="Times New Roman"/>
              </a:rPr>
              <a:t>m</a:t>
            </a:r>
            <a:r>
              <a:rPr sz="1600" b="1" dirty="0">
                <a:latin typeface="Times New Roman"/>
                <a:cs typeface="Times New Roman"/>
              </a:rPr>
              <a:t>e</a:t>
            </a:r>
            <a:r>
              <a:rPr sz="1600" b="1" spc="14" dirty="0">
                <a:latin typeface="Times New Roman"/>
                <a:cs typeface="Times New Roman"/>
              </a:rPr>
              <a:t>n</a:t>
            </a:r>
            <a:r>
              <a:rPr sz="1600" b="1" spc="-5" dirty="0">
                <a:latin typeface="Times New Roman"/>
                <a:cs typeface="Times New Roman"/>
              </a:rPr>
              <a:t>t</a:t>
            </a:r>
            <a:r>
              <a:rPr sz="1600" b="1" dirty="0">
                <a:latin typeface="Times New Roman"/>
                <a:cs typeface="Times New Roman"/>
              </a:rPr>
              <a:t>o</a:t>
            </a:r>
            <a:r>
              <a:rPr sz="1600" b="1" spc="-11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</a:t>
            </a:r>
            <a:endParaRPr sz="1600" dirty="0">
              <a:latin typeface="Times New Roman"/>
              <a:cs typeface="Times New Roman"/>
            </a:endParaRPr>
          </a:p>
          <a:p>
            <a:pPr marL="90340">
              <a:lnSpc>
                <a:spcPct val="95825"/>
              </a:lnSpc>
              <a:spcBef>
                <a:spcPts val="4016"/>
              </a:spcBef>
            </a:pPr>
            <a:r>
              <a:rPr sz="1600" b="1" dirty="0">
                <a:latin typeface="Times New Roman"/>
                <a:cs typeface="Times New Roman"/>
              </a:rPr>
              <a:t>Se</a:t>
            </a:r>
            <a:r>
              <a:rPr sz="1600" b="1" spc="39" dirty="0">
                <a:latin typeface="Times New Roman"/>
                <a:cs typeface="Times New Roman"/>
              </a:rPr>
              <a:t>g</a:t>
            </a:r>
            <a:r>
              <a:rPr sz="1600" b="1" spc="-34" dirty="0">
                <a:latin typeface="Times New Roman"/>
                <a:cs typeface="Times New Roman"/>
              </a:rPr>
              <a:t>m</a:t>
            </a:r>
            <a:r>
              <a:rPr sz="1600" b="1" dirty="0">
                <a:latin typeface="Times New Roman"/>
                <a:cs typeface="Times New Roman"/>
              </a:rPr>
              <a:t>e</a:t>
            </a:r>
            <a:r>
              <a:rPr sz="1600" b="1" spc="14" dirty="0">
                <a:latin typeface="Times New Roman"/>
                <a:cs typeface="Times New Roman"/>
              </a:rPr>
              <a:t>n</a:t>
            </a:r>
            <a:r>
              <a:rPr sz="1600" b="1" spc="-5" dirty="0">
                <a:latin typeface="Times New Roman"/>
                <a:cs typeface="Times New Roman"/>
              </a:rPr>
              <a:t>t</a:t>
            </a:r>
            <a:r>
              <a:rPr sz="1600" b="1" dirty="0">
                <a:latin typeface="Times New Roman"/>
                <a:cs typeface="Times New Roman"/>
              </a:rPr>
              <a:t>o</a:t>
            </a:r>
            <a:r>
              <a:rPr sz="1600" b="1" spc="-111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n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980E-1CAE-40F7-83DF-026507406E59}" type="datetime1">
              <a:rPr lang="es-CO" smtClean="0"/>
              <a:t>10/09/2024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object 148"/>
          <p:cNvSpPr txBox="1"/>
          <p:nvPr/>
        </p:nvSpPr>
        <p:spPr>
          <a:xfrm>
            <a:off x="3176974" y="957734"/>
            <a:ext cx="831595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5" dirty="0">
                <a:solidFill>
                  <a:srgbClr val="FF0000"/>
                </a:solidFill>
                <a:latin typeface="Times New Roman"/>
                <a:cs typeface="Times New Roman"/>
              </a:rPr>
              <a:t>Us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028888" y="957734"/>
            <a:ext cx="52557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4574476" y="957734"/>
            <a:ext cx="423468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-5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018267" y="957734"/>
            <a:ext cx="67774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red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716337" y="957734"/>
            <a:ext cx="525271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263448" y="957734"/>
            <a:ext cx="1896668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-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700" spc="-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erv</a:t>
            </a:r>
            <a:r>
              <a:rPr sz="3700" spc="9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700" spc="-5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os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8180441" y="957734"/>
            <a:ext cx="52557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8726491" y="957734"/>
            <a:ext cx="1567611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-5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3700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700" spc="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3700" spc="-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os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0110664" y="6854238"/>
            <a:ext cx="3250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07" name="30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F61C-D5A5-4835-8004-9312ECBE59F5}" type="datetime1">
              <a:rPr lang="es-CO" smtClean="0"/>
              <a:t>10/09/2024</a:t>
            </a:fld>
            <a:endParaRPr lang="en-US"/>
          </a:p>
        </p:txBody>
      </p:sp>
      <p:sp>
        <p:nvSpPr>
          <p:cNvPr id="308" name="30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309" name="30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02" y="1797054"/>
            <a:ext cx="9133214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object 325"/>
          <p:cNvSpPr txBox="1"/>
          <p:nvPr/>
        </p:nvSpPr>
        <p:spPr>
          <a:xfrm>
            <a:off x="2874964" y="1372238"/>
            <a:ext cx="7721600" cy="5793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7"/>
              </a:spcBef>
            </a:pPr>
            <a:endParaRPr sz="900"/>
          </a:p>
          <a:p>
            <a:pPr marR="66289" algn="r">
              <a:lnSpc>
                <a:spcPts val="2710"/>
              </a:lnSpc>
              <a:spcBef>
                <a:spcPts val="42132"/>
              </a:spcBef>
            </a:pPr>
            <a:r>
              <a:rPr sz="3700" baseline="-1207" dirty="0">
                <a:latin typeface="Times New Roman"/>
                <a:cs typeface="Times New Roman"/>
              </a:rPr>
              <a:t>3</a:t>
            </a:r>
            <a:r>
              <a:rPr sz="3700" spc="5" baseline="-1207" dirty="0">
                <a:latin typeface="Times New Roman"/>
                <a:cs typeface="Times New Roman"/>
              </a:rPr>
              <a:t>-</a:t>
            </a:r>
            <a:r>
              <a:rPr sz="3700" baseline="-1207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2874964" y="1372235"/>
            <a:ext cx="7721600" cy="5693410"/>
          </a:xfrm>
          <a:custGeom>
            <a:avLst/>
            <a:gdLst/>
            <a:ahLst/>
            <a:cxnLst/>
            <a:rect l="l" t="t" r="r" b="b"/>
            <a:pathLst>
              <a:path w="7721600" h="5693410">
                <a:moveTo>
                  <a:pt x="0" y="5693410"/>
                </a:moveTo>
                <a:lnTo>
                  <a:pt x="7721600" y="5693410"/>
                </a:lnTo>
                <a:lnTo>
                  <a:pt x="7721600" y="0"/>
                </a:lnTo>
                <a:lnTo>
                  <a:pt x="0" y="0"/>
                </a:lnTo>
                <a:lnTo>
                  <a:pt x="0" y="56934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838259" y="1915160"/>
            <a:ext cx="6368414" cy="4566920"/>
          </a:xfrm>
          <a:custGeom>
            <a:avLst/>
            <a:gdLst/>
            <a:ahLst/>
            <a:cxnLst/>
            <a:rect l="l" t="t" r="r" b="b"/>
            <a:pathLst>
              <a:path w="6368414" h="4566920">
                <a:moveTo>
                  <a:pt x="0" y="4566920"/>
                </a:moveTo>
                <a:lnTo>
                  <a:pt x="6368414" y="4566920"/>
                </a:lnTo>
                <a:lnTo>
                  <a:pt x="6368414" y="0"/>
                </a:lnTo>
                <a:lnTo>
                  <a:pt x="0" y="0"/>
                </a:lnTo>
                <a:lnTo>
                  <a:pt x="0" y="456692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3838258" y="6483350"/>
            <a:ext cx="3187700" cy="0"/>
          </a:xfrm>
          <a:custGeom>
            <a:avLst/>
            <a:gdLst/>
            <a:ahLst/>
            <a:cxnLst/>
            <a:rect l="l" t="t" r="r" b="b"/>
            <a:pathLst>
              <a:path w="3187700">
                <a:moveTo>
                  <a:pt x="3187700" y="0"/>
                </a:moveTo>
                <a:lnTo>
                  <a:pt x="0" y="0"/>
                </a:lnTo>
              </a:path>
            </a:pathLst>
          </a:custGeom>
          <a:ln w="18032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829372" y="6482716"/>
            <a:ext cx="8889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8889" y="0"/>
                </a:moveTo>
                <a:lnTo>
                  <a:pt x="0" y="0"/>
                </a:lnTo>
                <a:lnTo>
                  <a:pt x="8889" y="8889"/>
                </a:lnTo>
                <a:lnTo>
                  <a:pt x="8889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837622" y="1915160"/>
            <a:ext cx="0" cy="4566920"/>
          </a:xfrm>
          <a:custGeom>
            <a:avLst/>
            <a:gdLst/>
            <a:ahLst/>
            <a:cxnLst/>
            <a:rect l="l" t="t" r="r" b="b"/>
            <a:pathLst>
              <a:path h="4566920">
                <a:moveTo>
                  <a:pt x="0" y="0"/>
                </a:moveTo>
                <a:lnTo>
                  <a:pt x="0" y="4566920"/>
                </a:lnTo>
              </a:path>
            </a:pathLst>
          </a:custGeom>
          <a:ln w="18034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829372" y="1906275"/>
            <a:ext cx="8889" cy="8889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8889" y="8889"/>
                </a:moveTo>
                <a:lnTo>
                  <a:pt x="0" y="8889"/>
                </a:lnTo>
                <a:lnTo>
                  <a:pt x="8889" y="8889"/>
                </a:lnTo>
                <a:lnTo>
                  <a:pt x="8889" y="0"/>
                </a:lnTo>
                <a:lnTo>
                  <a:pt x="8889" y="8889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3838259" y="1914525"/>
            <a:ext cx="6368414" cy="0"/>
          </a:xfrm>
          <a:custGeom>
            <a:avLst/>
            <a:gdLst/>
            <a:ahLst/>
            <a:cxnLst/>
            <a:rect l="l" t="t" r="r" b="b"/>
            <a:pathLst>
              <a:path w="6368414">
                <a:moveTo>
                  <a:pt x="6368414" y="0"/>
                </a:moveTo>
                <a:lnTo>
                  <a:pt x="0" y="0"/>
                </a:lnTo>
              </a:path>
            </a:pathLst>
          </a:custGeom>
          <a:ln w="18032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0211117" y="1906275"/>
            <a:ext cx="0" cy="8889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89"/>
                </a:lnTo>
              </a:path>
            </a:pathLst>
          </a:custGeom>
          <a:ln w="888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0211117" y="1915160"/>
            <a:ext cx="0" cy="4566920"/>
          </a:xfrm>
          <a:custGeom>
            <a:avLst/>
            <a:gdLst/>
            <a:ahLst/>
            <a:cxnLst/>
            <a:rect l="l" t="t" r="r" b="b"/>
            <a:pathLst>
              <a:path h="4566920">
                <a:moveTo>
                  <a:pt x="0" y="0"/>
                </a:moveTo>
                <a:lnTo>
                  <a:pt x="0" y="4566920"/>
                </a:lnTo>
              </a:path>
            </a:pathLst>
          </a:custGeom>
          <a:ln w="888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0211117" y="6482716"/>
            <a:ext cx="0" cy="8890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89"/>
                </a:lnTo>
              </a:path>
            </a:pathLst>
          </a:custGeom>
          <a:ln w="8888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026596" y="6483350"/>
            <a:ext cx="3180079" cy="0"/>
          </a:xfrm>
          <a:custGeom>
            <a:avLst/>
            <a:gdLst/>
            <a:ahLst/>
            <a:cxnLst/>
            <a:rect l="l" t="t" r="r" b="b"/>
            <a:pathLst>
              <a:path w="3180079">
                <a:moveTo>
                  <a:pt x="3180079" y="0"/>
                </a:moveTo>
                <a:lnTo>
                  <a:pt x="0" y="0"/>
                </a:lnTo>
              </a:path>
            </a:pathLst>
          </a:custGeom>
          <a:ln w="18032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3837622" y="1915160"/>
            <a:ext cx="0" cy="4566920"/>
          </a:xfrm>
          <a:custGeom>
            <a:avLst/>
            <a:gdLst/>
            <a:ahLst/>
            <a:cxnLst/>
            <a:rect l="l" t="t" r="r" b="b"/>
            <a:pathLst>
              <a:path h="4566920">
                <a:moveTo>
                  <a:pt x="0" y="0"/>
                </a:moveTo>
                <a:lnTo>
                  <a:pt x="0" y="456692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4237671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237671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237671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237671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237671" y="5292725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237671" y="6211571"/>
            <a:ext cx="0" cy="271144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145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637722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4637722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4637722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637722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637722" y="5292725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4637722" y="6211571"/>
            <a:ext cx="0" cy="271144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14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5032057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5032057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5032057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032057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5032057" y="5292725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5032057" y="6211571"/>
            <a:ext cx="0" cy="271144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14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432106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5432106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432106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432106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432106" y="5292725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432106" y="6211571"/>
            <a:ext cx="0" cy="271144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145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832157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832157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832157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832157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832157" y="5292725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832157" y="6211571"/>
            <a:ext cx="0" cy="271144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14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227127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227127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227127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227127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6227127" y="5292725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227127" y="6211571"/>
            <a:ext cx="0" cy="271144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14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627177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627177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6627177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627177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627177" y="5292725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627177" y="6211571"/>
            <a:ext cx="0" cy="271144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145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7027228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7027228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7027228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7027228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027228" y="5292725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027228" y="6211571"/>
            <a:ext cx="0" cy="271144"/>
          </a:xfrm>
          <a:custGeom>
            <a:avLst/>
            <a:gdLst/>
            <a:ahLst/>
            <a:cxnLst/>
            <a:rect l="l" t="t" r="r" b="b"/>
            <a:pathLst>
              <a:path h="271145">
                <a:moveTo>
                  <a:pt x="0" y="0"/>
                </a:moveTo>
                <a:lnTo>
                  <a:pt x="0" y="27114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422196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422196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7422196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7422196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7422196" y="5292725"/>
            <a:ext cx="0" cy="1189990"/>
          </a:xfrm>
          <a:custGeom>
            <a:avLst/>
            <a:gdLst/>
            <a:ahLst/>
            <a:cxnLst/>
            <a:rect l="l" t="t" r="r" b="b"/>
            <a:pathLst>
              <a:path h="1189989">
                <a:moveTo>
                  <a:pt x="0" y="0"/>
                </a:moveTo>
                <a:lnTo>
                  <a:pt x="0" y="118999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822247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822247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7822247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7822247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7822247" y="5292725"/>
            <a:ext cx="0" cy="1189990"/>
          </a:xfrm>
          <a:custGeom>
            <a:avLst/>
            <a:gdLst/>
            <a:ahLst/>
            <a:cxnLst/>
            <a:rect l="l" t="t" r="r" b="b"/>
            <a:pathLst>
              <a:path h="1189989">
                <a:moveTo>
                  <a:pt x="0" y="0"/>
                </a:moveTo>
                <a:lnTo>
                  <a:pt x="0" y="118999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8221027" y="1915165"/>
            <a:ext cx="0" cy="278765"/>
          </a:xfrm>
          <a:custGeom>
            <a:avLst/>
            <a:gdLst/>
            <a:ahLst/>
            <a:cxnLst/>
            <a:rect l="l" t="t" r="r" b="b"/>
            <a:pathLst>
              <a:path h="278765">
                <a:moveTo>
                  <a:pt x="0" y="0"/>
                </a:moveTo>
                <a:lnTo>
                  <a:pt x="0" y="278765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8221027" y="25539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80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8221027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8221027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8221027" y="5292725"/>
            <a:ext cx="0" cy="1189990"/>
          </a:xfrm>
          <a:custGeom>
            <a:avLst/>
            <a:gdLst/>
            <a:ahLst/>
            <a:cxnLst/>
            <a:rect l="l" t="t" r="r" b="b"/>
            <a:pathLst>
              <a:path h="1189989">
                <a:moveTo>
                  <a:pt x="0" y="0"/>
                </a:moveTo>
                <a:lnTo>
                  <a:pt x="0" y="118999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8616631" y="1915160"/>
            <a:ext cx="0" cy="1189990"/>
          </a:xfrm>
          <a:custGeom>
            <a:avLst/>
            <a:gdLst/>
            <a:ahLst/>
            <a:cxnLst/>
            <a:rect l="l" t="t" r="r" b="b"/>
            <a:pathLst>
              <a:path h="1189990">
                <a:moveTo>
                  <a:pt x="0" y="0"/>
                </a:moveTo>
                <a:lnTo>
                  <a:pt x="0" y="1189990"/>
                </a:lnTo>
              </a:path>
            </a:pathLst>
          </a:custGeom>
          <a:ln w="180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8616631" y="3472820"/>
            <a:ext cx="0" cy="542289"/>
          </a:xfrm>
          <a:custGeom>
            <a:avLst/>
            <a:gdLst/>
            <a:ahLst/>
            <a:cxnLst/>
            <a:rect l="l" t="t" r="r" b="b"/>
            <a:pathLst>
              <a:path h="542289">
                <a:moveTo>
                  <a:pt x="0" y="0"/>
                </a:moveTo>
                <a:lnTo>
                  <a:pt x="0" y="542289"/>
                </a:lnTo>
              </a:path>
            </a:pathLst>
          </a:custGeom>
          <a:ln w="180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8616631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8616631" y="5292725"/>
            <a:ext cx="0" cy="1189990"/>
          </a:xfrm>
          <a:custGeom>
            <a:avLst/>
            <a:gdLst/>
            <a:ahLst/>
            <a:cxnLst/>
            <a:rect l="l" t="t" r="r" b="b"/>
            <a:pathLst>
              <a:path h="1189989">
                <a:moveTo>
                  <a:pt x="0" y="0"/>
                </a:moveTo>
                <a:lnTo>
                  <a:pt x="0" y="1189990"/>
                </a:lnTo>
              </a:path>
            </a:pathLst>
          </a:custGeom>
          <a:ln w="180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9016046" y="1915164"/>
            <a:ext cx="0" cy="2099945"/>
          </a:xfrm>
          <a:custGeom>
            <a:avLst/>
            <a:gdLst/>
            <a:ahLst/>
            <a:cxnLst/>
            <a:rect l="l" t="t" r="r" b="b"/>
            <a:pathLst>
              <a:path h="2099945">
                <a:moveTo>
                  <a:pt x="0" y="0"/>
                </a:moveTo>
                <a:lnTo>
                  <a:pt x="0" y="20999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9016046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016046" y="5292725"/>
            <a:ext cx="0" cy="1189990"/>
          </a:xfrm>
          <a:custGeom>
            <a:avLst/>
            <a:gdLst/>
            <a:ahLst/>
            <a:cxnLst/>
            <a:rect l="l" t="t" r="r" b="b"/>
            <a:pathLst>
              <a:path h="1189989">
                <a:moveTo>
                  <a:pt x="0" y="0"/>
                </a:moveTo>
                <a:lnTo>
                  <a:pt x="0" y="118999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9416096" y="1915164"/>
            <a:ext cx="0" cy="2099945"/>
          </a:xfrm>
          <a:custGeom>
            <a:avLst/>
            <a:gdLst/>
            <a:ahLst/>
            <a:cxnLst/>
            <a:rect l="l" t="t" r="r" b="b"/>
            <a:pathLst>
              <a:path h="2099945">
                <a:moveTo>
                  <a:pt x="0" y="0"/>
                </a:moveTo>
                <a:lnTo>
                  <a:pt x="0" y="2099945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9416096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9416096" y="5292725"/>
            <a:ext cx="0" cy="1189990"/>
          </a:xfrm>
          <a:custGeom>
            <a:avLst/>
            <a:gdLst/>
            <a:ahLst/>
            <a:cxnLst/>
            <a:rect l="l" t="t" r="r" b="b"/>
            <a:pathLst>
              <a:path h="1189989">
                <a:moveTo>
                  <a:pt x="0" y="0"/>
                </a:moveTo>
                <a:lnTo>
                  <a:pt x="0" y="118999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811702" y="1915164"/>
            <a:ext cx="0" cy="2099945"/>
          </a:xfrm>
          <a:custGeom>
            <a:avLst/>
            <a:gdLst/>
            <a:ahLst/>
            <a:cxnLst/>
            <a:rect l="l" t="t" r="r" b="b"/>
            <a:pathLst>
              <a:path h="2099945">
                <a:moveTo>
                  <a:pt x="0" y="0"/>
                </a:moveTo>
                <a:lnTo>
                  <a:pt x="0" y="2099945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9811702" y="4382771"/>
            <a:ext cx="0" cy="551180"/>
          </a:xfrm>
          <a:custGeom>
            <a:avLst/>
            <a:gdLst/>
            <a:ahLst/>
            <a:cxnLst/>
            <a:rect l="l" t="t" r="r" b="b"/>
            <a:pathLst>
              <a:path h="551179">
                <a:moveTo>
                  <a:pt x="0" y="0"/>
                </a:moveTo>
                <a:lnTo>
                  <a:pt x="0" y="55118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9811702" y="5292725"/>
            <a:ext cx="0" cy="1189990"/>
          </a:xfrm>
          <a:custGeom>
            <a:avLst/>
            <a:gdLst/>
            <a:ahLst/>
            <a:cxnLst/>
            <a:rect l="l" t="t" r="r" b="b"/>
            <a:pathLst>
              <a:path h="1189989">
                <a:moveTo>
                  <a:pt x="0" y="0"/>
                </a:moveTo>
                <a:lnTo>
                  <a:pt x="0" y="118999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0211117" y="1915160"/>
            <a:ext cx="0" cy="4566920"/>
          </a:xfrm>
          <a:custGeom>
            <a:avLst/>
            <a:gdLst/>
            <a:ahLst/>
            <a:cxnLst/>
            <a:rect l="l" t="t" r="r" b="b"/>
            <a:pathLst>
              <a:path h="4566920">
                <a:moveTo>
                  <a:pt x="0" y="0"/>
                </a:moveTo>
                <a:lnTo>
                  <a:pt x="0" y="4566920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3838257" y="1915160"/>
            <a:ext cx="0" cy="4566920"/>
          </a:xfrm>
          <a:custGeom>
            <a:avLst/>
            <a:gdLst/>
            <a:ahLst/>
            <a:cxnLst/>
            <a:rect l="l" t="t" r="r" b="b"/>
            <a:pathLst>
              <a:path h="4566920">
                <a:moveTo>
                  <a:pt x="0" y="4566920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3838257" y="1915160"/>
            <a:ext cx="0" cy="4566920"/>
          </a:xfrm>
          <a:custGeom>
            <a:avLst/>
            <a:gdLst/>
            <a:ahLst/>
            <a:cxnLst/>
            <a:rect l="l" t="t" r="r" b="b"/>
            <a:pathLst>
              <a:path h="4566920">
                <a:moveTo>
                  <a:pt x="0" y="4566920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3780472" y="5572760"/>
            <a:ext cx="57784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784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3780472" y="4653915"/>
            <a:ext cx="57784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784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3780472" y="3743960"/>
            <a:ext cx="57784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784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780472" y="2832736"/>
            <a:ext cx="57784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784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780472" y="1915160"/>
            <a:ext cx="57784" cy="0"/>
          </a:xfrm>
          <a:custGeom>
            <a:avLst/>
            <a:gdLst/>
            <a:ahLst/>
            <a:cxnLst/>
            <a:rect l="l" t="t" r="r" b="b"/>
            <a:pathLst>
              <a:path w="57784">
                <a:moveTo>
                  <a:pt x="0" y="0"/>
                </a:moveTo>
                <a:lnTo>
                  <a:pt x="57784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3838257" y="2193925"/>
            <a:ext cx="4431664" cy="359410"/>
          </a:xfrm>
          <a:custGeom>
            <a:avLst/>
            <a:gdLst/>
            <a:ahLst/>
            <a:cxnLst/>
            <a:rect l="l" t="t" r="r" b="b"/>
            <a:pathLst>
              <a:path w="4431664" h="359410">
                <a:moveTo>
                  <a:pt x="0" y="359410"/>
                </a:moveTo>
                <a:lnTo>
                  <a:pt x="4431664" y="359410"/>
                </a:lnTo>
                <a:lnTo>
                  <a:pt x="4431664" y="0"/>
                </a:lnTo>
                <a:lnTo>
                  <a:pt x="0" y="0"/>
                </a:lnTo>
                <a:lnTo>
                  <a:pt x="0" y="35941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3838262" y="2553970"/>
            <a:ext cx="2215515" cy="0"/>
          </a:xfrm>
          <a:custGeom>
            <a:avLst/>
            <a:gdLst/>
            <a:ahLst/>
            <a:cxnLst/>
            <a:rect l="l" t="t" r="r" b="b"/>
            <a:pathLst>
              <a:path w="2215515">
                <a:moveTo>
                  <a:pt x="2215515" y="0"/>
                </a:moveTo>
                <a:lnTo>
                  <a:pt x="0" y="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3833812" y="2553974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985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3837622" y="2193930"/>
            <a:ext cx="0" cy="359409"/>
          </a:xfrm>
          <a:custGeom>
            <a:avLst/>
            <a:gdLst/>
            <a:ahLst/>
            <a:cxnLst/>
            <a:rect l="l" t="t" r="r" b="b"/>
            <a:pathLst>
              <a:path h="359409">
                <a:moveTo>
                  <a:pt x="0" y="0"/>
                </a:moveTo>
                <a:lnTo>
                  <a:pt x="0" y="359409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3833812" y="2186946"/>
            <a:ext cx="0" cy="6985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985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3838257" y="2190750"/>
            <a:ext cx="4431664" cy="0"/>
          </a:xfrm>
          <a:custGeom>
            <a:avLst/>
            <a:gdLst/>
            <a:ahLst/>
            <a:cxnLst/>
            <a:rect l="l" t="t" r="r" b="b"/>
            <a:pathLst>
              <a:path w="4431664">
                <a:moveTo>
                  <a:pt x="4431664" y="0"/>
                </a:moveTo>
                <a:lnTo>
                  <a:pt x="0" y="0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266112" y="2193930"/>
            <a:ext cx="0" cy="359409"/>
          </a:xfrm>
          <a:custGeom>
            <a:avLst/>
            <a:gdLst/>
            <a:ahLst/>
            <a:cxnLst/>
            <a:rect l="l" t="t" r="r" b="b"/>
            <a:pathLst>
              <a:path h="359409">
                <a:moveTo>
                  <a:pt x="0" y="0"/>
                </a:moveTo>
                <a:lnTo>
                  <a:pt x="0" y="359409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6054407" y="2553970"/>
            <a:ext cx="2215514" cy="0"/>
          </a:xfrm>
          <a:custGeom>
            <a:avLst/>
            <a:gdLst/>
            <a:ahLst/>
            <a:cxnLst/>
            <a:rect l="l" t="t" r="r" b="b"/>
            <a:pathLst>
              <a:path w="2215514">
                <a:moveTo>
                  <a:pt x="2215514" y="0"/>
                </a:moveTo>
                <a:lnTo>
                  <a:pt x="0" y="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3838263" y="3105789"/>
            <a:ext cx="5132705" cy="367029"/>
          </a:xfrm>
          <a:custGeom>
            <a:avLst/>
            <a:gdLst/>
            <a:ahLst/>
            <a:cxnLst/>
            <a:rect l="l" t="t" r="r" b="b"/>
            <a:pathLst>
              <a:path w="5132705" h="367029">
                <a:moveTo>
                  <a:pt x="0" y="367029"/>
                </a:moveTo>
                <a:lnTo>
                  <a:pt x="5132705" y="367029"/>
                </a:lnTo>
                <a:lnTo>
                  <a:pt x="5132705" y="0"/>
                </a:lnTo>
                <a:lnTo>
                  <a:pt x="0" y="0"/>
                </a:lnTo>
                <a:lnTo>
                  <a:pt x="0" y="367029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3838258" y="3468370"/>
            <a:ext cx="2561590" cy="0"/>
          </a:xfrm>
          <a:custGeom>
            <a:avLst/>
            <a:gdLst/>
            <a:ahLst/>
            <a:cxnLst/>
            <a:rect l="l" t="t" r="r" b="b"/>
            <a:pathLst>
              <a:path w="2561590">
                <a:moveTo>
                  <a:pt x="2561590" y="0"/>
                </a:moveTo>
                <a:lnTo>
                  <a:pt x="0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3837622" y="310578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7030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3829372" y="3096260"/>
            <a:ext cx="8889" cy="8890"/>
          </a:xfrm>
          <a:custGeom>
            <a:avLst/>
            <a:gdLst/>
            <a:ahLst/>
            <a:cxnLst/>
            <a:rect l="l" t="t" r="r" b="b"/>
            <a:pathLst>
              <a:path w="8889" h="8890">
                <a:moveTo>
                  <a:pt x="8889" y="8890"/>
                </a:moveTo>
                <a:lnTo>
                  <a:pt x="8889" y="0"/>
                </a:lnTo>
                <a:lnTo>
                  <a:pt x="0" y="8890"/>
                </a:lnTo>
                <a:lnTo>
                  <a:pt x="8889" y="889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3838263" y="3105150"/>
            <a:ext cx="5132705" cy="0"/>
          </a:xfrm>
          <a:custGeom>
            <a:avLst/>
            <a:gdLst/>
            <a:ahLst/>
            <a:cxnLst/>
            <a:rect l="l" t="t" r="r" b="b"/>
            <a:pathLst>
              <a:path w="5132705">
                <a:moveTo>
                  <a:pt x="5132705" y="0"/>
                </a:moveTo>
                <a:lnTo>
                  <a:pt x="0" y="0"/>
                </a:lnTo>
              </a:path>
            </a:pathLst>
          </a:custGeom>
          <a:ln w="180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8967152" y="310578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703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6399847" y="3468370"/>
            <a:ext cx="2570480" cy="0"/>
          </a:xfrm>
          <a:custGeom>
            <a:avLst/>
            <a:gdLst/>
            <a:ahLst/>
            <a:cxnLst/>
            <a:rect l="l" t="t" r="r" b="b"/>
            <a:pathLst>
              <a:path w="2570480">
                <a:moveTo>
                  <a:pt x="2570480" y="0"/>
                </a:moveTo>
                <a:lnTo>
                  <a:pt x="0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3838257" y="4015106"/>
            <a:ext cx="6088380" cy="367030"/>
          </a:xfrm>
          <a:custGeom>
            <a:avLst/>
            <a:gdLst/>
            <a:ahLst/>
            <a:cxnLst/>
            <a:rect l="l" t="t" r="r" b="b"/>
            <a:pathLst>
              <a:path w="6088380" h="367030">
                <a:moveTo>
                  <a:pt x="0" y="367030"/>
                </a:moveTo>
                <a:lnTo>
                  <a:pt x="6088380" y="367030"/>
                </a:lnTo>
                <a:lnTo>
                  <a:pt x="6088380" y="0"/>
                </a:lnTo>
                <a:lnTo>
                  <a:pt x="0" y="0"/>
                </a:lnTo>
                <a:lnTo>
                  <a:pt x="0" y="36703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3838257" y="4382770"/>
            <a:ext cx="3040380" cy="0"/>
          </a:xfrm>
          <a:custGeom>
            <a:avLst/>
            <a:gdLst/>
            <a:ahLst/>
            <a:cxnLst/>
            <a:rect l="l" t="t" r="r" b="b"/>
            <a:pathLst>
              <a:path w="3040380">
                <a:moveTo>
                  <a:pt x="3040380" y="0"/>
                </a:moveTo>
                <a:lnTo>
                  <a:pt x="0" y="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3829372" y="4382774"/>
            <a:ext cx="8889" cy="6985"/>
          </a:xfrm>
          <a:custGeom>
            <a:avLst/>
            <a:gdLst/>
            <a:ahLst/>
            <a:cxnLst/>
            <a:rect l="l" t="t" r="r" b="b"/>
            <a:pathLst>
              <a:path w="8889" h="6985">
                <a:moveTo>
                  <a:pt x="8889" y="0"/>
                </a:moveTo>
                <a:lnTo>
                  <a:pt x="8889" y="6985"/>
                </a:lnTo>
                <a:lnTo>
                  <a:pt x="8889" y="0"/>
                </a:lnTo>
                <a:lnTo>
                  <a:pt x="0" y="0"/>
                </a:lnTo>
                <a:lnTo>
                  <a:pt x="8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837622" y="4015745"/>
            <a:ext cx="0" cy="367029"/>
          </a:xfrm>
          <a:custGeom>
            <a:avLst/>
            <a:gdLst/>
            <a:ahLst/>
            <a:cxnLst/>
            <a:rect l="l" t="t" r="r" b="b"/>
            <a:pathLst>
              <a:path h="367029">
                <a:moveTo>
                  <a:pt x="0" y="0"/>
                </a:moveTo>
                <a:lnTo>
                  <a:pt x="0" y="367029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829372" y="4007486"/>
            <a:ext cx="8889" cy="7620"/>
          </a:xfrm>
          <a:custGeom>
            <a:avLst/>
            <a:gdLst/>
            <a:ahLst/>
            <a:cxnLst/>
            <a:rect l="l" t="t" r="r" b="b"/>
            <a:pathLst>
              <a:path w="8889" h="7620">
                <a:moveTo>
                  <a:pt x="8889" y="7620"/>
                </a:moveTo>
                <a:lnTo>
                  <a:pt x="0" y="7620"/>
                </a:lnTo>
                <a:lnTo>
                  <a:pt x="8889" y="7620"/>
                </a:lnTo>
                <a:lnTo>
                  <a:pt x="8889" y="0"/>
                </a:lnTo>
                <a:lnTo>
                  <a:pt x="8889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3838257" y="4015105"/>
            <a:ext cx="6088380" cy="0"/>
          </a:xfrm>
          <a:custGeom>
            <a:avLst/>
            <a:gdLst/>
            <a:ahLst/>
            <a:cxnLst/>
            <a:rect l="l" t="t" r="r" b="b"/>
            <a:pathLst>
              <a:path w="6088380">
                <a:moveTo>
                  <a:pt x="6088380" y="0"/>
                </a:moveTo>
                <a:lnTo>
                  <a:pt x="0" y="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9922827" y="4015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703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6878637" y="4382770"/>
            <a:ext cx="3048000" cy="0"/>
          </a:xfrm>
          <a:custGeom>
            <a:avLst/>
            <a:gdLst/>
            <a:ahLst/>
            <a:cxnLst/>
            <a:rect l="l" t="t" r="r" b="b"/>
            <a:pathLst>
              <a:path w="3048000">
                <a:moveTo>
                  <a:pt x="3048000" y="0"/>
                </a:moveTo>
                <a:lnTo>
                  <a:pt x="0" y="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3838258" y="4934589"/>
            <a:ext cx="6228080" cy="358139"/>
          </a:xfrm>
          <a:custGeom>
            <a:avLst/>
            <a:gdLst/>
            <a:ahLst/>
            <a:cxnLst/>
            <a:rect l="l" t="t" r="r" b="b"/>
            <a:pathLst>
              <a:path w="6228080" h="358139">
                <a:moveTo>
                  <a:pt x="0" y="358139"/>
                </a:moveTo>
                <a:lnTo>
                  <a:pt x="6228080" y="358139"/>
                </a:lnTo>
                <a:lnTo>
                  <a:pt x="6228080" y="0"/>
                </a:lnTo>
                <a:lnTo>
                  <a:pt x="0" y="0"/>
                </a:lnTo>
                <a:lnTo>
                  <a:pt x="0" y="358139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3838261" y="5297170"/>
            <a:ext cx="3113405" cy="0"/>
          </a:xfrm>
          <a:custGeom>
            <a:avLst/>
            <a:gdLst/>
            <a:ahLst/>
            <a:cxnLst/>
            <a:rect l="l" t="t" r="r" b="b"/>
            <a:pathLst>
              <a:path w="3113405">
                <a:moveTo>
                  <a:pt x="3113405" y="0"/>
                </a:moveTo>
                <a:lnTo>
                  <a:pt x="0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3833812" y="5292726"/>
            <a:ext cx="0" cy="8890"/>
          </a:xfrm>
          <a:custGeom>
            <a:avLst/>
            <a:gdLst/>
            <a:ahLst/>
            <a:cxnLst/>
            <a:rect l="l" t="t" r="r" b="b"/>
            <a:pathLst>
              <a:path h="8890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837622" y="4934590"/>
            <a:ext cx="0" cy="357505"/>
          </a:xfrm>
          <a:custGeom>
            <a:avLst/>
            <a:gdLst/>
            <a:ahLst/>
            <a:cxnLst/>
            <a:rect l="l" t="t" r="r" b="b"/>
            <a:pathLst>
              <a:path h="357504">
                <a:moveTo>
                  <a:pt x="0" y="0"/>
                </a:moveTo>
                <a:lnTo>
                  <a:pt x="0" y="357504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3833812" y="4925065"/>
            <a:ext cx="0" cy="8889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89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838258" y="4933315"/>
            <a:ext cx="6228080" cy="0"/>
          </a:xfrm>
          <a:custGeom>
            <a:avLst/>
            <a:gdLst/>
            <a:ahLst/>
            <a:cxnLst/>
            <a:rect l="l" t="t" r="r" b="b"/>
            <a:pathLst>
              <a:path w="6228080">
                <a:moveTo>
                  <a:pt x="6228080" y="0"/>
                </a:moveTo>
                <a:lnTo>
                  <a:pt x="0" y="0"/>
                </a:lnTo>
              </a:path>
            </a:pathLst>
          </a:custGeom>
          <a:ln w="1803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0070782" y="4925065"/>
            <a:ext cx="0" cy="8889"/>
          </a:xfrm>
          <a:custGeom>
            <a:avLst/>
            <a:gdLst/>
            <a:ahLst/>
            <a:cxnLst/>
            <a:rect l="l" t="t" r="r" b="b"/>
            <a:pathLst>
              <a:path h="8889">
                <a:moveTo>
                  <a:pt x="0" y="0"/>
                </a:moveTo>
                <a:lnTo>
                  <a:pt x="0" y="888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0066972" y="4934590"/>
            <a:ext cx="0" cy="357505"/>
          </a:xfrm>
          <a:custGeom>
            <a:avLst/>
            <a:gdLst/>
            <a:ahLst/>
            <a:cxnLst/>
            <a:rect l="l" t="t" r="r" b="b"/>
            <a:pathLst>
              <a:path h="357504">
                <a:moveTo>
                  <a:pt x="0" y="0"/>
                </a:moveTo>
                <a:lnTo>
                  <a:pt x="0" y="357504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070782" y="5292726"/>
            <a:ext cx="0" cy="8890"/>
          </a:xfrm>
          <a:custGeom>
            <a:avLst/>
            <a:gdLst/>
            <a:ahLst/>
            <a:cxnLst/>
            <a:rect l="l" t="t" r="r" b="b"/>
            <a:pathLst>
              <a:path h="8890">
                <a:moveTo>
                  <a:pt x="0" y="0"/>
                </a:moveTo>
                <a:lnTo>
                  <a:pt x="0" y="889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6951667" y="5297170"/>
            <a:ext cx="3114675" cy="0"/>
          </a:xfrm>
          <a:custGeom>
            <a:avLst/>
            <a:gdLst/>
            <a:ahLst/>
            <a:cxnLst/>
            <a:rect l="l" t="t" r="r" b="b"/>
            <a:pathLst>
              <a:path w="3114675">
                <a:moveTo>
                  <a:pt x="3114675" y="0"/>
                </a:moveTo>
                <a:lnTo>
                  <a:pt x="0" y="0"/>
                </a:lnTo>
              </a:path>
            </a:pathLst>
          </a:custGeom>
          <a:ln w="104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3838263" y="5843906"/>
            <a:ext cx="3484879" cy="367030"/>
          </a:xfrm>
          <a:custGeom>
            <a:avLst/>
            <a:gdLst/>
            <a:ahLst/>
            <a:cxnLst/>
            <a:rect l="l" t="t" r="r" b="b"/>
            <a:pathLst>
              <a:path w="3484879" h="367030">
                <a:moveTo>
                  <a:pt x="0" y="367030"/>
                </a:moveTo>
                <a:lnTo>
                  <a:pt x="3484879" y="367030"/>
                </a:lnTo>
                <a:lnTo>
                  <a:pt x="3484879" y="0"/>
                </a:lnTo>
                <a:lnTo>
                  <a:pt x="0" y="0"/>
                </a:lnTo>
                <a:lnTo>
                  <a:pt x="0" y="36703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3838257" y="6211570"/>
            <a:ext cx="1746250" cy="0"/>
          </a:xfrm>
          <a:custGeom>
            <a:avLst/>
            <a:gdLst/>
            <a:ahLst/>
            <a:cxnLst/>
            <a:rect l="l" t="t" r="r" b="b"/>
            <a:pathLst>
              <a:path w="1746250">
                <a:moveTo>
                  <a:pt x="1746250" y="0"/>
                </a:moveTo>
                <a:lnTo>
                  <a:pt x="0" y="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3829372" y="6211570"/>
            <a:ext cx="8889" cy="6984"/>
          </a:xfrm>
          <a:custGeom>
            <a:avLst/>
            <a:gdLst/>
            <a:ahLst/>
            <a:cxnLst/>
            <a:rect l="l" t="t" r="r" b="b"/>
            <a:pathLst>
              <a:path w="8889" h="6985">
                <a:moveTo>
                  <a:pt x="8889" y="0"/>
                </a:moveTo>
                <a:lnTo>
                  <a:pt x="8889" y="6985"/>
                </a:lnTo>
                <a:lnTo>
                  <a:pt x="8889" y="0"/>
                </a:lnTo>
                <a:lnTo>
                  <a:pt x="0" y="0"/>
                </a:lnTo>
                <a:lnTo>
                  <a:pt x="8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3837622" y="5844544"/>
            <a:ext cx="0" cy="367029"/>
          </a:xfrm>
          <a:custGeom>
            <a:avLst/>
            <a:gdLst/>
            <a:ahLst/>
            <a:cxnLst/>
            <a:rect l="l" t="t" r="r" b="b"/>
            <a:pathLst>
              <a:path h="367029">
                <a:moveTo>
                  <a:pt x="0" y="0"/>
                </a:moveTo>
                <a:lnTo>
                  <a:pt x="0" y="367029"/>
                </a:lnTo>
              </a:path>
            </a:pathLst>
          </a:custGeom>
          <a:ln w="1803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3829372" y="5836920"/>
            <a:ext cx="8889" cy="7620"/>
          </a:xfrm>
          <a:custGeom>
            <a:avLst/>
            <a:gdLst/>
            <a:ahLst/>
            <a:cxnLst/>
            <a:rect l="l" t="t" r="r" b="b"/>
            <a:pathLst>
              <a:path w="8889" h="7620">
                <a:moveTo>
                  <a:pt x="8889" y="7620"/>
                </a:moveTo>
                <a:lnTo>
                  <a:pt x="0" y="7620"/>
                </a:lnTo>
                <a:lnTo>
                  <a:pt x="8889" y="7620"/>
                </a:lnTo>
                <a:lnTo>
                  <a:pt x="8889" y="0"/>
                </a:lnTo>
                <a:lnTo>
                  <a:pt x="8889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3838263" y="5843905"/>
            <a:ext cx="3484879" cy="0"/>
          </a:xfrm>
          <a:custGeom>
            <a:avLst/>
            <a:gdLst/>
            <a:ahLst/>
            <a:cxnLst/>
            <a:rect l="l" t="t" r="r" b="b"/>
            <a:pathLst>
              <a:path w="3484879">
                <a:moveTo>
                  <a:pt x="3484879" y="0"/>
                </a:moveTo>
                <a:lnTo>
                  <a:pt x="0" y="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7327583" y="5836289"/>
            <a:ext cx="0" cy="7619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19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7327583" y="58439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7030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7327583" y="6211570"/>
            <a:ext cx="0" cy="6984"/>
          </a:xfrm>
          <a:custGeom>
            <a:avLst/>
            <a:gdLst/>
            <a:ahLst/>
            <a:cxnLst/>
            <a:rect l="l" t="t" r="r" b="b"/>
            <a:pathLst>
              <a:path h="6985">
                <a:moveTo>
                  <a:pt x="0" y="0"/>
                </a:moveTo>
                <a:lnTo>
                  <a:pt x="0" y="6985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5584512" y="6211570"/>
            <a:ext cx="1738629" cy="0"/>
          </a:xfrm>
          <a:custGeom>
            <a:avLst/>
            <a:gdLst/>
            <a:ahLst/>
            <a:cxnLst/>
            <a:rect l="l" t="t" r="r" b="b"/>
            <a:pathLst>
              <a:path w="1738629">
                <a:moveTo>
                  <a:pt x="1738629" y="0"/>
                </a:moveTo>
                <a:lnTo>
                  <a:pt x="0" y="0"/>
                </a:lnTo>
              </a:path>
            </a:pathLst>
          </a:custGeom>
          <a:ln w="165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3838259" y="6482715"/>
            <a:ext cx="6368414" cy="0"/>
          </a:xfrm>
          <a:custGeom>
            <a:avLst/>
            <a:gdLst/>
            <a:ahLst/>
            <a:cxnLst/>
            <a:rect l="l" t="t" r="r" b="b"/>
            <a:pathLst>
              <a:path w="6368414">
                <a:moveTo>
                  <a:pt x="0" y="0"/>
                </a:moveTo>
                <a:lnTo>
                  <a:pt x="6368414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3838259" y="6482715"/>
            <a:ext cx="6368414" cy="0"/>
          </a:xfrm>
          <a:custGeom>
            <a:avLst/>
            <a:gdLst/>
            <a:ahLst/>
            <a:cxnLst/>
            <a:rect l="l" t="t" r="r" b="b"/>
            <a:pathLst>
              <a:path w="6368414">
                <a:moveTo>
                  <a:pt x="0" y="0"/>
                </a:moveTo>
                <a:lnTo>
                  <a:pt x="6368414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3838257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4233227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4637087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5033326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5427662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5831522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6227761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6622732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7026592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422832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7817167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8221027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8617267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9012237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9416096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9811066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10207307" y="6482715"/>
            <a:ext cx="0" cy="55880"/>
          </a:xfrm>
          <a:custGeom>
            <a:avLst/>
            <a:gdLst/>
            <a:ahLst/>
            <a:cxnLst/>
            <a:rect l="l" t="t" r="r" b="b"/>
            <a:pathLst>
              <a:path h="55879">
                <a:moveTo>
                  <a:pt x="0" y="55879"/>
                </a:moveTo>
                <a:lnTo>
                  <a:pt x="0" y="0"/>
                </a:lnTo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10559737" y="4094483"/>
            <a:ext cx="37465" cy="248285"/>
          </a:xfrm>
          <a:custGeom>
            <a:avLst/>
            <a:gdLst/>
            <a:ahLst/>
            <a:cxnLst/>
            <a:rect l="l" t="t" r="r" b="b"/>
            <a:pathLst>
              <a:path w="37465" h="248285">
                <a:moveTo>
                  <a:pt x="0" y="248285"/>
                </a:moveTo>
                <a:lnTo>
                  <a:pt x="37465" y="248285"/>
                </a:lnTo>
                <a:lnTo>
                  <a:pt x="37465" y="0"/>
                </a:lnTo>
                <a:lnTo>
                  <a:pt x="0" y="0"/>
                </a:lnTo>
                <a:lnTo>
                  <a:pt x="0" y="2482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10560371" y="4346575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36195" y="0"/>
                </a:moveTo>
                <a:lnTo>
                  <a:pt x="0" y="0"/>
                </a:lnTo>
                <a:lnTo>
                  <a:pt x="36195" y="0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10556557" y="4342765"/>
            <a:ext cx="0" cy="6984"/>
          </a:xfrm>
          <a:custGeom>
            <a:avLst/>
            <a:gdLst/>
            <a:ahLst/>
            <a:cxnLst/>
            <a:rect l="l" t="t" r="r" b="b"/>
            <a:pathLst>
              <a:path h="6984">
                <a:moveTo>
                  <a:pt x="0" y="0"/>
                </a:moveTo>
                <a:lnTo>
                  <a:pt x="0" y="6984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10552620" y="4094483"/>
            <a:ext cx="18034" cy="248285"/>
          </a:xfrm>
          <a:custGeom>
            <a:avLst/>
            <a:gdLst/>
            <a:ahLst/>
            <a:cxnLst/>
            <a:rect l="l" t="t" r="r" b="b"/>
            <a:pathLst>
              <a:path w="18034" h="248285">
                <a:moveTo>
                  <a:pt x="0" y="248285"/>
                </a:moveTo>
                <a:lnTo>
                  <a:pt x="18034" y="248285"/>
                </a:lnTo>
                <a:lnTo>
                  <a:pt x="18034" y="0"/>
                </a:lnTo>
                <a:lnTo>
                  <a:pt x="0" y="0"/>
                </a:lnTo>
                <a:lnTo>
                  <a:pt x="0" y="2482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10556557" y="4086860"/>
            <a:ext cx="0" cy="7620"/>
          </a:xfrm>
          <a:custGeom>
            <a:avLst/>
            <a:gdLst/>
            <a:ahLst/>
            <a:cxnLst/>
            <a:rect l="l" t="t" r="r" b="b"/>
            <a:pathLst>
              <a:path h="7620">
                <a:moveTo>
                  <a:pt x="0" y="0"/>
                </a:moveTo>
                <a:lnTo>
                  <a:pt x="0" y="762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10560371" y="4090670"/>
            <a:ext cx="36195" cy="0"/>
          </a:xfrm>
          <a:custGeom>
            <a:avLst/>
            <a:gdLst/>
            <a:ahLst/>
            <a:cxnLst/>
            <a:rect l="l" t="t" r="r" b="b"/>
            <a:pathLst>
              <a:path w="36195">
                <a:moveTo>
                  <a:pt x="36195" y="0"/>
                </a:moveTo>
                <a:lnTo>
                  <a:pt x="0" y="0"/>
                </a:lnTo>
                <a:lnTo>
                  <a:pt x="36195" y="0"/>
                </a:lnTo>
              </a:path>
            </a:pathLst>
          </a:custGeom>
          <a:ln w="88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 txBox="1"/>
          <p:nvPr/>
        </p:nvSpPr>
        <p:spPr>
          <a:xfrm>
            <a:off x="3161731" y="549977"/>
            <a:ext cx="919149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-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4098990" y="549977"/>
            <a:ext cx="581359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4704020" y="549977"/>
            <a:ext cx="468963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198331" y="549977"/>
            <a:ext cx="749591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red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969317" y="549977"/>
            <a:ext cx="58104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6572822" y="549977"/>
            <a:ext cx="210818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er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lo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8694485" y="549977"/>
            <a:ext cx="581359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9298368" y="549977"/>
            <a:ext cx="100519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ho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ra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531673" y="1503518"/>
            <a:ext cx="677048" cy="183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375"/>
              </a:lnSpc>
              <a:spcBef>
                <a:spcPts val="68"/>
              </a:spcBef>
            </a:pPr>
            <a:r>
              <a:rPr sz="1300" b="1" spc="-34" dirty="0">
                <a:latin typeface="Arial"/>
                <a:cs typeface="Arial"/>
              </a:rPr>
              <a:t>N</a:t>
            </a:r>
            <a:r>
              <a:rPr sz="1300" b="1" dirty="0">
                <a:latin typeface="Arial"/>
                <a:cs typeface="Arial"/>
              </a:rPr>
              <a:t>e</a:t>
            </a:r>
            <a:r>
              <a:rPr sz="1300" b="1" spc="14" dirty="0">
                <a:latin typeface="Arial"/>
                <a:cs typeface="Arial"/>
              </a:rPr>
              <a:t>t</a:t>
            </a:r>
            <a:r>
              <a:rPr sz="1300" b="1" spc="50" dirty="0">
                <a:latin typeface="Arial"/>
                <a:cs typeface="Arial"/>
              </a:rPr>
              <a:t>w</a:t>
            </a:r>
            <a:r>
              <a:rPr sz="1300" b="1" spc="-14" dirty="0">
                <a:latin typeface="Arial"/>
                <a:cs typeface="Arial"/>
              </a:rPr>
              <a:t>o</a:t>
            </a:r>
            <a:r>
              <a:rPr sz="1300" b="1" spc="5" dirty="0">
                <a:latin typeface="Arial"/>
                <a:cs typeface="Arial"/>
              </a:rPr>
              <a:t>r</a:t>
            </a:r>
            <a:r>
              <a:rPr sz="1300" b="1" dirty="0">
                <a:latin typeface="Arial"/>
                <a:cs typeface="Arial"/>
              </a:rPr>
              <a:t>k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7228399" y="1503518"/>
            <a:ext cx="846357" cy="183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375"/>
              </a:lnSpc>
              <a:spcBef>
                <a:spcPts val="68"/>
              </a:spcBef>
            </a:pPr>
            <a:r>
              <a:rPr sz="1300" b="1" spc="-19" dirty="0">
                <a:latin typeface="Arial"/>
                <a:cs typeface="Arial"/>
              </a:rPr>
              <a:t>U</a:t>
            </a:r>
            <a:r>
              <a:rPr sz="1300" b="1" spc="19" dirty="0">
                <a:latin typeface="Arial"/>
                <a:cs typeface="Arial"/>
              </a:rPr>
              <a:t>t</a:t>
            </a:r>
            <a:r>
              <a:rPr sz="1300" b="1" spc="25" dirty="0">
                <a:latin typeface="Arial"/>
                <a:cs typeface="Arial"/>
              </a:rPr>
              <a:t>i</a:t>
            </a:r>
            <a:r>
              <a:rPr sz="1300" b="1" spc="34" dirty="0">
                <a:latin typeface="Arial"/>
                <a:cs typeface="Arial"/>
              </a:rPr>
              <a:t>l</a:t>
            </a:r>
            <a:r>
              <a:rPr sz="1300" b="1" spc="25" dirty="0">
                <a:latin typeface="Arial"/>
                <a:cs typeface="Arial"/>
              </a:rPr>
              <a:t>i</a:t>
            </a:r>
            <a:r>
              <a:rPr sz="1300" b="1" spc="9" dirty="0">
                <a:latin typeface="Arial"/>
                <a:cs typeface="Arial"/>
              </a:rPr>
              <a:t>zat</a:t>
            </a:r>
            <a:r>
              <a:rPr sz="1300" b="1" spc="34" dirty="0">
                <a:latin typeface="Arial"/>
                <a:cs typeface="Arial"/>
              </a:rPr>
              <a:t>i</a:t>
            </a:r>
            <a:r>
              <a:rPr sz="1300" b="1" spc="-14" dirty="0">
                <a:latin typeface="Arial"/>
                <a:cs typeface="Arial"/>
              </a:rPr>
              <a:t>o</a:t>
            </a:r>
            <a:r>
              <a:rPr sz="1300" b="1" dirty="0">
                <a:latin typeface="Arial"/>
                <a:cs typeface="Arial"/>
              </a:rPr>
              <a:t>n</a:t>
            </a:r>
            <a:endParaRPr sz="13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3192210" y="2300517"/>
            <a:ext cx="57309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14" dirty="0">
                <a:latin typeface="Arial"/>
                <a:cs typeface="Arial"/>
              </a:rPr>
              <a:t>1</a:t>
            </a:r>
            <a:r>
              <a:rPr sz="1000" spc="-25" dirty="0">
                <a:latin typeface="Arial"/>
                <a:cs typeface="Arial"/>
              </a:rPr>
              <a:t>7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14" dirty="0">
                <a:latin typeface="Arial"/>
                <a:cs typeface="Arial"/>
              </a:rPr>
              <a:t>0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3192210" y="3212250"/>
            <a:ext cx="57309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14" dirty="0">
                <a:latin typeface="Arial"/>
                <a:cs typeface="Arial"/>
              </a:rPr>
              <a:t>1</a:t>
            </a:r>
            <a:r>
              <a:rPr sz="1000" spc="-25" dirty="0">
                <a:latin typeface="Arial"/>
                <a:cs typeface="Arial"/>
              </a:rPr>
              <a:t>6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14" dirty="0">
                <a:latin typeface="Arial"/>
                <a:cs typeface="Arial"/>
              </a:rPr>
              <a:t>0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192210" y="4129954"/>
            <a:ext cx="57309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14" dirty="0">
                <a:latin typeface="Arial"/>
                <a:cs typeface="Arial"/>
              </a:rPr>
              <a:t>1</a:t>
            </a:r>
            <a:r>
              <a:rPr sz="1000" spc="-25" dirty="0">
                <a:latin typeface="Arial"/>
                <a:cs typeface="Arial"/>
              </a:rPr>
              <a:t>5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14" dirty="0">
                <a:latin typeface="Arial"/>
                <a:cs typeface="Arial"/>
              </a:rPr>
              <a:t>0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3192210" y="5041305"/>
            <a:ext cx="57309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14" dirty="0">
                <a:latin typeface="Arial"/>
                <a:cs typeface="Arial"/>
              </a:rPr>
              <a:t>1</a:t>
            </a:r>
            <a:r>
              <a:rPr sz="1000" spc="-25" dirty="0">
                <a:latin typeface="Arial"/>
                <a:cs typeface="Arial"/>
              </a:rPr>
              <a:t>4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14" dirty="0">
                <a:latin typeface="Arial"/>
                <a:cs typeface="Arial"/>
              </a:rPr>
              <a:t>0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192210" y="5959134"/>
            <a:ext cx="57309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14" dirty="0">
                <a:latin typeface="Arial"/>
                <a:cs typeface="Arial"/>
              </a:rPr>
              <a:t>1</a:t>
            </a:r>
            <a:r>
              <a:rPr sz="1000" spc="-25" dirty="0">
                <a:latin typeface="Arial"/>
                <a:cs typeface="Arial"/>
              </a:rPr>
              <a:t>3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14" dirty="0">
                <a:latin typeface="Arial"/>
                <a:cs typeface="Arial"/>
              </a:rPr>
              <a:t>0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spc="25" dirty="0">
                <a:latin typeface="Arial"/>
                <a:cs typeface="Arial"/>
              </a:rPr>
              <a:t>:</a:t>
            </a:r>
            <a:r>
              <a:rPr sz="1000" spc="-25" dirty="0">
                <a:latin typeface="Arial"/>
                <a:cs typeface="Arial"/>
              </a:rPr>
              <a:t>0</a:t>
            </a: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792669" y="6585446"/>
            <a:ext cx="120083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dirty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086797" y="6585446"/>
            <a:ext cx="302962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9" dirty="0">
                <a:latin typeface="Arial"/>
                <a:cs typeface="Arial"/>
              </a:rPr>
              <a:t>0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-25" dirty="0">
                <a:latin typeface="Arial"/>
                <a:cs typeface="Arial"/>
              </a:rPr>
              <a:t>2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4525711" y="6585446"/>
            <a:ext cx="229811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25" dirty="0">
                <a:latin typeface="Arial"/>
                <a:cs typeface="Arial"/>
              </a:rPr>
              <a:t>0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888806" y="6585446"/>
            <a:ext cx="29991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34" dirty="0">
                <a:latin typeface="Arial"/>
                <a:cs typeface="Arial"/>
              </a:rPr>
              <a:t>0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-25" dirty="0">
                <a:latin typeface="Arial"/>
                <a:cs typeface="Arial"/>
              </a:rPr>
              <a:t>7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382582" y="6585446"/>
            <a:ext cx="120083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685858" y="6585446"/>
            <a:ext cx="30143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25" dirty="0">
                <a:latin typeface="Arial"/>
                <a:cs typeface="Arial"/>
              </a:rPr>
              <a:t>1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-25" dirty="0">
                <a:latin typeface="Arial"/>
                <a:cs typeface="Arial"/>
              </a:rPr>
              <a:t>2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114100" y="6585446"/>
            <a:ext cx="229811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25" dirty="0">
                <a:latin typeface="Arial"/>
                <a:cs typeface="Arial"/>
              </a:rPr>
              <a:t>1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476814" y="6585446"/>
            <a:ext cx="30143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25" dirty="0">
                <a:latin typeface="Arial"/>
                <a:cs typeface="Arial"/>
              </a:rPr>
              <a:t>1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-25" dirty="0">
                <a:latin typeface="Arial"/>
                <a:cs typeface="Arial"/>
              </a:rPr>
              <a:t>7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6973637" y="6585446"/>
            <a:ext cx="120083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dirty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7278692" y="6585446"/>
            <a:ext cx="29991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34" dirty="0">
                <a:latin typeface="Arial"/>
                <a:cs typeface="Arial"/>
              </a:rPr>
              <a:t>2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-25" dirty="0">
                <a:latin typeface="Arial"/>
                <a:cs typeface="Arial"/>
              </a:rPr>
              <a:t>2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714555" y="6585446"/>
            <a:ext cx="229811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25" dirty="0">
                <a:latin typeface="Arial"/>
                <a:cs typeface="Arial"/>
              </a:rPr>
              <a:t>2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069648" y="6585446"/>
            <a:ext cx="29991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34" dirty="0">
                <a:latin typeface="Arial"/>
                <a:cs typeface="Arial"/>
              </a:rPr>
              <a:t>2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-25" dirty="0">
                <a:latin typeface="Arial"/>
                <a:cs typeface="Arial"/>
              </a:rPr>
              <a:t>7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563422" y="6585446"/>
            <a:ext cx="120083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dirty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8868225" y="6585446"/>
            <a:ext cx="299915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25" dirty="0">
                <a:latin typeface="Arial"/>
                <a:cs typeface="Arial"/>
              </a:rPr>
              <a:t>3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-34" dirty="0">
                <a:latin typeface="Arial"/>
                <a:cs typeface="Arial"/>
              </a:rPr>
              <a:t>2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9305992" y="6585446"/>
            <a:ext cx="228287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34" dirty="0">
                <a:latin typeface="Arial"/>
                <a:cs typeface="Arial"/>
              </a:rPr>
              <a:t>3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9667182" y="6585446"/>
            <a:ext cx="30143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spc="-25" dirty="0">
                <a:latin typeface="Arial"/>
                <a:cs typeface="Arial"/>
              </a:rPr>
              <a:t>3</a:t>
            </a:r>
            <a:r>
              <a:rPr sz="1000" spc="5" dirty="0">
                <a:latin typeface="Arial"/>
                <a:cs typeface="Arial"/>
              </a:rPr>
              <a:t>,</a:t>
            </a:r>
            <a:r>
              <a:rPr sz="1000" spc="-25" dirty="0">
                <a:latin typeface="Arial"/>
                <a:cs typeface="Arial"/>
              </a:rPr>
              <a:t>7</a:t>
            </a:r>
            <a:r>
              <a:rPr sz="1000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0164003" y="6585446"/>
            <a:ext cx="121991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dirty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685601" y="6785092"/>
            <a:ext cx="716829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b="1" spc="-21" dirty="0">
                <a:latin typeface="Arial"/>
                <a:cs typeface="Arial"/>
              </a:rPr>
              <a:t>U</a:t>
            </a:r>
            <a:r>
              <a:rPr sz="1000" b="1" spc="41" dirty="0">
                <a:latin typeface="Arial"/>
                <a:cs typeface="Arial"/>
              </a:rPr>
              <a:t>t</a:t>
            </a:r>
            <a:r>
              <a:rPr sz="1000" b="1" spc="15" dirty="0">
                <a:latin typeface="Arial"/>
                <a:cs typeface="Arial"/>
              </a:rPr>
              <a:t>i</a:t>
            </a:r>
            <a:r>
              <a:rPr sz="1000" b="1" spc="5" dirty="0">
                <a:latin typeface="Arial"/>
                <a:cs typeface="Arial"/>
              </a:rPr>
              <a:t>l</a:t>
            </a:r>
            <a:r>
              <a:rPr sz="1000" b="1" spc="21" dirty="0">
                <a:latin typeface="Arial"/>
                <a:cs typeface="Arial"/>
              </a:rPr>
              <a:t>i</a:t>
            </a:r>
            <a:r>
              <a:rPr sz="1000" b="1" spc="-37" dirty="0">
                <a:latin typeface="Arial"/>
                <a:cs typeface="Arial"/>
              </a:rPr>
              <a:t>z</a:t>
            </a:r>
            <a:r>
              <a:rPr sz="1000" b="1" spc="-26" dirty="0">
                <a:latin typeface="Arial"/>
                <a:cs typeface="Arial"/>
              </a:rPr>
              <a:t>a</a:t>
            </a:r>
            <a:r>
              <a:rPr sz="1000" b="1" spc="15" dirty="0">
                <a:latin typeface="Arial"/>
                <a:cs typeface="Arial"/>
              </a:rPr>
              <a:t>ti</a:t>
            </a:r>
            <a:r>
              <a:rPr sz="1000" b="1" spc="-31" dirty="0">
                <a:latin typeface="Arial"/>
                <a:cs typeface="Arial"/>
              </a:rPr>
              <a:t>o</a:t>
            </a:r>
            <a:r>
              <a:rPr sz="1000" b="1" dirty="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0517569" y="6849667"/>
            <a:ext cx="2235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 rot="16200000">
            <a:off x="2960043" y="4127430"/>
            <a:ext cx="386997" cy="1498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80"/>
              </a:lnSpc>
              <a:spcBef>
                <a:spcPts val="59"/>
              </a:spcBef>
            </a:pPr>
            <a:r>
              <a:rPr sz="1000" b="1" spc="-39" dirty="0">
                <a:latin typeface="Arial"/>
                <a:cs typeface="Arial"/>
              </a:rPr>
              <a:t>T</a:t>
            </a:r>
            <a:r>
              <a:rPr sz="1000" b="1" spc="5" dirty="0">
                <a:latin typeface="Arial"/>
                <a:cs typeface="Arial"/>
              </a:rPr>
              <a:t>i</a:t>
            </a:r>
            <a:r>
              <a:rPr sz="1000" b="1" spc="-45" dirty="0">
                <a:latin typeface="Arial"/>
                <a:cs typeface="Arial"/>
              </a:rPr>
              <a:t>m</a:t>
            </a:r>
            <a:r>
              <a:rPr sz="1000" b="1" dirty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780474" y="1914529"/>
            <a:ext cx="57150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24" name="object 124"/>
          <p:cNvSpPr txBox="1"/>
          <p:nvPr/>
        </p:nvSpPr>
        <p:spPr>
          <a:xfrm>
            <a:off x="3837622" y="1914529"/>
            <a:ext cx="400050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23" name="object 123"/>
          <p:cNvSpPr txBox="1"/>
          <p:nvPr/>
        </p:nvSpPr>
        <p:spPr>
          <a:xfrm>
            <a:off x="4237672" y="1914529"/>
            <a:ext cx="400050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22" name="object 122"/>
          <p:cNvSpPr txBox="1"/>
          <p:nvPr/>
        </p:nvSpPr>
        <p:spPr>
          <a:xfrm>
            <a:off x="4637723" y="1914529"/>
            <a:ext cx="394334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21" name="object 121"/>
          <p:cNvSpPr txBox="1"/>
          <p:nvPr/>
        </p:nvSpPr>
        <p:spPr>
          <a:xfrm>
            <a:off x="5032057" y="1914529"/>
            <a:ext cx="400050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20" name="object 120"/>
          <p:cNvSpPr txBox="1"/>
          <p:nvPr/>
        </p:nvSpPr>
        <p:spPr>
          <a:xfrm>
            <a:off x="5432107" y="1914529"/>
            <a:ext cx="400050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9" name="object 119"/>
          <p:cNvSpPr txBox="1"/>
          <p:nvPr/>
        </p:nvSpPr>
        <p:spPr>
          <a:xfrm>
            <a:off x="5832157" y="1914529"/>
            <a:ext cx="394970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8" name="object 118"/>
          <p:cNvSpPr txBox="1"/>
          <p:nvPr/>
        </p:nvSpPr>
        <p:spPr>
          <a:xfrm>
            <a:off x="6227132" y="1914529"/>
            <a:ext cx="400049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7" name="object 117"/>
          <p:cNvSpPr txBox="1"/>
          <p:nvPr/>
        </p:nvSpPr>
        <p:spPr>
          <a:xfrm>
            <a:off x="6627176" y="1914529"/>
            <a:ext cx="400050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6" name="object 116"/>
          <p:cNvSpPr txBox="1"/>
          <p:nvPr/>
        </p:nvSpPr>
        <p:spPr>
          <a:xfrm>
            <a:off x="7027228" y="1914529"/>
            <a:ext cx="394970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5" name="object 115"/>
          <p:cNvSpPr txBox="1"/>
          <p:nvPr/>
        </p:nvSpPr>
        <p:spPr>
          <a:xfrm>
            <a:off x="7422202" y="1914529"/>
            <a:ext cx="400049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4" name="object 114"/>
          <p:cNvSpPr txBox="1"/>
          <p:nvPr/>
        </p:nvSpPr>
        <p:spPr>
          <a:xfrm>
            <a:off x="7822246" y="1914529"/>
            <a:ext cx="398780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3" name="object 113"/>
          <p:cNvSpPr txBox="1"/>
          <p:nvPr/>
        </p:nvSpPr>
        <p:spPr>
          <a:xfrm>
            <a:off x="8221027" y="1914529"/>
            <a:ext cx="395604" cy="2762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2" name="object 112"/>
          <p:cNvSpPr txBox="1"/>
          <p:nvPr/>
        </p:nvSpPr>
        <p:spPr>
          <a:xfrm>
            <a:off x="8616635" y="1914530"/>
            <a:ext cx="399415" cy="1190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1" name="object 111"/>
          <p:cNvSpPr txBox="1"/>
          <p:nvPr/>
        </p:nvSpPr>
        <p:spPr>
          <a:xfrm>
            <a:off x="9016047" y="1914529"/>
            <a:ext cx="400050" cy="2100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0" name="object 110"/>
          <p:cNvSpPr txBox="1"/>
          <p:nvPr/>
        </p:nvSpPr>
        <p:spPr>
          <a:xfrm>
            <a:off x="9416101" y="1914529"/>
            <a:ext cx="395605" cy="2100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9" name="object 109"/>
          <p:cNvSpPr txBox="1"/>
          <p:nvPr/>
        </p:nvSpPr>
        <p:spPr>
          <a:xfrm>
            <a:off x="9811706" y="1914529"/>
            <a:ext cx="399415" cy="21005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8" name="object 108"/>
          <p:cNvSpPr txBox="1"/>
          <p:nvPr/>
        </p:nvSpPr>
        <p:spPr>
          <a:xfrm>
            <a:off x="3780474" y="2190750"/>
            <a:ext cx="57150" cy="362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7" name="object 107"/>
          <p:cNvSpPr txBox="1"/>
          <p:nvPr/>
        </p:nvSpPr>
        <p:spPr>
          <a:xfrm>
            <a:off x="3837622" y="2190750"/>
            <a:ext cx="4428490" cy="362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6" name="object 106"/>
          <p:cNvSpPr txBox="1"/>
          <p:nvPr/>
        </p:nvSpPr>
        <p:spPr>
          <a:xfrm>
            <a:off x="8266116" y="2190750"/>
            <a:ext cx="350519" cy="362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5" name="object 105"/>
          <p:cNvSpPr txBox="1"/>
          <p:nvPr/>
        </p:nvSpPr>
        <p:spPr>
          <a:xfrm>
            <a:off x="3780474" y="2553335"/>
            <a:ext cx="5715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4" name="object 104"/>
          <p:cNvSpPr txBox="1"/>
          <p:nvPr/>
        </p:nvSpPr>
        <p:spPr>
          <a:xfrm>
            <a:off x="3837622" y="2553339"/>
            <a:ext cx="400050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3" name="object 103"/>
          <p:cNvSpPr txBox="1"/>
          <p:nvPr/>
        </p:nvSpPr>
        <p:spPr>
          <a:xfrm>
            <a:off x="4237672" y="2553339"/>
            <a:ext cx="400050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2" name="object 102"/>
          <p:cNvSpPr txBox="1"/>
          <p:nvPr/>
        </p:nvSpPr>
        <p:spPr>
          <a:xfrm>
            <a:off x="4637723" y="2553339"/>
            <a:ext cx="394334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1" name="object 101"/>
          <p:cNvSpPr txBox="1"/>
          <p:nvPr/>
        </p:nvSpPr>
        <p:spPr>
          <a:xfrm>
            <a:off x="5032057" y="2553339"/>
            <a:ext cx="400050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0" name="object 100"/>
          <p:cNvSpPr txBox="1"/>
          <p:nvPr/>
        </p:nvSpPr>
        <p:spPr>
          <a:xfrm>
            <a:off x="5432107" y="2553339"/>
            <a:ext cx="400050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9" name="object 99"/>
          <p:cNvSpPr txBox="1"/>
          <p:nvPr/>
        </p:nvSpPr>
        <p:spPr>
          <a:xfrm>
            <a:off x="5832157" y="2553339"/>
            <a:ext cx="394970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8" name="object 98"/>
          <p:cNvSpPr txBox="1"/>
          <p:nvPr/>
        </p:nvSpPr>
        <p:spPr>
          <a:xfrm>
            <a:off x="6227132" y="2553339"/>
            <a:ext cx="400049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7" name="object 97"/>
          <p:cNvSpPr txBox="1"/>
          <p:nvPr/>
        </p:nvSpPr>
        <p:spPr>
          <a:xfrm>
            <a:off x="6627176" y="2553339"/>
            <a:ext cx="400050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6" name="object 96"/>
          <p:cNvSpPr txBox="1"/>
          <p:nvPr/>
        </p:nvSpPr>
        <p:spPr>
          <a:xfrm>
            <a:off x="7027228" y="2553339"/>
            <a:ext cx="394970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5" name="object 95"/>
          <p:cNvSpPr txBox="1"/>
          <p:nvPr/>
        </p:nvSpPr>
        <p:spPr>
          <a:xfrm>
            <a:off x="7422202" y="2553339"/>
            <a:ext cx="400049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7822246" y="2553339"/>
            <a:ext cx="398780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3" name="object 93"/>
          <p:cNvSpPr txBox="1"/>
          <p:nvPr/>
        </p:nvSpPr>
        <p:spPr>
          <a:xfrm>
            <a:off x="8221027" y="2553339"/>
            <a:ext cx="395604" cy="5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3780474" y="2832740"/>
            <a:ext cx="57150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1" name="object 91"/>
          <p:cNvSpPr txBox="1"/>
          <p:nvPr/>
        </p:nvSpPr>
        <p:spPr>
          <a:xfrm>
            <a:off x="3780474" y="3105150"/>
            <a:ext cx="57150" cy="367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0" name="object 90"/>
          <p:cNvSpPr txBox="1"/>
          <p:nvPr/>
        </p:nvSpPr>
        <p:spPr>
          <a:xfrm>
            <a:off x="3837623" y="3105150"/>
            <a:ext cx="5129530" cy="367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8967152" y="3105150"/>
            <a:ext cx="48894" cy="3676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3780474" y="3472816"/>
            <a:ext cx="57150" cy="271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3837622" y="3472820"/>
            <a:ext cx="400050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4237672" y="3472820"/>
            <a:ext cx="400050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4637723" y="3472820"/>
            <a:ext cx="394334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5032057" y="3472820"/>
            <a:ext cx="400050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5432107" y="3472820"/>
            <a:ext cx="400050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5832157" y="3472820"/>
            <a:ext cx="394970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6227132" y="3472820"/>
            <a:ext cx="400049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6627176" y="3472820"/>
            <a:ext cx="400050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9" name="object 79"/>
          <p:cNvSpPr txBox="1"/>
          <p:nvPr/>
        </p:nvSpPr>
        <p:spPr>
          <a:xfrm>
            <a:off x="7027228" y="3472820"/>
            <a:ext cx="394970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7422202" y="3472820"/>
            <a:ext cx="400049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7822246" y="3472820"/>
            <a:ext cx="398780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8221027" y="3472820"/>
            <a:ext cx="395604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8616635" y="3472820"/>
            <a:ext cx="399415" cy="542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3780474" y="3743964"/>
            <a:ext cx="57150" cy="2711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3780474" y="4015109"/>
            <a:ext cx="57150" cy="3670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3837626" y="4015109"/>
            <a:ext cx="6085205" cy="3670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9922829" y="4015109"/>
            <a:ext cx="288288" cy="3670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3780474" y="4382140"/>
            <a:ext cx="57150" cy="271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3837622" y="438213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4237672" y="438213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4637723" y="4382135"/>
            <a:ext cx="394334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5032057" y="438213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5432107" y="438213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5832157" y="4382135"/>
            <a:ext cx="39497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6227132" y="4382135"/>
            <a:ext cx="400049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6627176" y="438213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7027228" y="4382135"/>
            <a:ext cx="39497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7422202" y="4382135"/>
            <a:ext cx="400049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7822246" y="4382135"/>
            <a:ext cx="39878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8221027" y="4382135"/>
            <a:ext cx="395604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8616635" y="4382135"/>
            <a:ext cx="399415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9016047" y="438213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9416101" y="4382135"/>
            <a:ext cx="395605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9811706" y="4382135"/>
            <a:ext cx="399415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3780474" y="4653915"/>
            <a:ext cx="57150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3780474" y="4933320"/>
            <a:ext cx="57150" cy="359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3837626" y="4933320"/>
            <a:ext cx="6229349" cy="359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10066972" y="4933320"/>
            <a:ext cx="144144" cy="359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3780474" y="5292730"/>
            <a:ext cx="57150" cy="2800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3837622" y="529272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4237672" y="529272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637723" y="5292725"/>
            <a:ext cx="394334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5032057" y="529272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5432107" y="529272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5832157" y="5292725"/>
            <a:ext cx="39497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6227132" y="5292725"/>
            <a:ext cx="400049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6627176" y="5292725"/>
            <a:ext cx="40005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7027228" y="5292725"/>
            <a:ext cx="394970" cy="5511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7422202" y="5292730"/>
            <a:ext cx="400049" cy="1190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7822246" y="5292730"/>
            <a:ext cx="398780" cy="1190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8221027" y="5292730"/>
            <a:ext cx="395604" cy="1190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8616635" y="5292730"/>
            <a:ext cx="399415" cy="1190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9016047" y="5292730"/>
            <a:ext cx="400050" cy="1190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9416101" y="5292730"/>
            <a:ext cx="395605" cy="1190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9811706" y="5292730"/>
            <a:ext cx="399415" cy="1190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3780474" y="5572760"/>
            <a:ext cx="57150" cy="271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3780474" y="5843906"/>
            <a:ext cx="57150" cy="367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3837626" y="5843906"/>
            <a:ext cx="3489959" cy="367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7327585" y="5843906"/>
            <a:ext cx="94615" cy="367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3780474" y="6210939"/>
            <a:ext cx="57150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3837622" y="6210939"/>
            <a:ext cx="400050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4237672" y="6210939"/>
            <a:ext cx="400050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4637723" y="6210939"/>
            <a:ext cx="394334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5032057" y="6210939"/>
            <a:ext cx="400050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5432107" y="6210939"/>
            <a:ext cx="400050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5832157" y="6210939"/>
            <a:ext cx="394970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6227132" y="6210939"/>
            <a:ext cx="400049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6627176" y="6210939"/>
            <a:ext cx="400050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7027228" y="6210939"/>
            <a:ext cx="394970" cy="272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3780474" y="6483351"/>
            <a:ext cx="5715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837622" y="6483351"/>
            <a:ext cx="40005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237672" y="6483351"/>
            <a:ext cx="40005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637723" y="6483351"/>
            <a:ext cx="394334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032057" y="6483351"/>
            <a:ext cx="40005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432107" y="6483351"/>
            <a:ext cx="40005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832157" y="6483351"/>
            <a:ext cx="39497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27132" y="6483351"/>
            <a:ext cx="400049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627176" y="6483351"/>
            <a:ext cx="40005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27228" y="6483351"/>
            <a:ext cx="39497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422202" y="6483351"/>
            <a:ext cx="400049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822246" y="6483351"/>
            <a:ext cx="39878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221027" y="6483351"/>
            <a:ext cx="395604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616635" y="6483351"/>
            <a:ext cx="399415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16047" y="6483351"/>
            <a:ext cx="400050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416101" y="6483351"/>
            <a:ext cx="395605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811706" y="6483351"/>
            <a:ext cx="399415" cy="55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32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C154-4CB0-4664-B974-01A52D45B2EC}" type="datetime1">
              <a:rPr lang="es-CO" smtClean="0"/>
              <a:t>10/09/2024</a:t>
            </a:fld>
            <a:endParaRPr lang="en-US"/>
          </a:p>
        </p:txBody>
      </p:sp>
      <p:sp>
        <p:nvSpPr>
          <p:cNvPr id="327" name="32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328" name="32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2442530" y="2406015"/>
            <a:ext cx="8382001" cy="3429000"/>
          </a:xfrm>
          <a:custGeom>
            <a:avLst/>
            <a:gdLst/>
            <a:ahLst/>
            <a:cxnLst/>
            <a:rect l="l" t="t" r="r" b="b"/>
            <a:pathLst>
              <a:path w="8382000" h="3429000">
                <a:moveTo>
                  <a:pt x="0" y="3429000"/>
                </a:moveTo>
                <a:lnTo>
                  <a:pt x="8382000" y="3429000"/>
                </a:lnTo>
                <a:lnTo>
                  <a:pt x="8382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85527" y="2406019"/>
            <a:ext cx="1270" cy="3428365"/>
          </a:xfrm>
          <a:custGeom>
            <a:avLst/>
            <a:gdLst/>
            <a:ahLst/>
            <a:cxnLst/>
            <a:rect l="l" t="t" r="r" b="b"/>
            <a:pathLst>
              <a:path w="1270" h="3428365">
                <a:moveTo>
                  <a:pt x="0" y="0"/>
                </a:moveTo>
                <a:lnTo>
                  <a:pt x="1270" y="342836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85728" y="2406015"/>
            <a:ext cx="1270" cy="3429000"/>
          </a:xfrm>
          <a:custGeom>
            <a:avLst/>
            <a:gdLst/>
            <a:ahLst/>
            <a:cxnLst/>
            <a:rect l="l" t="t" r="r" b="b"/>
            <a:pathLst>
              <a:path w="1270" h="3429000">
                <a:moveTo>
                  <a:pt x="0" y="0"/>
                </a:moveTo>
                <a:lnTo>
                  <a:pt x="1270" y="342900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14527" y="2406015"/>
            <a:ext cx="1270" cy="3429000"/>
          </a:xfrm>
          <a:custGeom>
            <a:avLst/>
            <a:gdLst/>
            <a:ahLst/>
            <a:cxnLst/>
            <a:rect l="l" t="t" r="r" b="b"/>
            <a:pathLst>
              <a:path w="1270" h="3429000">
                <a:moveTo>
                  <a:pt x="0" y="0"/>
                </a:moveTo>
                <a:lnTo>
                  <a:pt x="1270" y="342900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95731" y="2406019"/>
            <a:ext cx="1269" cy="3428365"/>
          </a:xfrm>
          <a:custGeom>
            <a:avLst/>
            <a:gdLst/>
            <a:ahLst/>
            <a:cxnLst/>
            <a:rect l="l" t="t" r="r" b="b"/>
            <a:pathLst>
              <a:path w="1269" h="3428365">
                <a:moveTo>
                  <a:pt x="0" y="0"/>
                </a:moveTo>
                <a:lnTo>
                  <a:pt x="1269" y="342836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42527" y="3320418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69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42527" y="3930020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69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42527" y="4615819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70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42527" y="5225420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70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01125" y="915741"/>
            <a:ext cx="559143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-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000" spc="-12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spc="-3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000" spc="-12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-11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po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11603" y="915741"/>
            <a:ext cx="2051862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ot</a:t>
            </a: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ol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26360" y="2601563"/>
            <a:ext cx="723696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730"/>
              </a:lnSpc>
              <a:spcBef>
                <a:spcPts val="86"/>
              </a:spcBef>
            </a:pPr>
            <a:r>
              <a:rPr sz="1600" b="1" dirty="0">
                <a:latin typeface="Times New Roman"/>
                <a:cs typeface="Times New Roman"/>
              </a:rPr>
              <a:t>T</a:t>
            </a:r>
            <a:r>
              <a:rPr sz="1600" b="1" spc="9" dirty="0">
                <a:latin typeface="Times New Roman"/>
                <a:cs typeface="Times New Roman"/>
              </a:rPr>
              <a:t>as</a:t>
            </a:r>
            <a:r>
              <a:rPr sz="1600" b="1" dirty="0">
                <a:latin typeface="Times New Roman"/>
                <a:cs typeface="Times New Roman"/>
              </a:rPr>
              <a:t>a</a:t>
            </a:r>
            <a:r>
              <a:rPr sz="1600" b="1" spc="-67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64649" y="2650330"/>
            <a:ext cx="1449200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730"/>
              </a:lnSpc>
              <a:spcBef>
                <a:spcPts val="86"/>
              </a:spcBef>
            </a:pPr>
            <a:r>
              <a:rPr sz="1600" b="1" dirty="0">
                <a:latin typeface="Times New Roman"/>
                <a:cs typeface="Times New Roman"/>
              </a:rPr>
              <a:t>la</a:t>
            </a:r>
            <a:r>
              <a:rPr sz="1600" b="1" spc="-22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red</a:t>
            </a:r>
            <a:r>
              <a:rPr sz="1600" b="1" spc="-29" dirty="0">
                <a:latin typeface="Times New Roman"/>
                <a:cs typeface="Times New Roman"/>
              </a:rPr>
              <a:t> </a:t>
            </a:r>
            <a:r>
              <a:rPr sz="1600" b="1" spc="19" dirty="0">
                <a:latin typeface="Times New Roman"/>
                <a:cs typeface="Times New Roman"/>
              </a:rPr>
              <a:t>(</a:t>
            </a:r>
            <a:r>
              <a:rPr sz="1600" b="1" dirty="0">
                <a:latin typeface="Times New Roman"/>
                <a:cs typeface="Times New Roman"/>
              </a:rPr>
              <a:t>%</a:t>
            </a:r>
            <a:r>
              <a:rPr sz="1600" b="1" spc="-37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f</a:t>
            </a:r>
            <a:r>
              <a:rPr sz="1600" b="1" spc="9" dirty="0">
                <a:latin typeface="Times New Roman"/>
                <a:cs typeface="Times New Roman"/>
              </a:rPr>
              <a:t>r</a:t>
            </a:r>
            <a:r>
              <a:rPr sz="1600" b="1" dirty="0">
                <a:latin typeface="Times New Roman"/>
                <a:cs typeface="Times New Roman"/>
              </a:rPr>
              <a:t>e</a:t>
            </a:r>
            <a:r>
              <a:rPr sz="1600" b="1" spc="5" dirty="0">
                <a:latin typeface="Times New Roman"/>
                <a:cs typeface="Times New Roman"/>
              </a:rPr>
              <a:t>n</a:t>
            </a:r>
            <a:r>
              <a:rPr sz="1600" b="1" spc="19" dirty="0">
                <a:latin typeface="Times New Roman"/>
                <a:cs typeface="Times New Roman"/>
              </a:rPr>
              <a:t>t</a:t>
            </a:r>
            <a:r>
              <a:rPr sz="1600" b="1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63705" y="2752439"/>
            <a:ext cx="1448700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730"/>
              </a:lnSpc>
              <a:spcBef>
                <a:spcPts val="86"/>
              </a:spcBef>
            </a:pPr>
            <a:r>
              <a:rPr sz="1600" b="1" dirty="0">
                <a:latin typeface="Times New Roman"/>
                <a:cs typeface="Times New Roman"/>
              </a:rPr>
              <a:t>red</a:t>
            </a:r>
            <a:r>
              <a:rPr sz="1600" b="1" spc="-29" dirty="0">
                <a:latin typeface="Times New Roman"/>
                <a:cs typeface="Times New Roman"/>
              </a:rPr>
              <a:t> </a:t>
            </a:r>
            <a:r>
              <a:rPr sz="1600" b="1" spc="19" dirty="0">
                <a:latin typeface="Times New Roman"/>
                <a:cs typeface="Times New Roman"/>
              </a:rPr>
              <a:t>(</a:t>
            </a:r>
            <a:r>
              <a:rPr sz="1600" b="1" dirty="0">
                <a:latin typeface="Times New Roman"/>
                <a:cs typeface="Times New Roman"/>
              </a:rPr>
              <a:t>%</a:t>
            </a:r>
            <a:r>
              <a:rPr sz="1600" b="1" spc="-51" dirty="0">
                <a:latin typeface="Times New Roman"/>
                <a:cs typeface="Times New Roman"/>
              </a:rPr>
              <a:t> </a:t>
            </a:r>
            <a:r>
              <a:rPr sz="1600" b="1" spc="9" dirty="0">
                <a:latin typeface="Times New Roman"/>
                <a:cs typeface="Times New Roman"/>
              </a:rPr>
              <a:t>f</a:t>
            </a:r>
            <a:r>
              <a:rPr sz="1600" b="1" dirty="0">
                <a:latin typeface="Times New Roman"/>
                <a:cs typeface="Times New Roman"/>
              </a:rPr>
              <a:t>re</a:t>
            </a:r>
            <a:r>
              <a:rPr sz="1600" b="1" spc="14" dirty="0">
                <a:latin typeface="Times New Roman"/>
                <a:cs typeface="Times New Roman"/>
              </a:rPr>
              <a:t>n</a:t>
            </a:r>
            <a:r>
              <a:rPr sz="1600" b="1" spc="-5" dirty="0">
                <a:latin typeface="Times New Roman"/>
                <a:cs typeface="Times New Roman"/>
              </a:rPr>
              <a:t>t</a:t>
            </a:r>
            <a:r>
              <a:rPr sz="1600" b="1" dirty="0">
                <a:latin typeface="Times New Roman"/>
                <a:cs typeface="Times New Roman"/>
              </a:rPr>
              <a:t>e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spc="29" dirty="0">
                <a:latin typeface="Times New Roman"/>
                <a:cs typeface="Times New Roman"/>
              </a:rPr>
              <a:t>a</a:t>
            </a:r>
            <a:r>
              <a:rPr sz="1600" b="1" dirty="0">
                <a:latin typeface="Times New Roman"/>
                <a:cs typeface="Times New Roman"/>
              </a:rPr>
              <a:t>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97564" y="2770726"/>
            <a:ext cx="756763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730"/>
              </a:lnSpc>
              <a:spcBef>
                <a:spcPts val="86"/>
              </a:spcBef>
            </a:pPr>
            <a:r>
              <a:rPr sz="1600" b="1" dirty="0">
                <a:latin typeface="Times New Roman"/>
                <a:cs typeface="Times New Roman"/>
              </a:rPr>
              <a:t>di</a:t>
            </a:r>
            <a:r>
              <a:rPr sz="1600" b="1" spc="-5" dirty="0">
                <a:latin typeface="Times New Roman"/>
                <a:cs typeface="Times New Roman"/>
              </a:rPr>
              <a:t>f</a:t>
            </a:r>
            <a:r>
              <a:rPr sz="1600" b="1" dirty="0">
                <a:latin typeface="Times New Roman"/>
                <a:cs typeface="Times New Roman"/>
              </a:rPr>
              <a:t>u</a:t>
            </a:r>
            <a:r>
              <a:rPr sz="1600" b="1" spc="14" dirty="0">
                <a:latin typeface="Times New Roman"/>
                <a:cs typeface="Times New Roman"/>
              </a:rPr>
              <a:t>s</a:t>
            </a:r>
            <a:r>
              <a:rPr sz="1600" b="1" dirty="0">
                <a:latin typeface="Times New Roman"/>
                <a:cs typeface="Times New Roman"/>
              </a:rPr>
              <a:t>i</a:t>
            </a:r>
            <a:r>
              <a:rPr sz="1600" b="1" spc="5" dirty="0">
                <a:latin typeface="Times New Roman"/>
                <a:cs typeface="Times New Roman"/>
              </a:rPr>
              <a:t>ó</a:t>
            </a:r>
            <a:r>
              <a:rPr sz="1600" b="1" dirty="0">
                <a:latin typeface="Times New Roman"/>
                <a:cs typeface="Times New Roman"/>
              </a:rPr>
              <a:t>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64649" y="3138010"/>
            <a:ext cx="941688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730"/>
              </a:lnSpc>
              <a:spcBef>
                <a:spcPts val="86"/>
              </a:spcBef>
            </a:pPr>
            <a:r>
              <a:rPr sz="1600" b="1" dirty="0">
                <a:latin typeface="Times New Roman"/>
                <a:cs typeface="Times New Roman"/>
              </a:rPr>
              <a:t>de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5" dirty="0">
                <a:latin typeface="Times New Roman"/>
                <a:cs typeface="Times New Roman"/>
              </a:rPr>
              <a:t>Ba</a:t>
            </a:r>
            <a:r>
              <a:rPr sz="1600" b="1" dirty="0">
                <a:latin typeface="Times New Roman"/>
                <a:cs typeface="Times New Roman"/>
              </a:rPr>
              <a:t>nd</a:t>
            </a:r>
            <a:r>
              <a:rPr sz="1600" b="1" spc="19" dirty="0">
                <a:latin typeface="Times New Roman"/>
                <a:cs typeface="Times New Roman"/>
              </a:rPr>
              <a:t>a</a:t>
            </a:r>
            <a:r>
              <a:rPr sz="1600" b="1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10664" y="6855762"/>
            <a:ext cx="6304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42530" y="2406015"/>
            <a:ext cx="8382001" cy="3429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34716">
              <a:lnSpc>
                <a:spcPts val="2690"/>
              </a:lnSpc>
              <a:spcBef>
                <a:spcPts val="134"/>
              </a:spcBef>
            </a:pPr>
            <a:r>
              <a:rPr sz="2400" b="1" baseline="27176" dirty="0">
                <a:latin typeface="Times New Roman"/>
                <a:cs typeface="Times New Roman"/>
              </a:rPr>
              <a:t>U</a:t>
            </a:r>
            <a:r>
              <a:rPr sz="2400" b="1" spc="5" baseline="27176" dirty="0">
                <a:latin typeface="Times New Roman"/>
                <a:cs typeface="Times New Roman"/>
              </a:rPr>
              <a:t>s</a:t>
            </a:r>
            <a:r>
              <a:rPr sz="2400" b="1" baseline="27176" dirty="0">
                <a:latin typeface="Times New Roman"/>
                <a:cs typeface="Times New Roman"/>
              </a:rPr>
              <a:t>o</a:t>
            </a:r>
            <a:r>
              <a:rPr sz="2400" b="1" spc="-45" baseline="27176" dirty="0">
                <a:latin typeface="Times New Roman"/>
                <a:cs typeface="Times New Roman"/>
              </a:rPr>
              <a:t> </a:t>
            </a:r>
            <a:r>
              <a:rPr sz="2400" b="1" u="heavy" baseline="27176" dirty="0">
                <a:latin typeface="Times New Roman"/>
                <a:cs typeface="Times New Roman"/>
              </a:rPr>
              <a:t>rel</a:t>
            </a:r>
            <a:r>
              <a:rPr sz="2400" b="1" u="heavy" spc="29" baseline="27176" dirty="0">
                <a:latin typeface="Times New Roman"/>
                <a:cs typeface="Times New Roman"/>
              </a:rPr>
              <a:t>a</a:t>
            </a:r>
            <a:r>
              <a:rPr sz="2400" b="1" u="heavy" spc="-5" baseline="27176" dirty="0">
                <a:latin typeface="Times New Roman"/>
                <a:cs typeface="Times New Roman"/>
              </a:rPr>
              <a:t>t</a:t>
            </a:r>
            <a:r>
              <a:rPr sz="2400" b="1" u="heavy" baseline="27176" dirty="0">
                <a:latin typeface="Times New Roman"/>
                <a:cs typeface="Times New Roman"/>
              </a:rPr>
              <a:t>i</a:t>
            </a:r>
            <a:r>
              <a:rPr sz="2400" b="1" u="heavy" spc="5" baseline="27176" dirty="0">
                <a:latin typeface="Times New Roman"/>
                <a:cs typeface="Times New Roman"/>
              </a:rPr>
              <a:t>v</a:t>
            </a:r>
            <a:r>
              <a:rPr sz="2400" b="1" u="heavy" baseline="27176" dirty="0">
                <a:latin typeface="Times New Roman"/>
                <a:cs typeface="Times New Roman"/>
              </a:rPr>
              <a:t>o</a:t>
            </a:r>
            <a:r>
              <a:rPr sz="2400" b="1" spc="-59" baseline="27176" dirty="0">
                <a:latin typeface="Times New Roman"/>
                <a:cs typeface="Times New Roman"/>
              </a:rPr>
              <a:t> </a:t>
            </a:r>
            <a:r>
              <a:rPr sz="2400" b="1" baseline="27176" dirty="0">
                <a:latin typeface="Times New Roman"/>
                <a:cs typeface="Times New Roman"/>
              </a:rPr>
              <a:t>de    </a:t>
            </a:r>
            <a:r>
              <a:rPr sz="2400" b="1" spc="393" baseline="27176" dirty="0">
                <a:latin typeface="Times New Roman"/>
                <a:cs typeface="Times New Roman"/>
              </a:rPr>
              <a:t> </a:t>
            </a:r>
            <a:r>
              <a:rPr sz="2400" b="1" baseline="-1811" dirty="0">
                <a:latin typeface="Times New Roman"/>
                <a:cs typeface="Times New Roman"/>
              </a:rPr>
              <a:t>U</a:t>
            </a:r>
            <a:r>
              <a:rPr sz="2400" b="1" spc="5" baseline="-1811" dirty="0">
                <a:latin typeface="Times New Roman"/>
                <a:cs typeface="Times New Roman"/>
              </a:rPr>
              <a:t>s</a:t>
            </a:r>
            <a:r>
              <a:rPr sz="2400" b="1" baseline="-1811" dirty="0">
                <a:latin typeface="Times New Roman"/>
                <a:cs typeface="Times New Roman"/>
              </a:rPr>
              <a:t>o</a:t>
            </a:r>
            <a:r>
              <a:rPr sz="2400" b="1" spc="-45" baseline="-1811" dirty="0">
                <a:latin typeface="Times New Roman"/>
                <a:cs typeface="Times New Roman"/>
              </a:rPr>
              <a:t> </a:t>
            </a:r>
            <a:r>
              <a:rPr sz="2400" b="1" u="heavy" spc="5" baseline="-1811" dirty="0">
                <a:latin typeface="Times New Roman"/>
                <a:cs typeface="Times New Roman"/>
              </a:rPr>
              <a:t>a</a:t>
            </a:r>
            <a:r>
              <a:rPr sz="2400" b="1" u="heavy" baseline="-1811" dirty="0">
                <a:latin typeface="Times New Roman"/>
                <a:cs typeface="Times New Roman"/>
              </a:rPr>
              <a:t>b</a:t>
            </a:r>
            <a:r>
              <a:rPr sz="2400" b="1" u="heavy" spc="5" baseline="-1811" dirty="0">
                <a:latin typeface="Times New Roman"/>
                <a:cs typeface="Times New Roman"/>
              </a:rPr>
              <a:t>so</a:t>
            </a:r>
            <a:r>
              <a:rPr sz="2400" b="1" u="heavy" baseline="-1811" dirty="0">
                <a:latin typeface="Times New Roman"/>
                <a:cs typeface="Times New Roman"/>
              </a:rPr>
              <a:t>lu</a:t>
            </a:r>
            <a:r>
              <a:rPr sz="2400" b="1" u="heavy" spc="-5" baseline="-1811" dirty="0">
                <a:latin typeface="Times New Roman"/>
                <a:cs typeface="Times New Roman"/>
              </a:rPr>
              <a:t>t</a:t>
            </a:r>
            <a:r>
              <a:rPr sz="2400" b="1" u="heavy" baseline="-1811" dirty="0">
                <a:latin typeface="Times New Roman"/>
                <a:cs typeface="Times New Roman"/>
              </a:rPr>
              <a:t>o</a:t>
            </a:r>
            <a:r>
              <a:rPr sz="2400" b="1" spc="-102" baseline="-1811" dirty="0">
                <a:latin typeface="Times New Roman"/>
                <a:cs typeface="Times New Roman"/>
              </a:rPr>
              <a:t> </a:t>
            </a:r>
            <a:r>
              <a:rPr sz="2400" b="1" baseline="-1811" dirty="0">
                <a:latin typeface="Times New Roman"/>
                <a:cs typeface="Times New Roman"/>
              </a:rPr>
              <a:t>de</a:t>
            </a:r>
            <a:r>
              <a:rPr sz="2400" b="1" spc="-21" baseline="-1811" dirty="0">
                <a:latin typeface="Times New Roman"/>
                <a:cs typeface="Times New Roman"/>
              </a:rPr>
              <a:t> </a:t>
            </a:r>
            <a:r>
              <a:rPr sz="2400" b="1" spc="25" baseline="-1811" dirty="0">
                <a:latin typeface="Times New Roman"/>
                <a:cs typeface="Times New Roman"/>
              </a:rPr>
              <a:t>l</a:t>
            </a:r>
            <a:r>
              <a:rPr sz="2400" b="1" baseline="-1811" dirty="0">
                <a:latin typeface="Times New Roman"/>
                <a:cs typeface="Times New Roman"/>
              </a:rPr>
              <a:t>a          </a:t>
            </a:r>
            <a:r>
              <a:rPr sz="2400" b="1" spc="51" baseline="-1811" dirty="0">
                <a:latin typeface="Times New Roman"/>
                <a:cs typeface="Times New Roman"/>
              </a:rPr>
              <a:t> </a:t>
            </a:r>
            <a:r>
              <a:rPr sz="2400" b="1" baseline="-5435" dirty="0">
                <a:latin typeface="Times New Roman"/>
                <a:cs typeface="Times New Roman"/>
              </a:rPr>
              <a:t>T</a:t>
            </a:r>
            <a:r>
              <a:rPr sz="2400" b="1" spc="9" baseline="-5435" dirty="0">
                <a:latin typeface="Times New Roman"/>
                <a:cs typeface="Times New Roman"/>
              </a:rPr>
              <a:t>a</a:t>
            </a:r>
            <a:r>
              <a:rPr sz="2400" b="1" spc="5" baseline="-5435" dirty="0">
                <a:latin typeface="Times New Roman"/>
                <a:cs typeface="Times New Roman"/>
              </a:rPr>
              <a:t>s</a:t>
            </a:r>
            <a:r>
              <a:rPr sz="2400" b="1" baseline="-5435" dirty="0">
                <a:latin typeface="Times New Roman"/>
                <a:cs typeface="Times New Roman"/>
              </a:rPr>
              <a:t>a</a:t>
            </a:r>
            <a:r>
              <a:rPr sz="2400" b="1" spc="-67" baseline="-5435" dirty="0">
                <a:latin typeface="Times New Roman"/>
                <a:cs typeface="Times New Roman"/>
              </a:rPr>
              <a:t> </a:t>
            </a:r>
            <a:r>
              <a:rPr sz="2400" b="1" baseline="-5435" dirty="0">
                <a:latin typeface="Times New Roman"/>
                <a:cs typeface="Times New Roman"/>
              </a:rPr>
              <a:t>de</a:t>
            </a:r>
            <a:endParaRPr sz="1600" dirty="0">
              <a:latin typeface="Times New Roman"/>
              <a:cs typeface="Times New Roman"/>
            </a:endParaRPr>
          </a:p>
          <a:p>
            <a:pPr marL="1234716">
              <a:lnSpc>
                <a:spcPts val="3039"/>
              </a:lnSpc>
              <a:spcBef>
                <a:spcPts val="515"/>
              </a:spcBef>
            </a:pPr>
            <a:r>
              <a:rPr sz="2400" b="1" spc="5" baseline="28987" dirty="0">
                <a:latin typeface="Times New Roman"/>
                <a:cs typeface="Times New Roman"/>
              </a:rPr>
              <a:t>a</a:t>
            </a:r>
            <a:r>
              <a:rPr sz="2400" b="1" baseline="28987" dirty="0">
                <a:latin typeface="Times New Roman"/>
                <a:cs typeface="Times New Roman"/>
              </a:rPr>
              <a:t>l</a:t>
            </a:r>
            <a:r>
              <a:rPr sz="2400" b="1" spc="-22" baseline="28987" dirty="0">
                <a:latin typeface="Times New Roman"/>
                <a:cs typeface="Times New Roman"/>
              </a:rPr>
              <a:t> </a:t>
            </a:r>
            <a:r>
              <a:rPr sz="2400" b="1" baseline="28987" dirty="0">
                <a:latin typeface="Times New Roman"/>
                <a:cs typeface="Times New Roman"/>
              </a:rPr>
              <a:t>U</a:t>
            </a:r>
            <a:r>
              <a:rPr sz="2400" b="1" spc="5" baseline="28987" dirty="0">
                <a:latin typeface="Times New Roman"/>
                <a:cs typeface="Times New Roman"/>
              </a:rPr>
              <a:t>s</a:t>
            </a:r>
            <a:r>
              <a:rPr sz="2400" b="1" baseline="28987" dirty="0">
                <a:latin typeface="Times New Roman"/>
                <a:cs typeface="Times New Roman"/>
              </a:rPr>
              <a:t>o</a:t>
            </a:r>
            <a:r>
              <a:rPr sz="2400" b="1" spc="-45" baseline="28987" dirty="0">
                <a:latin typeface="Times New Roman"/>
                <a:cs typeface="Times New Roman"/>
              </a:rPr>
              <a:t> </a:t>
            </a:r>
            <a:r>
              <a:rPr sz="2400" b="1" spc="14" baseline="28987" dirty="0">
                <a:latin typeface="Times New Roman"/>
                <a:cs typeface="Times New Roman"/>
              </a:rPr>
              <a:t>d</a:t>
            </a:r>
            <a:r>
              <a:rPr sz="2400" b="1" baseline="28987" dirty="0">
                <a:latin typeface="Times New Roman"/>
                <a:cs typeface="Times New Roman"/>
              </a:rPr>
              <a:t>e</a:t>
            </a:r>
            <a:r>
              <a:rPr sz="2400" b="1" spc="-30" baseline="28987" dirty="0">
                <a:latin typeface="Times New Roman"/>
                <a:cs typeface="Times New Roman"/>
              </a:rPr>
              <a:t> </a:t>
            </a:r>
            <a:r>
              <a:rPr sz="2400" b="1" baseline="28987" dirty="0">
                <a:latin typeface="Times New Roman"/>
                <a:cs typeface="Times New Roman"/>
              </a:rPr>
              <a:t>Ancho  </a:t>
            </a:r>
            <a:r>
              <a:rPr sz="2400" b="1" spc="336" baseline="28987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Ancho</a:t>
            </a:r>
            <a:r>
              <a:rPr sz="1600" b="1" spc="320" dirty="0">
                <a:latin typeface="Times New Roman"/>
                <a:cs typeface="Times New Roman"/>
              </a:rPr>
              <a:t> </a:t>
            </a:r>
            <a:r>
              <a:rPr sz="1600" b="1" spc="14" dirty="0">
                <a:latin typeface="Times New Roman"/>
                <a:cs typeface="Times New Roman"/>
              </a:rPr>
              <a:t>d</a:t>
            </a:r>
            <a:r>
              <a:rPr sz="1600" b="1" dirty="0">
                <a:latin typeface="Times New Roman"/>
                <a:cs typeface="Times New Roman"/>
              </a:rPr>
              <a:t>e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5" dirty="0">
                <a:latin typeface="Times New Roman"/>
                <a:cs typeface="Times New Roman"/>
              </a:rPr>
              <a:t>Ba</a:t>
            </a:r>
            <a:r>
              <a:rPr sz="1600" b="1" dirty="0">
                <a:latin typeface="Times New Roman"/>
                <a:cs typeface="Times New Roman"/>
              </a:rPr>
              <a:t>n</a:t>
            </a:r>
            <a:r>
              <a:rPr sz="1600" b="1" spc="14" dirty="0">
                <a:latin typeface="Times New Roman"/>
                <a:cs typeface="Times New Roman"/>
              </a:rPr>
              <a:t>d</a:t>
            </a:r>
            <a:r>
              <a:rPr sz="1600" b="1" spc="5" dirty="0">
                <a:latin typeface="Times New Roman"/>
                <a:cs typeface="Times New Roman"/>
              </a:rPr>
              <a:t>a</a:t>
            </a:r>
            <a:r>
              <a:rPr sz="1600" b="1" dirty="0">
                <a:latin typeface="Times New Roman"/>
                <a:cs typeface="Times New Roman"/>
              </a:rPr>
              <a:t>)          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2400" b="1" spc="-5" baseline="-5435" dirty="0">
                <a:latin typeface="Times New Roman"/>
                <a:cs typeface="Times New Roman"/>
              </a:rPr>
              <a:t>(</a:t>
            </a:r>
            <a:r>
              <a:rPr sz="2400" b="1" baseline="-5435" dirty="0">
                <a:latin typeface="Times New Roman"/>
                <a:cs typeface="Times New Roman"/>
              </a:rPr>
              <a:t>br</a:t>
            </a:r>
            <a:r>
              <a:rPr sz="2400" b="1" spc="5" baseline="-5435" dirty="0">
                <a:latin typeface="Times New Roman"/>
                <a:cs typeface="Times New Roman"/>
              </a:rPr>
              <a:t>oa</a:t>
            </a:r>
            <a:r>
              <a:rPr sz="2400" b="1" baseline="-5435" dirty="0">
                <a:latin typeface="Times New Roman"/>
                <a:cs typeface="Times New Roman"/>
              </a:rPr>
              <a:t>dc</a:t>
            </a:r>
            <a:r>
              <a:rPr sz="2400" b="1" spc="5" baseline="-5435" dirty="0">
                <a:latin typeface="Times New Roman"/>
                <a:cs typeface="Times New Roman"/>
              </a:rPr>
              <a:t>as</a:t>
            </a:r>
            <a:r>
              <a:rPr sz="2400" b="1" spc="19" baseline="-5435" dirty="0">
                <a:latin typeface="Times New Roman"/>
                <a:cs typeface="Times New Roman"/>
              </a:rPr>
              <a:t>t</a:t>
            </a:r>
            <a:r>
              <a:rPr sz="2400" b="1" baseline="-5435" dirty="0">
                <a:latin typeface="Times New Roman"/>
                <a:cs typeface="Times New Roman"/>
              </a:rPr>
              <a:t>)               </a:t>
            </a:r>
            <a:r>
              <a:rPr sz="2400" b="1" spc="81" baseline="-5435" dirty="0">
                <a:latin typeface="Times New Roman"/>
                <a:cs typeface="Times New Roman"/>
              </a:rPr>
              <a:t> </a:t>
            </a:r>
            <a:r>
              <a:rPr sz="2400" b="1" spc="-19" baseline="43481" dirty="0">
                <a:latin typeface="Times New Roman"/>
                <a:cs typeface="Times New Roman"/>
              </a:rPr>
              <a:t>m</a:t>
            </a:r>
            <a:r>
              <a:rPr sz="2400" b="1" spc="14" baseline="43481" dirty="0">
                <a:latin typeface="Times New Roman"/>
                <a:cs typeface="Times New Roman"/>
              </a:rPr>
              <a:t>u</a:t>
            </a:r>
            <a:r>
              <a:rPr sz="2400" b="1" spc="9" baseline="43481" dirty="0">
                <a:latin typeface="Times New Roman"/>
                <a:cs typeface="Times New Roman"/>
              </a:rPr>
              <a:t>l</a:t>
            </a:r>
            <a:r>
              <a:rPr sz="2400" b="1" spc="-5" baseline="43481" dirty="0">
                <a:latin typeface="Times New Roman"/>
                <a:cs typeface="Times New Roman"/>
              </a:rPr>
              <a:t>t</a:t>
            </a:r>
            <a:r>
              <a:rPr sz="2400" b="1" spc="9" baseline="43481" dirty="0">
                <a:latin typeface="Times New Roman"/>
                <a:cs typeface="Times New Roman"/>
              </a:rPr>
              <a:t>i</a:t>
            </a:r>
            <a:r>
              <a:rPr sz="2400" b="1" baseline="43481" dirty="0">
                <a:latin typeface="Times New Roman"/>
                <a:cs typeface="Times New Roman"/>
              </a:rPr>
              <a:t>c</a:t>
            </a:r>
            <a:r>
              <a:rPr sz="2400" b="1" spc="19" baseline="43481" dirty="0">
                <a:latin typeface="Times New Roman"/>
                <a:cs typeface="Times New Roman"/>
              </a:rPr>
              <a:t>a</a:t>
            </a:r>
            <a:r>
              <a:rPr sz="2400" b="1" spc="5" baseline="43481" dirty="0">
                <a:latin typeface="Times New Roman"/>
                <a:cs typeface="Times New Roman"/>
              </a:rPr>
              <a:t>s</a:t>
            </a:r>
            <a:r>
              <a:rPr sz="2400" b="1" baseline="43481" dirty="0">
                <a:latin typeface="Times New Roman"/>
                <a:cs typeface="Times New Roman"/>
              </a:rPr>
              <a:t>t</a:t>
            </a:r>
            <a:endParaRPr sz="1600" dirty="0">
              <a:latin typeface="Times New Roman"/>
              <a:cs typeface="Times New Roman"/>
            </a:endParaRPr>
          </a:p>
          <a:p>
            <a:pPr marL="90340">
              <a:lnSpc>
                <a:spcPct val="95825"/>
              </a:lnSpc>
              <a:spcBef>
                <a:spcPts val="3440"/>
              </a:spcBef>
            </a:pPr>
            <a:r>
              <a:rPr sz="1600" b="1" spc="-5" dirty="0">
                <a:latin typeface="Times New Roman"/>
                <a:cs typeface="Times New Roman"/>
              </a:rPr>
              <a:t>P</a:t>
            </a:r>
            <a:r>
              <a:rPr sz="1600" b="1" dirty="0">
                <a:latin typeface="Times New Roman"/>
                <a:cs typeface="Times New Roman"/>
              </a:rPr>
              <a:t>r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spc="-5" dirty="0">
                <a:latin typeface="Times New Roman"/>
                <a:cs typeface="Times New Roman"/>
              </a:rPr>
              <a:t>t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c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lo</a:t>
            </a:r>
            <a:r>
              <a:rPr sz="1600" b="1" spc="-1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</a:t>
            </a:r>
            <a:endParaRPr sz="1600" dirty="0">
              <a:latin typeface="Times New Roman"/>
              <a:cs typeface="Times New Roman"/>
            </a:endParaRPr>
          </a:p>
          <a:p>
            <a:pPr marL="90340">
              <a:lnSpc>
                <a:spcPct val="95825"/>
              </a:lnSpc>
              <a:spcBef>
                <a:spcPts val="4006"/>
              </a:spcBef>
            </a:pPr>
            <a:r>
              <a:rPr sz="1600" b="1" spc="-5" dirty="0">
                <a:latin typeface="Times New Roman"/>
                <a:cs typeface="Times New Roman"/>
              </a:rPr>
              <a:t>P</a:t>
            </a:r>
            <a:r>
              <a:rPr sz="1600" b="1" dirty="0">
                <a:latin typeface="Times New Roman"/>
                <a:cs typeface="Times New Roman"/>
              </a:rPr>
              <a:t>r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spc="-5" dirty="0">
                <a:latin typeface="Times New Roman"/>
                <a:cs typeface="Times New Roman"/>
              </a:rPr>
              <a:t>t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c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lo</a:t>
            </a:r>
            <a:r>
              <a:rPr sz="1600" b="1" spc="-1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</a:t>
            </a:r>
            <a:endParaRPr sz="1600" dirty="0">
              <a:latin typeface="Times New Roman"/>
              <a:cs typeface="Times New Roman"/>
            </a:endParaRPr>
          </a:p>
          <a:p>
            <a:pPr marL="90340">
              <a:lnSpc>
                <a:spcPct val="95825"/>
              </a:lnSpc>
              <a:spcBef>
                <a:spcPts val="1088"/>
              </a:spcBef>
            </a:pPr>
            <a:r>
              <a:rPr sz="1600" b="1" spc="-5" dirty="0">
                <a:latin typeface="Times New Roman"/>
                <a:cs typeface="Times New Roman"/>
              </a:rPr>
              <a:t>P</a:t>
            </a:r>
            <a:r>
              <a:rPr sz="1600" b="1" dirty="0">
                <a:latin typeface="Times New Roman"/>
                <a:cs typeface="Times New Roman"/>
              </a:rPr>
              <a:t>r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spc="-5" dirty="0">
                <a:latin typeface="Times New Roman"/>
                <a:cs typeface="Times New Roman"/>
              </a:rPr>
              <a:t>t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c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lo</a:t>
            </a:r>
            <a:r>
              <a:rPr sz="1600" b="1" spc="-1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3</a:t>
            </a:r>
            <a:endParaRPr sz="1600" dirty="0">
              <a:latin typeface="Times New Roman"/>
              <a:cs typeface="Times New Roman"/>
            </a:endParaRPr>
          </a:p>
          <a:p>
            <a:pPr marL="90340">
              <a:lnSpc>
                <a:spcPct val="95825"/>
              </a:lnSpc>
              <a:spcBef>
                <a:spcPts val="4016"/>
              </a:spcBef>
            </a:pPr>
            <a:r>
              <a:rPr sz="1600" b="1" spc="-5" dirty="0">
                <a:latin typeface="Times New Roman"/>
                <a:cs typeface="Times New Roman"/>
              </a:rPr>
              <a:t>P</a:t>
            </a:r>
            <a:r>
              <a:rPr sz="1600" b="1" dirty="0">
                <a:latin typeface="Times New Roman"/>
                <a:cs typeface="Times New Roman"/>
              </a:rPr>
              <a:t>r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spc="-5" dirty="0">
                <a:latin typeface="Times New Roman"/>
                <a:cs typeface="Times New Roman"/>
              </a:rPr>
              <a:t>t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c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lo</a:t>
            </a:r>
            <a:r>
              <a:rPr sz="1600" b="1" spc="-110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n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0" name="1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34B25-6C35-40B5-9A16-687221C1B1B0}" type="datetime1">
              <a:rPr lang="es-CO" smtClean="0"/>
              <a:t>10/09/2024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3052126" y="1568450"/>
            <a:ext cx="7010400" cy="525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800543" y="764863"/>
            <a:ext cx="2584177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Carac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er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zar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05440" y="764863"/>
            <a:ext cx="468385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el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00740" y="764863"/>
            <a:ext cx="159758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ama</a:t>
            </a: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ñ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17957" y="764863"/>
            <a:ext cx="58135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21459" y="764863"/>
            <a:ext cx="69517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lo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39267" y="764863"/>
            <a:ext cx="1879933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paqu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spc="-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110664" y="6855762"/>
            <a:ext cx="6304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8DB5-74FC-45EC-9394-941091063550}" type="datetime1">
              <a:rPr lang="es-CO" smtClean="0"/>
              <a:t>10/09/2024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2442530" y="2406015"/>
            <a:ext cx="8382001" cy="3429000"/>
          </a:xfrm>
          <a:custGeom>
            <a:avLst/>
            <a:gdLst/>
            <a:ahLst/>
            <a:cxnLst/>
            <a:rect l="l" t="t" r="r" b="b"/>
            <a:pathLst>
              <a:path w="8382000" h="3429000">
                <a:moveTo>
                  <a:pt x="0" y="3429000"/>
                </a:moveTo>
                <a:lnTo>
                  <a:pt x="8382000" y="3429000"/>
                </a:lnTo>
                <a:lnTo>
                  <a:pt x="8382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85527" y="2406019"/>
            <a:ext cx="1270" cy="3428365"/>
          </a:xfrm>
          <a:custGeom>
            <a:avLst/>
            <a:gdLst/>
            <a:ahLst/>
            <a:cxnLst/>
            <a:rect l="l" t="t" r="r" b="b"/>
            <a:pathLst>
              <a:path w="1270" h="3428365">
                <a:moveTo>
                  <a:pt x="0" y="0"/>
                </a:moveTo>
                <a:lnTo>
                  <a:pt x="1270" y="342836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85728" y="2406015"/>
            <a:ext cx="1270" cy="3429000"/>
          </a:xfrm>
          <a:custGeom>
            <a:avLst/>
            <a:gdLst/>
            <a:ahLst/>
            <a:cxnLst/>
            <a:rect l="l" t="t" r="r" b="b"/>
            <a:pathLst>
              <a:path w="1270" h="3429000">
                <a:moveTo>
                  <a:pt x="0" y="0"/>
                </a:moveTo>
                <a:lnTo>
                  <a:pt x="1270" y="342900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4527" y="2406015"/>
            <a:ext cx="1270" cy="3429000"/>
          </a:xfrm>
          <a:custGeom>
            <a:avLst/>
            <a:gdLst/>
            <a:ahLst/>
            <a:cxnLst/>
            <a:rect l="l" t="t" r="r" b="b"/>
            <a:pathLst>
              <a:path w="1270" h="3429000">
                <a:moveTo>
                  <a:pt x="0" y="0"/>
                </a:moveTo>
                <a:lnTo>
                  <a:pt x="1270" y="3429000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95731" y="2406019"/>
            <a:ext cx="1269" cy="3428365"/>
          </a:xfrm>
          <a:custGeom>
            <a:avLst/>
            <a:gdLst/>
            <a:ahLst/>
            <a:cxnLst/>
            <a:rect l="l" t="t" r="r" b="b"/>
            <a:pathLst>
              <a:path w="1269" h="3428365">
                <a:moveTo>
                  <a:pt x="0" y="0"/>
                </a:moveTo>
                <a:lnTo>
                  <a:pt x="1269" y="342836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42527" y="3320418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69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42527" y="3930020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69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42527" y="4615819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70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42527" y="5225420"/>
            <a:ext cx="8381364" cy="1269"/>
          </a:xfrm>
          <a:custGeom>
            <a:avLst/>
            <a:gdLst/>
            <a:ahLst/>
            <a:cxnLst/>
            <a:rect l="l" t="t" r="r" b="b"/>
            <a:pathLst>
              <a:path w="8381364" h="1270">
                <a:moveTo>
                  <a:pt x="0" y="0"/>
                </a:moveTo>
                <a:lnTo>
                  <a:pt x="8381364" y="1269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44381" y="895378"/>
            <a:ext cx="283499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endParaRPr sz="45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06833" y="895378"/>
            <a:ext cx="166174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tie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spc="9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45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98727" y="895378"/>
            <a:ext cx="63652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5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66244" y="895378"/>
            <a:ext cx="218528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45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33943" y="6425996"/>
            <a:ext cx="412412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lang="es-MX" sz="2400" spc="-45" dirty="0">
                <a:latin typeface="Times New Roman"/>
                <a:cs typeface="Times New Roman"/>
              </a:rPr>
              <a:t>Hacer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lang="es-ES" sz="2400" dirty="0">
                <a:latin typeface="Times New Roman"/>
                <a:cs typeface="Times New Roman"/>
              </a:rPr>
              <a:t>ping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110664" y="6854238"/>
            <a:ext cx="3250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3-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42530" y="2406015"/>
            <a:ext cx="8382001" cy="3429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537968">
              <a:lnSpc>
                <a:spcPct val="95825"/>
              </a:lnSpc>
              <a:spcBef>
                <a:spcPts val="2422"/>
              </a:spcBef>
            </a:pPr>
            <a:r>
              <a:rPr sz="1600" b="1" dirty="0">
                <a:latin typeface="Times New Roman"/>
                <a:cs typeface="Times New Roman"/>
              </a:rPr>
              <a:t>N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do</a:t>
            </a:r>
            <a:r>
              <a:rPr sz="1600" b="1" spc="-7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                  </a:t>
            </a:r>
            <a:r>
              <a:rPr sz="1600" b="1" spc="393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N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do</a:t>
            </a:r>
            <a:r>
              <a:rPr sz="1600" b="1" spc="-7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                       </a:t>
            </a:r>
            <a:r>
              <a:rPr sz="1600" b="1" spc="28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N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do</a:t>
            </a:r>
            <a:r>
              <a:rPr sz="1600" b="1" spc="-7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                     </a:t>
            </a:r>
            <a:r>
              <a:rPr sz="1600" b="1" spc="393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N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do</a:t>
            </a:r>
            <a:r>
              <a:rPr sz="1600" b="1" spc="-7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</a:t>
            </a:r>
            <a:endParaRPr sz="1600">
              <a:latin typeface="Times New Roman"/>
              <a:cs typeface="Times New Roman"/>
            </a:endParaRPr>
          </a:p>
          <a:p>
            <a:pPr marL="90340">
              <a:lnSpc>
                <a:spcPts val="2839"/>
              </a:lnSpc>
              <a:spcBef>
                <a:spcPts val="3567"/>
              </a:spcBef>
            </a:pPr>
            <a:r>
              <a:rPr sz="1600" b="1" dirty="0">
                <a:latin typeface="Times New Roman"/>
                <a:cs typeface="Times New Roman"/>
              </a:rPr>
              <a:t>N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do</a:t>
            </a:r>
            <a:r>
              <a:rPr sz="1600" b="1" spc="-7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                  </a:t>
            </a:r>
            <a:r>
              <a:rPr sz="1600" b="1" spc="388" dirty="0">
                <a:latin typeface="Times New Roman"/>
                <a:cs typeface="Times New Roman"/>
              </a:rPr>
              <a:t> </a:t>
            </a:r>
            <a:r>
              <a:rPr sz="2400" b="1" baseline="36234" dirty="0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  <a:p>
            <a:pPr marL="90340" marR="4832920" indent="3276653">
              <a:lnSpc>
                <a:spcPts val="1838"/>
              </a:lnSpc>
              <a:spcBef>
                <a:spcPts val="1954"/>
              </a:spcBef>
            </a:pPr>
            <a:r>
              <a:rPr sz="1600" b="1" dirty="0">
                <a:latin typeface="Times New Roman"/>
                <a:cs typeface="Times New Roman"/>
              </a:rPr>
              <a:t>X </a:t>
            </a:r>
            <a:endParaRPr sz="1600">
              <a:latin typeface="Times New Roman"/>
              <a:cs typeface="Times New Roman"/>
            </a:endParaRPr>
          </a:p>
          <a:p>
            <a:pPr marL="90340" marR="4832920">
              <a:lnSpc>
                <a:spcPts val="1838"/>
              </a:lnSpc>
              <a:spcBef>
                <a:spcPts val="200"/>
              </a:spcBef>
            </a:pPr>
            <a:r>
              <a:rPr sz="1600" b="1" dirty="0">
                <a:latin typeface="Times New Roman"/>
                <a:cs typeface="Times New Roman"/>
              </a:rPr>
              <a:t>N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do</a:t>
            </a:r>
            <a:r>
              <a:rPr sz="1600" b="1" spc="-7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</a:t>
            </a:r>
            <a:endParaRPr sz="1600">
              <a:latin typeface="Times New Roman"/>
              <a:cs typeface="Times New Roman"/>
            </a:endParaRPr>
          </a:p>
          <a:p>
            <a:pPr marL="90340">
              <a:lnSpc>
                <a:spcPts val="1838"/>
              </a:lnSpc>
              <a:spcBef>
                <a:spcPts val="1094"/>
              </a:spcBef>
            </a:pPr>
            <a:r>
              <a:rPr sz="1600" b="1" dirty="0">
                <a:latin typeface="Times New Roman"/>
                <a:cs typeface="Times New Roman"/>
              </a:rPr>
              <a:t>N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do</a:t>
            </a:r>
            <a:r>
              <a:rPr sz="1600" b="1" spc="-7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                                                                                         </a:t>
            </a:r>
            <a:r>
              <a:rPr sz="1600" b="1" spc="208" dirty="0">
                <a:latin typeface="Times New Roman"/>
                <a:cs typeface="Times New Roman"/>
              </a:rPr>
              <a:t> </a:t>
            </a:r>
            <a:r>
              <a:rPr sz="2400" b="1" baseline="-16305" dirty="0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  <a:p>
            <a:pPr marL="90340">
              <a:lnSpc>
                <a:spcPts val="2439"/>
              </a:lnSpc>
              <a:spcBef>
                <a:spcPts val="3416"/>
              </a:spcBef>
            </a:pPr>
            <a:r>
              <a:rPr sz="1600" b="1" dirty="0">
                <a:latin typeface="Times New Roman"/>
                <a:cs typeface="Times New Roman"/>
              </a:rPr>
              <a:t>N</a:t>
            </a:r>
            <a:r>
              <a:rPr sz="1600" b="1" spc="5" dirty="0">
                <a:latin typeface="Times New Roman"/>
                <a:cs typeface="Times New Roman"/>
              </a:rPr>
              <a:t>o</a:t>
            </a:r>
            <a:r>
              <a:rPr sz="1600" b="1" dirty="0">
                <a:latin typeface="Times New Roman"/>
                <a:cs typeface="Times New Roman"/>
              </a:rPr>
              <a:t>do</a:t>
            </a:r>
            <a:r>
              <a:rPr sz="1600" b="1" spc="-71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                                                                                                                              </a:t>
            </a:r>
            <a:r>
              <a:rPr sz="1600" b="1" spc="398" dirty="0">
                <a:latin typeface="Times New Roman"/>
                <a:cs typeface="Times New Roman"/>
              </a:rPr>
              <a:t> </a:t>
            </a:r>
            <a:r>
              <a:rPr sz="2400" b="1" baseline="21740" dirty="0">
                <a:latin typeface="Times New Roman"/>
                <a:cs typeface="Times New Roman"/>
              </a:rPr>
              <a:t>X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1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C727-9B26-45B2-9357-0752A28D111E}" type="datetime1">
              <a:rPr lang="es-CO" smtClean="0"/>
              <a:t>10/09/2024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20" name="1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3013905" y="687140"/>
            <a:ext cx="750702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spc="-5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er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spc="2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r>
              <a:rPr sz="4000" spc="-11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el 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spc="1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000" spc="-1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lo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0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000" spc="1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nc</a:t>
            </a:r>
            <a:r>
              <a:rPr sz="4000" spc="2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pa</a:t>
            </a:r>
            <a:r>
              <a:rPr sz="4000" spc="-5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000" spc="-9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0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49712" y="1311656"/>
            <a:ext cx="677976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000" spc="5" dirty="0">
                <a:solidFill>
                  <a:srgbClr val="FF0000"/>
                </a:solidFill>
                <a:latin typeface="Times New Roman"/>
                <a:cs typeface="Times New Roman"/>
              </a:rPr>
              <a:t>out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er</a:t>
            </a:r>
            <a:r>
              <a:rPr sz="4000" spc="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sz="4000" spc="-17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000" spc="-179" dirty="0" err="1">
                <a:solidFill>
                  <a:srgbClr val="FF0000"/>
                </a:solidFill>
                <a:latin typeface="Times New Roman"/>
                <a:cs typeface="Times New Roman"/>
              </a:rPr>
              <a:t>switches</a:t>
            </a:r>
            <a:r>
              <a:rPr lang="es-CO" sz="4000" spc="-179" dirty="0">
                <a:solidFill>
                  <a:srgbClr val="FF0000"/>
                </a:solidFill>
                <a:latin typeface="Times New Roman"/>
                <a:cs typeface="Times New Roman"/>
              </a:rPr>
              <a:t> y firewalls</a:t>
            </a: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50774" y="1343981"/>
            <a:ext cx="355269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30247" y="1343981"/>
            <a:ext cx="1872166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180"/>
              </a:lnSpc>
              <a:spcBef>
                <a:spcPts val="209"/>
              </a:spcBef>
            </a:pP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3360" y="2425043"/>
            <a:ext cx="943513" cy="3968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9060" algn="just">
              <a:lnSpc>
                <a:spcPts val="3370"/>
              </a:lnSpc>
              <a:spcBef>
                <a:spcPts val="168"/>
              </a:spcBef>
            </a:pP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5" dirty="0">
                <a:latin typeface="Times New Roman"/>
                <a:cs typeface="Times New Roman"/>
              </a:rPr>
              <a:t>ho</a:t>
            </a:r>
            <a:r>
              <a:rPr sz="2900" dirty="0">
                <a:latin typeface="Times New Roman"/>
                <a:cs typeface="Times New Roman"/>
              </a:rPr>
              <a:t>w</a:t>
            </a:r>
            <a:endParaRPr sz="2900">
              <a:latin typeface="Times New Roman"/>
              <a:cs typeface="Times New Roman"/>
            </a:endParaRPr>
          </a:p>
          <a:p>
            <a:pPr marL="12699" algn="just">
              <a:lnSpc>
                <a:spcPts val="3679"/>
              </a:lnSpc>
              <a:spcBef>
                <a:spcPts val="795"/>
              </a:spcBef>
            </a:pP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5" dirty="0">
                <a:latin typeface="Times New Roman"/>
                <a:cs typeface="Times New Roman"/>
              </a:rPr>
              <a:t>ho</a:t>
            </a:r>
            <a:r>
              <a:rPr sz="2900" dirty="0">
                <a:latin typeface="Times New Roman"/>
                <a:cs typeface="Times New Roman"/>
              </a:rPr>
              <a:t>w </a:t>
            </a:r>
            <a:endParaRPr sz="2900">
              <a:latin typeface="Times New Roman"/>
              <a:cs typeface="Times New Roman"/>
            </a:endParaRPr>
          </a:p>
          <a:p>
            <a:pPr marL="12699" algn="just">
              <a:lnSpc>
                <a:spcPts val="3679"/>
              </a:lnSpc>
              <a:spcBef>
                <a:spcPts val="960"/>
              </a:spcBef>
            </a:pP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5" dirty="0">
                <a:latin typeface="Times New Roman"/>
                <a:cs typeface="Times New Roman"/>
              </a:rPr>
              <a:t>ho</a:t>
            </a:r>
            <a:r>
              <a:rPr sz="2900" dirty="0">
                <a:latin typeface="Times New Roman"/>
                <a:cs typeface="Times New Roman"/>
              </a:rPr>
              <a:t>w </a:t>
            </a:r>
            <a:endParaRPr sz="2900">
              <a:latin typeface="Times New Roman"/>
              <a:cs typeface="Times New Roman"/>
            </a:endParaRPr>
          </a:p>
          <a:p>
            <a:pPr marL="12699" algn="just">
              <a:lnSpc>
                <a:spcPts val="3679"/>
              </a:lnSpc>
              <a:spcBef>
                <a:spcPts val="960"/>
              </a:spcBef>
            </a:pP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5" dirty="0">
                <a:latin typeface="Times New Roman"/>
                <a:cs typeface="Times New Roman"/>
              </a:rPr>
              <a:t>ho</a:t>
            </a:r>
            <a:r>
              <a:rPr sz="2900" dirty="0">
                <a:latin typeface="Times New Roman"/>
                <a:cs typeface="Times New Roman"/>
              </a:rPr>
              <a:t>w </a:t>
            </a:r>
            <a:endParaRPr sz="2900">
              <a:latin typeface="Times New Roman"/>
              <a:cs typeface="Times New Roman"/>
            </a:endParaRPr>
          </a:p>
          <a:p>
            <a:pPr marL="12699" algn="just">
              <a:lnSpc>
                <a:spcPts val="3679"/>
              </a:lnSpc>
              <a:spcBef>
                <a:spcPts val="960"/>
              </a:spcBef>
            </a:pP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5" dirty="0">
                <a:latin typeface="Times New Roman"/>
                <a:cs typeface="Times New Roman"/>
              </a:rPr>
              <a:t>ho</a:t>
            </a:r>
            <a:r>
              <a:rPr sz="2900" dirty="0">
                <a:latin typeface="Times New Roman"/>
                <a:cs typeface="Times New Roman"/>
              </a:rPr>
              <a:t>w </a:t>
            </a:r>
            <a:endParaRPr sz="2900">
              <a:latin typeface="Times New Roman"/>
              <a:cs typeface="Times New Roman"/>
            </a:endParaRPr>
          </a:p>
          <a:p>
            <a:pPr marL="12699" algn="just">
              <a:lnSpc>
                <a:spcPts val="3679"/>
              </a:lnSpc>
              <a:spcBef>
                <a:spcPts val="960"/>
              </a:spcBef>
            </a:pP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5" dirty="0">
                <a:latin typeface="Times New Roman"/>
                <a:cs typeface="Times New Roman"/>
              </a:rPr>
              <a:t>ho</a:t>
            </a:r>
            <a:r>
              <a:rPr sz="2900" dirty="0">
                <a:latin typeface="Times New Roman"/>
                <a:cs typeface="Times New Roman"/>
              </a:rPr>
              <a:t>w</a:t>
            </a:r>
            <a:endParaRPr sz="2900">
              <a:latin typeface="Times New Roman"/>
              <a:cs typeface="Times New Roman"/>
            </a:endParaRPr>
          </a:p>
          <a:p>
            <a:pPr marL="12699" marR="9060" algn="just">
              <a:lnSpc>
                <a:spcPct val="95825"/>
              </a:lnSpc>
              <a:spcBef>
                <a:spcPts val="1000"/>
              </a:spcBef>
            </a:pP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5" dirty="0">
                <a:latin typeface="Times New Roman"/>
                <a:cs typeface="Times New Roman"/>
              </a:rPr>
              <a:t>ho</a:t>
            </a:r>
            <a:r>
              <a:rPr sz="2900" dirty="0">
                <a:latin typeface="Times New Roman"/>
                <a:cs typeface="Times New Roman"/>
              </a:rPr>
              <a:t>w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91957" y="2425043"/>
            <a:ext cx="2520817" cy="3968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746" marR="57393">
              <a:lnSpc>
                <a:spcPts val="3370"/>
              </a:lnSpc>
              <a:spcBef>
                <a:spcPts val="168"/>
              </a:spcBef>
            </a:pPr>
            <a:r>
              <a:rPr sz="2900" spc="-19" dirty="0">
                <a:latin typeface="Times New Roman"/>
                <a:cs typeface="Times New Roman"/>
              </a:rPr>
              <a:t>b</a:t>
            </a:r>
            <a:r>
              <a:rPr sz="2900" spc="5" dirty="0">
                <a:latin typeface="Times New Roman"/>
                <a:cs typeface="Times New Roman"/>
              </a:rPr>
              <a:t>u</a:t>
            </a:r>
            <a:r>
              <a:rPr sz="2900" spc="-9" dirty="0">
                <a:latin typeface="Times New Roman"/>
                <a:cs typeface="Times New Roman"/>
              </a:rPr>
              <a:t>ff</a:t>
            </a:r>
            <a:r>
              <a:rPr sz="2900" spc="5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rs</a:t>
            </a:r>
            <a:endParaRPr sz="2900">
              <a:latin typeface="Times New Roman"/>
              <a:cs typeface="Times New Roman"/>
            </a:endParaRPr>
          </a:p>
          <a:p>
            <a:pPr marL="12699" indent="3048">
              <a:lnSpc>
                <a:spcPts val="3679"/>
              </a:lnSpc>
              <a:spcBef>
                <a:spcPts val="795"/>
              </a:spcBef>
            </a:pPr>
            <a:r>
              <a:rPr sz="2900" spc="-19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spc="-5" dirty="0">
                <a:latin typeface="Times New Roman"/>
                <a:cs typeface="Times New Roman"/>
              </a:rPr>
              <a:t>v</a:t>
            </a:r>
            <a:r>
              <a:rPr sz="2900" dirty="0">
                <a:latin typeface="Times New Roman"/>
                <a:cs typeface="Times New Roman"/>
              </a:rPr>
              <a:t>i</a:t>
            </a:r>
            <a:r>
              <a:rPr sz="2900" spc="-9" dirty="0">
                <a:latin typeface="Times New Roman"/>
                <a:cs typeface="Times New Roman"/>
              </a:rPr>
              <a:t>r</a:t>
            </a:r>
            <a:r>
              <a:rPr sz="2900" spc="-5" dirty="0">
                <a:latin typeface="Times New Roman"/>
                <a:cs typeface="Times New Roman"/>
              </a:rPr>
              <a:t>on</a:t>
            </a:r>
            <a:r>
              <a:rPr sz="2900" spc="5" dirty="0">
                <a:latin typeface="Times New Roman"/>
                <a:cs typeface="Times New Roman"/>
              </a:rPr>
              <a:t>m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dirty="0">
                <a:latin typeface="Times New Roman"/>
                <a:cs typeface="Times New Roman"/>
              </a:rPr>
              <a:t>t </a:t>
            </a:r>
            <a:endParaRPr sz="2900">
              <a:latin typeface="Times New Roman"/>
              <a:cs typeface="Times New Roman"/>
            </a:endParaRPr>
          </a:p>
          <a:p>
            <a:pPr marL="12699">
              <a:lnSpc>
                <a:spcPts val="3679"/>
              </a:lnSpc>
              <a:spcBef>
                <a:spcPts val="960"/>
              </a:spcBef>
            </a:pPr>
            <a:r>
              <a:rPr sz="2900" spc="-25" dirty="0">
                <a:latin typeface="Times New Roman"/>
                <a:cs typeface="Times New Roman"/>
              </a:rPr>
              <a:t>i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spc="-14" dirty="0">
                <a:latin typeface="Times New Roman"/>
                <a:cs typeface="Times New Roman"/>
              </a:rPr>
              <a:t>t</a:t>
            </a:r>
            <a:r>
              <a:rPr sz="2900" spc="9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r</a:t>
            </a:r>
            <a:r>
              <a:rPr sz="2900" spc="-9" dirty="0">
                <a:latin typeface="Times New Roman"/>
                <a:cs typeface="Times New Roman"/>
              </a:rPr>
              <a:t>f</a:t>
            </a:r>
            <a:r>
              <a:rPr sz="2900" spc="5" dirty="0">
                <a:latin typeface="Times New Roman"/>
                <a:cs typeface="Times New Roman"/>
              </a:rPr>
              <a:t>ac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s </a:t>
            </a:r>
            <a:endParaRPr sz="2900">
              <a:latin typeface="Times New Roman"/>
              <a:cs typeface="Times New Roman"/>
            </a:endParaRPr>
          </a:p>
          <a:p>
            <a:pPr marL="12699">
              <a:lnSpc>
                <a:spcPts val="3679"/>
              </a:lnSpc>
              <a:spcBef>
                <a:spcPts val="960"/>
              </a:spcBef>
            </a:pPr>
            <a:r>
              <a:rPr sz="2900" spc="-9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e</a:t>
            </a:r>
            <a:r>
              <a:rPr sz="2900" spc="-5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o</a:t>
            </a:r>
            <a:r>
              <a:rPr sz="2900" spc="-25" dirty="0">
                <a:latin typeface="Times New Roman"/>
                <a:cs typeface="Times New Roman"/>
              </a:rPr>
              <a:t>r</a:t>
            </a:r>
            <a:r>
              <a:rPr sz="2900" dirty="0">
                <a:latin typeface="Times New Roman"/>
                <a:cs typeface="Times New Roman"/>
              </a:rPr>
              <a:t>y </a:t>
            </a:r>
            <a:endParaRPr sz="2900">
              <a:latin typeface="Times New Roman"/>
              <a:cs typeface="Times New Roman"/>
            </a:endParaRPr>
          </a:p>
          <a:p>
            <a:pPr marL="12699">
              <a:lnSpc>
                <a:spcPts val="3679"/>
              </a:lnSpc>
              <a:spcBef>
                <a:spcPts val="960"/>
              </a:spcBef>
            </a:pPr>
            <a:r>
              <a:rPr sz="2900" spc="-19" dirty="0">
                <a:latin typeface="Times New Roman"/>
                <a:cs typeface="Times New Roman"/>
              </a:rPr>
              <a:t>p</a:t>
            </a:r>
            <a:r>
              <a:rPr sz="2900" spc="-9" dirty="0">
                <a:latin typeface="Times New Roman"/>
                <a:cs typeface="Times New Roman"/>
              </a:rPr>
              <a:t>r</a:t>
            </a:r>
            <a:r>
              <a:rPr sz="2900" spc="5" dirty="0">
                <a:latin typeface="Times New Roman"/>
                <a:cs typeface="Times New Roman"/>
              </a:rPr>
              <a:t>o</a:t>
            </a:r>
            <a:r>
              <a:rPr sz="2900" spc="-5" dirty="0">
                <a:latin typeface="Times New Roman"/>
                <a:cs typeface="Times New Roman"/>
              </a:rPr>
              <a:t>c</a:t>
            </a:r>
            <a:r>
              <a:rPr sz="2900" spc="9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ss</a:t>
            </a:r>
            <a:r>
              <a:rPr sz="2900" spc="5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s </a:t>
            </a:r>
            <a:endParaRPr sz="2900">
              <a:latin typeface="Times New Roman"/>
              <a:cs typeface="Times New Roman"/>
            </a:endParaRPr>
          </a:p>
          <a:p>
            <a:pPr marL="12699">
              <a:lnSpc>
                <a:spcPts val="3679"/>
              </a:lnSpc>
              <a:spcBef>
                <a:spcPts val="960"/>
              </a:spcBef>
            </a:pPr>
            <a:r>
              <a:rPr sz="2900" spc="-25" dirty="0">
                <a:latin typeface="Times New Roman"/>
                <a:cs typeface="Times New Roman"/>
              </a:rPr>
              <a:t>r</a:t>
            </a:r>
            <a:r>
              <a:rPr sz="2900" spc="-5" dirty="0">
                <a:latin typeface="Times New Roman"/>
                <a:cs typeface="Times New Roman"/>
              </a:rPr>
              <a:t>u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spc="-5" dirty="0">
                <a:latin typeface="Times New Roman"/>
                <a:cs typeface="Times New Roman"/>
              </a:rPr>
              <a:t>n</a:t>
            </a:r>
            <a:r>
              <a:rPr sz="2900" spc="-14" dirty="0">
                <a:latin typeface="Times New Roman"/>
                <a:cs typeface="Times New Roman"/>
              </a:rPr>
              <a:t>i</a:t>
            </a:r>
            <a:r>
              <a:rPr sz="2900" dirty="0">
                <a:latin typeface="Times New Roman"/>
                <a:cs typeface="Times New Roman"/>
              </a:rPr>
              <a:t>ng-</a:t>
            </a:r>
            <a:r>
              <a:rPr sz="2900" spc="-5" dirty="0">
                <a:latin typeface="Times New Roman"/>
                <a:cs typeface="Times New Roman"/>
              </a:rPr>
              <a:t>co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spc="-9" dirty="0">
                <a:latin typeface="Times New Roman"/>
                <a:cs typeface="Times New Roman"/>
              </a:rPr>
              <a:t>f</a:t>
            </a:r>
            <a:r>
              <a:rPr sz="2900" spc="-5" dirty="0">
                <a:latin typeface="Times New Roman"/>
                <a:cs typeface="Times New Roman"/>
              </a:rPr>
              <a:t>i</a:t>
            </a:r>
            <a:r>
              <a:rPr sz="2900" dirty="0">
                <a:latin typeface="Times New Roman"/>
                <a:cs typeface="Times New Roman"/>
              </a:rPr>
              <a:t>g</a:t>
            </a:r>
            <a:endParaRPr sz="2900">
              <a:latin typeface="Times New Roman"/>
              <a:cs typeface="Times New Roman"/>
            </a:endParaRPr>
          </a:p>
          <a:p>
            <a:pPr marL="15746" marR="57393">
              <a:lnSpc>
                <a:spcPct val="95825"/>
              </a:lnSpc>
              <a:spcBef>
                <a:spcPts val="1000"/>
              </a:spcBef>
            </a:pPr>
            <a:r>
              <a:rPr sz="2900" spc="-19" dirty="0">
                <a:latin typeface="Times New Roman"/>
                <a:cs typeface="Times New Roman"/>
              </a:rPr>
              <a:t>v</a:t>
            </a:r>
            <a:r>
              <a:rPr sz="2900" spc="5" dirty="0">
                <a:latin typeface="Times New Roman"/>
                <a:cs typeface="Times New Roman"/>
              </a:rPr>
              <a:t>e</a:t>
            </a:r>
            <a:r>
              <a:rPr sz="2900" spc="-9" dirty="0">
                <a:latin typeface="Times New Roman"/>
                <a:cs typeface="Times New Roman"/>
              </a:rPr>
              <a:t>r</a:t>
            </a:r>
            <a:r>
              <a:rPr sz="2900" spc="5" dirty="0">
                <a:latin typeface="Times New Roman"/>
                <a:cs typeface="Times New Roman"/>
              </a:rPr>
              <a:t>s</a:t>
            </a:r>
            <a:r>
              <a:rPr sz="2900" spc="-5" dirty="0">
                <a:latin typeface="Times New Roman"/>
                <a:cs typeface="Times New Roman"/>
              </a:rPr>
              <a:t>io</a:t>
            </a:r>
            <a:r>
              <a:rPr sz="2900" dirty="0">
                <a:latin typeface="Times New Roman"/>
                <a:cs typeface="Times New Roman"/>
              </a:rPr>
              <a:t>n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110664" y="6854238"/>
            <a:ext cx="3250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3-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22BA-AD1F-4F40-826F-CFA27E240AE8}" type="datetime1">
              <a:rPr lang="es-CO" smtClean="0"/>
              <a:t>10/09/2024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416" y="2559050"/>
            <a:ext cx="505668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2925512" y="890805"/>
            <a:ext cx="8439403" cy="1726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09480" marR="48631">
              <a:lnSpc>
                <a:spcPts val="4594"/>
              </a:lnSpc>
              <a:spcBef>
                <a:spcPts val="229"/>
              </a:spcBef>
            </a:pP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Va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es 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eje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os)</a:t>
            </a:r>
            <a:endParaRPr sz="45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5746" indent="-3047">
              <a:lnSpc>
                <a:spcPct val="100424"/>
              </a:lnSpc>
              <a:spcBef>
                <a:spcPts val="2132"/>
              </a:spcBef>
            </a:pP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n</a:t>
            </a:r>
            <a:r>
              <a:rPr sz="2900" spc="-23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un</a:t>
            </a:r>
            <a:r>
              <a:rPr sz="2900" dirty="0">
                <a:latin typeface="Times New Roman"/>
                <a:cs typeface="Times New Roman"/>
              </a:rPr>
              <a:t>a</a:t>
            </a:r>
            <a:r>
              <a:rPr sz="2900" spc="-72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r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d</a:t>
            </a:r>
            <a:r>
              <a:rPr sz="2900" spc="-33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c</a:t>
            </a:r>
            <a:r>
              <a:rPr sz="2900" spc="9" dirty="0">
                <a:latin typeface="Times New Roman"/>
                <a:cs typeface="Times New Roman"/>
              </a:rPr>
              <a:t>o</a:t>
            </a:r>
            <a:r>
              <a:rPr sz="2900" dirty="0">
                <a:latin typeface="Times New Roman"/>
                <a:cs typeface="Times New Roman"/>
              </a:rPr>
              <a:t>n</a:t>
            </a:r>
            <a:r>
              <a:rPr sz="2900" spc="-62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s</a:t>
            </a:r>
            <a:r>
              <a:rPr sz="2900" spc="-5" dirty="0">
                <a:latin typeface="Times New Roman"/>
                <a:cs typeface="Times New Roman"/>
              </a:rPr>
              <a:t>w</a:t>
            </a:r>
            <a:r>
              <a:rPr sz="2900" spc="5" dirty="0">
                <a:latin typeface="Times New Roman"/>
                <a:cs typeface="Times New Roman"/>
              </a:rPr>
              <a:t>itch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-105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s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30" dirty="0">
                <a:latin typeface="Times New Roman"/>
                <a:cs typeface="Times New Roman"/>
              </a:rPr>
              <a:t> </a:t>
            </a:r>
            <a:r>
              <a:rPr sz="2900" spc="9" dirty="0">
                <a:latin typeface="Times New Roman"/>
                <a:cs typeface="Times New Roman"/>
              </a:rPr>
              <a:t>d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19" dirty="0">
                <a:latin typeface="Times New Roman"/>
                <a:cs typeface="Times New Roman"/>
              </a:rPr>
              <a:t>b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72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t</a:t>
            </a:r>
            <a:r>
              <a:rPr sz="2900" spc="19" dirty="0">
                <a:latin typeface="Times New Roman"/>
                <a:cs typeface="Times New Roman"/>
              </a:rPr>
              <a:t>o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dirty="0">
                <a:latin typeface="Times New Roman"/>
                <a:cs typeface="Times New Roman"/>
              </a:rPr>
              <a:t>r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c</a:t>
            </a:r>
            <a:r>
              <a:rPr sz="2900" spc="29" dirty="0">
                <a:latin typeface="Times New Roman"/>
                <a:cs typeface="Times New Roman"/>
              </a:rPr>
              <a:t>o</a:t>
            </a:r>
            <a:r>
              <a:rPr sz="2900" spc="-14" dirty="0">
                <a:latin typeface="Times New Roman"/>
                <a:cs typeface="Times New Roman"/>
              </a:rPr>
              <a:t>m</a:t>
            </a:r>
            <a:r>
              <a:rPr sz="2900" dirty="0">
                <a:latin typeface="Times New Roman"/>
                <a:cs typeface="Times New Roman"/>
              </a:rPr>
              <a:t>o 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áx</a:t>
            </a:r>
            <a:r>
              <a:rPr sz="2900" spc="25" dirty="0">
                <a:latin typeface="Times New Roman"/>
                <a:cs typeface="Times New Roman"/>
              </a:rPr>
              <a:t>i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dirty="0">
                <a:latin typeface="Times New Roman"/>
                <a:cs typeface="Times New Roman"/>
              </a:rPr>
              <a:t>o</a:t>
            </a:r>
            <a:r>
              <a:rPr sz="2900" spc="-71" dirty="0">
                <a:latin typeface="Times New Roman"/>
                <a:cs typeface="Times New Roman"/>
              </a:rPr>
              <a:t> </a:t>
            </a:r>
            <a:r>
              <a:rPr sz="2900" spc="19" dirty="0">
                <a:latin typeface="Times New Roman"/>
                <a:cs typeface="Times New Roman"/>
              </a:rPr>
              <a:t>u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dirty="0">
                <a:latin typeface="Times New Roman"/>
                <a:cs typeface="Times New Roman"/>
              </a:rPr>
              <a:t>a</a:t>
            </a:r>
            <a:r>
              <a:rPr sz="2900" spc="-67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ut</a:t>
            </a:r>
            <a:r>
              <a:rPr sz="2900" spc="-9" dirty="0">
                <a:latin typeface="Times New Roman"/>
                <a:cs typeface="Times New Roman"/>
              </a:rPr>
              <a:t>i</a:t>
            </a:r>
            <a:r>
              <a:rPr sz="2900" spc="5" dirty="0">
                <a:latin typeface="Times New Roman"/>
                <a:cs typeface="Times New Roman"/>
              </a:rPr>
              <a:t>li</a:t>
            </a:r>
            <a:r>
              <a:rPr sz="2900" spc="-5" dirty="0">
                <a:latin typeface="Times New Roman"/>
                <a:cs typeface="Times New Roman"/>
              </a:rPr>
              <a:t>z</a:t>
            </a:r>
            <a:r>
              <a:rPr sz="2900" spc="-29" dirty="0">
                <a:latin typeface="Times New Roman"/>
                <a:cs typeface="Times New Roman"/>
              </a:rPr>
              <a:t>a</a:t>
            </a:r>
            <a:r>
              <a:rPr sz="2900" spc="5" dirty="0">
                <a:latin typeface="Times New Roman"/>
                <a:cs typeface="Times New Roman"/>
              </a:rPr>
              <a:t>ció</a:t>
            </a:r>
            <a:r>
              <a:rPr sz="2900" dirty="0">
                <a:latin typeface="Times New Roman"/>
                <a:cs typeface="Times New Roman"/>
              </a:rPr>
              <a:t>n</a:t>
            </a:r>
            <a:r>
              <a:rPr sz="2900" spc="-76" dirty="0">
                <a:latin typeface="Times New Roman"/>
                <a:cs typeface="Times New Roman"/>
              </a:rPr>
              <a:t> 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spc="14" dirty="0">
                <a:latin typeface="Times New Roman"/>
                <a:cs typeface="Times New Roman"/>
              </a:rPr>
              <a:t>i</a:t>
            </a:r>
            <a:r>
              <a:rPr sz="2900" dirty="0">
                <a:latin typeface="Times New Roman"/>
                <a:cs typeface="Times New Roman"/>
              </a:rPr>
              <a:t>a</a:t>
            </a:r>
            <a:r>
              <a:rPr sz="2900" spc="-55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l</a:t>
            </a:r>
            <a:r>
              <a:rPr sz="2900" spc="-29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70</a:t>
            </a:r>
            <a:r>
              <a:rPr sz="2900" dirty="0">
                <a:latin typeface="Times New Roman"/>
                <a:cs typeface="Times New Roman"/>
              </a:rPr>
              <a:t>%</a:t>
            </a:r>
            <a:r>
              <a:rPr sz="2900" spc="-106" dirty="0">
                <a:latin typeface="Times New Roman"/>
                <a:cs typeface="Times New Roman"/>
              </a:rPr>
              <a:t> </a:t>
            </a:r>
            <a:r>
              <a:rPr sz="2900" spc="14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u</a:t>
            </a:r>
            <a:r>
              <a:rPr sz="2900" spc="14" dirty="0">
                <a:latin typeface="Times New Roman"/>
                <a:cs typeface="Times New Roman"/>
              </a:rPr>
              <a:t>r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spc="9" dirty="0">
                <a:latin typeface="Times New Roman"/>
                <a:cs typeface="Times New Roman"/>
              </a:rPr>
              <a:t>n</a:t>
            </a:r>
            <a:r>
              <a:rPr sz="2900" spc="5" dirty="0">
                <a:latin typeface="Times New Roman"/>
                <a:cs typeface="Times New Roman"/>
              </a:rPr>
              <a:t>t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121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u</a:t>
            </a:r>
            <a:r>
              <a:rPr sz="2900" dirty="0">
                <a:latin typeface="Times New Roman"/>
                <a:cs typeface="Times New Roman"/>
              </a:rPr>
              <a:t>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596375" y="1807992"/>
            <a:ext cx="2029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99325" y="2669430"/>
            <a:ext cx="2157095" cy="374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riod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126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23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10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66525" y="2669433"/>
            <a:ext cx="449522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inuto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34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(p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87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pe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iti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7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á</a:t>
            </a:r>
            <a:r>
              <a:rPr sz="2800" spc="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29" dirty="0">
                <a:latin typeface="Times New Roman"/>
                <a:cs typeface="Times New Roman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96375" y="3218074"/>
            <a:ext cx="2029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5512" y="3218073"/>
            <a:ext cx="7622661" cy="28195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30003">
              <a:lnSpc>
                <a:spcPts val="2955"/>
              </a:lnSpc>
              <a:spcBef>
                <a:spcPts val="147"/>
              </a:spcBef>
            </a:pP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23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47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enl</a:t>
            </a:r>
            <a:r>
              <a:rPr sz="2800" spc="-5" dirty="0">
                <a:latin typeface="Times New Roman"/>
                <a:cs typeface="Times New Roman"/>
              </a:rPr>
              <a:t>ac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lang="es-CO" sz="2800" dirty="0">
                <a:latin typeface="Times New Roman"/>
                <a:cs typeface="Times New Roman"/>
              </a:rPr>
              <a:t>s LAN y WAN:</a:t>
            </a:r>
            <a:r>
              <a:rPr sz="2800" spc="-8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ut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spc="5" dirty="0">
                <a:latin typeface="Times New Roman"/>
                <a:cs typeface="Times New Roman"/>
              </a:rPr>
              <a:t>li</a:t>
            </a:r>
            <a:r>
              <a:rPr sz="2800" dirty="0">
                <a:latin typeface="Times New Roman"/>
                <a:cs typeface="Times New Roman"/>
              </a:rPr>
              <a:t>za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ió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76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di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l</a:t>
            </a:r>
          </a:p>
          <a:p>
            <a:pPr marL="15746">
              <a:lnSpc>
                <a:spcPct val="99658"/>
              </a:lnSpc>
            </a:pPr>
            <a:r>
              <a:rPr sz="2800" spc="5" dirty="0">
                <a:latin typeface="Times New Roman"/>
                <a:cs typeface="Times New Roman"/>
              </a:rPr>
              <a:t>70</a:t>
            </a:r>
            <a:r>
              <a:rPr sz="2800" dirty="0">
                <a:latin typeface="Times New Roman"/>
                <a:cs typeface="Times New Roman"/>
              </a:rPr>
              <a:t>%</a:t>
            </a:r>
            <a:r>
              <a:rPr sz="2800" spc="-106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(p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67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iti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79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á</a:t>
            </a:r>
            <a:r>
              <a:rPr sz="2800" spc="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g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)</a:t>
            </a:r>
            <a:r>
              <a:rPr sz="2800" spc="-112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</a:t>
            </a:r>
            <a:r>
              <a:rPr sz="2800" spc="19" dirty="0">
                <a:latin typeface="Times New Roman"/>
                <a:cs typeface="Times New Roman"/>
              </a:rPr>
              <a:t>ur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nt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21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47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rio</a:t>
            </a:r>
            <a:r>
              <a:rPr sz="2800" spc="9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137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58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1</a:t>
            </a:r>
            <a:r>
              <a:rPr sz="2800" dirty="0">
                <a:latin typeface="Times New Roman"/>
                <a:cs typeface="Times New Roman"/>
              </a:rPr>
              <a:t>0 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inuto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2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1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21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ea</a:t>
            </a:r>
            <a:r>
              <a:rPr sz="2800" spc="5" dirty="0">
                <a:latin typeface="Times New Roman"/>
                <a:cs typeface="Times New Roman"/>
              </a:rPr>
              <a:t>bl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.</a:t>
            </a:r>
          </a:p>
          <a:p>
            <a:pPr marL="12699" marR="48631">
              <a:lnSpc>
                <a:spcPct val="95825"/>
              </a:lnSpc>
              <a:spcBef>
                <a:spcPts val="819"/>
              </a:spcBef>
            </a:pP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l t</a:t>
            </a:r>
            <a:r>
              <a:rPr sz="2800" spc="5" dirty="0">
                <a:latin typeface="Times New Roman"/>
                <a:cs typeface="Times New Roman"/>
              </a:rPr>
              <a:t>ie</a:t>
            </a: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spc="19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5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43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9" dirty="0">
                <a:latin typeface="Times New Roman"/>
                <a:cs typeface="Times New Roman"/>
              </a:rPr>
              <a:t>p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-9" dirty="0">
                <a:latin typeface="Times New Roman"/>
                <a:cs typeface="Times New Roman"/>
              </a:rPr>
              <a:t>s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3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72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sie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&lt; </a:t>
            </a:r>
            <a:r>
              <a:rPr sz="2800" spc="5" dirty="0">
                <a:latin typeface="Times New Roman"/>
                <a:cs typeface="Times New Roman"/>
              </a:rPr>
              <a:t>10</a:t>
            </a:r>
            <a:r>
              <a:rPr sz="2800" spc="19" dirty="0">
                <a:latin typeface="Times New Roman"/>
                <a:cs typeface="Times New Roman"/>
              </a:rPr>
              <a:t>0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s</a:t>
            </a:r>
          </a:p>
          <a:p>
            <a:pPr marL="12699" marR="99433">
              <a:lnSpc>
                <a:spcPts val="4170"/>
              </a:lnSpc>
              <a:spcBef>
                <a:spcPts val="428"/>
              </a:spcBef>
            </a:pP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á</a:t>
            </a:r>
            <a:r>
              <a:rPr sz="2800" spc="5" dirty="0">
                <a:latin typeface="Times New Roman"/>
                <a:cs typeface="Times New Roman"/>
              </a:rPr>
              <a:t>fi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5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5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9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ca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spc="14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+</a:t>
            </a: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ul</a:t>
            </a:r>
            <a:r>
              <a:rPr sz="2800" spc="-9" dirty="0">
                <a:latin typeface="Times New Roman"/>
                <a:cs typeface="Times New Roman"/>
              </a:rPr>
              <a:t>t</a:t>
            </a:r>
            <a:r>
              <a:rPr sz="2800" spc="5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ca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t</a:t>
            </a:r>
            <a:r>
              <a:rPr sz="2800" spc="-178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6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72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u</a:t>
            </a:r>
            <a:r>
              <a:rPr sz="2800" spc="14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era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12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l </a:t>
            </a:r>
            <a:r>
              <a:rPr sz="2800" spc="19" dirty="0">
                <a:latin typeface="Times New Roman"/>
                <a:cs typeface="Times New Roman"/>
              </a:rPr>
              <a:t>2</a:t>
            </a:r>
            <a:r>
              <a:rPr sz="2800" spc="5" dirty="0">
                <a:latin typeface="Times New Roman"/>
                <a:cs typeface="Times New Roman"/>
              </a:rPr>
              <a:t>0</a:t>
            </a:r>
            <a:r>
              <a:rPr sz="2800" dirty="0">
                <a:latin typeface="Times New Roman"/>
                <a:cs typeface="Times New Roman"/>
              </a:rPr>
              <a:t>%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19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0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33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CR</a:t>
            </a:r>
            <a:r>
              <a:rPr sz="2800" dirty="0">
                <a:latin typeface="Times New Roman"/>
                <a:cs typeface="Times New Roman"/>
              </a:rPr>
              <a:t>C: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37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b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7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19" dirty="0">
                <a:latin typeface="Times New Roman"/>
                <a:cs typeface="Times New Roman"/>
              </a:rPr>
              <a:t>b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62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á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42" dirty="0">
                <a:latin typeface="Times New Roman"/>
                <a:cs typeface="Times New Roman"/>
              </a:rPr>
              <a:t> 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33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</a:t>
            </a:r>
            <a:r>
              <a:rPr sz="2800" spc="-13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po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67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b</a:t>
            </a:r>
            <a:r>
              <a:rPr sz="2800" spc="19" dirty="0">
                <a:latin typeface="Times New Roman"/>
                <a:cs typeface="Times New Roman"/>
              </a:rPr>
              <a:t>y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-29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lang="es-CO" sz="2800" dirty="0">
              <a:latin typeface="Times New Roman"/>
              <a:cs typeface="Times New Roman"/>
            </a:endParaRPr>
          </a:p>
          <a:p>
            <a:pPr marL="12699" marR="99433">
              <a:lnSpc>
                <a:spcPts val="4170"/>
              </a:lnSpc>
              <a:spcBef>
                <a:spcPts val="428"/>
              </a:spcBef>
            </a:pPr>
            <a:r>
              <a:rPr lang="es-CO" sz="2800" dirty="0">
                <a:solidFill>
                  <a:srgbClr val="0070C0"/>
                </a:solidFill>
                <a:latin typeface="Times New Roman"/>
                <a:cs typeface="Times New Roman"/>
              </a:rPr>
              <a:t>Ver </a:t>
            </a:r>
            <a:r>
              <a:rPr lang="es-CO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check</a:t>
            </a:r>
            <a:r>
              <a:rPr lang="es-CO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s-CO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list</a:t>
            </a:r>
            <a:r>
              <a:rPr lang="es-CO" sz="2800" dirty="0">
                <a:solidFill>
                  <a:srgbClr val="0070C0"/>
                </a:solidFill>
                <a:latin typeface="Times New Roman"/>
                <a:cs typeface="Times New Roman"/>
              </a:rPr>
              <a:t> del capítulo 3.</a:t>
            </a:r>
            <a:endParaRPr sz="28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6375" y="4599071"/>
            <a:ext cx="202946" cy="14385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795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947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8EAD-2C4F-4A31-B9FD-CBA7FEA32A38}" type="datetime1">
              <a:rPr lang="es-CO" smtClean="0"/>
              <a:t>10/09/2024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z="1200"/>
              <a:t>Caracterización red actual</a:t>
            </a:r>
            <a:endParaRPr lang="en-US" sz="1200" dirty="0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z="1200"/>
              <a:pPr/>
              <a:t>19</a:t>
            </a:fld>
            <a:endParaRPr lang="en-US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3233360" y="1331245"/>
            <a:ext cx="7355331" cy="13340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81144" marR="61031">
              <a:lnSpc>
                <a:spcPts val="4594"/>
              </a:lnSpc>
              <a:spcBef>
                <a:spcPts val="229"/>
              </a:spcBef>
            </a:pP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lang="es-CO"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ontenido</a:t>
            </a:r>
            <a:endParaRPr sz="45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1965"/>
              </a:spcBef>
            </a:pPr>
            <a:r>
              <a:rPr sz="3200" dirty="0" err="1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3200" spc="5" dirty="0" err="1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dirty="0" err="1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5" dirty="0" err="1">
                <a:solidFill>
                  <a:srgbClr val="0070C0"/>
                </a:solidFill>
                <a:latin typeface="Times New Roman"/>
                <a:cs typeface="Times New Roman"/>
              </a:rPr>
              <a:t>ac</a:t>
            </a:r>
            <a:r>
              <a:rPr sz="3200" spc="-14" dirty="0" err="1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3200" spc="5" dirty="0" err="1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dirty="0" err="1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-25" dirty="0" err="1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spc="5" dirty="0" err="1">
                <a:solidFill>
                  <a:srgbClr val="0070C0"/>
                </a:solidFill>
                <a:latin typeface="Times New Roman"/>
                <a:cs typeface="Times New Roman"/>
              </a:rPr>
              <a:t>z</a:t>
            </a:r>
            <a:r>
              <a:rPr sz="3200" spc="9" dirty="0" err="1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dirty="0" err="1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a </a:t>
            </a:r>
            <a:r>
              <a:rPr lang="es-MX"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3200" dirty="0" err="1">
                <a:solidFill>
                  <a:srgbClr val="0070C0"/>
                </a:solidFill>
                <a:latin typeface="Times New Roman"/>
                <a:cs typeface="Times New Roman"/>
              </a:rPr>
              <a:t>f</a:t>
            </a:r>
            <a:r>
              <a:rPr sz="3200" spc="-9" dirty="0" err="1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5" dirty="0" err="1">
                <a:solidFill>
                  <a:srgbClr val="0070C0"/>
                </a:solidFill>
                <a:latin typeface="Times New Roman"/>
                <a:cs typeface="Times New Roman"/>
              </a:rPr>
              <a:t>ae</a:t>
            </a:r>
            <a:r>
              <a:rPr sz="3200" spc="-9" dirty="0" err="1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3200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3200" spc="-9" dirty="0" err="1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5" dirty="0" err="1">
                <a:solidFill>
                  <a:srgbClr val="0070C0"/>
                </a:solidFill>
                <a:latin typeface="Times New Roman"/>
                <a:cs typeface="Times New Roman"/>
              </a:rPr>
              <a:t>uc</a:t>
            </a:r>
            <a:r>
              <a:rPr sz="3200" spc="-14" dirty="0" err="1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3200" spc="5" dirty="0" err="1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3200" spc="-9" dirty="0" err="1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dirty="0" err="1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9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spc="-9" dirty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lang="es-CO" sz="3200" dirty="0">
                <a:solidFill>
                  <a:srgbClr val="0070C0"/>
                </a:solidFill>
                <a:latin typeface="Times New Roman"/>
                <a:cs typeface="Times New Roman"/>
              </a:rPr>
              <a:t> red</a:t>
            </a:r>
            <a:endParaRPr sz="32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01127" y="2233018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74212" y="2233018"/>
            <a:ext cx="60535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15524" y="2778479"/>
            <a:ext cx="177800" cy="16532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58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72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71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42602" y="2778479"/>
            <a:ext cx="5350124" cy="16532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52568">
              <a:lnSpc>
                <a:spcPts val="2549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5" dirty="0">
                <a:latin typeface="Times New Roman"/>
                <a:cs typeface="Times New Roman"/>
              </a:rPr>
              <a:t>tr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5" dirty="0">
                <a:latin typeface="Times New Roman"/>
                <a:cs typeface="Times New Roman"/>
              </a:rPr>
              <a:t>ct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óg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a y </a:t>
            </a:r>
            <a:r>
              <a:rPr sz="2400" spc="-19" dirty="0">
                <a:latin typeface="Times New Roman"/>
                <a:cs typeface="Times New Roman"/>
              </a:rPr>
              <a:t>f</a:t>
            </a:r>
            <a:r>
              <a:rPr sz="2400" spc="5" dirty="0">
                <a:latin typeface="Times New Roman"/>
                <a:cs typeface="Times New Roman"/>
              </a:rPr>
              <a:t>í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580"/>
              </a:spcBef>
            </a:pPr>
            <a:r>
              <a:rPr sz="2400" spc="-5" dirty="0">
                <a:latin typeface="Times New Roman"/>
                <a:cs typeface="Times New Roman"/>
              </a:rPr>
              <a:t>D</a:t>
            </a:r>
            <a:r>
              <a:rPr sz="2400" spc="5" dirty="0">
                <a:latin typeface="Times New Roman"/>
                <a:cs typeface="Times New Roman"/>
              </a:rPr>
              <a:t>ir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-5" dirty="0">
                <a:latin typeface="Times New Roman"/>
                <a:cs typeface="Times New Roman"/>
              </a:rPr>
              <a:t>c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9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45" dirty="0">
                <a:latin typeface="Times New Roman"/>
                <a:cs typeface="Times New Roman"/>
              </a:rPr>
              <a:t>m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 y a</a:t>
            </a:r>
            <a:r>
              <a:rPr sz="2400" spc="-9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gn</a:t>
            </a:r>
            <a:r>
              <a:rPr sz="2400" spc="5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ón de</a:t>
            </a:r>
            <a:r>
              <a:rPr sz="2400" spc="-9" dirty="0">
                <a:latin typeface="Times New Roman"/>
                <a:cs typeface="Times New Roman"/>
              </a:rPr>
              <a:t> n</a:t>
            </a:r>
            <a:r>
              <a:rPr sz="2400" spc="9" dirty="0">
                <a:latin typeface="Times New Roman"/>
                <a:cs typeface="Times New Roman"/>
              </a:rPr>
              <a:t>o</a:t>
            </a:r>
            <a:r>
              <a:rPr sz="2400" spc="-4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  <a:p>
            <a:pPr marL="12699" marR="52568">
              <a:lnSpc>
                <a:spcPct val="95825"/>
              </a:lnSpc>
              <a:spcBef>
                <a:spcPts val="720"/>
              </a:spcBef>
            </a:pPr>
            <a:r>
              <a:rPr sz="2400" spc="-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ab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spc="-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ado</a:t>
            </a:r>
            <a:r>
              <a:rPr sz="2400" spc="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 </a:t>
            </a:r>
            <a:r>
              <a:rPr sz="2400" spc="-4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ed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os de </a:t>
            </a:r>
            <a:r>
              <a:rPr sz="2400" spc="-5" dirty="0">
                <a:latin typeface="Times New Roman"/>
                <a:cs typeface="Times New Roman"/>
              </a:rPr>
              <a:t>tr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5" dirty="0">
                <a:latin typeface="Times New Roman"/>
                <a:cs typeface="Times New Roman"/>
              </a:rPr>
              <a:t>s</a:t>
            </a:r>
            <a:r>
              <a:rPr sz="2400" spc="-45" dirty="0">
                <a:latin typeface="Times New Roman"/>
                <a:cs typeface="Times New Roman"/>
              </a:rPr>
              <a:t>m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s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ón</a:t>
            </a:r>
            <a:endParaRPr sz="2400">
              <a:latin typeface="Times New Roman"/>
              <a:cs typeface="Times New Roman"/>
            </a:endParaRPr>
          </a:p>
          <a:p>
            <a:pPr marL="12699" marR="52568">
              <a:lnSpc>
                <a:spcPct val="95825"/>
              </a:lnSpc>
              <a:spcBef>
                <a:spcPts val="710"/>
              </a:spcBef>
            </a:pP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spc="9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cc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s de </a:t>
            </a:r>
            <a:r>
              <a:rPr sz="2400" spc="5" dirty="0">
                <a:latin typeface="Times New Roman"/>
                <a:cs typeface="Times New Roman"/>
              </a:rPr>
              <a:t>ar</a:t>
            </a:r>
            <a:r>
              <a:rPr sz="2400" dirty="0">
                <a:latin typeface="Times New Roman"/>
                <a:cs typeface="Times New Roman"/>
              </a:rPr>
              <a:t>q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-5" dirty="0">
                <a:latin typeface="Times New Roman"/>
                <a:cs typeface="Times New Roman"/>
              </a:rPr>
              <a:t>it</a:t>
            </a:r>
            <a:r>
              <a:rPr sz="2400" spc="-9" dirty="0">
                <a:latin typeface="Times New Roman"/>
                <a:cs typeface="Times New Roman"/>
              </a:rPr>
              <a:t>ec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u</a:t>
            </a: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 y </a:t>
            </a:r>
            <a:r>
              <a:rPr sz="2400" spc="5" dirty="0">
                <a:latin typeface="Times New Roman"/>
                <a:cs typeface="Times New Roman"/>
              </a:rPr>
              <a:t>a</a:t>
            </a:r>
            <a:r>
              <a:rPr sz="2400" spc="-29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01127" y="4587856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33361" y="4587856"/>
            <a:ext cx="193681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3200" spc="-9" dirty="0">
                <a:solidFill>
                  <a:srgbClr val="0070C0"/>
                </a:solidFill>
                <a:latin typeface="Times New Roman"/>
                <a:cs typeface="Times New Roman"/>
              </a:rPr>
              <a:t>m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p</a:t>
            </a:r>
            <a:r>
              <a:rPr sz="3200" spc="-25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3200" spc="9" dirty="0">
                <a:solidFill>
                  <a:srgbClr val="0070C0"/>
                </a:solidFill>
                <a:latin typeface="Times New Roman"/>
                <a:cs typeface="Times New Roman"/>
              </a:rPr>
              <a:t>b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67693" y="4587853"/>
            <a:ext cx="5271338" cy="13164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986" marR="45716">
              <a:lnSpc>
                <a:spcPts val="3370"/>
              </a:lnSpc>
              <a:spcBef>
                <a:spcPts val="168"/>
              </a:spcBef>
            </a:pPr>
            <a:r>
              <a:rPr sz="3200" spc="-14" dirty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spc="9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“</a:t>
            </a:r>
            <a:r>
              <a:rPr lang="es-MX"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3200" spc="5" dirty="0" err="1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spc="-14" dirty="0" err="1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3200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u</a:t>
            </a:r>
            <a:r>
              <a:rPr sz="3200" spc="5" dirty="0" err="1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” 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19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spc="-14" dirty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a </a:t>
            </a:r>
            <a:r>
              <a:rPr sz="3200" spc="-14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d</a:t>
            </a:r>
          </a:p>
          <a:p>
            <a:pPr marL="12699" marR="6556">
              <a:lnSpc>
                <a:spcPct val="95825"/>
              </a:lnSpc>
              <a:spcBef>
                <a:spcPts val="534"/>
              </a:spcBef>
            </a:pP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nd</a:t>
            </a:r>
            <a:r>
              <a:rPr sz="2400" spc="14" dirty="0">
                <a:latin typeface="Times New Roman"/>
                <a:cs typeface="Times New Roman"/>
              </a:rPr>
              <a:t>i</a:t>
            </a:r>
            <a:r>
              <a:rPr sz="2400" spc="-45" dirty="0">
                <a:latin typeface="Times New Roman"/>
                <a:cs typeface="Times New Roman"/>
              </a:rPr>
              <a:t>m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n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o, </a:t>
            </a:r>
            <a:r>
              <a:rPr sz="2400" spc="-5" dirty="0">
                <a:latin typeface="Times New Roman"/>
                <a:cs typeface="Times New Roman"/>
              </a:rPr>
              <a:t>D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spon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-5" dirty="0">
                <a:latin typeface="Times New Roman"/>
                <a:cs typeface="Times New Roman"/>
              </a:rPr>
              <a:t>il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25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ad y </a:t>
            </a:r>
            <a:r>
              <a:rPr sz="2400" spc="-5" dirty="0">
                <a:latin typeface="Times New Roman"/>
                <a:cs typeface="Times New Roman"/>
              </a:rPr>
              <a:t>U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il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z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9" dirty="0">
                <a:latin typeface="Times New Roman"/>
                <a:cs typeface="Times New Roman"/>
              </a:rPr>
              <a:t>c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ón</a:t>
            </a:r>
          </a:p>
          <a:p>
            <a:pPr marL="12699">
              <a:lnSpc>
                <a:spcPct val="95825"/>
              </a:lnSpc>
              <a:spcBef>
                <a:spcPts val="722"/>
              </a:spcBef>
            </a:pP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9" dirty="0">
                <a:latin typeface="Times New Roman"/>
                <a:cs typeface="Times New Roman"/>
              </a:rPr>
              <a:t>f</a:t>
            </a:r>
            <a:r>
              <a:rPr sz="2400" spc="-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c</a:t>
            </a:r>
            <a:r>
              <a:rPr sz="2400" spc="-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a, </a:t>
            </a:r>
            <a:r>
              <a:rPr sz="2400" spc="-29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5" dirty="0">
                <a:latin typeface="Times New Roman"/>
                <a:cs typeface="Times New Roman"/>
              </a:rPr>
              <a:t>tr</a:t>
            </a:r>
            <a:r>
              <a:rPr sz="2400" dirty="0">
                <a:latin typeface="Times New Roman"/>
                <a:cs typeface="Times New Roman"/>
              </a:rPr>
              <a:t>aso</a:t>
            </a:r>
            <a:r>
              <a:rPr sz="2400" spc="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14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29" dirty="0">
                <a:latin typeface="Times New Roman"/>
                <a:cs typeface="Times New Roman"/>
              </a:rPr>
              <a:t>m</a:t>
            </a:r>
            <a:r>
              <a:rPr sz="2400" spc="9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o de Resp</a:t>
            </a:r>
            <a:r>
              <a:rPr sz="2400" spc="-5" dirty="0">
                <a:latin typeface="Times New Roman"/>
                <a:cs typeface="Times New Roman"/>
              </a:rPr>
              <a:t>u</a:t>
            </a:r>
            <a:r>
              <a:rPr sz="2400" spc="-9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s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15524" y="5131793"/>
            <a:ext cx="177800" cy="12145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595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72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42604" y="5131789"/>
            <a:ext cx="1119403" cy="772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na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spc="-5" dirty="0">
                <a:latin typeface="Times New Roman"/>
                <a:cs typeface="Times New Roman"/>
              </a:rPr>
              <a:t>i</a:t>
            </a:r>
            <a:r>
              <a:rPr sz="2400" spc="5" dirty="0">
                <a:latin typeface="Times New Roman"/>
                <a:cs typeface="Times New Roman"/>
              </a:rPr>
              <a:t>z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595"/>
              </a:spcBef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na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spc="-5" dirty="0">
                <a:latin typeface="Times New Roman"/>
                <a:cs typeface="Times New Roman"/>
              </a:rPr>
              <a:t>i</a:t>
            </a:r>
            <a:r>
              <a:rPr sz="2400" spc="5" dirty="0">
                <a:latin typeface="Times New Roman"/>
                <a:cs typeface="Times New Roman"/>
              </a:rPr>
              <a:t>z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42601" y="6016089"/>
            <a:ext cx="589930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ado 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e 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spc="-9" dirty="0">
                <a:latin typeface="Times New Roman"/>
                <a:cs typeface="Times New Roman"/>
              </a:rPr>
              <a:t>q</a:t>
            </a:r>
            <a:r>
              <a:rPr sz="2400" dirty="0">
                <a:latin typeface="Times New Roman"/>
                <a:cs typeface="Times New Roman"/>
              </a:rPr>
              <a:t>u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pos de </a:t>
            </a:r>
            <a:r>
              <a:rPr sz="2400" spc="-19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ed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(r</a:t>
            </a:r>
            <a:r>
              <a:rPr sz="2400" dirty="0">
                <a:latin typeface="Times New Roman"/>
                <a:cs typeface="Times New Roman"/>
              </a:rPr>
              <a:t>ou</a:t>
            </a:r>
            <a:r>
              <a:rPr sz="2400" spc="-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s,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Times New Roman"/>
                <a:cs typeface="Times New Roman"/>
              </a:rPr>
              <a:t>wi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che</a:t>
            </a:r>
            <a:r>
              <a:rPr sz="2400" spc="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9" dirty="0">
                <a:latin typeface="Times New Roman"/>
                <a:cs typeface="Times New Roman"/>
              </a:rPr>
              <a:t>…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110664" y="6855762"/>
            <a:ext cx="478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00EC8-26EC-4A42-8FA9-01DDAFF27B98}" type="datetime1">
              <a:rPr lang="es-CO" smtClean="0"/>
              <a:t>10/09/2024</a:t>
            </a:fld>
            <a:endParaRPr lang="en-US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928556" y="890809"/>
            <a:ext cx="8207756" cy="31247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9405" marR="57393" indent="-80957">
              <a:lnSpc>
                <a:spcPts val="4594"/>
              </a:lnSpc>
              <a:spcBef>
                <a:spcPts val="229"/>
              </a:spcBef>
            </a:pP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He</a:t>
            </a:r>
            <a:r>
              <a:rPr sz="45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14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-19" dirty="0" err="1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s-CO" sz="4500" dirty="0">
                <a:solidFill>
                  <a:srgbClr val="FF0000"/>
                </a:solidFill>
                <a:latin typeface="Times New Roman"/>
                <a:cs typeface="Times New Roman"/>
              </a:rPr>
              <a:t> de análisis</a:t>
            </a:r>
            <a:endParaRPr sz="45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699">
              <a:lnSpc>
                <a:spcPts val="3679"/>
              </a:lnSpc>
              <a:spcBef>
                <a:spcPts val="2153"/>
              </a:spcBef>
            </a:pPr>
            <a:r>
              <a:rPr sz="3200" spc="-5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on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-25" dirty="0">
                <a:latin typeface="Times New Roman"/>
                <a:cs typeface="Times New Roman"/>
              </a:rPr>
              <a:t>t</a:t>
            </a:r>
            <a:r>
              <a:rPr sz="3200" spc="-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o</a:t>
            </a:r>
            <a:r>
              <a:rPr sz="3200" spc="14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9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vi</a:t>
            </a:r>
            <a:r>
              <a:rPr sz="3200" spc="5" dirty="0">
                <a:latin typeface="Times New Roman"/>
                <a:cs typeface="Times New Roman"/>
              </a:rPr>
              <a:t>c</a:t>
            </a:r>
            <a:r>
              <a:rPr sz="3200" spc="-5" dirty="0">
                <a:latin typeface="Times New Roman"/>
                <a:cs typeface="Times New Roman"/>
              </a:rPr>
              <a:t>io</a:t>
            </a:r>
            <a:r>
              <a:rPr sz="3200" dirty="0">
                <a:latin typeface="Times New Roman"/>
                <a:cs typeface="Times New Roman"/>
              </a:rPr>
              <a:t>s (N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g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9" dirty="0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) </a:t>
            </a:r>
          </a:p>
          <a:p>
            <a:pPr marL="12699">
              <a:lnSpc>
                <a:spcPts val="3679"/>
              </a:lnSpc>
              <a:spcBef>
                <a:spcPts val="960"/>
              </a:spcBef>
            </a:pPr>
            <a:r>
              <a:rPr sz="3200" spc="5" dirty="0">
                <a:latin typeface="Times New Roman"/>
                <a:cs typeface="Times New Roman"/>
              </a:rPr>
              <a:t>Ana</a:t>
            </a:r>
            <a:r>
              <a:rPr sz="3200" spc="-5" dirty="0">
                <a:latin typeface="Times New Roman"/>
                <a:cs typeface="Times New Roman"/>
              </a:rPr>
              <a:t>l</a:t>
            </a:r>
            <a:r>
              <a:rPr sz="3200" spc="-25" dirty="0">
                <a:latin typeface="Times New Roman"/>
                <a:cs typeface="Times New Roman"/>
              </a:rPr>
              <a:t>i</a:t>
            </a:r>
            <a:r>
              <a:rPr sz="3200" spc="-5" dirty="0">
                <a:latin typeface="Times New Roman"/>
                <a:cs typeface="Times New Roman"/>
              </a:rPr>
              <a:t>z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spc="-5" dirty="0">
                <a:latin typeface="Times New Roman"/>
                <a:cs typeface="Times New Roman"/>
              </a:rPr>
              <a:t>d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9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 </a:t>
            </a:r>
            <a:r>
              <a:rPr sz="3200" spc="-5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-5" dirty="0">
                <a:latin typeface="Times New Roman"/>
                <a:cs typeface="Times New Roman"/>
              </a:rPr>
              <a:t>oc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s (</a:t>
            </a:r>
            <a:r>
              <a:rPr sz="3200" spc="5" dirty="0">
                <a:latin typeface="Times New Roman"/>
                <a:cs typeface="Times New Roman"/>
              </a:rPr>
              <a:t>W</a:t>
            </a:r>
            <a:r>
              <a:rPr sz="3200" spc="-2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ha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9" dirty="0">
                <a:latin typeface="Times New Roman"/>
                <a:cs typeface="Times New Roman"/>
              </a:rPr>
              <a:t>k</a:t>
            </a:r>
            <a:r>
              <a:rPr sz="3200" dirty="0">
                <a:latin typeface="Times New Roman"/>
                <a:cs typeface="Times New Roman"/>
              </a:rPr>
              <a:t>) </a:t>
            </a:r>
          </a:p>
          <a:p>
            <a:pPr marL="12699">
              <a:lnSpc>
                <a:spcPts val="3679"/>
              </a:lnSpc>
              <a:spcBef>
                <a:spcPts val="960"/>
              </a:spcBef>
            </a:pPr>
            <a:r>
              <a:rPr sz="3200" spc="-5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u</a:t>
            </a:r>
            <a:r>
              <a:rPr sz="3200" spc="-5" dirty="0">
                <a:latin typeface="Times New Roman"/>
                <a:cs typeface="Times New Roman"/>
              </a:rPr>
              <a:t>lt</a:t>
            </a:r>
            <a:r>
              <a:rPr sz="3200" dirty="0">
                <a:latin typeface="Times New Roman"/>
                <a:cs typeface="Times New Roman"/>
              </a:rPr>
              <a:t>i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5" dirty="0">
                <a:latin typeface="Times New Roman"/>
                <a:cs typeface="Times New Roman"/>
              </a:rPr>
              <a:t>ut</a:t>
            </a:r>
            <a:r>
              <a:rPr sz="3200" spc="9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 </a:t>
            </a:r>
            <a:r>
              <a:rPr sz="3200" spc="-2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spc="-9" dirty="0">
                <a:latin typeface="Times New Roman"/>
                <a:cs typeface="Times New Roman"/>
              </a:rPr>
              <a:t>f</a:t>
            </a:r>
            <a:r>
              <a:rPr sz="3200" dirty="0">
                <a:latin typeface="Times New Roman"/>
                <a:cs typeface="Times New Roman"/>
              </a:rPr>
              <a:t>f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c</a:t>
            </a:r>
            <a:r>
              <a:rPr sz="3200" spc="19" dirty="0">
                <a:latin typeface="Times New Roman"/>
                <a:cs typeface="Times New Roman"/>
              </a:rPr>
              <a:t> </a:t>
            </a:r>
            <a:r>
              <a:rPr sz="3200" spc="-19" dirty="0">
                <a:latin typeface="Times New Roman"/>
                <a:cs typeface="Times New Roman"/>
              </a:rPr>
              <a:t>G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spc="-5" dirty="0">
                <a:latin typeface="Times New Roman"/>
                <a:cs typeface="Times New Roman"/>
              </a:rPr>
              <a:t>ph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 </a:t>
            </a:r>
            <a:r>
              <a:rPr sz="3200" spc="-5" dirty="0">
                <a:latin typeface="Times New Roman"/>
                <a:cs typeface="Times New Roman"/>
              </a:rPr>
              <a:t>(</a:t>
            </a:r>
            <a:r>
              <a:rPr sz="3200" spc="-14" dirty="0">
                <a:latin typeface="Times New Roman"/>
                <a:cs typeface="Times New Roman"/>
              </a:rPr>
              <a:t>M</a:t>
            </a:r>
            <a:r>
              <a:rPr sz="3200" dirty="0">
                <a:latin typeface="Times New Roman"/>
                <a:cs typeface="Times New Roman"/>
              </a:rPr>
              <a:t>RT</a:t>
            </a:r>
            <a:r>
              <a:rPr sz="3200" spc="5" dirty="0">
                <a:latin typeface="Times New Roman"/>
                <a:cs typeface="Times New Roman"/>
              </a:rPr>
              <a:t>G)</a:t>
            </a:r>
            <a:endParaRPr sz="3200" dirty="0">
              <a:latin typeface="Times New Roman"/>
              <a:cs typeface="Times New Roman"/>
            </a:endParaRPr>
          </a:p>
          <a:p>
            <a:pPr marL="12699" marR="57393">
              <a:lnSpc>
                <a:spcPct val="95825"/>
              </a:lnSpc>
              <a:spcBef>
                <a:spcPts val="985"/>
              </a:spcBef>
            </a:pPr>
            <a:r>
              <a:rPr sz="3200" spc="-5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u</a:t>
            </a:r>
            <a:r>
              <a:rPr sz="3200" spc="5" dirty="0">
                <a:latin typeface="Times New Roman"/>
                <a:cs typeface="Times New Roman"/>
              </a:rPr>
              <a:t>eb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19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 </a:t>
            </a:r>
            <a:r>
              <a:rPr sz="3200" spc="-9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5" dirty="0">
                <a:latin typeface="Times New Roman"/>
                <a:cs typeface="Times New Roman"/>
              </a:rPr>
              <a:t>ni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o</a:t>
            </a:r>
            <a:r>
              <a:rPr sz="3200" spc="19" dirty="0">
                <a:latin typeface="Times New Roman"/>
                <a:cs typeface="Times New Roman"/>
              </a:rPr>
              <a:t> </a:t>
            </a:r>
            <a:r>
              <a:rPr sz="3200" spc="-14" dirty="0">
                <a:latin typeface="Times New Roman"/>
                <a:cs typeface="Times New Roman"/>
              </a:rPr>
              <a:t>R</a:t>
            </a:r>
            <a:r>
              <a:rPr sz="3200" spc="-25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ON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96378" y="1816586"/>
            <a:ext cx="228853" cy="40909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786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964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952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965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1396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1495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8556" y="4173325"/>
            <a:ext cx="1021328" cy="1734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9060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C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1227"/>
              </a:spcBef>
            </a:pPr>
            <a:r>
              <a:rPr sz="3200" dirty="0">
                <a:latin typeface="Times New Roman"/>
                <a:cs typeface="Times New Roman"/>
              </a:rPr>
              <a:t>C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12699" marR="6849">
              <a:lnSpc>
                <a:spcPct val="95825"/>
              </a:lnSpc>
              <a:spcBef>
                <a:spcPts val="1495"/>
              </a:spcBef>
            </a:pPr>
            <a:r>
              <a:rPr sz="3200" dirty="0">
                <a:latin typeface="Times New Roman"/>
                <a:cs typeface="Times New Roman"/>
              </a:rPr>
              <a:t>C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5" dirty="0">
                <a:latin typeface="Times New Roman"/>
                <a:cs typeface="Times New Roman"/>
              </a:rPr>
              <a:t>co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57261" y="4173325"/>
            <a:ext cx="4395283" cy="1734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5" dirty="0">
                <a:latin typeface="Times New Roman"/>
                <a:cs typeface="Times New Roman"/>
              </a:rPr>
              <a:t>c</a:t>
            </a:r>
            <a:r>
              <a:rPr sz="3200" spc="-5" dirty="0">
                <a:latin typeface="Times New Roman"/>
                <a:cs typeface="Times New Roman"/>
              </a:rPr>
              <a:t>ov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25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y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-5" dirty="0">
                <a:latin typeface="Times New Roman"/>
                <a:cs typeface="Times New Roman"/>
              </a:rPr>
              <a:t>oc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l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(C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spc="-5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14223" marR="61031">
              <a:lnSpc>
                <a:spcPct val="95825"/>
              </a:lnSpc>
              <a:spcBef>
                <a:spcPts val="1227"/>
              </a:spcBef>
            </a:pPr>
            <a:r>
              <a:rPr sz="3200" spc="-25" dirty="0">
                <a:latin typeface="Times New Roman"/>
                <a:cs typeface="Times New Roman"/>
              </a:rPr>
              <a:t>I</a:t>
            </a:r>
            <a:r>
              <a:rPr sz="3200" spc="-9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5" dirty="0">
                <a:latin typeface="Times New Roman"/>
                <a:cs typeface="Times New Roman"/>
              </a:rPr>
              <a:t>Ne</a:t>
            </a:r>
            <a:r>
              <a:rPr sz="3200" spc="-5" dirty="0">
                <a:latin typeface="Times New Roman"/>
                <a:cs typeface="Times New Roman"/>
              </a:rPr>
              <a:t>tF</a:t>
            </a:r>
            <a:r>
              <a:rPr sz="3200" spc="-25" dirty="0">
                <a:latin typeface="Times New Roman"/>
                <a:cs typeface="Times New Roman"/>
              </a:rPr>
              <a:t>l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w </a:t>
            </a:r>
            <a:r>
              <a:rPr sz="3200" spc="-5" dirty="0">
                <a:latin typeface="Times New Roman"/>
                <a:cs typeface="Times New Roman"/>
              </a:rPr>
              <a:t>techn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-5" dirty="0">
                <a:latin typeface="Times New Roman"/>
                <a:cs typeface="Times New Roman"/>
              </a:rPr>
              <a:t>o</a:t>
            </a:r>
            <a:r>
              <a:rPr sz="3200" spc="5" dirty="0">
                <a:latin typeface="Times New Roman"/>
                <a:cs typeface="Times New Roman"/>
              </a:rPr>
              <a:t>g</a:t>
            </a:r>
            <a:r>
              <a:rPr sz="3200" dirty="0">
                <a:latin typeface="Times New Roman"/>
                <a:cs typeface="Times New Roman"/>
              </a:rPr>
              <a:t>y</a:t>
            </a:r>
            <a:endParaRPr sz="3200">
              <a:latin typeface="Times New Roman"/>
              <a:cs typeface="Times New Roman"/>
            </a:endParaRPr>
          </a:p>
          <a:p>
            <a:pPr marL="12699" marR="61031">
              <a:lnSpc>
                <a:spcPct val="95825"/>
              </a:lnSpc>
              <a:spcBef>
                <a:spcPts val="1495"/>
              </a:spcBef>
            </a:pPr>
            <a:r>
              <a:rPr sz="3200" dirty="0">
                <a:latin typeface="Times New Roman"/>
                <a:cs typeface="Times New Roman"/>
              </a:rPr>
              <a:t>Prime.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110664" y="6854238"/>
            <a:ext cx="3250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C199-303D-406B-81C7-DB4CDA38F6BA}" type="datetime1">
              <a:rPr lang="es-CO" smtClean="0"/>
              <a:t>10/09/2024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912" y="3639819"/>
            <a:ext cx="324485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5656902" y="890806"/>
            <a:ext cx="218760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500" spc="-2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endParaRPr sz="45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01127" y="2045185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30308" y="2045189"/>
            <a:ext cx="7330888" cy="920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C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ac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25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z</a:t>
            </a:r>
            <a:r>
              <a:rPr sz="3200" spc="9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r </a:t>
            </a:r>
            <a:r>
              <a:rPr sz="3200" spc="-25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19" dirty="0">
                <a:latin typeface="Times New Roman"/>
                <a:cs typeface="Times New Roman"/>
              </a:rPr>
              <a:t> 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d </a:t>
            </a:r>
            <a:r>
              <a:rPr sz="3200" spc="5" dirty="0">
                <a:latin typeface="Times New Roman"/>
                <a:cs typeface="Times New Roman"/>
              </a:rPr>
              <a:t>ex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-9" dirty="0">
                <a:latin typeface="Times New Roman"/>
                <a:cs typeface="Times New Roman"/>
              </a:rPr>
              <a:t>s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en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e </a:t>
            </a:r>
            <a:r>
              <a:rPr sz="3200" spc="5" dirty="0">
                <a:latin typeface="Times New Roman"/>
                <a:cs typeface="Times New Roman"/>
              </a:rPr>
              <a:t>an</a:t>
            </a:r>
            <a:r>
              <a:rPr sz="3200" spc="-14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19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</a:t>
            </a:r>
            <a:r>
              <a:rPr sz="3200" spc="-9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spc="5" dirty="0">
                <a:latin typeface="Times New Roman"/>
                <a:cs typeface="Times New Roman"/>
              </a:rPr>
              <a:t>ña</a:t>
            </a:r>
            <a:r>
              <a:rPr sz="3200" dirty="0">
                <a:latin typeface="Times New Roman"/>
                <a:cs typeface="Times New Roman"/>
              </a:rPr>
              <a:t>r</a:t>
            </a:r>
          </a:p>
          <a:p>
            <a:pPr marL="15746" marR="61031">
              <a:lnSpc>
                <a:spcPct val="95825"/>
              </a:lnSpc>
            </a:pPr>
            <a:r>
              <a:rPr sz="3200" spc="-5" dirty="0">
                <a:latin typeface="Times New Roman"/>
                <a:cs typeface="Times New Roman"/>
              </a:rPr>
              <a:t>l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-5" dirty="0" err="1">
                <a:latin typeface="Times New Roman"/>
                <a:cs typeface="Times New Roman"/>
              </a:rPr>
              <a:t>m</a:t>
            </a:r>
            <a:r>
              <a:rPr sz="3200" spc="5" dirty="0" err="1">
                <a:latin typeface="Times New Roman"/>
                <a:cs typeface="Times New Roman"/>
              </a:rPr>
              <a:t>e</a:t>
            </a:r>
            <a:r>
              <a:rPr sz="3200" spc="-25" dirty="0" err="1">
                <a:latin typeface="Times New Roman"/>
                <a:cs typeface="Times New Roman"/>
              </a:rPr>
              <a:t>j</a:t>
            </a:r>
            <a:r>
              <a:rPr sz="3200" spc="5" dirty="0" err="1">
                <a:latin typeface="Times New Roman"/>
                <a:cs typeface="Times New Roman"/>
              </a:rPr>
              <a:t>o</a:t>
            </a:r>
            <a:r>
              <a:rPr sz="3200" spc="-25" dirty="0" err="1">
                <a:latin typeface="Times New Roman"/>
                <a:cs typeface="Times New Roman"/>
              </a:rPr>
              <a:t>r</a:t>
            </a:r>
            <a:r>
              <a:rPr sz="3200" spc="9" dirty="0" err="1">
                <a:latin typeface="Times New Roman"/>
                <a:cs typeface="Times New Roman"/>
              </a:rPr>
              <a:t>a</a:t>
            </a:r>
            <a:r>
              <a:rPr sz="3200" dirty="0" err="1">
                <a:latin typeface="Times New Roman"/>
                <a:cs typeface="Times New Roman"/>
              </a:rPr>
              <a:t>s</a:t>
            </a:r>
            <a:r>
              <a:rPr lang="es-ES" sz="3200" dirty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01127" y="3119987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30312" y="3119987"/>
            <a:ext cx="3638800" cy="20967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12108">
              <a:lnSpc>
                <a:spcPts val="3370"/>
              </a:lnSpc>
              <a:spcBef>
                <a:spcPts val="168"/>
              </a:spcBef>
            </a:pP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spc="-5" dirty="0">
                <a:latin typeface="Times New Roman"/>
                <a:cs typeface="Times New Roman"/>
              </a:rPr>
              <a:t>yu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a a</a:t>
            </a:r>
          </a:p>
          <a:p>
            <a:pPr marL="15746" marR="33045">
              <a:lnSpc>
                <a:spcPct val="95825"/>
              </a:lnSpc>
            </a:pPr>
            <a:r>
              <a:rPr lang="es-CO" sz="3200" spc="5" dirty="0">
                <a:latin typeface="Times New Roman"/>
                <a:cs typeface="Times New Roman"/>
              </a:rPr>
              <a:t>r</a:t>
            </a:r>
            <a:r>
              <a:rPr sz="3200" spc="5" dirty="0" err="1">
                <a:latin typeface="Times New Roman"/>
                <a:cs typeface="Times New Roman"/>
              </a:rPr>
              <a:t>ea</a:t>
            </a:r>
            <a:r>
              <a:rPr sz="3200" spc="-5" dirty="0" err="1">
                <a:latin typeface="Times New Roman"/>
                <a:cs typeface="Times New Roman"/>
              </a:rPr>
              <a:t>li</a:t>
            </a:r>
            <a:r>
              <a:rPr sz="3200" spc="-9" dirty="0" err="1">
                <a:latin typeface="Times New Roman"/>
                <a:cs typeface="Times New Roman"/>
              </a:rPr>
              <a:t>s</a:t>
            </a:r>
            <a:r>
              <a:rPr sz="3200" spc="-5" dirty="0" err="1">
                <a:latin typeface="Times New Roman"/>
                <a:cs typeface="Times New Roman"/>
              </a:rPr>
              <a:t>t</a:t>
            </a:r>
            <a:r>
              <a:rPr sz="3200" spc="5" dirty="0" err="1">
                <a:latin typeface="Times New Roman"/>
                <a:cs typeface="Times New Roman"/>
              </a:rPr>
              <a:t>a</a:t>
            </a:r>
            <a:r>
              <a:rPr sz="3200" dirty="0" err="1">
                <a:latin typeface="Times New Roman"/>
                <a:cs typeface="Times New Roman"/>
              </a:rPr>
              <a:t>s</a:t>
            </a:r>
            <a:r>
              <a:rPr lang="es-ES" sz="3200" dirty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  <a:p>
            <a:pPr marL="15746">
              <a:lnSpc>
                <a:spcPct val="95825"/>
              </a:lnSpc>
              <a:spcBef>
                <a:spcPts val="965"/>
              </a:spcBef>
            </a:pPr>
            <a:r>
              <a:rPr sz="3200" spc="-9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y</a:t>
            </a:r>
            <a:r>
              <a:rPr sz="3200" spc="-5" dirty="0">
                <a:latin typeface="Times New Roman"/>
                <a:cs typeface="Times New Roman"/>
              </a:rPr>
              <a:t>u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a a</a:t>
            </a:r>
          </a:p>
          <a:p>
            <a:pPr marL="12699" marR="12108">
              <a:lnSpc>
                <a:spcPct val="95825"/>
              </a:lnSpc>
              <a:spcBef>
                <a:spcPts val="940"/>
              </a:spcBef>
            </a:pP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spc="-5" dirty="0">
                <a:latin typeface="Times New Roman"/>
                <a:cs typeface="Times New Roman"/>
              </a:rPr>
              <a:t>yu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a 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97921" y="3119987"/>
            <a:ext cx="606686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spc="5" dirty="0">
                <a:latin typeface="Times New Roman"/>
                <a:cs typeface="Times New Roman"/>
              </a:rPr>
              <a:t>v</a:t>
            </a:r>
            <a:r>
              <a:rPr sz="3200" spc="9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f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-5" dirty="0">
                <a:latin typeface="Times New Roman"/>
                <a:cs typeface="Times New Roman"/>
              </a:rPr>
              <a:t>c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r </a:t>
            </a:r>
            <a:r>
              <a:rPr sz="3200" spc="5" dirty="0">
                <a:latin typeface="Times New Roman"/>
                <a:cs typeface="Times New Roman"/>
              </a:rPr>
              <a:t>q</a:t>
            </a:r>
            <a:r>
              <a:rPr sz="3200" spc="-5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-19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-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 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spc="-25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5" dirty="0">
                <a:latin typeface="Times New Roman"/>
                <a:cs typeface="Times New Roman"/>
              </a:rPr>
              <a:t>eñ</a:t>
            </a:r>
            <a:r>
              <a:rPr sz="3200" dirty="0">
                <a:latin typeface="Times New Roman"/>
                <a:cs typeface="Times New Roman"/>
              </a:rPr>
              <a:t>o </a:t>
            </a:r>
            <a:r>
              <a:rPr sz="3200" spc="-14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01127" y="4197708"/>
            <a:ext cx="228853" cy="1019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771"/>
              </a:spcBef>
            </a:pPr>
            <a:r>
              <a:rPr sz="3200" dirty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97924" y="4197708"/>
            <a:ext cx="5853579" cy="1019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270" marR="61031">
              <a:lnSpc>
                <a:spcPts val="3370"/>
              </a:lnSpc>
              <a:spcBef>
                <a:spcPts val="168"/>
              </a:spcBef>
            </a:pPr>
            <a:r>
              <a:rPr sz="3200" spc="5" dirty="0">
                <a:latin typeface="Times New Roman"/>
                <a:cs typeface="Times New Roman"/>
              </a:rPr>
              <a:t>u</a:t>
            </a:r>
            <a:r>
              <a:rPr sz="3200" spc="-5" dirty="0">
                <a:latin typeface="Times New Roman"/>
                <a:cs typeface="Times New Roman"/>
              </a:rPr>
              <a:t>b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ca</a:t>
            </a:r>
            <a:r>
              <a:rPr sz="3200" dirty="0">
                <a:latin typeface="Times New Roman"/>
                <a:cs typeface="Times New Roman"/>
              </a:rPr>
              <a:t>r 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19" dirty="0">
                <a:latin typeface="Times New Roman"/>
                <a:cs typeface="Times New Roman"/>
              </a:rPr>
              <a:t> </a:t>
            </a:r>
            <a:r>
              <a:rPr sz="3200" spc="5" dirty="0" err="1">
                <a:latin typeface="Times New Roman"/>
                <a:cs typeface="Times New Roman"/>
              </a:rPr>
              <a:t>nu</a:t>
            </a:r>
            <a:r>
              <a:rPr sz="3200" spc="-5" dirty="0" err="1">
                <a:latin typeface="Times New Roman"/>
                <a:cs typeface="Times New Roman"/>
              </a:rPr>
              <a:t>e</a:t>
            </a:r>
            <a:r>
              <a:rPr sz="3200" spc="9" dirty="0" err="1">
                <a:latin typeface="Times New Roman"/>
                <a:cs typeface="Times New Roman"/>
              </a:rPr>
              <a:t>v</a:t>
            </a:r>
            <a:r>
              <a:rPr sz="3200" spc="-5" dirty="0" err="1">
                <a:latin typeface="Times New Roman"/>
                <a:cs typeface="Times New Roman"/>
              </a:rPr>
              <a:t>o</a:t>
            </a:r>
            <a:r>
              <a:rPr sz="3200" dirty="0" err="1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 err="1">
                <a:latin typeface="Times New Roman"/>
                <a:cs typeface="Times New Roman"/>
              </a:rPr>
              <a:t>e</a:t>
            </a:r>
            <a:r>
              <a:rPr sz="3200" spc="5" dirty="0" err="1">
                <a:latin typeface="Times New Roman"/>
                <a:cs typeface="Times New Roman"/>
              </a:rPr>
              <a:t>qu</a:t>
            </a:r>
            <a:r>
              <a:rPr sz="3200" spc="-14" dirty="0" err="1">
                <a:latin typeface="Times New Roman"/>
                <a:cs typeface="Times New Roman"/>
              </a:rPr>
              <a:t>i</a:t>
            </a:r>
            <a:r>
              <a:rPr sz="3200" spc="-5" dirty="0" err="1">
                <a:latin typeface="Times New Roman"/>
                <a:cs typeface="Times New Roman"/>
              </a:rPr>
              <a:t>p</a:t>
            </a:r>
            <a:r>
              <a:rPr sz="3200" spc="5" dirty="0" err="1">
                <a:latin typeface="Times New Roman"/>
                <a:cs typeface="Times New Roman"/>
              </a:rPr>
              <a:t>o</a:t>
            </a:r>
            <a:r>
              <a:rPr sz="3200" dirty="0" err="1">
                <a:latin typeface="Times New Roman"/>
                <a:cs typeface="Times New Roman"/>
              </a:rPr>
              <a:t>s</a:t>
            </a:r>
            <a:r>
              <a:rPr lang="es-ES" sz="3200" dirty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771"/>
              </a:spcBef>
            </a:pPr>
            <a:r>
              <a:rPr sz="3200" dirty="0">
                <a:latin typeface="Times New Roman"/>
                <a:cs typeface="Times New Roman"/>
              </a:rPr>
              <a:t>j</a:t>
            </a:r>
            <a:r>
              <a:rPr sz="3200" spc="5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f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ca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19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9" dirty="0">
                <a:latin typeface="Times New Roman"/>
                <a:cs typeface="Times New Roman"/>
              </a:rPr>
              <a:t>p</a:t>
            </a:r>
            <a:r>
              <a:rPr sz="3200" spc="-25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ob</a:t>
            </a:r>
            <a:r>
              <a:rPr sz="3200" spc="-25" dirty="0">
                <a:latin typeface="Times New Roman"/>
                <a:cs typeface="Times New Roman"/>
              </a:rPr>
              <a:t>l</a:t>
            </a:r>
            <a:r>
              <a:rPr sz="3200" spc="5" dirty="0">
                <a:latin typeface="Times New Roman"/>
                <a:cs typeface="Times New Roman"/>
              </a:rPr>
              <a:t>ema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 </a:t>
            </a:r>
            <a:r>
              <a:rPr sz="3200" spc="-25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n</a:t>
            </a:r>
            <a:r>
              <a:rPr sz="3200" spc="-5" dirty="0">
                <a:latin typeface="Times New Roman"/>
                <a:cs typeface="Times New Roman"/>
              </a:rPr>
              <a:t>ue</a:t>
            </a:r>
            <a:r>
              <a:rPr sz="3200" spc="5" dirty="0">
                <a:latin typeface="Times New Roman"/>
                <a:cs typeface="Times New Roman"/>
              </a:rPr>
              <a:t>v</a:t>
            </a:r>
            <a:r>
              <a:rPr sz="3200" dirty="0"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33360" y="5272132"/>
            <a:ext cx="7603131" cy="9188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, si se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spc="-5" dirty="0">
                <a:latin typeface="Times New Roman"/>
                <a:cs typeface="Times New Roman"/>
              </a:rPr>
              <a:t>eb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n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14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o</a:t>
            </a:r>
            <a:r>
              <a:rPr sz="3200" spc="5" dirty="0">
                <a:latin typeface="Times New Roman"/>
                <a:cs typeface="Times New Roman"/>
              </a:rPr>
              <a:t>b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9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-5" dirty="0">
                <a:latin typeface="Times New Roman"/>
                <a:cs typeface="Times New Roman"/>
              </a:rPr>
              <a:t>n</a:t>
            </a:r>
            <a:r>
              <a:rPr sz="3200" dirty="0">
                <a:latin typeface="Times New Roman"/>
                <a:cs typeface="Times New Roman"/>
              </a:rPr>
              <a:t>o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9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el</a:t>
            </a:r>
            <a:r>
              <a:rPr sz="3200" spc="-9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s </a:t>
            </a:r>
            <a:r>
              <a:rPr sz="3200" spc="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</a:t>
            </a:r>
            <a:r>
              <a:rPr sz="3200" spc="9" dirty="0">
                <a:latin typeface="Times New Roman"/>
                <a:cs typeface="Times New Roman"/>
              </a:rPr>
              <a:t> </a:t>
            </a:r>
            <a:r>
              <a:rPr sz="3200" spc="-14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L="12699" marR="61031">
              <a:lnSpc>
                <a:spcPct val="95825"/>
              </a:lnSpc>
            </a:pP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d </a:t>
            </a:r>
            <a:r>
              <a:rPr sz="3200" spc="5" dirty="0">
                <a:latin typeface="Times New Roman"/>
                <a:cs typeface="Times New Roman"/>
              </a:rPr>
              <a:t>v</a:t>
            </a:r>
            <a:r>
              <a:rPr sz="3200" spc="-14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14" dirty="0">
                <a:latin typeface="Times New Roman"/>
                <a:cs typeface="Times New Roman"/>
              </a:rPr>
              <a:t>j</a:t>
            </a:r>
            <a:r>
              <a:rPr sz="3200" dirty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110664" y="6854238"/>
            <a:ext cx="3250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07DD5-C900-4825-BD96-1E28D416E846}" type="datetime1">
              <a:rPr lang="es-CO" smtClean="0"/>
              <a:t>10/09/2024</a:t>
            </a:fld>
            <a:endParaRPr lang="en-US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5873309" y="890806"/>
            <a:ext cx="328180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lang="es-CO"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Preguntas</a:t>
            </a:r>
            <a:endParaRPr sz="45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01126" y="2036592"/>
            <a:ext cx="2029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0307" y="2036594"/>
            <a:ext cx="7695796" cy="2176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39965">
              <a:lnSpc>
                <a:spcPts val="2955"/>
              </a:lnSpc>
              <a:spcBef>
                <a:spcPts val="147"/>
              </a:spcBef>
            </a:pPr>
            <a:r>
              <a:rPr sz="2800" spc="-5" dirty="0">
                <a:latin typeface="Times New Roman"/>
                <a:cs typeface="Times New Roman"/>
              </a:rPr>
              <a:t>¿Q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é</a:t>
            </a:r>
            <a:r>
              <a:rPr sz="2800" spc="-91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ac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34" dirty="0">
                <a:latin typeface="Times New Roman"/>
                <a:cs typeface="Times New Roman"/>
              </a:rPr>
              <a:t>o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92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yud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ec</a:t>
            </a:r>
            <a:r>
              <a:rPr sz="2800" spc="5" dirty="0">
                <a:latin typeface="Times New Roman"/>
                <a:cs typeface="Times New Roman"/>
              </a:rPr>
              <a:t>idi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2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d</a:t>
            </a:r>
            <a:r>
              <a:rPr sz="2800" spc="-43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x</a:t>
            </a:r>
            <a:r>
              <a:rPr sz="2800" spc="19" dirty="0">
                <a:latin typeface="Times New Roman"/>
                <a:cs typeface="Times New Roman"/>
              </a:rPr>
              <a:t>i</a:t>
            </a:r>
            <a:r>
              <a:rPr sz="2800" spc="5" dirty="0">
                <a:latin typeface="Times New Roman"/>
                <a:cs typeface="Times New Roman"/>
              </a:rPr>
              <a:t>st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nt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92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-9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tá</a:t>
            </a:r>
          </a:p>
          <a:p>
            <a:pPr marL="12699" marR="745229" indent="3048">
              <a:lnSpc>
                <a:spcPts val="3218"/>
              </a:lnSpc>
              <a:spcBef>
                <a:spcPts val="7"/>
              </a:spcBef>
            </a:pP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23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bu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96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8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29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84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5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soport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4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</a:t>
            </a:r>
            <a:r>
              <a:rPr sz="2800" spc="5" dirty="0">
                <a:latin typeface="Times New Roman"/>
                <a:cs typeface="Times New Roman"/>
              </a:rPr>
              <a:t>jor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? </a:t>
            </a:r>
          </a:p>
          <a:p>
            <a:pPr marL="12699" marR="745229">
              <a:lnSpc>
                <a:spcPts val="3218"/>
              </a:lnSpc>
              <a:spcBef>
                <a:spcPts val="836"/>
              </a:spcBef>
            </a:pP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lang="es-CO" sz="2800" spc="5" dirty="0">
                <a:latin typeface="Times New Roman"/>
                <a:cs typeface="Times New Roman"/>
              </a:rPr>
              <a:t>a</a:t>
            </a:r>
            <a:r>
              <a:rPr sz="2800" spc="5" dirty="0" err="1">
                <a:latin typeface="Times New Roman"/>
                <a:cs typeface="Times New Roman"/>
              </a:rPr>
              <a:t>nd</a:t>
            </a:r>
            <a:r>
              <a:rPr sz="2800" dirty="0" err="1">
                <a:latin typeface="Times New Roman"/>
                <a:cs typeface="Times New Roman"/>
              </a:rPr>
              <a:t>o</a:t>
            </a:r>
            <a:r>
              <a:rPr sz="2800" spc="-1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5" dirty="0">
                <a:latin typeface="Times New Roman"/>
                <a:cs typeface="Times New Roman"/>
              </a:rPr>
              <a:t>nsid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ra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2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l 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p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5" dirty="0">
                <a:latin typeface="Times New Roman"/>
                <a:cs typeface="Times New Roman"/>
              </a:rPr>
              <a:t>rt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nt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189" dirty="0">
                <a:latin typeface="Times New Roman"/>
                <a:cs typeface="Times New Roman"/>
              </a:rPr>
              <a:t> </a:t>
            </a:r>
            <a:r>
              <a:rPr sz="2800" spc="9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48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lo</a:t>
            </a:r>
            <a:r>
              <a:rPr sz="2800" dirty="0">
                <a:latin typeface="Times New Roman"/>
                <a:cs typeface="Times New Roman"/>
              </a:rPr>
              <a:t>s</a:t>
            </a:r>
          </a:p>
          <a:p>
            <a:pPr marL="15746">
              <a:lnSpc>
                <a:spcPts val="2540"/>
              </a:lnSpc>
              <a:spcBef>
                <a:spcPts val="964"/>
              </a:spcBef>
            </a:pPr>
            <a:r>
              <a:rPr sz="4000" baseline="2070" dirty="0">
                <a:latin typeface="Times New Roman"/>
                <a:cs typeface="Times New Roman"/>
              </a:rPr>
              <a:t>p</a:t>
            </a:r>
            <a:r>
              <a:rPr sz="4000" spc="9" baseline="2070" dirty="0">
                <a:latin typeface="Times New Roman"/>
                <a:cs typeface="Times New Roman"/>
              </a:rPr>
              <a:t>ro</a:t>
            </a:r>
            <a:r>
              <a:rPr sz="4000" spc="5" baseline="2070" dirty="0">
                <a:latin typeface="Times New Roman"/>
                <a:cs typeface="Times New Roman"/>
              </a:rPr>
              <a:t>to</a:t>
            </a:r>
            <a:r>
              <a:rPr sz="4000" spc="-29" baseline="2070" dirty="0">
                <a:latin typeface="Times New Roman"/>
                <a:cs typeface="Times New Roman"/>
              </a:rPr>
              <a:t>c</a:t>
            </a:r>
            <a:r>
              <a:rPr sz="4000" spc="5" baseline="2070" dirty="0">
                <a:latin typeface="Times New Roman"/>
                <a:cs typeface="Times New Roman"/>
              </a:rPr>
              <a:t>olo</a:t>
            </a:r>
            <a:r>
              <a:rPr sz="4000" spc="-9" baseline="2070" dirty="0">
                <a:latin typeface="Times New Roman"/>
                <a:cs typeface="Times New Roman"/>
              </a:rPr>
              <a:t>s</a:t>
            </a:r>
            <a:r>
              <a:rPr sz="4000" baseline="2070" dirty="0">
                <a:latin typeface="Times New Roman"/>
                <a:cs typeface="Times New Roman"/>
              </a:rPr>
              <a:t>,</a:t>
            </a:r>
            <a:r>
              <a:rPr sz="4000" spc="-197" baseline="2070" dirty="0">
                <a:latin typeface="Times New Roman"/>
                <a:cs typeface="Times New Roman"/>
              </a:rPr>
              <a:t> </a:t>
            </a:r>
            <a:r>
              <a:rPr sz="4000" spc="-5" baseline="2070" dirty="0">
                <a:latin typeface="Times New Roman"/>
                <a:cs typeface="Times New Roman"/>
              </a:rPr>
              <a:t>¿c</a:t>
            </a:r>
            <a:r>
              <a:rPr sz="4000" spc="5" baseline="2070" dirty="0">
                <a:latin typeface="Times New Roman"/>
                <a:cs typeface="Times New Roman"/>
              </a:rPr>
              <a:t>u</a:t>
            </a:r>
            <a:r>
              <a:rPr sz="4000" spc="-5" baseline="2070" dirty="0">
                <a:latin typeface="Times New Roman"/>
                <a:cs typeface="Times New Roman"/>
              </a:rPr>
              <a:t>á</a:t>
            </a:r>
            <a:r>
              <a:rPr sz="4000" baseline="2070" dirty="0">
                <a:latin typeface="Times New Roman"/>
                <a:cs typeface="Times New Roman"/>
              </a:rPr>
              <a:t>l</a:t>
            </a:r>
            <a:r>
              <a:rPr sz="4000" spc="-29" baseline="2070" dirty="0">
                <a:latin typeface="Times New Roman"/>
                <a:cs typeface="Times New Roman"/>
              </a:rPr>
              <a:t> </a:t>
            </a:r>
            <a:r>
              <a:rPr sz="4000" spc="-5" baseline="2070" dirty="0">
                <a:latin typeface="Times New Roman"/>
                <a:cs typeface="Times New Roman"/>
              </a:rPr>
              <a:t>e</a:t>
            </a:r>
            <a:r>
              <a:rPr sz="4000" baseline="2070" dirty="0">
                <a:latin typeface="Times New Roman"/>
                <a:cs typeface="Times New Roman"/>
              </a:rPr>
              <a:t>s</a:t>
            </a:r>
            <a:r>
              <a:rPr sz="4000" spc="-21" baseline="2070" dirty="0">
                <a:latin typeface="Times New Roman"/>
                <a:cs typeface="Times New Roman"/>
              </a:rPr>
              <a:t> </a:t>
            </a:r>
            <a:r>
              <a:rPr sz="4000" spc="14" baseline="2070" dirty="0">
                <a:latin typeface="Times New Roman"/>
                <a:cs typeface="Times New Roman"/>
              </a:rPr>
              <a:t>l</a:t>
            </a:r>
            <a:r>
              <a:rPr sz="4000" baseline="2070" dirty="0">
                <a:latin typeface="Times New Roman"/>
                <a:cs typeface="Times New Roman"/>
              </a:rPr>
              <a:t>a</a:t>
            </a:r>
            <a:r>
              <a:rPr sz="4000" spc="-19" baseline="2070" dirty="0">
                <a:latin typeface="Times New Roman"/>
                <a:cs typeface="Times New Roman"/>
              </a:rPr>
              <a:t> </a:t>
            </a:r>
            <a:r>
              <a:rPr sz="4000" spc="5" baseline="2070" dirty="0">
                <a:latin typeface="Times New Roman"/>
                <a:cs typeface="Times New Roman"/>
              </a:rPr>
              <a:t>dif</a:t>
            </a:r>
            <a:r>
              <a:rPr sz="4000" spc="-5" baseline="2070" dirty="0">
                <a:latin typeface="Times New Roman"/>
                <a:cs typeface="Times New Roman"/>
              </a:rPr>
              <a:t>e</a:t>
            </a:r>
            <a:r>
              <a:rPr sz="4000" spc="14" baseline="2070" dirty="0">
                <a:latin typeface="Times New Roman"/>
                <a:cs typeface="Times New Roman"/>
              </a:rPr>
              <a:t>r</a:t>
            </a:r>
            <a:r>
              <a:rPr sz="4000" spc="-5" baseline="2070" dirty="0">
                <a:latin typeface="Times New Roman"/>
                <a:cs typeface="Times New Roman"/>
              </a:rPr>
              <a:t>e</a:t>
            </a:r>
            <a:r>
              <a:rPr sz="4000" spc="5" baseline="2070" dirty="0">
                <a:latin typeface="Times New Roman"/>
                <a:cs typeface="Times New Roman"/>
              </a:rPr>
              <a:t>n</a:t>
            </a:r>
            <a:r>
              <a:rPr sz="4000" spc="-5" baseline="2070" dirty="0">
                <a:latin typeface="Times New Roman"/>
                <a:cs typeface="Times New Roman"/>
              </a:rPr>
              <a:t>c</a:t>
            </a:r>
            <a:r>
              <a:rPr sz="4000" spc="14" baseline="2070" dirty="0">
                <a:latin typeface="Times New Roman"/>
                <a:cs typeface="Times New Roman"/>
              </a:rPr>
              <a:t>i</a:t>
            </a:r>
            <a:r>
              <a:rPr sz="4000" baseline="2070" dirty="0">
                <a:latin typeface="Times New Roman"/>
                <a:cs typeface="Times New Roman"/>
              </a:rPr>
              <a:t>a</a:t>
            </a:r>
            <a:r>
              <a:rPr sz="4000" spc="-116" baseline="2070" dirty="0">
                <a:latin typeface="Times New Roman"/>
                <a:cs typeface="Times New Roman"/>
              </a:rPr>
              <a:t> </a:t>
            </a:r>
            <a:r>
              <a:rPr sz="4000" spc="5" baseline="2070" dirty="0">
                <a:latin typeface="Times New Roman"/>
                <a:cs typeface="Times New Roman"/>
              </a:rPr>
              <a:t>entr</a:t>
            </a:r>
            <a:r>
              <a:rPr sz="4000" baseline="2070" dirty="0">
                <a:latin typeface="Times New Roman"/>
                <a:cs typeface="Times New Roman"/>
              </a:rPr>
              <a:t>e</a:t>
            </a:r>
            <a:r>
              <a:rPr sz="4000" spc="-58" baseline="2070" dirty="0">
                <a:latin typeface="Times New Roman"/>
                <a:cs typeface="Times New Roman"/>
              </a:rPr>
              <a:t> </a:t>
            </a:r>
            <a:r>
              <a:rPr sz="4000" spc="5" baseline="2070" dirty="0">
                <a:latin typeface="Times New Roman"/>
                <a:cs typeface="Times New Roman"/>
              </a:rPr>
              <a:t>us</a:t>
            </a:r>
            <a:r>
              <a:rPr sz="4000" baseline="2070" dirty="0">
                <a:latin typeface="Times New Roman"/>
                <a:cs typeface="Times New Roman"/>
              </a:rPr>
              <a:t>o</a:t>
            </a:r>
            <a:r>
              <a:rPr sz="4000" spc="-68" baseline="2070" dirty="0">
                <a:latin typeface="Times New Roman"/>
                <a:cs typeface="Times New Roman"/>
              </a:rPr>
              <a:t> </a:t>
            </a:r>
            <a:r>
              <a:rPr sz="4000" spc="5" baseline="2070" dirty="0">
                <a:latin typeface="Times New Roman"/>
                <a:cs typeface="Times New Roman"/>
              </a:rPr>
              <a:t>r</a:t>
            </a:r>
            <a:r>
              <a:rPr sz="4000" spc="-5" baseline="2070" dirty="0">
                <a:latin typeface="Times New Roman"/>
                <a:cs typeface="Times New Roman"/>
              </a:rPr>
              <a:t>e</a:t>
            </a:r>
            <a:r>
              <a:rPr sz="4000" spc="5" baseline="2070" dirty="0">
                <a:latin typeface="Times New Roman"/>
                <a:cs typeface="Times New Roman"/>
              </a:rPr>
              <a:t>l</a:t>
            </a:r>
            <a:r>
              <a:rPr sz="4000" spc="-5" baseline="2070" dirty="0">
                <a:latin typeface="Times New Roman"/>
                <a:cs typeface="Times New Roman"/>
              </a:rPr>
              <a:t>a</a:t>
            </a:r>
            <a:r>
              <a:rPr sz="4000" spc="5" baseline="2070" dirty="0">
                <a:latin typeface="Times New Roman"/>
                <a:cs typeface="Times New Roman"/>
              </a:rPr>
              <a:t>tiv</a:t>
            </a:r>
            <a:r>
              <a:rPr sz="4000" baseline="2070" dirty="0">
                <a:latin typeface="Times New Roman"/>
                <a:cs typeface="Times New Roman"/>
              </a:rPr>
              <a:t>o</a:t>
            </a:r>
            <a:r>
              <a:rPr sz="4000" spc="-72" baseline="2070" dirty="0">
                <a:latin typeface="Times New Roman"/>
                <a:cs typeface="Times New Roman"/>
              </a:rPr>
              <a:t> </a:t>
            </a:r>
            <a:r>
              <a:rPr sz="4000" spc="5" baseline="2070" dirty="0">
                <a:latin typeface="Times New Roman"/>
                <a:cs typeface="Times New Roman"/>
              </a:rPr>
              <a:t>d</a:t>
            </a:r>
            <a:r>
              <a:rPr sz="4000" baseline="2070" dirty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15746" marR="53259">
              <a:lnSpc>
                <a:spcPct val="95825"/>
              </a:lnSpc>
              <a:spcBef>
                <a:spcPts val="13"/>
              </a:spcBef>
            </a:pP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d</a:t>
            </a:r>
            <a:r>
              <a:rPr sz="2800" spc="-43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</a:t>
            </a:r>
            <a:r>
              <a:rPr sz="2800" spc="-23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68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b</a:t>
            </a:r>
            <a:r>
              <a:rPr sz="2800" spc="9" dirty="0">
                <a:latin typeface="Times New Roman"/>
                <a:cs typeface="Times New Roman"/>
              </a:rPr>
              <a:t>so</a:t>
            </a:r>
            <a:r>
              <a:rPr sz="2800" spc="-9" dirty="0">
                <a:latin typeface="Times New Roman"/>
                <a:cs typeface="Times New Roman"/>
              </a:rPr>
              <a:t>l</a:t>
            </a:r>
            <a:r>
              <a:rPr sz="2800" spc="5" dirty="0">
                <a:latin typeface="Times New Roman"/>
                <a:cs typeface="Times New Roman"/>
              </a:rPr>
              <a:t>ut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144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48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901126" y="2980329"/>
            <a:ext cx="2029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01127" y="4346087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0308" y="4346087"/>
            <a:ext cx="7363564" cy="17494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spc="-5" dirty="0">
                <a:latin typeface="Times New Roman"/>
                <a:cs typeface="Times New Roman"/>
              </a:rPr>
              <a:t>¿</a:t>
            </a:r>
            <a:r>
              <a:rPr sz="2800" spc="5" dirty="0">
                <a:latin typeface="Times New Roman"/>
                <a:cs typeface="Times New Roman"/>
              </a:rPr>
              <a:t>Po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73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qu</a:t>
            </a:r>
            <a:r>
              <a:rPr sz="2800" dirty="0">
                <a:latin typeface="Times New Roman"/>
                <a:cs typeface="Times New Roman"/>
              </a:rPr>
              <a:t>é</a:t>
            </a:r>
            <a:r>
              <a:rPr sz="2800" spc="-72" dirty="0">
                <a:latin typeface="Times New Roman"/>
                <a:cs typeface="Times New Roman"/>
              </a:rPr>
              <a:t> </a:t>
            </a:r>
            <a:r>
              <a:rPr sz="2800" spc="14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deb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rí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8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ac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ri</a:t>
            </a:r>
            <a:r>
              <a:rPr sz="2800" spc="-5" dirty="0">
                <a:latin typeface="Times New Roman"/>
                <a:cs typeface="Times New Roman"/>
              </a:rPr>
              <a:t>za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stru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9" dirty="0">
                <a:latin typeface="Times New Roman"/>
                <a:cs typeface="Times New Roman"/>
              </a:rPr>
              <a:t>u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27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lógi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dirty="0">
                <a:latin typeface="Times New Roman"/>
                <a:cs typeface="Times New Roman"/>
              </a:rPr>
              <a:t>a</a:t>
            </a:r>
          </a:p>
          <a:p>
            <a:pPr marL="15746" marR="53259">
              <a:lnSpc>
                <a:spcPct val="95825"/>
              </a:lnSpc>
            </a:pPr>
            <a:r>
              <a:rPr sz="2800" spc="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6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sola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e</a:t>
            </a:r>
            <a:r>
              <a:rPr sz="2800" spc="9" dirty="0">
                <a:latin typeface="Times New Roman"/>
                <a:cs typeface="Times New Roman"/>
              </a:rPr>
              <a:t>n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stru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tur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34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fís</a:t>
            </a:r>
            <a:r>
              <a:rPr sz="2800" spc="14" dirty="0">
                <a:latin typeface="Times New Roman"/>
                <a:cs typeface="Times New Roman"/>
              </a:rPr>
              <a:t>i</a:t>
            </a:r>
            <a:r>
              <a:rPr sz="2800" spc="-14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?</a:t>
            </a:r>
          </a:p>
          <a:p>
            <a:pPr marL="15746" marR="172179" indent="-3048">
              <a:lnSpc>
                <a:spcPct val="100041"/>
              </a:lnSpc>
              <a:spcBef>
                <a:spcPts val="836"/>
              </a:spcBef>
            </a:pPr>
            <a:r>
              <a:rPr sz="2800" spc="-5" dirty="0">
                <a:latin typeface="Times New Roman"/>
                <a:cs typeface="Times New Roman"/>
              </a:rPr>
              <a:t>¿Q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é</a:t>
            </a:r>
            <a:r>
              <a:rPr sz="2800" spc="-7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ac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spc="34" dirty="0">
                <a:latin typeface="Times New Roman"/>
                <a:cs typeface="Times New Roman"/>
              </a:rPr>
              <a:t>o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9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33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9" dirty="0">
                <a:latin typeface="Times New Roman"/>
                <a:cs typeface="Times New Roman"/>
              </a:rPr>
              <a:t>q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spc="5" dirty="0">
                <a:latin typeface="Times New Roman"/>
                <a:cs typeface="Times New Roman"/>
              </a:rPr>
              <a:t>it</a:t>
            </a:r>
            <a:r>
              <a:rPr sz="2800" spc="-5" dirty="0">
                <a:latin typeface="Times New Roman"/>
                <a:cs typeface="Times New Roman"/>
              </a:rPr>
              <a:t>ec</a:t>
            </a:r>
            <a:r>
              <a:rPr sz="2800" spc="5" dirty="0">
                <a:latin typeface="Times New Roman"/>
                <a:cs typeface="Times New Roman"/>
              </a:rPr>
              <a:t>tur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y</a:t>
            </a:r>
            <a:r>
              <a:rPr sz="2800" spc="-23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4" dirty="0">
                <a:latin typeface="Times New Roman"/>
                <a:cs typeface="Times New Roman"/>
              </a:rPr>
              <a:t>m</a:t>
            </a:r>
            <a:r>
              <a:rPr sz="2800" spc="5" dirty="0">
                <a:latin typeface="Times New Roman"/>
                <a:cs typeface="Times New Roman"/>
              </a:rPr>
              <a:t>bi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nt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84" dirty="0">
                <a:latin typeface="Times New Roman"/>
                <a:cs typeface="Times New Roman"/>
              </a:rPr>
              <a:t> </a:t>
            </a:r>
            <a:r>
              <a:rPr sz="2800" spc="9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b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rí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n 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ons</a:t>
            </a:r>
            <a:r>
              <a:rPr sz="2800" spc="-9" dirty="0">
                <a:latin typeface="Times New Roman"/>
                <a:cs typeface="Times New Roman"/>
              </a:rPr>
              <a:t>i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177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68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72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inst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la</a:t>
            </a:r>
            <a:r>
              <a:rPr sz="2800" spc="-29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ió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12" dirty="0">
                <a:latin typeface="Times New Roman"/>
                <a:cs typeface="Times New Roman"/>
              </a:rPr>
              <a:t> </a:t>
            </a:r>
            <a:r>
              <a:rPr sz="2800" spc="5" dirty="0" err="1">
                <a:latin typeface="Times New Roman"/>
                <a:cs typeface="Times New Roman"/>
              </a:rPr>
              <a:t>in</a:t>
            </a:r>
            <a:r>
              <a:rPr sz="2800" spc="-5" dirty="0" err="1">
                <a:latin typeface="Times New Roman"/>
                <a:cs typeface="Times New Roman"/>
              </a:rPr>
              <a:t>a</a:t>
            </a:r>
            <a:r>
              <a:rPr sz="2800" spc="5" dirty="0" err="1">
                <a:latin typeface="Times New Roman"/>
                <a:cs typeface="Times New Roman"/>
              </a:rPr>
              <a:t>lá</a:t>
            </a:r>
            <a:r>
              <a:rPr sz="2800" spc="-14" dirty="0" err="1">
                <a:latin typeface="Times New Roman"/>
                <a:cs typeface="Times New Roman"/>
              </a:rPr>
              <a:t>m</a:t>
            </a:r>
            <a:r>
              <a:rPr sz="2800" spc="5" dirty="0" err="1">
                <a:latin typeface="Times New Roman"/>
                <a:cs typeface="Times New Roman"/>
              </a:rPr>
              <a:t>b</a:t>
            </a:r>
            <a:r>
              <a:rPr sz="2800" spc="9" dirty="0" err="1">
                <a:latin typeface="Times New Roman"/>
                <a:cs typeface="Times New Roman"/>
              </a:rPr>
              <a:t>r</a:t>
            </a:r>
            <a:r>
              <a:rPr sz="2800" spc="5" dirty="0" err="1">
                <a:latin typeface="Times New Roman"/>
                <a:cs typeface="Times New Roman"/>
              </a:rPr>
              <a:t>i</a:t>
            </a:r>
            <a:r>
              <a:rPr sz="2800" spc="-5" dirty="0" err="1">
                <a:latin typeface="Times New Roman"/>
                <a:cs typeface="Times New Roman"/>
              </a:rPr>
              <a:t>ca</a:t>
            </a:r>
            <a:r>
              <a:rPr sz="2800" dirty="0">
                <a:latin typeface="Times New Roman"/>
                <a:cs typeface="Times New Roman"/>
              </a:rPr>
              <a:t>?</a:t>
            </a:r>
            <a:endParaRPr lang="es-CO" sz="2800" dirty="0">
              <a:latin typeface="Times New Roman"/>
              <a:cs typeface="Times New Roman"/>
            </a:endParaRPr>
          </a:p>
          <a:p>
            <a:pPr marL="15746" marR="172179" indent="-3048">
              <a:lnSpc>
                <a:spcPct val="100041"/>
              </a:lnSpc>
              <a:spcBef>
                <a:spcPts val="836"/>
              </a:spcBef>
            </a:pPr>
            <a:r>
              <a:rPr lang="es-CO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Site</a:t>
            </a:r>
            <a:r>
              <a:rPr lang="es-CO" sz="280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s-CO" sz="2800" dirty="0" err="1">
                <a:solidFill>
                  <a:srgbClr val="0070C0"/>
                </a:solidFill>
                <a:latin typeface="Times New Roman"/>
                <a:cs typeface="Times New Roman"/>
              </a:rPr>
              <a:t>survey</a:t>
            </a:r>
            <a:endParaRPr sz="28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98345" y="4346087"/>
            <a:ext cx="25620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01127" y="5287919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D293C-E8E9-4A52-990C-5D591959969B}" type="datetime1">
              <a:rPr lang="es-CO" smtClean="0"/>
              <a:t>10/09/2024</a:t>
            </a:fld>
            <a:endParaRPr lang="en-U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259269" y="890806"/>
            <a:ext cx="841044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1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er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dó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 e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ta</a:t>
            </a:r>
            <a:r>
              <a:rPr sz="4500" spc="-1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5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01127" y="2045185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•</a:t>
            </a:r>
            <a:endParaRPr sz="320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30312" y="2045189"/>
            <a:ext cx="7181463" cy="9203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C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ac</a:t>
            </a:r>
            <a:r>
              <a:rPr sz="3200" spc="-14" dirty="0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-25" dirty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z</a:t>
            </a:r>
            <a:r>
              <a:rPr sz="3200" spc="9" dirty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spc="-9" dirty="0">
                <a:solidFill>
                  <a:srgbClr val="0070C0"/>
                </a:solidFill>
                <a:latin typeface="Times New Roman"/>
                <a:cs typeface="Times New Roman"/>
              </a:rPr>
              <a:t>m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o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s </a:t>
            </a:r>
            <a:r>
              <a:rPr sz="3200" spc="-14" dirty="0">
                <a:solidFill>
                  <a:srgbClr val="0070C0"/>
                </a:solidFill>
                <a:latin typeface="Times New Roman"/>
                <a:cs typeface="Times New Roman"/>
              </a:rPr>
              <a:t>l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a</a:t>
            </a:r>
            <a:r>
              <a:rPr sz="3200" spc="-14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d 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x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r>
              <a:rPr sz="3200" spc="-25" dirty="0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en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e 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e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n</a:t>
            </a:r>
            <a:r>
              <a:rPr sz="3200" spc="9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3200" spc="-14" dirty="0">
                <a:solidFill>
                  <a:srgbClr val="0070C0"/>
                </a:solidFill>
                <a:latin typeface="Times New Roman"/>
                <a:cs typeface="Times New Roman"/>
              </a:rPr>
              <a:t>t</a:t>
            </a:r>
            <a:r>
              <a:rPr sz="3200" spc="-5" dirty="0">
                <a:solidFill>
                  <a:srgbClr val="0070C0"/>
                </a:solidFill>
                <a:latin typeface="Times New Roman"/>
                <a:cs typeface="Times New Roman"/>
              </a:rPr>
              <a:t>é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r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m</a:t>
            </a:r>
            <a:r>
              <a:rPr sz="3200" spc="-25" dirty="0">
                <a:solidFill>
                  <a:srgbClr val="0070C0"/>
                </a:solidFill>
                <a:latin typeface="Times New Roman"/>
                <a:cs typeface="Times New Roman"/>
              </a:rPr>
              <a:t>i</a:t>
            </a: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no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s</a:t>
            </a:r>
            <a:endParaRPr sz="320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5746" marR="61031">
              <a:lnSpc>
                <a:spcPct val="95825"/>
              </a:lnSpc>
            </a:pPr>
            <a:r>
              <a:rPr sz="3200" spc="5" dirty="0">
                <a:solidFill>
                  <a:srgbClr val="0070C0"/>
                </a:solidFill>
                <a:latin typeface="Times New Roman"/>
                <a:cs typeface="Times New Roman"/>
              </a:rPr>
              <a:t>de</a:t>
            </a:r>
            <a:r>
              <a:rPr sz="3200" dirty="0">
                <a:solidFill>
                  <a:srgbClr val="0070C0"/>
                </a:solidFill>
                <a:latin typeface="Times New Roman"/>
                <a:cs typeface="Times New Roman"/>
              </a:rPr>
              <a:t>:</a:t>
            </a:r>
            <a:endParaRPr sz="320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8328" y="3099202"/>
            <a:ext cx="25620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1124" y="3099199"/>
            <a:ext cx="7657591" cy="33300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45716">
              <a:lnSpc>
                <a:spcPts val="2955"/>
              </a:lnSpc>
              <a:spcBef>
                <a:spcPts val="147"/>
              </a:spcBef>
            </a:pPr>
            <a:r>
              <a:rPr sz="2900" spc="5" dirty="0">
                <a:latin typeface="Times New Roman"/>
                <a:cs typeface="Times New Roman"/>
              </a:rPr>
              <a:t>S</a:t>
            </a:r>
            <a:r>
              <a:rPr sz="2900" dirty="0">
                <a:latin typeface="Times New Roman"/>
                <a:cs typeface="Times New Roman"/>
              </a:rPr>
              <a:t>u</a:t>
            </a:r>
            <a:r>
              <a:rPr sz="2900" spc="-64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i</a:t>
            </a:r>
            <a:r>
              <a:rPr sz="2900" dirty="0">
                <a:latin typeface="Times New Roman"/>
                <a:cs typeface="Times New Roman"/>
              </a:rPr>
              <a:t>n</a:t>
            </a:r>
            <a:r>
              <a:rPr sz="2900" spc="9" dirty="0">
                <a:latin typeface="Times New Roman"/>
                <a:cs typeface="Times New Roman"/>
              </a:rPr>
              <a:t>f</a:t>
            </a:r>
            <a:r>
              <a:rPr sz="2900" spc="5" dirty="0">
                <a:latin typeface="Times New Roman"/>
                <a:cs typeface="Times New Roman"/>
              </a:rPr>
              <a:t>ra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s</a:t>
            </a:r>
            <a:r>
              <a:rPr sz="2900" spc="-9" dirty="0">
                <a:latin typeface="Times New Roman"/>
                <a:cs typeface="Times New Roman"/>
              </a:rPr>
              <a:t>t</a:t>
            </a:r>
            <a:r>
              <a:rPr sz="2900" spc="5" dirty="0">
                <a:latin typeface="Times New Roman"/>
                <a:cs typeface="Times New Roman"/>
              </a:rPr>
              <a:t>ru</a:t>
            </a:r>
            <a:r>
              <a:rPr sz="2900" spc="-5" dirty="0">
                <a:latin typeface="Times New Roman"/>
                <a:cs typeface="Times New Roman"/>
              </a:rPr>
              <a:t>c</a:t>
            </a:r>
            <a:r>
              <a:rPr sz="2900" spc="5" dirty="0">
                <a:latin typeface="Times New Roman"/>
                <a:cs typeface="Times New Roman"/>
              </a:rPr>
              <a:t>tur</a:t>
            </a:r>
            <a:r>
              <a:rPr sz="2900" dirty="0">
                <a:latin typeface="Times New Roman"/>
                <a:cs typeface="Times New Roman"/>
              </a:rPr>
              <a:t>a</a:t>
            </a:r>
          </a:p>
          <a:p>
            <a:pPr marL="197089">
              <a:lnSpc>
                <a:spcPct val="95825"/>
              </a:lnSpc>
              <a:spcBef>
                <a:spcPts val="581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5" dirty="0">
                <a:latin typeface="Times New Roman"/>
                <a:cs typeface="Times New Roman"/>
              </a:rPr>
              <a:t>tr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5" dirty="0">
                <a:latin typeface="Times New Roman"/>
                <a:cs typeface="Times New Roman"/>
              </a:rPr>
              <a:t>ct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óg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5" dirty="0">
                <a:latin typeface="Times New Roman"/>
                <a:cs typeface="Times New Roman"/>
              </a:rPr>
              <a:t>(</a:t>
            </a:r>
            <a:r>
              <a:rPr sz="2400" spc="-4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9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u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ri</a:t>
            </a:r>
            <a:r>
              <a:rPr sz="2400" spc="-9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ad,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j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9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qu</a:t>
            </a:r>
            <a:r>
              <a:rPr sz="2400" spc="5" dirty="0">
                <a:latin typeface="Times New Roman"/>
                <a:cs typeface="Times New Roman"/>
              </a:rPr>
              <a:t>í</a:t>
            </a:r>
            <a:r>
              <a:rPr sz="2400" dirty="0">
                <a:latin typeface="Times New Roman"/>
                <a:cs typeface="Times New Roman"/>
              </a:rPr>
              <a:t>a,</a:t>
            </a:r>
            <a:r>
              <a:rPr sz="2400" spc="-9" dirty="0">
                <a:latin typeface="Times New Roman"/>
                <a:cs typeface="Times New Roman"/>
              </a:rPr>
              <a:t> </a:t>
            </a:r>
            <a:r>
              <a:rPr sz="2400" spc="9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op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l</a:t>
            </a:r>
            <a:r>
              <a:rPr sz="2400" spc="-9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g</a:t>
            </a:r>
            <a:r>
              <a:rPr sz="2400" spc="5" dirty="0">
                <a:latin typeface="Times New Roman"/>
                <a:cs typeface="Times New Roman"/>
              </a:rPr>
              <a:t>í</a:t>
            </a:r>
            <a:r>
              <a:rPr sz="2400" spc="-9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)</a:t>
            </a:r>
          </a:p>
          <a:p>
            <a:pPr marL="197089" marR="45716">
              <a:lnSpc>
                <a:spcPct val="95825"/>
              </a:lnSpc>
              <a:spcBef>
                <a:spcPts val="722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r>
              <a:rPr sz="2400" spc="3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5" dirty="0">
                <a:latin typeface="Times New Roman"/>
                <a:cs typeface="Times New Roman"/>
              </a:rPr>
              <a:t>tr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5" dirty="0">
                <a:latin typeface="Times New Roman"/>
                <a:cs typeface="Times New Roman"/>
              </a:rPr>
              <a:t>ct</a:t>
            </a:r>
            <a:r>
              <a:rPr sz="2400" spc="-9" dirty="0">
                <a:latin typeface="Times New Roman"/>
                <a:cs typeface="Times New Roman"/>
              </a:rPr>
              <a:t>u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19" dirty="0">
                <a:latin typeface="Times New Roman"/>
                <a:cs typeface="Times New Roman"/>
              </a:rPr>
              <a:t>f</a:t>
            </a:r>
            <a:r>
              <a:rPr sz="2400" spc="-5" dirty="0">
                <a:latin typeface="Times New Roman"/>
                <a:cs typeface="Times New Roman"/>
              </a:rPr>
              <a:t>í</a:t>
            </a:r>
            <a:r>
              <a:rPr sz="2400" dirty="0">
                <a:latin typeface="Times New Roman"/>
                <a:cs typeface="Times New Roman"/>
              </a:rPr>
              <a:t>s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9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a</a:t>
            </a:r>
          </a:p>
          <a:p>
            <a:pPr marL="12699" marR="696484">
              <a:lnSpc>
                <a:spcPts val="3218"/>
              </a:lnSpc>
              <a:spcBef>
                <a:spcPts val="838"/>
              </a:spcBef>
            </a:pPr>
            <a:r>
              <a:rPr sz="2900" spc="-5" dirty="0">
                <a:latin typeface="Times New Roman"/>
                <a:cs typeface="Times New Roman"/>
              </a:rPr>
              <a:t>D</a:t>
            </a:r>
            <a:r>
              <a:rPr sz="2900" spc="5" dirty="0">
                <a:latin typeface="Times New Roman"/>
                <a:cs typeface="Times New Roman"/>
              </a:rPr>
              <a:t>ir</a:t>
            </a:r>
            <a:r>
              <a:rPr sz="2900" spc="-5" dirty="0">
                <a:latin typeface="Times New Roman"/>
                <a:cs typeface="Times New Roman"/>
              </a:rPr>
              <a:t>ecc</a:t>
            </a:r>
            <a:r>
              <a:rPr sz="2900" spc="5" dirty="0">
                <a:latin typeface="Times New Roman"/>
                <a:cs typeface="Times New Roman"/>
              </a:rPr>
              <a:t>io</a:t>
            </a:r>
            <a:r>
              <a:rPr sz="2900" spc="9" dirty="0">
                <a:latin typeface="Times New Roman"/>
                <a:cs typeface="Times New Roman"/>
              </a:rPr>
              <a:t>n</a:t>
            </a:r>
            <a:r>
              <a:rPr sz="2900" spc="5" dirty="0">
                <a:latin typeface="Times New Roman"/>
                <a:cs typeface="Times New Roman"/>
              </a:rPr>
              <a:t>a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i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nt</a:t>
            </a:r>
            <a:r>
              <a:rPr sz="2900" dirty="0">
                <a:latin typeface="Times New Roman"/>
                <a:cs typeface="Times New Roman"/>
              </a:rPr>
              <a:t>o</a:t>
            </a:r>
            <a:r>
              <a:rPr sz="2900" spc="-195" dirty="0">
                <a:latin typeface="Times New Roman"/>
                <a:cs typeface="Times New Roman"/>
              </a:rPr>
              <a:t> </a:t>
            </a:r>
            <a:r>
              <a:rPr sz="2900" dirty="0">
                <a:latin typeface="Times New Roman"/>
                <a:cs typeface="Times New Roman"/>
              </a:rPr>
              <a:t>y</a:t>
            </a:r>
            <a:r>
              <a:rPr sz="2900" spc="-23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spc="5" dirty="0">
                <a:latin typeface="Times New Roman"/>
                <a:cs typeface="Times New Roman"/>
              </a:rPr>
              <a:t>sig</a:t>
            </a:r>
            <a:r>
              <a:rPr sz="2900" spc="9" dirty="0">
                <a:latin typeface="Times New Roman"/>
                <a:cs typeface="Times New Roman"/>
              </a:rPr>
              <a:t>n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spc="-29" dirty="0">
                <a:latin typeface="Times New Roman"/>
                <a:cs typeface="Times New Roman"/>
              </a:rPr>
              <a:t>c</a:t>
            </a:r>
            <a:r>
              <a:rPr sz="2900" spc="14" dirty="0">
                <a:latin typeface="Times New Roman"/>
                <a:cs typeface="Times New Roman"/>
              </a:rPr>
              <a:t>i</a:t>
            </a:r>
            <a:r>
              <a:rPr sz="2900" spc="5" dirty="0">
                <a:latin typeface="Times New Roman"/>
                <a:cs typeface="Times New Roman"/>
              </a:rPr>
              <a:t>ó</a:t>
            </a:r>
            <a:r>
              <a:rPr sz="2900" dirty="0">
                <a:latin typeface="Times New Roman"/>
                <a:cs typeface="Times New Roman"/>
              </a:rPr>
              <a:t>n</a:t>
            </a:r>
            <a:r>
              <a:rPr sz="2900" spc="-136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48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spc="19" dirty="0">
                <a:latin typeface="Times New Roman"/>
                <a:cs typeface="Times New Roman"/>
              </a:rPr>
              <a:t>o</a:t>
            </a:r>
            <a:r>
              <a:rPr sz="2900" spc="-14" dirty="0">
                <a:latin typeface="Times New Roman"/>
                <a:cs typeface="Times New Roman"/>
              </a:rPr>
              <a:t>m</a:t>
            </a:r>
            <a:r>
              <a:rPr sz="2900" dirty="0">
                <a:latin typeface="Times New Roman"/>
                <a:cs typeface="Times New Roman"/>
              </a:rPr>
              <a:t>b</a:t>
            </a:r>
            <a:r>
              <a:rPr sz="2900" spc="9" dirty="0">
                <a:latin typeface="Times New Roman"/>
                <a:cs typeface="Times New Roman"/>
              </a:rPr>
              <a:t>r</a:t>
            </a:r>
            <a:r>
              <a:rPr sz="2900" dirty="0">
                <a:latin typeface="Times New Roman"/>
                <a:cs typeface="Times New Roman"/>
              </a:rPr>
              <a:t>es </a:t>
            </a:r>
          </a:p>
          <a:p>
            <a:pPr marL="12699" marR="696484">
              <a:lnSpc>
                <a:spcPts val="3218"/>
              </a:lnSpc>
              <a:spcBef>
                <a:spcPts val="843"/>
              </a:spcBef>
            </a:pPr>
            <a:r>
              <a:rPr sz="2900" spc="-5" dirty="0">
                <a:latin typeface="Times New Roman"/>
                <a:cs typeface="Times New Roman"/>
              </a:rPr>
              <a:t>Ca</a:t>
            </a:r>
            <a:r>
              <a:rPr sz="2900" spc="5" dirty="0">
                <a:latin typeface="Times New Roman"/>
                <a:cs typeface="Times New Roman"/>
              </a:rPr>
              <a:t>bl</a:t>
            </a:r>
            <a:r>
              <a:rPr sz="2900" spc="-5" dirty="0">
                <a:latin typeface="Times New Roman"/>
                <a:cs typeface="Times New Roman"/>
              </a:rPr>
              <a:t>ea</a:t>
            </a:r>
            <a:r>
              <a:rPr sz="2900" spc="9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o</a:t>
            </a:r>
            <a:r>
              <a:rPr sz="2900" spc="-86" dirty="0">
                <a:latin typeface="Times New Roman"/>
                <a:cs typeface="Times New Roman"/>
              </a:rPr>
              <a:t> </a:t>
            </a:r>
            <a:r>
              <a:rPr sz="2900" dirty="0">
                <a:latin typeface="Times New Roman"/>
                <a:cs typeface="Times New Roman"/>
              </a:rPr>
              <a:t>y</a:t>
            </a:r>
            <a:r>
              <a:rPr sz="2900" spc="-23" dirty="0">
                <a:latin typeface="Times New Roman"/>
                <a:cs typeface="Times New Roman"/>
              </a:rPr>
              <a:t> 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dio</a:t>
            </a: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-84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48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tr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spc="14" dirty="0">
                <a:latin typeface="Times New Roman"/>
                <a:cs typeface="Times New Roman"/>
              </a:rPr>
              <a:t>s</a:t>
            </a:r>
            <a:r>
              <a:rPr sz="2900" spc="-5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isió</a:t>
            </a:r>
            <a:r>
              <a:rPr sz="2900" dirty="0">
                <a:latin typeface="Times New Roman"/>
                <a:cs typeface="Times New Roman"/>
              </a:rPr>
              <a:t>n </a:t>
            </a:r>
          </a:p>
          <a:p>
            <a:pPr marL="12699" marR="696484">
              <a:lnSpc>
                <a:spcPts val="3218"/>
              </a:lnSpc>
              <a:spcBef>
                <a:spcPts val="843"/>
              </a:spcBef>
            </a:pPr>
            <a:r>
              <a:rPr sz="2900" spc="-5" dirty="0">
                <a:latin typeface="Times New Roman"/>
                <a:cs typeface="Times New Roman"/>
              </a:rPr>
              <a:t>Re</a:t>
            </a:r>
            <a:r>
              <a:rPr sz="2900" spc="5" dirty="0">
                <a:latin typeface="Times New Roman"/>
                <a:cs typeface="Times New Roman"/>
              </a:rPr>
              <a:t>stri</a:t>
            </a:r>
            <a:r>
              <a:rPr sz="2900" spc="-5" dirty="0">
                <a:latin typeface="Times New Roman"/>
                <a:cs typeface="Times New Roman"/>
              </a:rPr>
              <a:t>c</a:t>
            </a:r>
            <a:r>
              <a:rPr sz="2900" dirty="0">
                <a:latin typeface="Times New Roman"/>
                <a:cs typeface="Times New Roman"/>
              </a:rPr>
              <a:t>c</a:t>
            </a:r>
            <a:r>
              <a:rPr sz="2900" spc="5" dirty="0">
                <a:latin typeface="Times New Roman"/>
                <a:cs typeface="Times New Roman"/>
              </a:rPr>
              <a:t>ion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s</a:t>
            </a:r>
            <a:r>
              <a:rPr sz="2900" spc="-119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48" dirty="0">
                <a:latin typeface="Times New Roman"/>
                <a:cs typeface="Times New Roman"/>
              </a:rPr>
              <a:t> 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spc="14" dirty="0">
                <a:latin typeface="Times New Roman"/>
                <a:cs typeface="Times New Roman"/>
              </a:rPr>
              <a:t>r</a:t>
            </a:r>
            <a:r>
              <a:rPr sz="2900" dirty="0">
                <a:latin typeface="Times New Roman"/>
                <a:cs typeface="Times New Roman"/>
              </a:rPr>
              <a:t>q</a:t>
            </a:r>
            <a:r>
              <a:rPr sz="2900" spc="14" dirty="0">
                <a:latin typeface="Times New Roman"/>
                <a:cs typeface="Times New Roman"/>
              </a:rPr>
              <a:t>u</a:t>
            </a:r>
            <a:r>
              <a:rPr sz="2900" spc="5" dirty="0">
                <a:latin typeface="Times New Roman"/>
                <a:cs typeface="Times New Roman"/>
              </a:rPr>
              <a:t>it</a:t>
            </a:r>
            <a:r>
              <a:rPr sz="2900" spc="-5" dirty="0">
                <a:latin typeface="Times New Roman"/>
                <a:cs typeface="Times New Roman"/>
              </a:rPr>
              <a:t>ec</a:t>
            </a:r>
            <a:r>
              <a:rPr sz="2900" spc="-9" dirty="0">
                <a:latin typeface="Times New Roman"/>
                <a:cs typeface="Times New Roman"/>
              </a:rPr>
              <a:t>t</a:t>
            </a:r>
            <a:r>
              <a:rPr sz="2900" spc="5" dirty="0">
                <a:latin typeface="Times New Roman"/>
                <a:cs typeface="Times New Roman"/>
              </a:rPr>
              <a:t>ur</a:t>
            </a:r>
            <a:r>
              <a:rPr sz="2900" dirty="0">
                <a:latin typeface="Times New Roman"/>
                <a:cs typeface="Times New Roman"/>
              </a:rPr>
              <a:t>a</a:t>
            </a:r>
            <a:r>
              <a:rPr sz="2900" spc="-130" dirty="0">
                <a:latin typeface="Times New Roman"/>
                <a:cs typeface="Times New Roman"/>
              </a:rPr>
              <a:t> </a:t>
            </a:r>
            <a:r>
              <a:rPr sz="2900" dirty="0">
                <a:latin typeface="Times New Roman"/>
                <a:cs typeface="Times New Roman"/>
              </a:rPr>
              <a:t>y</a:t>
            </a:r>
            <a:r>
              <a:rPr sz="2900" spc="-23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a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bi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spc="5" dirty="0">
                <a:latin typeface="Times New Roman"/>
                <a:cs typeface="Times New Roman"/>
              </a:rPr>
              <a:t>n</a:t>
            </a:r>
            <a:r>
              <a:rPr sz="2900" spc="14" dirty="0">
                <a:latin typeface="Times New Roman"/>
                <a:cs typeface="Times New Roman"/>
              </a:rPr>
              <a:t>te</a:t>
            </a:r>
            <a:endParaRPr sz="2900" dirty="0">
              <a:latin typeface="Times New Roman"/>
              <a:cs typeface="Times New Roman"/>
            </a:endParaRPr>
          </a:p>
          <a:p>
            <a:pPr marL="12699" marR="45716">
              <a:lnSpc>
                <a:spcPct val="95825"/>
              </a:lnSpc>
              <a:spcBef>
                <a:spcPts val="878"/>
              </a:spcBef>
            </a:pPr>
            <a:r>
              <a:rPr sz="2900" spc="5" dirty="0">
                <a:latin typeface="Times New Roman"/>
                <a:cs typeface="Times New Roman"/>
              </a:rPr>
              <a:t>S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spc="5" dirty="0">
                <a:latin typeface="Times New Roman"/>
                <a:cs typeface="Times New Roman"/>
              </a:rPr>
              <a:t>lu</a:t>
            </a:r>
            <a:r>
              <a:rPr sz="2900" dirty="0">
                <a:latin typeface="Times New Roman"/>
                <a:cs typeface="Times New Roman"/>
              </a:rPr>
              <a:t>d</a:t>
            </a:r>
            <a:r>
              <a:rPr sz="2900" spc="-88" dirty="0">
                <a:latin typeface="Times New Roman"/>
                <a:cs typeface="Times New Roman"/>
              </a:rPr>
              <a:t> </a:t>
            </a:r>
            <a:r>
              <a:rPr sz="2900" spc="5" dirty="0">
                <a:latin typeface="Times New Roman"/>
                <a:cs typeface="Times New Roman"/>
              </a:rPr>
              <a:t>d</a:t>
            </a:r>
            <a:r>
              <a:rPr sz="2900" dirty="0">
                <a:latin typeface="Times New Roman"/>
                <a:cs typeface="Times New Roman"/>
              </a:rPr>
              <a:t>e</a:t>
            </a:r>
            <a:r>
              <a:rPr sz="2900" spc="-33" dirty="0">
                <a:latin typeface="Times New Roman"/>
                <a:cs typeface="Times New Roman"/>
              </a:rPr>
              <a:t> </a:t>
            </a:r>
            <a:r>
              <a:rPr sz="2900" spc="-9" dirty="0">
                <a:latin typeface="Times New Roman"/>
                <a:cs typeface="Times New Roman"/>
              </a:rPr>
              <a:t>l</a:t>
            </a:r>
            <a:r>
              <a:rPr sz="2900" dirty="0">
                <a:latin typeface="Times New Roman"/>
                <a:cs typeface="Times New Roman"/>
              </a:rPr>
              <a:t>a</a:t>
            </a:r>
            <a:r>
              <a:rPr sz="2900" spc="-19" dirty="0">
                <a:latin typeface="Times New Roman"/>
                <a:cs typeface="Times New Roman"/>
              </a:rPr>
              <a:t> </a:t>
            </a:r>
            <a:r>
              <a:rPr sz="2900" spc="14" dirty="0">
                <a:latin typeface="Times New Roman"/>
                <a:cs typeface="Times New Roman"/>
              </a:rPr>
              <a:t>r</a:t>
            </a:r>
            <a:r>
              <a:rPr sz="2900" spc="-5" dirty="0">
                <a:latin typeface="Times New Roman"/>
                <a:cs typeface="Times New Roman"/>
              </a:rPr>
              <a:t>e</a:t>
            </a:r>
            <a:r>
              <a:rPr sz="2900" dirty="0">
                <a:latin typeface="Times New Roman"/>
                <a:cs typeface="Times New Roman"/>
              </a:rPr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58327" y="4473834"/>
            <a:ext cx="256209" cy="19292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</a:p>
          <a:p>
            <a:pPr marL="12699">
              <a:lnSpc>
                <a:spcPct val="95825"/>
              </a:lnSpc>
              <a:spcBef>
                <a:spcPts val="700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</a:p>
          <a:p>
            <a:pPr marL="12699">
              <a:lnSpc>
                <a:spcPct val="95825"/>
              </a:lnSpc>
              <a:spcBef>
                <a:spcPts val="839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</a:p>
          <a:p>
            <a:pPr marL="12699">
              <a:lnSpc>
                <a:spcPct val="95825"/>
              </a:lnSpc>
              <a:spcBef>
                <a:spcPts val="847"/>
              </a:spcBef>
            </a:pPr>
            <a:r>
              <a:rPr sz="2900" dirty="0">
                <a:latin typeface="Times New Roman"/>
                <a:cs typeface="Times New Roman"/>
              </a:rPr>
              <a:t>–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110664" y="6855762"/>
            <a:ext cx="478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31FC-42E2-4603-9DBC-6A5051AEDBC9}" type="datetime1">
              <a:rPr lang="es-CO" smtClean="0"/>
              <a:t>10/09/2024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2997136" y="828192"/>
            <a:ext cx="1564182" cy="1112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3700" spc="-1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ener</a:t>
            </a:r>
          </a:p>
          <a:p>
            <a:pPr marL="12699" marR="68575">
              <a:lnSpc>
                <a:spcPct val="95825"/>
              </a:lnSpc>
              <a:spcBef>
                <a:spcPts val="627"/>
              </a:spcBef>
            </a:pPr>
            <a:endParaRPr sz="37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80573" y="828189"/>
            <a:ext cx="55156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50930" y="828189"/>
            <a:ext cx="1782876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-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700" spc="-1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700" spc="-1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700" spc="-9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700" spc="-2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700" spc="-1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0930" y="828189"/>
            <a:ext cx="1384757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-9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3700" spc="-1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apa)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53107" y="828189"/>
            <a:ext cx="52710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00527" y="828189"/>
            <a:ext cx="424078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45613" y="828189"/>
            <a:ext cx="67645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-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ed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110665" y="5947510"/>
            <a:ext cx="478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D066-DEB4-420F-9CC4-ACE2437CAC12}" type="datetime1">
              <a:rPr lang="es-CO" smtClean="0"/>
              <a:t>10/09/2024</a:t>
            </a:fld>
            <a:endParaRPr lang="en-U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14" y="1644652"/>
            <a:ext cx="7301965" cy="516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2997136" y="828192"/>
            <a:ext cx="1564182" cy="1112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3700" spc="-1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ener</a:t>
            </a:r>
          </a:p>
          <a:p>
            <a:pPr marL="12699" marR="68575">
              <a:lnSpc>
                <a:spcPct val="95825"/>
              </a:lnSpc>
              <a:spcBef>
                <a:spcPts val="627"/>
              </a:spcBef>
            </a:pPr>
            <a:endParaRPr sz="37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80573" y="828189"/>
            <a:ext cx="55156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50930" y="828189"/>
            <a:ext cx="1782876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-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700" spc="-1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700" spc="-1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700" spc="-9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700" spc="-2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3700" spc="-1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50930" y="828189"/>
            <a:ext cx="1384757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-9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3700" spc="-1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apa)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53107" y="828189"/>
            <a:ext cx="52710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00527" y="828189"/>
            <a:ext cx="424078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endParaRPr sz="37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45613" y="828189"/>
            <a:ext cx="676452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775"/>
              </a:lnSpc>
              <a:spcBef>
                <a:spcPts val="188"/>
              </a:spcBef>
            </a:pPr>
            <a:r>
              <a:rPr sz="3700" spc="-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700" dirty="0">
                <a:solidFill>
                  <a:srgbClr val="FF0000"/>
                </a:solidFill>
                <a:latin typeface="Times New Roman"/>
                <a:cs typeface="Times New Roman"/>
              </a:rPr>
              <a:t>ed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110665" y="5947510"/>
            <a:ext cx="478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8D066-DEB4-420F-9CC4-ACE2437CAC12}" type="datetime1">
              <a:rPr lang="es-CO" smtClean="0"/>
              <a:t>10/09/2024</a:t>
            </a:fld>
            <a:endParaRPr lang="en-U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Picture 2" descr="Diagramas de topología de red, con ejemplos y plantillas">
            <a:extLst>
              <a:ext uri="{FF2B5EF4-FFF2-40B4-BE49-F238E27FC236}">
                <a16:creationId xmlns:a16="http://schemas.microsoft.com/office/drawing/2014/main" id="{027FD1F8-76BA-6007-DB10-63BD6DA57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770" y="1644651"/>
            <a:ext cx="8041983" cy="499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8D1CE84F-EE27-C676-8947-75657ED5543D}"/>
              </a:ext>
            </a:extLst>
          </p:cNvPr>
          <p:cNvSpPr txBox="1"/>
          <p:nvPr/>
        </p:nvSpPr>
        <p:spPr>
          <a:xfrm>
            <a:off x="2939261" y="6640733"/>
            <a:ext cx="487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/>
              <a:t>https://www.edrawsoft.com/es/network-topologies.html</a:t>
            </a:r>
          </a:p>
        </p:txBody>
      </p:sp>
    </p:spTree>
    <p:extLst>
      <p:ext uri="{BB962C8B-B14F-4D97-AF65-F5344CB8AC3E}">
        <p14:creationId xmlns:p14="http://schemas.microsoft.com/office/powerpoint/2010/main" val="3725790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3117532" y="557052"/>
            <a:ext cx="8171180" cy="48214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46310" algn="ctr">
              <a:lnSpc>
                <a:spcPts val="4594"/>
              </a:lnSpc>
              <a:spcBef>
                <a:spcPts val="229"/>
              </a:spcBef>
            </a:pP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ie</a:t>
            </a:r>
            <a:r>
              <a:rPr sz="4500" spc="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o y</a:t>
            </a:r>
          </a:p>
          <a:p>
            <a:pPr marL="977524" marR="1164618" algn="ctr">
              <a:lnSpc>
                <a:spcPct val="95825"/>
              </a:lnSpc>
            </a:pP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ig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ci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ó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n 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no</a:t>
            </a:r>
            <a:r>
              <a:rPr sz="4500" spc="-2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</a:p>
          <a:p>
            <a:pPr marL="128514" indent="-3048">
              <a:lnSpc>
                <a:spcPct val="100041"/>
              </a:lnSpc>
              <a:spcBef>
                <a:spcPts val="2127"/>
              </a:spcBef>
            </a:pPr>
            <a:r>
              <a:rPr sz="3000" spc="5" dirty="0">
                <a:latin typeface="Times New Roman"/>
                <a:cs typeface="Times New Roman"/>
              </a:rPr>
              <a:t>D</a:t>
            </a:r>
            <a:r>
              <a:rPr sz="3000" spc="-5" dirty="0">
                <a:latin typeface="Times New Roman"/>
                <a:cs typeface="Times New Roman"/>
              </a:rPr>
              <a:t>ir</a:t>
            </a:r>
            <a:r>
              <a:rPr sz="3000" dirty="0">
                <a:latin typeface="Times New Roman"/>
                <a:cs typeface="Times New Roman"/>
              </a:rPr>
              <a:t>e</a:t>
            </a:r>
            <a:r>
              <a:rPr sz="3000" spc="9" dirty="0">
                <a:latin typeface="Times New Roman"/>
                <a:cs typeface="Times New Roman"/>
              </a:rPr>
              <a:t>c</a:t>
            </a:r>
            <a:r>
              <a:rPr sz="3000" dirty="0">
                <a:latin typeface="Times New Roman"/>
                <a:cs typeface="Times New Roman"/>
              </a:rPr>
              <a:t>c</a:t>
            </a:r>
            <a:r>
              <a:rPr sz="3000" spc="-5" dirty="0">
                <a:latin typeface="Times New Roman"/>
                <a:cs typeface="Times New Roman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o</a:t>
            </a:r>
            <a:r>
              <a:rPr sz="3000" spc="9" dirty="0">
                <a:latin typeface="Times New Roman"/>
                <a:cs typeface="Times New Roman"/>
              </a:rPr>
              <a:t>n</a:t>
            </a:r>
            <a:r>
              <a:rPr sz="3000" spc="5" dirty="0">
                <a:latin typeface="Times New Roman"/>
                <a:cs typeface="Times New Roman"/>
              </a:rPr>
              <a:t>a</a:t>
            </a:r>
            <a:r>
              <a:rPr sz="3000" spc="-5" dirty="0">
                <a:latin typeface="Times New Roman"/>
                <a:cs typeface="Times New Roman"/>
              </a:rPr>
              <a:t>mi</a:t>
            </a:r>
            <a:r>
              <a:rPr sz="3000" dirty="0">
                <a:latin typeface="Times New Roman"/>
                <a:cs typeface="Times New Roman"/>
              </a:rPr>
              <a:t>e</a:t>
            </a:r>
            <a:r>
              <a:rPr sz="3000" spc="9" dirty="0">
                <a:latin typeface="Times New Roman"/>
                <a:cs typeface="Times New Roman"/>
              </a:rPr>
              <a:t>n</a:t>
            </a:r>
            <a:r>
              <a:rPr sz="3000" spc="-5" dirty="0">
                <a:latin typeface="Times New Roman"/>
                <a:cs typeface="Times New Roman"/>
              </a:rPr>
              <a:t>t</a:t>
            </a:r>
            <a:r>
              <a:rPr sz="3000" dirty="0">
                <a:latin typeface="Times New Roman"/>
                <a:cs typeface="Times New Roman"/>
              </a:rPr>
              <a:t>o </a:t>
            </a:r>
            <a:r>
              <a:rPr sz="3000" spc="9" dirty="0">
                <a:latin typeface="Times New Roman"/>
                <a:cs typeface="Times New Roman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P p</a:t>
            </a:r>
            <a:r>
              <a:rPr sz="3000" spc="5" dirty="0">
                <a:latin typeface="Times New Roman"/>
                <a:cs typeface="Times New Roman"/>
              </a:rPr>
              <a:t>a</a:t>
            </a:r>
            <a:r>
              <a:rPr sz="3000" spc="-5" dirty="0">
                <a:latin typeface="Times New Roman"/>
                <a:cs typeface="Times New Roman"/>
              </a:rPr>
              <a:t>r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9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l</a:t>
            </a:r>
            <a:r>
              <a:rPr sz="3000" dirty="0">
                <a:latin typeface="Times New Roman"/>
                <a:cs typeface="Times New Roman"/>
              </a:rPr>
              <a:t>os</a:t>
            </a:r>
            <a:r>
              <a:rPr sz="3000" spc="-14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d</a:t>
            </a:r>
            <a:r>
              <a:rPr sz="3000" spc="-5" dirty="0">
                <a:latin typeface="Times New Roman"/>
                <a:cs typeface="Times New Roman"/>
              </a:rPr>
              <a:t>is</a:t>
            </a:r>
            <a:r>
              <a:rPr sz="3000" dirty="0">
                <a:latin typeface="Times New Roman"/>
                <a:cs typeface="Times New Roman"/>
              </a:rPr>
              <a:t>po</a:t>
            </a:r>
            <a:r>
              <a:rPr sz="3000" spc="-5" dirty="0">
                <a:latin typeface="Times New Roman"/>
                <a:cs typeface="Times New Roman"/>
              </a:rPr>
              <a:t>sit</a:t>
            </a:r>
            <a:r>
              <a:rPr sz="3000" spc="5" dirty="0">
                <a:latin typeface="Times New Roman"/>
                <a:cs typeface="Times New Roman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vos ppa</a:t>
            </a:r>
            <a:r>
              <a:rPr sz="3000" spc="-5" dirty="0">
                <a:latin typeface="Times New Roman"/>
                <a:cs typeface="Times New Roman"/>
              </a:rPr>
              <a:t>l</a:t>
            </a:r>
            <a:r>
              <a:rPr sz="3000" dirty="0">
                <a:latin typeface="Times New Roman"/>
                <a:cs typeface="Times New Roman"/>
              </a:rPr>
              <a:t>e</a:t>
            </a:r>
            <a:r>
              <a:rPr sz="3000" spc="-5" dirty="0">
                <a:latin typeface="Times New Roman"/>
                <a:cs typeface="Times New Roman"/>
              </a:rPr>
              <a:t>s</a:t>
            </a:r>
            <a:r>
              <a:rPr sz="3000" dirty="0">
                <a:latin typeface="Times New Roman"/>
                <a:cs typeface="Times New Roman"/>
              </a:rPr>
              <a:t>,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r</a:t>
            </a:r>
            <a:r>
              <a:rPr sz="3000" spc="-9" dirty="0">
                <a:latin typeface="Times New Roman"/>
                <a:cs typeface="Times New Roman"/>
              </a:rPr>
              <a:t>e</a:t>
            </a:r>
            <a:r>
              <a:rPr sz="3000" dirty="0">
                <a:latin typeface="Times New Roman"/>
                <a:cs typeface="Times New Roman"/>
              </a:rPr>
              <a:t>des de </a:t>
            </a:r>
            <a:r>
              <a:rPr sz="3000" spc="5" dirty="0">
                <a:latin typeface="Times New Roman"/>
                <a:cs typeface="Times New Roman"/>
              </a:rPr>
              <a:t>c</a:t>
            </a:r>
            <a:r>
              <a:rPr sz="3000" spc="-5" dirty="0">
                <a:latin typeface="Times New Roman"/>
                <a:cs typeface="Times New Roman"/>
              </a:rPr>
              <a:t>l</a:t>
            </a:r>
            <a:r>
              <a:rPr sz="3000" spc="5" dirty="0">
                <a:latin typeface="Times New Roman"/>
                <a:cs typeface="Times New Roman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en</a:t>
            </a:r>
            <a:r>
              <a:rPr sz="3000" spc="-5" dirty="0">
                <a:latin typeface="Times New Roman"/>
                <a:cs typeface="Times New Roman"/>
              </a:rPr>
              <a:t>t</a:t>
            </a:r>
            <a:r>
              <a:rPr sz="3000" dirty="0">
                <a:latin typeface="Times New Roman"/>
                <a:cs typeface="Times New Roman"/>
              </a:rPr>
              <a:t>e</a:t>
            </a:r>
            <a:r>
              <a:rPr sz="3000" spc="-5" dirty="0">
                <a:latin typeface="Times New Roman"/>
                <a:cs typeface="Times New Roman"/>
              </a:rPr>
              <a:t>s</a:t>
            </a:r>
            <a:r>
              <a:rPr sz="3000" dirty="0">
                <a:latin typeface="Times New Roman"/>
                <a:cs typeface="Times New Roman"/>
              </a:rPr>
              <a:t>,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r</a:t>
            </a:r>
            <a:r>
              <a:rPr sz="3000" dirty="0">
                <a:latin typeface="Times New Roman"/>
                <a:cs typeface="Times New Roman"/>
              </a:rPr>
              <a:t>e</a:t>
            </a:r>
            <a:r>
              <a:rPr sz="3000" spc="-9" dirty="0">
                <a:latin typeface="Times New Roman"/>
                <a:cs typeface="Times New Roman"/>
              </a:rPr>
              <a:t>d</a:t>
            </a:r>
            <a:r>
              <a:rPr sz="3000" dirty="0">
                <a:latin typeface="Times New Roman"/>
                <a:cs typeface="Times New Roman"/>
              </a:rPr>
              <a:t>es de</a:t>
            </a:r>
            <a:r>
              <a:rPr sz="3000" spc="9" dirty="0">
                <a:latin typeface="Times New Roman"/>
                <a:cs typeface="Times New Roman"/>
              </a:rPr>
              <a:t> </a:t>
            </a:r>
            <a:r>
              <a:rPr sz="3000" spc="-5" dirty="0" err="1">
                <a:latin typeface="Times New Roman"/>
                <a:cs typeface="Times New Roman"/>
              </a:rPr>
              <a:t>s</a:t>
            </a:r>
            <a:r>
              <a:rPr sz="3000" dirty="0" err="1">
                <a:latin typeface="Times New Roman"/>
                <a:cs typeface="Times New Roman"/>
              </a:rPr>
              <a:t>e</a:t>
            </a:r>
            <a:r>
              <a:rPr sz="3000" spc="-5" dirty="0" err="1">
                <a:latin typeface="Times New Roman"/>
                <a:cs typeface="Times New Roman"/>
              </a:rPr>
              <a:t>r</a:t>
            </a:r>
            <a:r>
              <a:rPr sz="3000" spc="-9" dirty="0" err="1">
                <a:latin typeface="Times New Roman"/>
                <a:cs typeface="Times New Roman"/>
              </a:rPr>
              <a:t>v</a:t>
            </a:r>
            <a:r>
              <a:rPr sz="3000" spc="-5" dirty="0" err="1">
                <a:latin typeface="Times New Roman"/>
                <a:cs typeface="Times New Roman"/>
              </a:rPr>
              <a:t>i</a:t>
            </a:r>
            <a:r>
              <a:rPr sz="3000" dirty="0" err="1">
                <a:latin typeface="Times New Roman"/>
                <a:cs typeface="Times New Roman"/>
              </a:rPr>
              <a:t>d</a:t>
            </a:r>
            <a:r>
              <a:rPr sz="3000" spc="5" dirty="0" err="1">
                <a:latin typeface="Times New Roman"/>
                <a:cs typeface="Times New Roman"/>
              </a:rPr>
              <a:t>o</a:t>
            </a:r>
            <a:r>
              <a:rPr sz="3000" spc="9" dirty="0" err="1">
                <a:latin typeface="Times New Roman"/>
                <a:cs typeface="Times New Roman"/>
              </a:rPr>
              <a:t>r</a:t>
            </a:r>
            <a:r>
              <a:rPr sz="3000" dirty="0" err="1">
                <a:latin typeface="Times New Roman"/>
                <a:cs typeface="Times New Roman"/>
              </a:rPr>
              <a:t>e</a:t>
            </a:r>
            <a:r>
              <a:rPr sz="3000" spc="-5" dirty="0" err="1">
                <a:latin typeface="Times New Roman"/>
                <a:cs typeface="Times New Roman"/>
              </a:rPr>
              <a:t>s</a:t>
            </a:r>
            <a:r>
              <a:rPr sz="3000" spc="5" dirty="0">
                <a:latin typeface="Times New Roman"/>
                <a:cs typeface="Times New Roman"/>
              </a:rPr>
              <a:t>,</a:t>
            </a:r>
            <a:r>
              <a:rPr lang="es-CO" sz="3000" spc="5" dirty="0">
                <a:latin typeface="Times New Roman"/>
                <a:cs typeface="Times New Roman"/>
              </a:rPr>
              <a:t> </a:t>
            </a:r>
            <a:r>
              <a:rPr lang="es-CO" sz="3000" spc="5" dirty="0" err="1">
                <a:latin typeface="Times New Roman"/>
                <a:cs typeface="Times New Roman"/>
              </a:rPr>
              <a:t>VLANs</a:t>
            </a:r>
            <a:r>
              <a:rPr sz="3000" dirty="0">
                <a:latin typeface="Times New Roman"/>
                <a:cs typeface="Times New Roman"/>
              </a:rPr>
              <a:t>.</a:t>
            </a:r>
            <a:endParaRPr lang="es-CO" sz="3000" dirty="0">
              <a:latin typeface="Times New Roman"/>
              <a:cs typeface="Times New Roman"/>
            </a:endParaRPr>
          </a:p>
          <a:p>
            <a:pPr marL="128514" indent="-3048">
              <a:lnSpc>
                <a:spcPct val="100041"/>
              </a:lnSpc>
              <a:spcBef>
                <a:spcPts val="2127"/>
              </a:spcBef>
            </a:pPr>
            <a:r>
              <a:rPr sz="3000" dirty="0">
                <a:latin typeface="Times New Roman"/>
                <a:cs typeface="Times New Roman"/>
              </a:rPr>
              <a:t>¿</a:t>
            </a:r>
            <a:r>
              <a:rPr sz="3000" spc="5" dirty="0">
                <a:latin typeface="Times New Roman"/>
                <a:cs typeface="Times New Roman"/>
              </a:rPr>
              <a:t>H</a:t>
            </a:r>
            <a:r>
              <a:rPr sz="3000" dirty="0">
                <a:latin typeface="Times New Roman"/>
                <a:cs typeface="Times New Roman"/>
              </a:rPr>
              <a:t>ay en </a:t>
            </a:r>
            <a:r>
              <a:rPr sz="3000" spc="5" dirty="0">
                <a:latin typeface="Times New Roman"/>
                <a:cs typeface="Times New Roman"/>
              </a:rPr>
              <a:t>e</a:t>
            </a:r>
            <a:r>
              <a:rPr sz="3000" dirty="0">
                <a:latin typeface="Times New Roman"/>
                <a:cs typeface="Times New Roman"/>
              </a:rPr>
              <a:t>l d</a:t>
            </a:r>
            <a:r>
              <a:rPr sz="3000" spc="-5" dirty="0">
                <a:latin typeface="Times New Roman"/>
                <a:cs typeface="Times New Roman"/>
              </a:rPr>
              <a:t>i</a:t>
            </a:r>
            <a:r>
              <a:rPr sz="3000" spc="9" dirty="0">
                <a:latin typeface="Times New Roman"/>
                <a:cs typeface="Times New Roman"/>
              </a:rPr>
              <a:t>r</a:t>
            </a:r>
            <a:r>
              <a:rPr sz="3000" dirty="0">
                <a:latin typeface="Times New Roman"/>
                <a:cs typeface="Times New Roman"/>
              </a:rPr>
              <a:t>e</a:t>
            </a:r>
            <a:r>
              <a:rPr sz="3000" spc="9" dirty="0">
                <a:latin typeface="Times New Roman"/>
                <a:cs typeface="Times New Roman"/>
              </a:rPr>
              <a:t>cc</a:t>
            </a:r>
            <a:r>
              <a:rPr sz="3000" spc="-5" dirty="0">
                <a:latin typeface="Times New Roman"/>
                <a:cs typeface="Times New Roman"/>
              </a:rPr>
              <a:t>i</a:t>
            </a:r>
            <a:r>
              <a:rPr sz="3000" spc="9" dirty="0">
                <a:latin typeface="Times New Roman"/>
                <a:cs typeface="Times New Roman"/>
              </a:rPr>
              <a:t>o</a:t>
            </a:r>
            <a:r>
              <a:rPr sz="3000" dirty="0">
                <a:latin typeface="Times New Roman"/>
                <a:cs typeface="Times New Roman"/>
              </a:rPr>
              <a:t>na</a:t>
            </a:r>
            <a:r>
              <a:rPr sz="3000" spc="-5" dirty="0">
                <a:latin typeface="Times New Roman"/>
                <a:cs typeface="Times New Roman"/>
              </a:rPr>
              <a:t>mi</a:t>
            </a:r>
            <a:r>
              <a:rPr sz="3000" dirty="0">
                <a:latin typeface="Times New Roman"/>
                <a:cs typeface="Times New Roman"/>
              </a:rPr>
              <a:t>e</a:t>
            </a:r>
            <a:r>
              <a:rPr sz="3000" spc="9" dirty="0">
                <a:latin typeface="Times New Roman"/>
                <a:cs typeface="Times New Roman"/>
              </a:rPr>
              <a:t>n</a:t>
            </a:r>
            <a:r>
              <a:rPr sz="3000" spc="-5" dirty="0">
                <a:latin typeface="Times New Roman"/>
                <a:cs typeface="Times New Roman"/>
              </a:rPr>
              <a:t>t</a:t>
            </a:r>
            <a:r>
              <a:rPr sz="3000" dirty="0">
                <a:latin typeface="Times New Roman"/>
                <a:cs typeface="Times New Roman"/>
              </a:rPr>
              <a:t>o </a:t>
            </a:r>
            <a:r>
              <a:rPr sz="3000" spc="-5" dirty="0">
                <a:latin typeface="Times New Roman"/>
                <a:cs typeface="Times New Roman"/>
              </a:rPr>
              <a:t>s</a:t>
            </a:r>
            <a:r>
              <a:rPr sz="3000" dirty="0">
                <a:latin typeface="Times New Roman"/>
                <a:cs typeface="Times New Roman"/>
              </a:rPr>
              <a:t>ub</a:t>
            </a:r>
            <a:r>
              <a:rPr sz="3000" spc="-5" dirty="0">
                <a:latin typeface="Times New Roman"/>
                <a:cs typeface="Times New Roman"/>
              </a:rPr>
              <a:t>r</a:t>
            </a:r>
            <a:r>
              <a:rPr sz="3000" dirty="0">
                <a:latin typeface="Times New Roman"/>
                <a:cs typeface="Times New Roman"/>
              </a:rPr>
              <a:t>edes</a:t>
            </a:r>
            <a:r>
              <a:rPr sz="3000" spc="-9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no </a:t>
            </a:r>
            <a:r>
              <a:rPr sz="3000" dirty="0" err="1">
                <a:latin typeface="Times New Roman"/>
                <a:cs typeface="Times New Roman"/>
              </a:rPr>
              <a:t>con</a:t>
            </a:r>
            <a:r>
              <a:rPr sz="3000" spc="-5" dirty="0" err="1">
                <a:latin typeface="Times New Roman"/>
                <a:cs typeface="Times New Roman"/>
              </a:rPr>
              <a:t>ti</a:t>
            </a:r>
            <a:r>
              <a:rPr sz="3000" spc="9" dirty="0" err="1">
                <a:latin typeface="Times New Roman"/>
                <a:cs typeface="Times New Roman"/>
              </a:rPr>
              <a:t>g</a:t>
            </a:r>
            <a:r>
              <a:rPr sz="3000" dirty="0" err="1">
                <a:latin typeface="Times New Roman"/>
                <a:cs typeface="Times New Roman"/>
              </a:rPr>
              <a:t>ua</a:t>
            </a:r>
            <a:r>
              <a:rPr sz="3000" spc="9" dirty="0" err="1">
                <a:latin typeface="Times New Roman"/>
                <a:cs typeface="Times New Roman"/>
              </a:rPr>
              <a:t>s</a:t>
            </a:r>
            <a:r>
              <a:rPr sz="3000" dirty="0">
                <a:latin typeface="Times New Roman"/>
                <a:cs typeface="Times New Roman"/>
              </a:rPr>
              <a:t>?</a:t>
            </a:r>
            <a:endParaRPr lang="es-CO" sz="3000" dirty="0">
              <a:latin typeface="Times New Roman"/>
              <a:cs typeface="Times New Roman"/>
            </a:endParaRPr>
          </a:p>
          <a:p>
            <a:pPr marL="128514" marR="898702" indent="-3048">
              <a:lnSpc>
                <a:spcPct val="99658"/>
              </a:lnSpc>
              <a:spcBef>
                <a:spcPts val="808"/>
              </a:spcBef>
            </a:pPr>
            <a:endParaRPr lang="es-CO" sz="3000" dirty="0">
              <a:latin typeface="Times New Roman"/>
              <a:cs typeface="Times New Roman"/>
            </a:endParaRPr>
          </a:p>
          <a:p>
            <a:pPr marL="128514" marR="898702" indent="-3048">
              <a:lnSpc>
                <a:spcPct val="99658"/>
              </a:lnSpc>
              <a:spcBef>
                <a:spcPts val="808"/>
              </a:spcBef>
            </a:pPr>
            <a:endParaRPr sz="30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01126" y="2116325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165"/>
              </a:lnSpc>
              <a:spcBef>
                <a:spcPts val="157"/>
              </a:spcBef>
            </a:pPr>
            <a:r>
              <a:rPr sz="3000" dirty="0">
                <a:latin typeface="Times New Roman"/>
                <a:cs typeface="Times New Roman"/>
              </a:rPr>
              <a:t>•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14188" y="3244854"/>
            <a:ext cx="215900" cy="5688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165"/>
              </a:lnSpc>
              <a:spcBef>
                <a:spcPts val="157"/>
              </a:spcBef>
            </a:pPr>
            <a:r>
              <a:rPr sz="3000" dirty="0">
                <a:latin typeface="Times New Roman"/>
                <a:cs typeface="Times New Roman"/>
              </a:rPr>
              <a:t>•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901126" y="4148457"/>
            <a:ext cx="215900" cy="406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165"/>
              </a:lnSpc>
              <a:spcBef>
                <a:spcPts val="157"/>
              </a:spcBef>
            </a:pPr>
            <a:r>
              <a:rPr sz="3000" dirty="0">
                <a:latin typeface="Times New Roman"/>
                <a:cs typeface="Times New Roman"/>
              </a:rPr>
              <a:t>•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0308" y="4148457"/>
            <a:ext cx="4009518" cy="406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165"/>
              </a:lnSpc>
              <a:spcBef>
                <a:spcPts val="157"/>
              </a:spcBef>
            </a:pPr>
            <a:r>
              <a:rPr sz="3000" dirty="0">
                <a:latin typeface="Times New Roman"/>
                <a:cs typeface="Times New Roman"/>
              </a:rPr>
              <a:t>¿</a:t>
            </a:r>
            <a:r>
              <a:rPr sz="3000" spc="5" dirty="0">
                <a:latin typeface="Times New Roman"/>
                <a:cs typeface="Times New Roman"/>
              </a:rPr>
              <a:t>H</a:t>
            </a:r>
            <a:r>
              <a:rPr sz="3000" dirty="0">
                <a:latin typeface="Times New Roman"/>
                <a:cs typeface="Times New Roman"/>
              </a:rPr>
              <a:t>ay </a:t>
            </a:r>
            <a:r>
              <a:rPr sz="3000" spc="5" dirty="0">
                <a:latin typeface="Times New Roman"/>
                <a:cs typeface="Times New Roman"/>
              </a:rPr>
              <a:t>a</a:t>
            </a:r>
            <a:r>
              <a:rPr sz="3000" spc="-5" dirty="0">
                <a:latin typeface="Times New Roman"/>
                <a:cs typeface="Times New Roman"/>
              </a:rPr>
              <a:t>l</a:t>
            </a:r>
            <a:r>
              <a:rPr sz="3000" dirty="0">
                <a:latin typeface="Times New Roman"/>
                <a:cs typeface="Times New Roman"/>
              </a:rPr>
              <a:t>g</a:t>
            </a:r>
            <a:r>
              <a:rPr sz="3000" spc="5" dirty="0">
                <a:latin typeface="Times New Roman"/>
                <a:cs typeface="Times New Roman"/>
              </a:rPr>
              <a:t>u</a:t>
            </a:r>
            <a:r>
              <a:rPr sz="3000" dirty="0">
                <a:latin typeface="Times New Roman"/>
                <a:cs typeface="Times New Roman"/>
              </a:rPr>
              <a:t>na </a:t>
            </a:r>
            <a:r>
              <a:rPr sz="3000" spc="5" dirty="0">
                <a:latin typeface="Times New Roman"/>
                <a:cs typeface="Times New Roman"/>
              </a:rPr>
              <a:t>e</a:t>
            </a:r>
            <a:r>
              <a:rPr sz="3000" spc="-5" dirty="0">
                <a:latin typeface="Times New Roman"/>
                <a:cs typeface="Times New Roman"/>
              </a:rPr>
              <a:t>st</a:t>
            </a:r>
            <a:r>
              <a:rPr sz="3000" spc="9" dirty="0">
                <a:latin typeface="Times New Roman"/>
                <a:cs typeface="Times New Roman"/>
              </a:rPr>
              <a:t>ra</a:t>
            </a:r>
            <a:r>
              <a:rPr sz="3000" spc="-5" dirty="0">
                <a:latin typeface="Times New Roman"/>
                <a:cs typeface="Times New Roman"/>
              </a:rPr>
              <a:t>t</a:t>
            </a:r>
            <a:r>
              <a:rPr sz="3000" dirty="0">
                <a:latin typeface="Times New Roman"/>
                <a:cs typeface="Times New Roman"/>
              </a:rPr>
              <a:t>eg</a:t>
            </a:r>
            <a:r>
              <a:rPr sz="3000" spc="-5" dirty="0">
                <a:latin typeface="Times New Roman"/>
                <a:cs typeface="Times New Roman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a de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254303" y="4148457"/>
            <a:ext cx="2733166" cy="406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165"/>
              </a:lnSpc>
              <a:spcBef>
                <a:spcPts val="157"/>
              </a:spcBef>
            </a:pPr>
            <a:r>
              <a:rPr sz="3000" dirty="0">
                <a:latin typeface="Times New Roman"/>
                <a:cs typeface="Times New Roman"/>
              </a:rPr>
              <a:t>d</a:t>
            </a:r>
            <a:r>
              <a:rPr sz="3000" spc="-5" dirty="0">
                <a:latin typeface="Times New Roman"/>
                <a:cs typeface="Times New Roman"/>
              </a:rPr>
              <a:t>i</a:t>
            </a:r>
            <a:r>
              <a:rPr sz="3000" spc="9" dirty="0">
                <a:latin typeface="Times New Roman"/>
                <a:cs typeface="Times New Roman"/>
              </a:rPr>
              <a:t>r</a:t>
            </a:r>
            <a:r>
              <a:rPr sz="3000" dirty="0">
                <a:latin typeface="Times New Roman"/>
                <a:cs typeface="Times New Roman"/>
              </a:rPr>
              <a:t>ec</a:t>
            </a:r>
            <a:r>
              <a:rPr sz="3000" spc="9" dirty="0">
                <a:latin typeface="Times New Roman"/>
                <a:cs typeface="Times New Roman"/>
              </a:rPr>
              <a:t>c</a:t>
            </a:r>
            <a:r>
              <a:rPr sz="3000" spc="-5" dirty="0">
                <a:latin typeface="Times New Roman"/>
                <a:cs typeface="Times New Roman"/>
              </a:rPr>
              <a:t>i</a:t>
            </a:r>
            <a:r>
              <a:rPr sz="3000" spc="9" dirty="0">
                <a:latin typeface="Times New Roman"/>
                <a:cs typeface="Times New Roman"/>
              </a:rPr>
              <a:t>ona</a:t>
            </a:r>
            <a:r>
              <a:rPr sz="3000" spc="-5" dirty="0">
                <a:latin typeface="Times New Roman"/>
                <a:cs typeface="Times New Roman"/>
              </a:rPr>
              <a:t>mi</a:t>
            </a:r>
            <a:r>
              <a:rPr sz="3000" spc="14" dirty="0">
                <a:latin typeface="Times New Roman"/>
                <a:cs typeface="Times New Roman"/>
              </a:rPr>
              <a:t>e</a:t>
            </a:r>
            <a:r>
              <a:rPr sz="3000" dirty="0">
                <a:latin typeface="Times New Roman"/>
                <a:cs typeface="Times New Roman"/>
              </a:rPr>
              <a:t>n</a:t>
            </a:r>
            <a:r>
              <a:rPr sz="3000" spc="-5" dirty="0">
                <a:latin typeface="Times New Roman"/>
                <a:cs typeface="Times New Roman"/>
              </a:rPr>
              <a:t>t</a:t>
            </a:r>
            <a:r>
              <a:rPr sz="3000" dirty="0">
                <a:latin typeface="Times New Roman"/>
                <a:cs typeface="Times New Roman"/>
              </a:rPr>
              <a:t>o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00170" y="4148457"/>
            <a:ext cx="273050" cy="406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165"/>
              </a:lnSpc>
              <a:spcBef>
                <a:spcPts val="157"/>
              </a:spcBef>
            </a:pPr>
            <a:r>
              <a:rPr sz="3000" dirty="0">
                <a:latin typeface="Times New Roman"/>
                <a:cs typeface="Times New Roman"/>
              </a:rPr>
              <a:t>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3358" y="4605652"/>
            <a:ext cx="171323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165"/>
              </a:lnSpc>
              <a:spcBef>
                <a:spcPts val="157"/>
              </a:spcBef>
            </a:pP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-5" dirty="0">
                <a:latin typeface="Times New Roman"/>
                <a:cs typeface="Times New Roman"/>
              </a:rPr>
              <a:t>si</a:t>
            </a:r>
            <a:r>
              <a:rPr sz="3000" dirty="0">
                <a:latin typeface="Times New Roman"/>
                <a:cs typeface="Times New Roman"/>
              </a:rPr>
              <a:t>g</a:t>
            </a:r>
            <a:r>
              <a:rPr sz="3000" spc="9" dirty="0">
                <a:latin typeface="Times New Roman"/>
                <a:cs typeface="Times New Roman"/>
              </a:rPr>
              <a:t>n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9" dirty="0">
                <a:latin typeface="Times New Roman"/>
                <a:cs typeface="Times New Roman"/>
              </a:rPr>
              <a:t>c</a:t>
            </a:r>
            <a:r>
              <a:rPr sz="3000" spc="-5" dirty="0">
                <a:latin typeface="Times New Roman"/>
                <a:cs typeface="Times New Roman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ón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59291" y="4605652"/>
            <a:ext cx="442213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165"/>
              </a:lnSpc>
              <a:spcBef>
                <a:spcPts val="157"/>
              </a:spcBef>
            </a:pPr>
            <a:r>
              <a:rPr sz="3000" dirty="0">
                <a:latin typeface="Times New Roman"/>
                <a:cs typeface="Times New Roman"/>
              </a:rPr>
              <a:t>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15341" y="4605652"/>
            <a:ext cx="267297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165"/>
              </a:lnSpc>
              <a:spcBef>
                <a:spcPts val="157"/>
              </a:spcBef>
            </a:pPr>
            <a:r>
              <a:rPr lang="es-CO" sz="3000" dirty="0">
                <a:latin typeface="Times New Roman"/>
                <a:cs typeface="Times New Roman"/>
              </a:rPr>
              <a:t>nombres?</a:t>
            </a:r>
          </a:p>
          <a:p>
            <a:pPr marL="12699">
              <a:lnSpc>
                <a:spcPts val="3165"/>
              </a:lnSpc>
              <a:spcBef>
                <a:spcPts val="157"/>
              </a:spcBef>
            </a:pPr>
            <a:endParaRPr lang="es-CO" sz="3000" dirty="0">
              <a:latin typeface="Times New Roman"/>
              <a:cs typeface="Times New Roman"/>
            </a:endParaRPr>
          </a:p>
          <a:p>
            <a:pPr marL="12699">
              <a:lnSpc>
                <a:spcPts val="3165"/>
              </a:lnSpc>
              <a:spcBef>
                <a:spcPts val="157"/>
              </a:spcBef>
            </a:pPr>
            <a:endParaRPr sz="30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110664" y="6855762"/>
            <a:ext cx="478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DD7E8-EE25-4C29-B1E1-BE7DA413CD66}" type="datetime1">
              <a:rPr lang="es-CO" smtClean="0"/>
              <a:t>10/09/2024</a:t>
            </a:fld>
            <a:endParaRPr lang="en-U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843" y="4605656"/>
            <a:ext cx="3862420" cy="234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230308" y="633250"/>
            <a:ext cx="7358380" cy="226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6518" marR="1142">
              <a:lnSpc>
                <a:spcPts val="4594"/>
              </a:lnSpc>
              <a:spcBef>
                <a:spcPts val="229"/>
              </a:spcBef>
            </a:pP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el </a:t>
            </a:r>
            <a:r>
              <a:rPr sz="45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9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 y</a:t>
            </a:r>
            <a:r>
              <a:rPr lang="es-CO" sz="4500" dirty="0">
                <a:solidFill>
                  <a:srgbClr val="FF0000"/>
                </a:solidFill>
                <a:latin typeface="Times New Roman"/>
                <a:cs typeface="Times New Roman"/>
              </a:rPr>
              <a:t> los</a:t>
            </a:r>
            <a:endParaRPr sz="45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041312">
              <a:lnSpc>
                <a:spcPct val="95825"/>
              </a:lnSpc>
            </a:pP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ed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ns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1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ó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</a:p>
          <a:p>
            <a:pPr marL="12699" marR="83890">
              <a:lnSpc>
                <a:spcPct val="95825"/>
              </a:lnSpc>
              <a:spcBef>
                <a:spcPts val="514"/>
              </a:spcBef>
            </a:pPr>
            <a:r>
              <a:rPr lang="es-CO" sz="2900" spc="5" dirty="0">
                <a:latin typeface="Times New Roman"/>
                <a:cs typeface="Times New Roman"/>
              </a:rPr>
              <a:t>-   </a:t>
            </a:r>
            <a:r>
              <a:rPr sz="2900" spc="5" dirty="0" err="1">
                <a:latin typeface="Times New Roman"/>
                <a:cs typeface="Times New Roman"/>
              </a:rPr>
              <a:t>Fib</a:t>
            </a:r>
            <a:r>
              <a:rPr sz="2900" spc="14" dirty="0" err="1">
                <a:latin typeface="Times New Roman"/>
                <a:cs typeface="Times New Roman"/>
              </a:rPr>
              <a:t>r</a:t>
            </a:r>
            <a:r>
              <a:rPr sz="2900" dirty="0" err="1">
                <a:latin typeface="Times New Roman"/>
                <a:cs typeface="Times New Roman"/>
              </a:rPr>
              <a:t>a</a:t>
            </a:r>
            <a:r>
              <a:rPr sz="2900" spc="-83" dirty="0">
                <a:latin typeface="Times New Roman"/>
                <a:cs typeface="Times New Roman"/>
              </a:rPr>
              <a:t> </a:t>
            </a:r>
            <a:r>
              <a:rPr sz="2900" spc="-14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o</a:t>
            </a:r>
            <a:r>
              <a:rPr sz="2900" spc="19" dirty="0">
                <a:latin typeface="Times New Roman"/>
                <a:cs typeface="Times New Roman"/>
              </a:rPr>
              <a:t>n</a:t>
            </a:r>
            <a:r>
              <a:rPr sz="2900" spc="9" dirty="0">
                <a:latin typeface="Times New Roman"/>
                <a:cs typeface="Times New Roman"/>
              </a:rPr>
              <a:t>o</a:t>
            </a:r>
            <a:r>
              <a:rPr sz="2900" spc="5" dirty="0">
                <a:latin typeface="Times New Roman"/>
                <a:cs typeface="Times New Roman"/>
              </a:rPr>
              <a:t>-</a:t>
            </a:r>
            <a:r>
              <a:rPr sz="2900" spc="-14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od</a:t>
            </a:r>
            <a:r>
              <a:rPr sz="2900" dirty="0">
                <a:latin typeface="Times New Roman"/>
                <a:cs typeface="Times New Roman"/>
              </a:rPr>
              <a:t>o</a:t>
            </a:r>
          </a:p>
          <a:p>
            <a:pPr marL="12699" marR="83890">
              <a:lnSpc>
                <a:spcPct val="95825"/>
              </a:lnSpc>
              <a:spcBef>
                <a:spcPts val="947"/>
              </a:spcBef>
            </a:pPr>
            <a:r>
              <a:rPr lang="es-CO" sz="2900" spc="5" dirty="0">
                <a:latin typeface="Times New Roman"/>
                <a:cs typeface="Times New Roman"/>
              </a:rPr>
              <a:t>-   </a:t>
            </a:r>
            <a:r>
              <a:rPr sz="2900" spc="5" dirty="0" err="1">
                <a:latin typeface="Times New Roman"/>
                <a:cs typeface="Times New Roman"/>
              </a:rPr>
              <a:t>Fib</a:t>
            </a:r>
            <a:r>
              <a:rPr sz="2900" spc="14" dirty="0" err="1">
                <a:latin typeface="Times New Roman"/>
                <a:cs typeface="Times New Roman"/>
              </a:rPr>
              <a:t>r</a:t>
            </a:r>
            <a:r>
              <a:rPr sz="2900" dirty="0" err="1">
                <a:latin typeface="Times New Roman"/>
                <a:cs typeface="Times New Roman"/>
              </a:rPr>
              <a:t>a</a:t>
            </a:r>
            <a:r>
              <a:rPr sz="2900" spc="-83" dirty="0">
                <a:latin typeface="Times New Roman"/>
                <a:cs typeface="Times New Roman"/>
              </a:rPr>
              <a:t> </a:t>
            </a:r>
            <a:r>
              <a:rPr sz="2900" spc="-14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ulti-</a:t>
            </a:r>
            <a:r>
              <a:rPr sz="2900" spc="-25" dirty="0">
                <a:latin typeface="Times New Roman"/>
                <a:cs typeface="Times New Roman"/>
              </a:rPr>
              <a:t>m</a:t>
            </a:r>
            <a:r>
              <a:rPr sz="2900" spc="5" dirty="0">
                <a:latin typeface="Times New Roman"/>
                <a:cs typeface="Times New Roman"/>
              </a:rPr>
              <a:t>od</a:t>
            </a:r>
            <a:r>
              <a:rPr sz="2900" dirty="0"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422197" y="633250"/>
            <a:ext cx="762349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endParaRPr sz="45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0312" y="3042810"/>
            <a:ext cx="8515605" cy="3554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lang="es-CO" sz="2900" spc="5" dirty="0">
                <a:latin typeface="Times New Roman"/>
                <a:cs typeface="Times New Roman"/>
              </a:rPr>
              <a:t>-   </a:t>
            </a:r>
            <a:r>
              <a:rPr sz="2900" spc="5" dirty="0">
                <a:latin typeface="Times New Roman"/>
                <a:cs typeface="Times New Roman"/>
              </a:rPr>
              <a:t>P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dirty="0">
                <a:latin typeface="Times New Roman"/>
                <a:cs typeface="Times New Roman"/>
              </a:rPr>
              <a:t>r</a:t>
            </a:r>
            <a:r>
              <a:rPr sz="2900" spc="-49" dirty="0">
                <a:latin typeface="Times New Roman"/>
                <a:cs typeface="Times New Roman"/>
              </a:rPr>
              <a:t> </a:t>
            </a:r>
            <a:r>
              <a:rPr sz="2900" spc="5" dirty="0" err="1">
                <a:latin typeface="Times New Roman"/>
                <a:cs typeface="Times New Roman"/>
              </a:rPr>
              <a:t>t</a:t>
            </a:r>
            <a:r>
              <a:rPr sz="2900" spc="14" dirty="0" err="1">
                <a:latin typeface="Times New Roman"/>
                <a:cs typeface="Times New Roman"/>
              </a:rPr>
              <a:t>r</a:t>
            </a:r>
            <a:r>
              <a:rPr sz="2900" spc="-5" dirty="0" err="1">
                <a:latin typeface="Times New Roman"/>
                <a:cs typeface="Times New Roman"/>
              </a:rPr>
              <a:t>e</a:t>
            </a:r>
            <a:r>
              <a:rPr sz="2900" spc="19" dirty="0" err="1">
                <a:latin typeface="Times New Roman"/>
                <a:cs typeface="Times New Roman"/>
              </a:rPr>
              <a:t>n</a:t>
            </a:r>
            <a:r>
              <a:rPr sz="2900" spc="-5" dirty="0" err="1">
                <a:latin typeface="Times New Roman"/>
                <a:cs typeface="Times New Roman"/>
              </a:rPr>
              <a:t>za</a:t>
            </a:r>
            <a:r>
              <a:rPr sz="2900" spc="9" dirty="0" err="1">
                <a:latin typeface="Times New Roman"/>
                <a:cs typeface="Times New Roman"/>
              </a:rPr>
              <a:t>d</a:t>
            </a:r>
            <a:r>
              <a:rPr sz="2900" dirty="0" err="1">
                <a:latin typeface="Times New Roman"/>
                <a:cs typeface="Times New Roman"/>
              </a:rPr>
              <a:t>o</a:t>
            </a:r>
            <a:r>
              <a:rPr lang="es-CO" sz="2900" dirty="0">
                <a:latin typeface="Times New Roman"/>
                <a:cs typeface="Times New Roman"/>
              </a:rPr>
              <a:t> UTP</a:t>
            </a:r>
            <a:r>
              <a:rPr lang="es-CO" sz="2900" spc="-108" dirty="0">
                <a:latin typeface="Times New Roman"/>
                <a:cs typeface="Times New Roman"/>
              </a:rPr>
              <a:t> </a:t>
            </a:r>
          </a:p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lang="es-CO" sz="2900" spc="5" dirty="0">
                <a:latin typeface="Times New Roman"/>
                <a:cs typeface="Times New Roman"/>
              </a:rPr>
              <a:t>-   </a:t>
            </a:r>
            <a:r>
              <a:rPr sz="2900" spc="5" dirty="0">
                <a:latin typeface="Times New Roman"/>
                <a:cs typeface="Times New Roman"/>
              </a:rPr>
              <a:t>P</a:t>
            </a:r>
            <a:r>
              <a:rPr sz="2900" spc="-5" dirty="0">
                <a:latin typeface="Times New Roman"/>
                <a:cs typeface="Times New Roman"/>
              </a:rPr>
              <a:t>a</a:t>
            </a:r>
            <a:r>
              <a:rPr sz="2900" dirty="0">
                <a:latin typeface="Times New Roman"/>
                <a:cs typeface="Times New Roman"/>
              </a:rPr>
              <a:t>r</a:t>
            </a:r>
            <a:r>
              <a:rPr sz="2900" spc="-49" dirty="0">
                <a:latin typeface="Times New Roman"/>
                <a:cs typeface="Times New Roman"/>
              </a:rPr>
              <a:t> </a:t>
            </a:r>
            <a:r>
              <a:rPr sz="2900" spc="5" dirty="0" err="1">
                <a:latin typeface="Times New Roman"/>
                <a:cs typeface="Times New Roman"/>
              </a:rPr>
              <a:t>t</a:t>
            </a:r>
            <a:r>
              <a:rPr sz="2900" spc="14" dirty="0" err="1">
                <a:latin typeface="Times New Roman"/>
                <a:cs typeface="Times New Roman"/>
              </a:rPr>
              <a:t>r</a:t>
            </a:r>
            <a:r>
              <a:rPr sz="2900" spc="-5" dirty="0" err="1">
                <a:latin typeface="Times New Roman"/>
                <a:cs typeface="Times New Roman"/>
              </a:rPr>
              <a:t>e</a:t>
            </a:r>
            <a:r>
              <a:rPr sz="2900" spc="19" dirty="0" err="1">
                <a:latin typeface="Times New Roman"/>
                <a:cs typeface="Times New Roman"/>
              </a:rPr>
              <a:t>n</a:t>
            </a:r>
            <a:r>
              <a:rPr sz="2900" spc="-5" dirty="0" err="1">
                <a:latin typeface="Times New Roman"/>
                <a:cs typeface="Times New Roman"/>
              </a:rPr>
              <a:t>za</a:t>
            </a:r>
            <a:r>
              <a:rPr sz="2900" spc="9" dirty="0" err="1">
                <a:latin typeface="Times New Roman"/>
                <a:cs typeface="Times New Roman"/>
              </a:rPr>
              <a:t>d</a:t>
            </a:r>
            <a:r>
              <a:rPr sz="2900" dirty="0" err="1">
                <a:latin typeface="Times New Roman"/>
                <a:cs typeface="Times New Roman"/>
              </a:rPr>
              <a:t>o</a:t>
            </a:r>
            <a:r>
              <a:rPr sz="2900" spc="-108" dirty="0">
                <a:latin typeface="Times New Roman"/>
                <a:cs typeface="Times New Roman"/>
              </a:rPr>
              <a:t> </a:t>
            </a:r>
            <a:r>
              <a:rPr lang="es-CO" sz="2900" spc="19" dirty="0">
                <a:latin typeface="Times New Roman"/>
                <a:cs typeface="Times New Roman"/>
              </a:rPr>
              <a:t>blindado</a:t>
            </a:r>
            <a:r>
              <a:rPr sz="2900" dirty="0">
                <a:latin typeface="Times New Roman"/>
                <a:cs typeface="Times New Roman"/>
              </a:rPr>
              <a:t> </a:t>
            </a:r>
          </a:p>
          <a:p>
            <a:pPr marL="469860" marR="4628" indent="-457162">
              <a:lnSpc>
                <a:spcPts val="3218"/>
              </a:lnSpc>
              <a:spcBef>
                <a:spcPts val="940"/>
              </a:spcBef>
              <a:buFontTx/>
              <a:buChar char="-"/>
            </a:pPr>
            <a:r>
              <a:rPr lang="es-CO" sz="2900" dirty="0">
                <a:latin typeface="Times New Roman"/>
                <a:cs typeface="Times New Roman"/>
              </a:rPr>
              <a:t>Estado del cableado: certificación, marcación    </a:t>
            </a:r>
          </a:p>
          <a:p>
            <a:pPr marL="469860" marR="4628" indent="-457162">
              <a:lnSpc>
                <a:spcPts val="3218"/>
              </a:lnSpc>
              <a:spcBef>
                <a:spcPts val="940"/>
              </a:spcBef>
              <a:buFontTx/>
              <a:buChar char="-"/>
            </a:pPr>
            <a:r>
              <a:rPr lang="es-CO" sz="2900" dirty="0">
                <a:latin typeface="Times New Roman"/>
                <a:cs typeface="Times New Roman"/>
              </a:rPr>
              <a:t>Normatividad.</a:t>
            </a:r>
            <a:r>
              <a:rPr sz="2900" dirty="0">
                <a:latin typeface="Times New Roman"/>
                <a:cs typeface="Times New Roman"/>
              </a:rPr>
              <a:t> </a:t>
            </a:r>
            <a:endParaRPr lang="es-CO" sz="2900" dirty="0">
              <a:latin typeface="Times New Roman"/>
              <a:cs typeface="Times New Roman"/>
            </a:endParaRPr>
          </a:p>
          <a:p>
            <a:pPr marL="469860" marR="4628" indent="-457162">
              <a:lnSpc>
                <a:spcPts val="3218"/>
              </a:lnSpc>
              <a:spcBef>
                <a:spcPts val="940"/>
              </a:spcBef>
              <a:buFontTx/>
              <a:buChar char="-"/>
            </a:pPr>
            <a:r>
              <a:rPr lang="es-CO" sz="2900" dirty="0">
                <a:latin typeface="Times New Roman"/>
                <a:cs typeface="Times New Roman"/>
              </a:rPr>
              <a:t>Planos y documentación.</a:t>
            </a: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92993" y="3042810"/>
            <a:ext cx="751583" cy="909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53259">
              <a:lnSpc>
                <a:spcPts val="2955"/>
              </a:lnSpc>
              <a:spcBef>
                <a:spcPts val="147"/>
              </a:spcBef>
            </a:pPr>
            <a:endParaRPr sz="29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110664" y="6855762"/>
            <a:ext cx="478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D4CE-CE51-4565-96FE-97493EAD907C}" type="datetime1">
              <a:rPr lang="es-CO" smtClean="0"/>
              <a:t>10/09/2024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051" y="4377296"/>
            <a:ext cx="3742293" cy="249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bject 67"/>
          <p:cNvSpPr/>
          <p:nvPr/>
        </p:nvSpPr>
        <p:spPr>
          <a:xfrm>
            <a:off x="4694872" y="6033135"/>
            <a:ext cx="1045210" cy="0"/>
          </a:xfrm>
          <a:custGeom>
            <a:avLst/>
            <a:gdLst/>
            <a:ahLst/>
            <a:cxnLst/>
            <a:rect l="l" t="t" r="r" b="b"/>
            <a:pathLst>
              <a:path w="1045210">
                <a:moveTo>
                  <a:pt x="104521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740083" y="5770885"/>
            <a:ext cx="588010" cy="523875"/>
          </a:xfrm>
          <a:custGeom>
            <a:avLst/>
            <a:gdLst/>
            <a:ahLst/>
            <a:cxnLst/>
            <a:rect l="l" t="t" r="r" b="b"/>
            <a:pathLst>
              <a:path w="588010" h="523875">
                <a:moveTo>
                  <a:pt x="0" y="523875"/>
                </a:moveTo>
                <a:lnTo>
                  <a:pt x="588010" y="523875"/>
                </a:lnTo>
                <a:lnTo>
                  <a:pt x="588010" y="0"/>
                </a:lnTo>
                <a:lnTo>
                  <a:pt x="0" y="0"/>
                </a:lnTo>
                <a:lnTo>
                  <a:pt x="0" y="523875"/>
                </a:lnTo>
                <a:close/>
              </a:path>
            </a:pathLst>
          </a:custGeom>
          <a:solidFill>
            <a:srgbClr val="00CC9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740083" y="5770885"/>
            <a:ext cx="588010" cy="523875"/>
          </a:xfrm>
          <a:custGeom>
            <a:avLst/>
            <a:gdLst/>
            <a:ahLst/>
            <a:cxnLst/>
            <a:rect l="l" t="t" r="r" b="b"/>
            <a:pathLst>
              <a:path w="588010" h="523875">
                <a:moveTo>
                  <a:pt x="0" y="523875"/>
                </a:moveTo>
                <a:lnTo>
                  <a:pt x="588010" y="523875"/>
                </a:lnTo>
                <a:lnTo>
                  <a:pt x="588010" y="0"/>
                </a:lnTo>
                <a:lnTo>
                  <a:pt x="0" y="0"/>
                </a:lnTo>
                <a:lnTo>
                  <a:pt x="0" y="5238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900493" y="6033135"/>
            <a:ext cx="401955" cy="0"/>
          </a:xfrm>
          <a:custGeom>
            <a:avLst/>
            <a:gdLst/>
            <a:ahLst/>
            <a:cxnLst/>
            <a:rect l="l" t="t" r="r" b="b"/>
            <a:pathLst>
              <a:path w="401955">
                <a:moveTo>
                  <a:pt x="40195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303077" y="5838195"/>
            <a:ext cx="391160" cy="391159"/>
          </a:xfrm>
          <a:custGeom>
            <a:avLst/>
            <a:gdLst/>
            <a:ahLst/>
            <a:cxnLst/>
            <a:rect l="l" t="t" r="r" b="b"/>
            <a:pathLst>
              <a:path w="391160" h="391160">
                <a:moveTo>
                  <a:pt x="0" y="391159"/>
                </a:moveTo>
                <a:lnTo>
                  <a:pt x="391160" y="391159"/>
                </a:lnTo>
                <a:lnTo>
                  <a:pt x="391160" y="0"/>
                </a:lnTo>
                <a:lnTo>
                  <a:pt x="0" y="0"/>
                </a:lnTo>
                <a:lnTo>
                  <a:pt x="0" y="39115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303077" y="5838195"/>
            <a:ext cx="391160" cy="391159"/>
          </a:xfrm>
          <a:custGeom>
            <a:avLst/>
            <a:gdLst/>
            <a:ahLst/>
            <a:cxnLst/>
            <a:rect l="l" t="t" r="r" b="b"/>
            <a:pathLst>
              <a:path w="391160" h="391160">
                <a:moveTo>
                  <a:pt x="0" y="391159"/>
                </a:moveTo>
                <a:lnTo>
                  <a:pt x="391160" y="391159"/>
                </a:lnTo>
                <a:lnTo>
                  <a:pt x="391160" y="0"/>
                </a:lnTo>
                <a:lnTo>
                  <a:pt x="0" y="0"/>
                </a:lnTo>
                <a:lnTo>
                  <a:pt x="0" y="39115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694874" y="2112010"/>
            <a:ext cx="913638" cy="0"/>
          </a:xfrm>
          <a:custGeom>
            <a:avLst/>
            <a:gdLst/>
            <a:ahLst/>
            <a:cxnLst/>
            <a:rect l="l" t="t" r="r" b="b"/>
            <a:pathLst>
              <a:path w="913638">
                <a:moveTo>
                  <a:pt x="0" y="0"/>
                </a:moveTo>
                <a:lnTo>
                  <a:pt x="91363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900493" y="2112010"/>
            <a:ext cx="401955" cy="0"/>
          </a:xfrm>
          <a:custGeom>
            <a:avLst/>
            <a:gdLst/>
            <a:ahLst/>
            <a:cxnLst/>
            <a:rect l="l" t="t" r="r" b="b"/>
            <a:pathLst>
              <a:path w="401955">
                <a:moveTo>
                  <a:pt x="40195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303077" y="1982470"/>
            <a:ext cx="391160" cy="391160"/>
          </a:xfrm>
          <a:custGeom>
            <a:avLst/>
            <a:gdLst/>
            <a:ahLst/>
            <a:cxnLst/>
            <a:rect l="l" t="t" r="r" b="b"/>
            <a:pathLst>
              <a:path w="391160" h="391160">
                <a:moveTo>
                  <a:pt x="0" y="391160"/>
                </a:moveTo>
                <a:lnTo>
                  <a:pt x="391160" y="391160"/>
                </a:lnTo>
                <a:lnTo>
                  <a:pt x="391160" y="0"/>
                </a:lnTo>
                <a:lnTo>
                  <a:pt x="0" y="0"/>
                </a:lnTo>
                <a:lnTo>
                  <a:pt x="0" y="39116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303077" y="1982470"/>
            <a:ext cx="391160" cy="391160"/>
          </a:xfrm>
          <a:custGeom>
            <a:avLst/>
            <a:gdLst/>
            <a:ahLst/>
            <a:cxnLst/>
            <a:rect l="l" t="t" r="r" b="b"/>
            <a:pathLst>
              <a:path w="391160" h="391160">
                <a:moveTo>
                  <a:pt x="0" y="391160"/>
                </a:moveTo>
                <a:lnTo>
                  <a:pt x="391160" y="391160"/>
                </a:lnTo>
                <a:lnTo>
                  <a:pt x="391160" y="0"/>
                </a:lnTo>
                <a:lnTo>
                  <a:pt x="0" y="0"/>
                </a:lnTo>
                <a:lnTo>
                  <a:pt x="0" y="3911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900487" y="2112014"/>
            <a:ext cx="0" cy="3921125"/>
          </a:xfrm>
          <a:custGeom>
            <a:avLst/>
            <a:gdLst/>
            <a:ahLst/>
            <a:cxnLst/>
            <a:rect l="l" t="t" r="r" b="b"/>
            <a:pathLst>
              <a:path h="3921125">
                <a:moveTo>
                  <a:pt x="0" y="392112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303077" y="4530725"/>
            <a:ext cx="391160" cy="391160"/>
          </a:xfrm>
          <a:custGeom>
            <a:avLst/>
            <a:gdLst/>
            <a:ahLst/>
            <a:cxnLst/>
            <a:rect l="l" t="t" r="r" b="b"/>
            <a:pathLst>
              <a:path w="391160" h="391160">
                <a:moveTo>
                  <a:pt x="0" y="391160"/>
                </a:moveTo>
                <a:lnTo>
                  <a:pt x="391160" y="391160"/>
                </a:lnTo>
                <a:lnTo>
                  <a:pt x="391160" y="0"/>
                </a:lnTo>
                <a:lnTo>
                  <a:pt x="0" y="0"/>
                </a:lnTo>
                <a:lnTo>
                  <a:pt x="0" y="39116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303077" y="4530725"/>
            <a:ext cx="391160" cy="391160"/>
          </a:xfrm>
          <a:custGeom>
            <a:avLst/>
            <a:gdLst/>
            <a:ahLst/>
            <a:cxnLst/>
            <a:rect l="l" t="t" r="r" b="b"/>
            <a:pathLst>
              <a:path w="391160" h="391160">
                <a:moveTo>
                  <a:pt x="0" y="391160"/>
                </a:moveTo>
                <a:lnTo>
                  <a:pt x="391160" y="391160"/>
                </a:lnTo>
                <a:lnTo>
                  <a:pt x="391160" y="0"/>
                </a:lnTo>
                <a:lnTo>
                  <a:pt x="0" y="0"/>
                </a:lnTo>
                <a:lnTo>
                  <a:pt x="0" y="3911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900493" y="4726940"/>
            <a:ext cx="401955" cy="0"/>
          </a:xfrm>
          <a:custGeom>
            <a:avLst/>
            <a:gdLst/>
            <a:ahLst/>
            <a:cxnLst/>
            <a:rect l="l" t="t" r="r" b="b"/>
            <a:pathLst>
              <a:path w="401955">
                <a:moveTo>
                  <a:pt x="40195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303077" y="3419475"/>
            <a:ext cx="391160" cy="391160"/>
          </a:xfrm>
          <a:custGeom>
            <a:avLst/>
            <a:gdLst/>
            <a:ahLst/>
            <a:cxnLst/>
            <a:rect l="l" t="t" r="r" b="b"/>
            <a:pathLst>
              <a:path w="391160" h="391160">
                <a:moveTo>
                  <a:pt x="0" y="391160"/>
                </a:moveTo>
                <a:lnTo>
                  <a:pt x="391160" y="391160"/>
                </a:lnTo>
                <a:lnTo>
                  <a:pt x="391160" y="0"/>
                </a:lnTo>
                <a:lnTo>
                  <a:pt x="0" y="0"/>
                </a:lnTo>
                <a:lnTo>
                  <a:pt x="0" y="39116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303077" y="3419475"/>
            <a:ext cx="391160" cy="391160"/>
          </a:xfrm>
          <a:custGeom>
            <a:avLst/>
            <a:gdLst/>
            <a:ahLst/>
            <a:cxnLst/>
            <a:rect l="l" t="t" r="r" b="b"/>
            <a:pathLst>
              <a:path w="391160" h="391160">
                <a:moveTo>
                  <a:pt x="0" y="391160"/>
                </a:moveTo>
                <a:lnTo>
                  <a:pt x="391160" y="391160"/>
                </a:lnTo>
                <a:lnTo>
                  <a:pt x="391160" y="0"/>
                </a:lnTo>
                <a:lnTo>
                  <a:pt x="0" y="0"/>
                </a:lnTo>
                <a:lnTo>
                  <a:pt x="0" y="3911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900493" y="3616325"/>
            <a:ext cx="401955" cy="0"/>
          </a:xfrm>
          <a:custGeom>
            <a:avLst/>
            <a:gdLst/>
            <a:ahLst/>
            <a:cxnLst/>
            <a:rect l="l" t="t" r="r" b="b"/>
            <a:pathLst>
              <a:path w="401955">
                <a:moveTo>
                  <a:pt x="40195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740845" y="2112010"/>
            <a:ext cx="652652" cy="0"/>
          </a:xfrm>
          <a:custGeom>
            <a:avLst/>
            <a:gdLst/>
            <a:ahLst/>
            <a:cxnLst/>
            <a:rect l="l" t="t" r="r" b="b"/>
            <a:pathLst>
              <a:path w="652652">
                <a:moveTo>
                  <a:pt x="0" y="0"/>
                </a:moveTo>
                <a:lnTo>
                  <a:pt x="65265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674677" y="1982470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50"/>
                </a:lnTo>
              </a:path>
            </a:pathLst>
          </a:custGeom>
          <a:ln w="132334">
            <a:solidFill>
              <a:srgbClr val="B0B0B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609272" y="1982470"/>
            <a:ext cx="130810" cy="260350"/>
          </a:xfrm>
          <a:custGeom>
            <a:avLst/>
            <a:gdLst/>
            <a:ahLst/>
            <a:cxnLst/>
            <a:rect l="l" t="t" r="r" b="b"/>
            <a:pathLst>
              <a:path w="130810" h="260350">
                <a:moveTo>
                  <a:pt x="0" y="260350"/>
                </a:moveTo>
                <a:lnTo>
                  <a:pt x="130810" y="260350"/>
                </a:lnTo>
                <a:lnTo>
                  <a:pt x="130810" y="0"/>
                </a:lnTo>
                <a:lnTo>
                  <a:pt x="0" y="0"/>
                </a:lnTo>
                <a:lnTo>
                  <a:pt x="0" y="2603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329997" y="2183765"/>
            <a:ext cx="299720" cy="58420"/>
          </a:xfrm>
          <a:custGeom>
            <a:avLst/>
            <a:gdLst/>
            <a:ahLst/>
            <a:cxnLst/>
            <a:rect l="l" t="t" r="r" b="b"/>
            <a:pathLst>
              <a:path w="299720" h="58420">
                <a:moveTo>
                  <a:pt x="0" y="58420"/>
                </a:moveTo>
                <a:lnTo>
                  <a:pt x="299720" y="58420"/>
                </a:lnTo>
                <a:lnTo>
                  <a:pt x="299720" y="0"/>
                </a:lnTo>
                <a:lnTo>
                  <a:pt x="0" y="0"/>
                </a:lnTo>
                <a:lnTo>
                  <a:pt x="0" y="58420"/>
                </a:lnTo>
                <a:close/>
              </a:path>
            </a:pathLst>
          </a:custGeom>
          <a:solidFill>
            <a:srgbClr val="B7B7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329997" y="2183765"/>
            <a:ext cx="299720" cy="58420"/>
          </a:xfrm>
          <a:custGeom>
            <a:avLst/>
            <a:gdLst/>
            <a:ahLst/>
            <a:cxnLst/>
            <a:rect l="l" t="t" r="r" b="b"/>
            <a:pathLst>
              <a:path w="299720" h="58420">
                <a:moveTo>
                  <a:pt x="0" y="58420"/>
                </a:moveTo>
                <a:lnTo>
                  <a:pt x="299720" y="58420"/>
                </a:lnTo>
                <a:lnTo>
                  <a:pt x="299720" y="0"/>
                </a:lnTo>
                <a:lnTo>
                  <a:pt x="0" y="0"/>
                </a:lnTo>
                <a:lnTo>
                  <a:pt x="0" y="58420"/>
                </a:lnTo>
                <a:close/>
              </a:path>
            </a:pathLst>
          </a:custGeom>
          <a:solidFill>
            <a:srgbClr val="B7B7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329997" y="2185039"/>
            <a:ext cx="299720" cy="55879"/>
          </a:xfrm>
          <a:custGeom>
            <a:avLst/>
            <a:gdLst/>
            <a:ahLst/>
            <a:cxnLst/>
            <a:rect l="l" t="t" r="r" b="b"/>
            <a:pathLst>
              <a:path w="299720" h="55879">
                <a:moveTo>
                  <a:pt x="0" y="55879"/>
                </a:moveTo>
                <a:lnTo>
                  <a:pt x="299720" y="55879"/>
                </a:lnTo>
                <a:lnTo>
                  <a:pt x="299720" y="0"/>
                </a:lnTo>
                <a:lnTo>
                  <a:pt x="0" y="0"/>
                </a:lnTo>
                <a:lnTo>
                  <a:pt x="0" y="55879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330000" y="2154560"/>
            <a:ext cx="332105" cy="30479"/>
          </a:xfrm>
          <a:custGeom>
            <a:avLst/>
            <a:gdLst/>
            <a:ahLst/>
            <a:cxnLst/>
            <a:rect l="l" t="t" r="r" b="b"/>
            <a:pathLst>
              <a:path w="332104" h="30479">
                <a:moveTo>
                  <a:pt x="0" y="30479"/>
                </a:moveTo>
                <a:lnTo>
                  <a:pt x="299719" y="30479"/>
                </a:lnTo>
                <a:lnTo>
                  <a:pt x="332104" y="0"/>
                </a:lnTo>
                <a:lnTo>
                  <a:pt x="3175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8C8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330000" y="2154560"/>
            <a:ext cx="332105" cy="30479"/>
          </a:xfrm>
          <a:custGeom>
            <a:avLst/>
            <a:gdLst/>
            <a:ahLst/>
            <a:cxnLst/>
            <a:rect l="l" t="t" r="r" b="b"/>
            <a:pathLst>
              <a:path w="332104" h="30479">
                <a:moveTo>
                  <a:pt x="0" y="30479"/>
                </a:moveTo>
                <a:lnTo>
                  <a:pt x="299719" y="30479"/>
                </a:lnTo>
                <a:lnTo>
                  <a:pt x="332104" y="0"/>
                </a:lnTo>
                <a:lnTo>
                  <a:pt x="3175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C8C8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330000" y="2154560"/>
            <a:ext cx="332105" cy="30479"/>
          </a:xfrm>
          <a:custGeom>
            <a:avLst/>
            <a:gdLst/>
            <a:ahLst/>
            <a:cxnLst/>
            <a:rect l="l" t="t" r="r" b="b"/>
            <a:pathLst>
              <a:path w="332104" h="30479">
                <a:moveTo>
                  <a:pt x="0" y="30479"/>
                </a:moveTo>
                <a:lnTo>
                  <a:pt x="31750" y="0"/>
                </a:lnTo>
                <a:lnTo>
                  <a:pt x="332104" y="0"/>
                </a:lnTo>
                <a:lnTo>
                  <a:pt x="299719" y="30479"/>
                </a:lnTo>
                <a:lnTo>
                  <a:pt x="0" y="30479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541455" y="2211070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73025" y="0"/>
                </a:moveTo>
                <a:lnTo>
                  <a:pt x="0" y="0"/>
                </a:lnTo>
              </a:path>
            </a:pathLst>
          </a:custGeom>
          <a:ln w="50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541455" y="2211070"/>
            <a:ext cx="73025" cy="0"/>
          </a:xfrm>
          <a:custGeom>
            <a:avLst/>
            <a:gdLst/>
            <a:ahLst/>
            <a:cxnLst/>
            <a:rect l="l" t="t" r="r" b="b"/>
            <a:pathLst>
              <a:path w="73025">
                <a:moveTo>
                  <a:pt x="0" y="0"/>
                </a:moveTo>
                <a:lnTo>
                  <a:pt x="73025" y="0"/>
                </a:lnTo>
              </a:path>
            </a:pathLst>
          </a:custGeom>
          <a:ln w="50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630356" y="2154556"/>
            <a:ext cx="31749" cy="86360"/>
          </a:xfrm>
          <a:custGeom>
            <a:avLst/>
            <a:gdLst/>
            <a:ahLst/>
            <a:cxnLst/>
            <a:rect l="l" t="t" r="r" b="b"/>
            <a:pathLst>
              <a:path w="31750" h="86360">
                <a:moveTo>
                  <a:pt x="0" y="86360"/>
                </a:moveTo>
                <a:lnTo>
                  <a:pt x="31750" y="54610"/>
                </a:lnTo>
                <a:lnTo>
                  <a:pt x="31750" y="0"/>
                </a:lnTo>
                <a:lnTo>
                  <a:pt x="0" y="30479"/>
                </a:lnTo>
                <a:lnTo>
                  <a:pt x="0" y="8636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631627" y="2155830"/>
            <a:ext cx="31749" cy="86359"/>
          </a:xfrm>
          <a:custGeom>
            <a:avLst/>
            <a:gdLst/>
            <a:ahLst/>
            <a:cxnLst/>
            <a:rect l="l" t="t" r="r" b="b"/>
            <a:pathLst>
              <a:path w="31750" h="86359">
                <a:moveTo>
                  <a:pt x="0" y="86359"/>
                </a:moveTo>
                <a:lnTo>
                  <a:pt x="31750" y="54609"/>
                </a:lnTo>
                <a:lnTo>
                  <a:pt x="31750" y="0"/>
                </a:lnTo>
                <a:lnTo>
                  <a:pt x="0" y="30479"/>
                </a:lnTo>
                <a:lnTo>
                  <a:pt x="0" y="86359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631627" y="2155830"/>
            <a:ext cx="31749" cy="86359"/>
          </a:xfrm>
          <a:custGeom>
            <a:avLst/>
            <a:gdLst/>
            <a:ahLst/>
            <a:cxnLst/>
            <a:rect l="l" t="t" r="r" b="b"/>
            <a:pathLst>
              <a:path w="31750" h="86359">
                <a:moveTo>
                  <a:pt x="0" y="86359"/>
                </a:moveTo>
                <a:lnTo>
                  <a:pt x="31750" y="54609"/>
                </a:lnTo>
                <a:lnTo>
                  <a:pt x="31750" y="0"/>
                </a:lnTo>
                <a:lnTo>
                  <a:pt x="0" y="30479"/>
                </a:lnTo>
                <a:lnTo>
                  <a:pt x="0" y="86359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331269" y="2233935"/>
            <a:ext cx="264794" cy="42545"/>
          </a:xfrm>
          <a:custGeom>
            <a:avLst/>
            <a:gdLst/>
            <a:ahLst/>
            <a:cxnLst/>
            <a:rect l="l" t="t" r="r" b="b"/>
            <a:pathLst>
              <a:path w="264795" h="42545">
                <a:moveTo>
                  <a:pt x="0" y="42545"/>
                </a:moveTo>
                <a:lnTo>
                  <a:pt x="231140" y="42545"/>
                </a:lnTo>
                <a:lnTo>
                  <a:pt x="264795" y="0"/>
                </a:lnTo>
                <a:lnTo>
                  <a:pt x="33020" y="0"/>
                </a:lnTo>
                <a:lnTo>
                  <a:pt x="0" y="42545"/>
                </a:lnTo>
                <a:close/>
              </a:path>
            </a:pathLst>
          </a:custGeom>
          <a:solidFill>
            <a:srgbClr val="C8C8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331269" y="2233935"/>
            <a:ext cx="264794" cy="42545"/>
          </a:xfrm>
          <a:custGeom>
            <a:avLst/>
            <a:gdLst/>
            <a:ahLst/>
            <a:cxnLst/>
            <a:rect l="l" t="t" r="r" b="b"/>
            <a:pathLst>
              <a:path w="264795" h="42545">
                <a:moveTo>
                  <a:pt x="0" y="42545"/>
                </a:moveTo>
                <a:lnTo>
                  <a:pt x="231140" y="42545"/>
                </a:lnTo>
                <a:lnTo>
                  <a:pt x="264795" y="0"/>
                </a:lnTo>
                <a:lnTo>
                  <a:pt x="33020" y="0"/>
                </a:lnTo>
                <a:lnTo>
                  <a:pt x="0" y="42545"/>
                </a:lnTo>
                <a:close/>
              </a:path>
            </a:pathLst>
          </a:custGeom>
          <a:solidFill>
            <a:srgbClr val="C8C8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331269" y="2233935"/>
            <a:ext cx="264794" cy="42545"/>
          </a:xfrm>
          <a:custGeom>
            <a:avLst/>
            <a:gdLst/>
            <a:ahLst/>
            <a:cxnLst/>
            <a:rect l="l" t="t" r="r" b="b"/>
            <a:pathLst>
              <a:path w="264795" h="42545">
                <a:moveTo>
                  <a:pt x="0" y="42545"/>
                </a:moveTo>
                <a:lnTo>
                  <a:pt x="33020" y="0"/>
                </a:lnTo>
                <a:lnTo>
                  <a:pt x="264795" y="0"/>
                </a:lnTo>
                <a:lnTo>
                  <a:pt x="231140" y="42545"/>
                </a:lnTo>
                <a:lnTo>
                  <a:pt x="0" y="42545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563042" y="2233930"/>
            <a:ext cx="33020" cy="50164"/>
          </a:xfrm>
          <a:custGeom>
            <a:avLst/>
            <a:gdLst/>
            <a:ahLst/>
            <a:cxnLst/>
            <a:rect l="l" t="t" r="r" b="b"/>
            <a:pathLst>
              <a:path w="33020" h="50164">
                <a:moveTo>
                  <a:pt x="0" y="50164"/>
                </a:moveTo>
                <a:lnTo>
                  <a:pt x="33020" y="15239"/>
                </a:lnTo>
                <a:lnTo>
                  <a:pt x="33020" y="0"/>
                </a:lnTo>
                <a:lnTo>
                  <a:pt x="0" y="42545"/>
                </a:lnTo>
                <a:lnTo>
                  <a:pt x="0" y="5016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563042" y="2233930"/>
            <a:ext cx="33020" cy="50164"/>
          </a:xfrm>
          <a:custGeom>
            <a:avLst/>
            <a:gdLst/>
            <a:ahLst/>
            <a:cxnLst/>
            <a:rect l="l" t="t" r="r" b="b"/>
            <a:pathLst>
              <a:path w="33020" h="50164">
                <a:moveTo>
                  <a:pt x="0" y="50164"/>
                </a:moveTo>
                <a:lnTo>
                  <a:pt x="33020" y="15239"/>
                </a:lnTo>
                <a:lnTo>
                  <a:pt x="33020" y="0"/>
                </a:lnTo>
                <a:lnTo>
                  <a:pt x="0" y="42545"/>
                </a:lnTo>
                <a:lnTo>
                  <a:pt x="0" y="5016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563042" y="2233930"/>
            <a:ext cx="33020" cy="50164"/>
          </a:xfrm>
          <a:custGeom>
            <a:avLst/>
            <a:gdLst/>
            <a:ahLst/>
            <a:cxnLst/>
            <a:rect l="l" t="t" r="r" b="b"/>
            <a:pathLst>
              <a:path w="33020" h="50164">
                <a:moveTo>
                  <a:pt x="0" y="50164"/>
                </a:moveTo>
                <a:lnTo>
                  <a:pt x="33020" y="15239"/>
                </a:lnTo>
                <a:lnTo>
                  <a:pt x="33020" y="0"/>
                </a:lnTo>
                <a:lnTo>
                  <a:pt x="0" y="42545"/>
                </a:lnTo>
                <a:lnTo>
                  <a:pt x="0" y="5016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331267" y="2280285"/>
            <a:ext cx="231140" cy="0"/>
          </a:xfrm>
          <a:custGeom>
            <a:avLst/>
            <a:gdLst/>
            <a:ahLst/>
            <a:cxnLst/>
            <a:rect l="l" t="t" r="r" b="b"/>
            <a:pathLst>
              <a:path w="231140">
                <a:moveTo>
                  <a:pt x="231140" y="0"/>
                </a:moveTo>
                <a:lnTo>
                  <a:pt x="0" y="0"/>
                </a:lnTo>
              </a:path>
            </a:pathLst>
          </a:custGeom>
          <a:ln w="8888">
            <a:solidFill>
              <a:srgbClr val="B7B7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331267" y="2280285"/>
            <a:ext cx="231140" cy="0"/>
          </a:xfrm>
          <a:custGeom>
            <a:avLst/>
            <a:gdLst/>
            <a:ahLst/>
            <a:cxnLst/>
            <a:rect l="l" t="t" r="r" b="b"/>
            <a:pathLst>
              <a:path w="231140">
                <a:moveTo>
                  <a:pt x="231140" y="0"/>
                </a:moveTo>
                <a:lnTo>
                  <a:pt x="0" y="0"/>
                </a:lnTo>
              </a:path>
            </a:pathLst>
          </a:custGeom>
          <a:ln w="8888">
            <a:solidFill>
              <a:srgbClr val="B7B7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330633" y="2280285"/>
            <a:ext cx="233044" cy="0"/>
          </a:xfrm>
          <a:custGeom>
            <a:avLst/>
            <a:gdLst/>
            <a:ahLst/>
            <a:cxnLst/>
            <a:rect l="l" t="t" r="r" b="b"/>
            <a:pathLst>
              <a:path w="233044">
                <a:moveTo>
                  <a:pt x="233044" y="0"/>
                </a:moveTo>
                <a:lnTo>
                  <a:pt x="0" y="0"/>
                </a:lnTo>
              </a:path>
            </a:pathLst>
          </a:custGeom>
          <a:ln w="10412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374448" y="2154559"/>
            <a:ext cx="238760" cy="24129"/>
          </a:xfrm>
          <a:custGeom>
            <a:avLst/>
            <a:gdLst/>
            <a:ahLst/>
            <a:cxnLst/>
            <a:rect l="l" t="t" r="r" b="b"/>
            <a:pathLst>
              <a:path w="238760" h="24129">
                <a:moveTo>
                  <a:pt x="0" y="24129"/>
                </a:moveTo>
                <a:lnTo>
                  <a:pt x="215900" y="24129"/>
                </a:lnTo>
                <a:lnTo>
                  <a:pt x="238760" y="0"/>
                </a:lnTo>
                <a:lnTo>
                  <a:pt x="2540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374448" y="2154559"/>
            <a:ext cx="238760" cy="24129"/>
          </a:xfrm>
          <a:custGeom>
            <a:avLst/>
            <a:gdLst/>
            <a:ahLst/>
            <a:cxnLst/>
            <a:rect l="l" t="t" r="r" b="b"/>
            <a:pathLst>
              <a:path w="238760" h="24129">
                <a:moveTo>
                  <a:pt x="0" y="24129"/>
                </a:moveTo>
                <a:lnTo>
                  <a:pt x="215900" y="24129"/>
                </a:lnTo>
                <a:lnTo>
                  <a:pt x="238760" y="0"/>
                </a:lnTo>
                <a:lnTo>
                  <a:pt x="2540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374448" y="2154559"/>
            <a:ext cx="238760" cy="24129"/>
          </a:xfrm>
          <a:custGeom>
            <a:avLst/>
            <a:gdLst/>
            <a:ahLst/>
            <a:cxnLst/>
            <a:rect l="l" t="t" r="r" b="b"/>
            <a:pathLst>
              <a:path w="238760" h="24129">
                <a:moveTo>
                  <a:pt x="0" y="24129"/>
                </a:moveTo>
                <a:lnTo>
                  <a:pt x="25400" y="0"/>
                </a:lnTo>
                <a:lnTo>
                  <a:pt x="238760" y="0"/>
                </a:lnTo>
                <a:lnTo>
                  <a:pt x="215900" y="24129"/>
                </a:lnTo>
                <a:lnTo>
                  <a:pt x="0" y="24129"/>
                </a:lnTo>
                <a:close/>
              </a:path>
            </a:pathLst>
          </a:custGeom>
          <a:ln w="17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372546" y="1983740"/>
            <a:ext cx="237489" cy="20954"/>
          </a:xfrm>
          <a:custGeom>
            <a:avLst/>
            <a:gdLst/>
            <a:ahLst/>
            <a:cxnLst/>
            <a:rect l="l" t="t" r="r" b="b"/>
            <a:pathLst>
              <a:path w="237490" h="20954">
                <a:moveTo>
                  <a:pt x="0" y="20954"/>
                </a:moveTo>
                <a:lnTo>
                  <a:pt x="214630" y="20954"/>
                </a:lnTo>
                <a:lnTo>
                  <a:pt x="237490" y="0"/>
                </a:lnTo>
                <a:lnTo>
                  <a:pt x="24130" y="0"/>
                </a:lnTo>
                <a:lnTo>
                  <a:pt x="0" y="20954"/>
                </a:lnTo>
                <a:close/>
              </a:path>
            </a:pathLst>
          </a:custGeom>
          <a:solidFill>
            <a:srgbClr val="C8C8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372546" y="1983740"/>
            <a:ext cx="237489" cy="20954"/>
          </a:xfrm>
          <a:custGeom>
            <a:avLst/>
            <a:gdLst/>
            <a:ahLst/>
            <a:cxnLst/>
            <a:rect l="l" t="t" r="r" b="b"/>
            <a:pathLst>
              <a:path w="237490" h="20954">
                <a:moveTo>
                  <a:pt x="0" y="20954"/>
                </a:moveTo>
                <a:lnTo>
                  <a:pt x="214630" y="20954"/>
                </a:lnTo>
                <a:lnTo>
                  <a:pt x="237490" y="0"/>
                </a:lnTo>
                <a:lnTo>
                  <a:pt x="24130" y="0"/>
                </a:lnTo>
                <a:lnTo>
                  <a:pt x="0" y="20954"/>
                </a:lnTo>
                <a:close/>
              </a:path>
            </a:pathLst>
          </a:custGeom>
          <a:solidFill>
            <a:srgbClr val="C8C8B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372546" y="1983740"/>
            <a:ext cx="237489" cy="20954"/>
          </a:xfrm>
          <a:custGeom>
            <a:avLst/>
            <a:gdLst/>
            <a:ahLst/>
            <a:cxnLst/>
            <a:rect l="l" t="t" r="r" b="b"/>
            <a:pathLst>
              <a:path w="237490" h="20954">
                <a:moveTo>
                  <a:pt x="0" y="20954"/>
                </a:moveTo>
                <a:lnTo>
                  <a:pt x="24130" y="0"/>
                </a:lnTo>
                <a:lnTo>
                  <a:pt x="237490" y="0"/>
                </a:lnTo>
                <a:lnTo>
                  <a:pt x="214630" y="20954"/>
                </a:lnTo>
                <a:lnTo>
                  <a:pt x="0" y="2095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375720" y="2091055"/>
            <a:ext cx="211455" cy="0"/>
          </a:xfrm>
          <a:custGeom>
            <a:avLst/>
            <a:gdLst/>
            <a:ahLst/>
            <a:cxnLst/>
            <a:rect l="l" t="t" r="r" b="b"/>
            <a:pathLst>
              <a:path w="211455">
                <a:moveTo>
                  <a:pt x="211455" y="0"/>
                </a:moveTo>
                <a:lnTo>
                  <a:pt x="0" y="0"/>
                </a:lnTo>
              </a:path>
            </a:pathLst>
          </a:custGeom>
          <a:ln w="167386">
            <a:solidFill>
              <a:srgbClr val="B7B79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374447" y="2006602"/>
            <a:ext cx="213360" cy="167004"/>
          </a:xfrm>
          <a:custGeom>
            <a:avLst/>
            <a:gdLst/>
            <a:ahLst/>
            <a:cxnLst/>
            <a:rect l="l" t="t" r="r" b="b"/>
            <a:pathLst>
              <a:path w="213360" h="167004">
                <a:moveTo>
                  <a:pt x="0" y="167004"/>
                </a:moveTo>
                <a:lnTo>
                  <a:pt x="213360" y="167004"/>
                </a:lnTo>
                <a:lnTo>
                  <a:pt x="213360" y="0"/>
                </a:lnTo>
                <a:lnTo>
                  <a:pt x="0" y="0"/>
                </a:lnTo>
                <a:lnTo>
                  <a:pt x="0" y="16700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394137" y="2093595"/>
            <a:ext cx="175259" cy="0"/>
          </a:xfrm>
          <a:custGeom>
            <a:avLst/>
            <a:gdLst/>
            <a:ahLst/>
            <a:cxnLst/>
            <a:rect l="l" t="t" r="r" b="b"/>
            <a:pathLst>
              <a:path w="175259">
                <a:moveTo>
                  <a:pt x="175259" y="0"/>
                </a:moveTo>
                <a:lnTo>
                  <a:pt x="0" y="0"/>
                </a:lnTo>
              </a:path>
            </a:pathLst>
          </a:custGeom>
          <a:ln w="12928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392231" y="2028194"/>
            <a:ext cx="176529" cy="128905"/>
          </a:xfrm>
          <a:custGeom>
            <a:avLst/>
            <a:gdLst/>
            <a:ahLst/>
            <a:cxnLst/>
            <a:rect l="l" t="t" r="r" b="b"/>
            <a:pathLst>
              <a:path w="176529" h="128904">
                <a:moveTo>
                  <a:pt x="0" y="128904"/>
                </a:moveTo>
                <a:lnTo>
                  <a:pt x="176529" y="128904"/>
                </a:lnTo>
                <a:lnTo>
                  <a:pt x="176529" y="0"/>
                </a:lnTo>
                <a:lnTo>
                  <a:pt x="0" y="0"/>
                </a:lnTo>
                <a:lnTo>
                  <a:pt x="0" y="12890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587810" y="1983741"/>
            <a:ext cx="22859" cy="188594"/>
          </a:xfrm>
          <a:custGeom>
            <a:avLst/>
            <a:gdLst/>
            <a:ahLst/>
            <a:cxnLst/>
            <a:rect l="l" t="t" r="r" b="b"/>
            <a:pathLst>
              <a:path w="22859" h="188594">
                <a:moveTo>
                  <a:pt x="0" y="188594"/>
                </a:moveTo>
                <a:lnTo>
                  <a:pt x="22859" y="165735"/>
                </a:lnTo>
                <a:lnTo>
                  <a:pt x="22859" y="0"/>
                </a:lnTo>
                <a:lnTo>
                  <a:pt x="0" y="20954"/>
                </a:lnTo>
                <a:lnTo>
                  <a:pt x="0" y="18859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587810" y="1983741"/>
            <a:ext cx="22859" cy="188594"/>
          </a:xfrm>
          <a:custGeom>
            <a:avLst/>
            <a:gdLst/>
            <a:ahLst/>
            <a:cxnLst/>
            <a:rect l="l" t="t" r="r" b="b"/>
            <a:pathLst>
              <a:path w="22859" h="188594">
                <a:moveTo>
                  <a:pt x="0" y="188594"/>
                </a:moveTo>
                <a:lnTo>
                  <a:pt x="22859" y="165735"/>
                </a:lnTo>
                <a:lnTo>
                  <a:pt x="22859" y="0"/>
                </a:lnTo>
                <a:lnTo>
                  <a:pt x="0" y="20954"/>
                </a:lnTo>
                <a:lnTo>
                  <a:pt x="0" y="18859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587810" y="1983741"/>
            <a:ext cx="22859" cy="188594"/>
          </a:xfrm>
          <a:custGeom>
            <a:avLst/>
            <a:gdLst/>
            <a:ahLst/>
            <a:cxnLst/>
            <a:rect l="l" t="t" r="r" b="b"/>
            <a:pathLst>
              <a:path w="22859" h="188594">
                <a:moveTo>
                  <a:pt x="0" y="188594"/>
                </a:moveTo>
                <a:lnTo>
                  <a:pt x="22859" y="165735"/>
                </a:lnTo>
                <a:lnTo>
                  <a:pt x="22859" y="0"/>
                </a:lnTo>
                <a:lnTo>
                  <a:pt x="0" y="20954"/>
                </a:lnTo>
                <a:lnTo>
                  <a:pt x="0" y="188594"/>
                </a:lnTo>
                <a:close/>
              </a:path>
            </a:pathLst>
          </a:custGeom>
          <a:ln w="17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001067" y="6295391"/>
            <a:ext cx="0" cy="260350"/>
          </a:xfrm>
          <a:custGeom>
            <a:avLst/>
            <a:gdLst/>
            <a:ahLst/>
            <a:cxnLst/>
            <a:rect l="l" t="t" r="r" b="b"/>
            <a:pathLst>
              <a:path h="260350">
                <a:moveTo>
                  <a:pt x="0" y="0"/>
                </a:moveTo>
                <a:lnTo>
                  <a:pt x="0" y="2603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001071" y="6555740"/>
            <a:ext cx="2352675" cy="0"/>
          </a:xfrm>
          <a:custGeom>
            <a:avLst/>
            <a:gdLst/>
            <a:ahLst/>
            <a:cxnLst/>
            <a:rect l="l" t="t" r="r" b="b"/>
            <a:pathLst>
              <a:path w="2352675">
                <a:moveTo>
                  <a:pt x="0" y="0"/>
                </a:moveTo>
                <a:lnTo>
                  <a:pt x="23526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353743" y="6295391"/>
            <a:ext cx="1270" cy="260350"/>
          </a:xfrm>
          <a:custGeom>
            <a:avLst/>
            <a:gdLst/>
            <a:ahLst/>
            <a:cxnLst/>
            <a:rect l="l" t="t" r="r" b="b"/>
            <a:pathLst>
              <a:path w="1270" h="260350">
                <a:moveTo>
                  <a:pt x="0" y="0"/>
                </a:moveTo>
                <a:lnTo>
                  <a:pt x="1270" y="2603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158801" y="5770885"/>
            <a:ext cx="391159" cy="523875"/>
          </a:xfrm>
          <a:custGeom>
            <a:avLst/>
            <a:gdLst/>
            <a:ahLst/>
            <a:cxnLst/>
            <a:rect l="l" t="t" r="r" b="b"/>
            <a:pathLst>
              <a:path w="391159" h="523875">
                <a:moveTo>
                  <a:pt x="0" y="523875"/>
                </a:moveTo>
                <a:lnTo>
                  <a:pt x="391159" y="523875"/>
                </a:lnTo>
                <a:lnTo>
                  <a:pt x="391159" y="0"/>
                </a:lnTo>
                <a:lnTo>
                  <a:pt x="0" y="0"/>
                </a:lnTo>
                <a:lnTo>
                  <a:pt x="0" y="523875"/>
                </a:lnTo>
                <a:close/>
              </a:path>
            </a:pathLst>
          </a:custGeom>
          <a:solidFill>
            <a:srgbClr val="00CC9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158801" y="5770885"/>
            <a:ext cx="391159" cy="523875"/>
          </a:xfrm>
          <a:custGeom>
            <a:avLst/>
            <a:gdLst/>
            <a:ahLst/>
            <a:cxnLst/>
            <a:rect l="l" t="t" r="r" b="b"/>
            <a:pathLst>
              <a:path w="391159" h="523875">
                <a:moveTo>
                  <a:pt x="0" y="523875"/>
                </a:moveTo>
                <a:lnTo>
                  <a:pt x="391159" y="523875"/>
                </a:lnTo>
                <a:lnTo>
                  <a:pt x="391159" y="0"/>
                </a:lnTo>
                <a:lnTo>
                  <a:pt x="0" y="0"/>
                </a:lnTo>
                <a:lnTo>
                  <a:pt x="0" y="5238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372171" y="4525646"/>
            <a:ext cx="470535" cy="43180"/>
          </a:xfrm>
          <a:custGeom>
            <a:avLst/>
            <a:gdLst/>
            <a:ahLst/>
            <a:cxnLst/>
            <a:rect l="l" t="t" r="r" b="b"/>
            <a:pathLst>
              <a:path w="470534" h="43179">
                <a:moveTo>
                  <a:pt x="452119" y="9525"/>
                </a:moveTo>
                <a:lnTo>
                  <a:pt x="452119" y="43180"/>
                </a:lnTo>
                <a:lnTo>
                  <a:pt x="466089" y="9525"/>
                </a:lnTo>
                <a:lnTo>
                  <a:pt x="469264" y="7620"/>
                </a:lnTo>
                <a:lnTo>
                  <a:pt x="470534" y="5080"/>
                </a:lnTo>
                <a:lnTo>
                  <a:pt x="469264" y="1905"/>
                </a:lnTo>
                <a:lnTo>
                  <a:pt x="466089" y="0"/>
                </a:lnTo>
                <a:lnTo>
                  <a:pt x="5714" y="0"/>
                </a:lnTo>
                <a:lnTo>
                  <a:pt x="1269" y="1905"/>
                </a:lnTo>
                <a:lnTo>
                  <a:pt x="0" y="5080"/>
                </a:lnTo>
                <a:lnTo>
                  <a:pt x="1269" y="7620"/>
                </a:lnTo>
                <a:lnTo>
                  <a:pt x="5714" y="9525"/>
                </a:lnTo>
                <a:lnTo>
                  <a:pt x="452119" y="95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824287" y="449262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38100"/>
                </a:moveTo>
                <a:lnTo>
                  <a:pt x="0" y="0"/>
                </a:lnTo>
                <a:lnTo>
                  <a:pt x="0" y="33020"/>
                </a:lnTo>
                <a:lnTo>
                  <a:pt x="13969" y="33020"/>
                </a:lnTo>
                <a:lnTo>
                  <a:pt x="17144" y="34925"/>
                </a:lnTo>
                <a:lnTo>
                  <a:pt x="18414" y="38100"/>
                </a:lnTo>
                <a:lnTo>
                  <a:pt x="17144" y="40640"/>
                </a:lnTo>
                <a:lnTo>
                  <a:pt x="13969" y="42545"/>
                </a:lnTo>
                <a:lnTo>
                  <a:pt x="0" y="76200"/>
                </a:lnTo>
                <a:lnTo>
                  <a:pt x="76200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638868" y="1720216"/>
            <a:ext cx="3268980" cy="4704080"/>
          </a:xfrm>
          <a:custGeom>
            <a:avLst/>
            <a:gdLst/>
            <a:ahLst/>
            <a:cxnLst/>
            <a:rect l="l" t="t" r="r" b="b"/>
            <a:pathLst>
              <a:path w="3268979" h="4704080">
                <a:moveTo>
                  <a:pt x="0" y="4704080"/>
                </a:moveTo>
                <a:lnTo>
                  <a:pt x="3268979" y="4704080"/>
                </a:lnTo>
                <a:lnTo>
                  <a:pt x="3268979" y="0"/>
                </a:lnTo>
                <a:lnTo>
                  <a:pt x="0" y="0"/>
                </a:lnTo>
                <a:lnTo>
                  <a:pt x="0" y="470408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638868" y="2896870"/>
            <a:ext cx="3268980" cy="0"/>
          </a:xfrm>
          <a:custGeom>
            <a:avLst/>
            <a:gdLst/>
            <a:ahLst/>
            <a:cxnLst/>
            <a:rect l="l" t="t" r="r" b="b"/>
            <a:pathLst>
              <a:path w="3268979">
                <a:moveTo>
                  <a:pt x="0" y="0"/>
                </a:moveTo>
                <a:lnTo>
                  <a:pt x="326897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638868" y="5250180"/>
            <a:ext cx="3268980" cy="0"/>
          </a:xfrm>
          <a:custGeom>
            <a:avLst/>
            <a:gdLst/>
            <a:ahLst/>
            <a:cxnLst/>
            <a:rect l="l" t="t" r="r" b="b"/>
            <a:pathLst>
              <a:path w="3268979">
                <a:moveTo>
                  <a:pt x="0" y="0"/>
                </a:moveTo>
                <a:lnTo>
                  <a:pt x="326897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638868" y="4073525"/>
            <a:ext cx="3268980" cy="0"/>
          </a:xfrm>
          <a:custGeom>
            <a:avLst/>
            <a:gdLst/>
            <a:ahLst/>
            <a:cxnLst/>
            <a:rect l="l" t="t" r="r" b="b"/>
            <a:pathLst>
              <a:path w="3268979">
                <a:moveTo>
                  <a:pt x="0" y="0"/>
                </a:moveTo>
                <a:lnTo>
                  <a:pt x="326897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628191" y="1719326"/>
            <a:ext cx="2409698" cy="0"/>
          </a:xfrm>
          <a:custGeom>
            <a:avLst/>
            <a:gdLst/>
            <a:ahLst/>
            <a:cxnLst/>
            <a:rect l="l" t="t" r="r" b="b"/>
            <a:pathLst>
              <a:path w="2409698">
                <a:moveTo>
                  <a:pt x="0" y="0"/>
                </a:moveTo>
                <a:lnTo>
                  <a:pt x="240969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628191" y="2896235"/>
            <a:ext cx="2409698" cy="0"/>
          </a:xfrm>
          <a:custGeom>
            <a:avLst/>
            <a:gdLst/>
            <a:ahLst/>
            <a:cxnLst/>
            <a:rect l="l" t="t" r="r" b="b"/>
            <a:pathLst>
              <a:path w="2409698">
                <a:moveTo>
                  <a:pt x="0" y="0"/>
                </a:moveTo>
                <a:lnTo>
                  <a:pt x="240969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628191" y="4072763"/>
            <a:ext cx="2409698" cy="0"/>
          </a:xfrm>
          <a:custGeom>
            <a:avLst/>
            <a:gdLst/>
            <a:ahLst/>
            <a:cxnLst/>
            <a:rect l="l" t="t" r="r" b="b"/>
            <a:pathLst>
              <a:path w="2409698">
                <a:moveTo>
                  <a:pt x="0" y="0"/>
                </a:moveTo>
                <a:lnTo>
                  <a:pt x="240969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628191" y="5249545"/>
            <a:ext cx="2409698" cy="0"/>
          </a:xfrm>
          <a:custGeom>
            <a:avLst/>
            <a:gdLst/>
            <a:ahLst/>
            <a:cxnLst/>
            <a:rect l="l" t="t" r="r" b="b"/>
            <a:pathLst>
              <a:path w="2409698">
                <a:moveTo>
                  <a:pt x="0" y="0"/>
                </a:moveTo>
                <a:lnTo>
                  <a:pt x="2409698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623618" y="1714757"/>
            <a:ext cx="0" cy="4714697"/>
          </a:xfrm>
          <a:custGeom>
            <a:avLst/>
            <a:gdLst/>
            <a:ahLst/>
            <a:cxnLst/>
            <a:rect l="l" t="t" r="r" b="b"/>
            <a:pathLst>
              <a:path h="4714697">
                <a:moveTo>
                  <a:pt x="0" y="0"/>
                </a:moveTo>
                <a:lnTo>
                  <a:pt x="0" y="471469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628191" y="6424879"/>
            <a:ext cx="2409698" cy="0"/>
          </a:xfrm>
          <a:custGeom>
            <a:avLst/>
            <a:gdLst/>
            <a:ahLst/>
            <a:cxnLst/>
            <a:rect l="l" t="t" r="r" b="b"/>
            <a:pathLst>
              <a:path w="2409698">
                <a:moveTo>
                  <a:pt x="0" y="0"/>
                </a:moveTo>
                <a:lnTo>
                  <a:pt x="2409698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042588" y="1714757"/>
            <a:ext cx="0" cy="4714697"/>
          </a:xfrm>
          <a:custGeom>
            <a:avLst/>
            <a:gdLst/>
            <a:ahLst/>
            <a:cxnLst/>
            <a:rect l="l" t="t" r="r" b="b"/>
            <a:pathLst>
              <a:path h="4714697">
                <a:moveTo>
                  <a:pt x="0" y="0"/>
                </a:moveTo>
                <a:lnTo>
                  <a:pt x="0" y="4714697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603689" y="915190"/>
            <a:ext cx="738022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5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iz</a:t>
            </a:r>
            <a:r>
              <a:rPr lang="es-CO"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ontal</a:t>
            </a:r>
            <a:r>
              <a:rPr lang="es-CO" sz="4500" dirty="0">
                <a:solidFill>
                  <a:srgbClr val="FF0000"/>
                </a:solidFill>
                <a:latin typeface="Times New Roman"/>
                <a:cs typeface="Times New Roman"/>
              </a:rPr>
              <a:t> y vertical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64" name="object 64"/>
          <p:cNvSpPr txBox="1"/>
          <p:nvPr/>
        </p:nvSpPr>
        <p:spPr>
          <a:xfrm>
            <a:off x="4885757" y="1988822"/>
            <a:ext cx="399835" cy="188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20"/>
              </a:lnSpc>
              <a:spcBef>
                <a:spcPts val="55"/>
              </a:spcBef>
            </a:pPr>
            <a:r>
              <a:rPr sz="1000" dirty="0">
                <a:latin typeface="Times New Roman"/>
                <a:cs typeface="Times New Roman"/>
              </a:rPr>
              <a:t>W</a:t>
            </a:r>
            <a:r>
              <a:rPr sz="1000" spc="9" dirty="0">
                <a:latin typeface="Times New Roman"/>
                <a:cs typeface="Times New Roman"/>
              </a:rPr>
              <a:t>i</a:t>
            </a:r>
            <a:r>
              <a:rPr sz="1000" spc="14" dirty="0">
                <a:latin typeface="Times New Roman"/>
                <a:cs typeface="Times New Roman"/>
              </a:rPr>
              <a:t>r</a:t>
            </a:r>
            <a:r>
              <a:rPr sz="1000" spc="9" dirty="0">
                <a:latin typeface="Times New Roman"/>
                <a:cs typeface="Times New Roman"/>
              </a:rPr>
              <a:t>in</a:t>
            </a:r>
            <a:r>
              <a:rPr sz="1000" dirty="0">
                <a:latin typeface="Times New Roman"/>
                <a:cs typeface="Times New Roman"/>
              </a:rPr>
              <a:t>g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5880929" y="1954536"/>
            <a:ext cx="399835" cy="222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20"/>
              </a:lnSpc>
              <a:spcBef>
                <a:spcPts val="55"/>
              </a:spcBef>
            </a:pPr>
            <a:r>
              <a:rPr sz="1000" dirty="0">
                <a:latin typeface="Times New Roman"/>
                <a:cs typeface="Times New Roman"/>
              </a:rPr>
              <a:t>W</a:t>
            </a:r>
            <a:r>
              <a:rPr sz="1000" spc="9" dirty="0">
                <a:latin typeface="Times New Roman"/>
                <a:cs typeface="Times New Roman"/>
              </a:rPr>
              <a:t>i</a:t>
            </a:r>
            <a:r>
              <a:rPr sz="1000" spc="14" dirty="0">
                <a:latin typeface="Times New Roman"/>
                <a:cs typeface="Times New Roman"/>
              </a:rPr>
              <a:t>r</a:t>
            </a:r>
            <a:r>
              <a:rPr sz="1000" spc="9" dirty="0">
                <a:latin typeface="Times New Roman"/>
                <a:cs typeface="Times New Roman"/>
              </a:rPr>
              <a:t>in</a:t>
            </a:r>
            <a:r>
              <a:rPr sz="1000" dirty="0">
                <a:latin typeface="Times New Roman"/>
                <a:cs typeface="Times New Roman"/>
              </a:rPr>
              <a:t>g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45062" y="2308929"/>
            <a:ext cx="537924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120"/>
              </a:lnSpc>
              <a:spcBef>
                <a:spcPts val="55"/>
              </a:spcBef>
            </a:pPr>
            <a:r>
              <a:rPr sz="1000" spc="9" dirty="0">
                <a:latin typeface="Times New Roman"/>
                <a:cs typeface="Times New Roman"/>
              </a:rPr>
              <a:t>W</a:t>
            </a:r>
            <a:r>
              <a:rPr sz="1000" dirty="0">
                <a:latin typeface="Times New Roman"/>
                <a:cs typeface="Times New Roman"/>
              </a:rPr>
              <a:t>all</a:t>
            </a:r>
            <a:r>
              <a:rPr sz="1000" spc="5" dirty="0">
                <a:latin typeface="Times New Roman"/>
                <a:cs typeface="Times New Roman"/>
              </a:rPr>
              <a:t>p</a:t>
            </a:r>
            <a:r>
              <a:rPr sz="1000" dirty="0">
                <a:latin typeface="Times New Roman"/>
                <a:cs typeface="Times New Roman"/>
              </a:rPr>
              <a:t>late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818834" y="4269433"/>
            <a:ext cx="577533" cy="679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0613" marR="65516" algn="ctr">
              <a:lnSpc>
                <a:spcPts val="1120"/>
              </a:lnSpc>
              <a:spcBef>
                <a:spcPts val="55"/>
              </a:spcBef>
            </a:pPr>
            <a:r>
              <a:rPr sz="1000" spc="9" dirty="0">
                <a:latin typeface="Times New Roman"/>
                <a:cs typeface="Times New Roman"/>
              </a:rPr>
              <a:t>V</a:t>
            </a:r>
            <a:r>
              <a:rPr sz="1000" spc="5" dirty="0">
                <a:latin typeface="Times New Roman"/>
                <a:cs typeface="Times New Roman"/>
              </a:rPr>
              <a:t>e</a:t>
            </a:r>
            <a:r>
              <a:rPr sz="1000" spc="14" dirty="0">
                <a:latin typeface="Times New Roman"/>
                <a:cs typeface="Times New Roman"/>
              </a:rPr>
              <a:t>r</a:t>
            </a:r>
            <a:r>
              <a:rPr sz="1000" dirty="0">
                <a:latin typeface="Times New Roman"/>
                <a:cs typeface="Times New Roman"/>
              </a:rPr>
              <a:t>t</a:t>
            </a:r>
            <a:r>
              <a:rPr sz="1000" spc="9" dirty="0">
                <a:latin typeface="Times New Roman"/>
                <a:cs typeface="Times New Roman"/>
              </a:rPr>
              <a:t>i</a:t>
            </a:r>
            <a:r>
              <a:rPr sz="1000" spc="25" dirty="0">
                <a:latin typeface="Times New Roman"/>
                <a:cs typeface="Times New Roman"/>
              </a:rPr>
              <a:t>c</a:t>
            </a:r>
            <a:r>
              <a:rPr sz="1000" spc="5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l</a:t>
            </a:r>
            <a:endParaRPr sz="1000">
              <a:latin typeface="Times New Roman"/>
              <a:cs typeface="Times New Roman"/>
            </a:endParaRPr>
          </a:p>
          <a:p>
            <a:pPr marL="85052" marR="89698" algn="ctr">
              <a:lnSpc>
                <a:spcPct val="95825"/>
              </a:lnSpc>
              <a:spcBef>
                <a:spcPts val="159"/>
              </a:spcBef>
            </a:pPr>
            <a:r>
              <a:rPr sz="1000" dirty="0">
                <a:latin typeface="Times New Roman"/>
                <a:cs typeface="Times New Roman"/>
              </a:rPr>
              <a:t>W</a:t>
            </a:r>
            <a:r>
              <a:rPr sz="1000" spc="9" dirty="0">
                <a:latin typeface="Times New Roman"/>
                <a:cs typeface="Times New Roman"/>
              </a:rPr>
              <a:t>i</a:t>
            </a:r>
            <a:r>
              <a:rPr sz="1000" spc="14" dirty="0">
                <a:latin typeface="Times New Roman"/>
                <a:cs typeface="Times New Roman"/>
              </a:rPr>
              <a:t>r</a:t>
            </a:r>
            <a:r>
              <a:rPr sz="1000" spc="9" dirty="0">
                <a:latin typeface="Times New Roman"/>
                <a:cs typeface="Times New Roman"/>
              </a:rPr>
              <a:t>in</a:t>
            </a:r>
            <a:r>
              <a:rPr sz="1000" dirty="0">
                <a:latin typeface="Times New Roman"/>
                <a:cs typeface="Times New Roman"/>
              </a:rPr>
              <a:t>g</a:t>
            </a:r>
            <a:endParaRPr sz="1000">
              <a:latin typeface="Times New Roman"/>
              <a:cs typeface="Times New Roman"/>
            </a:endParaRPr>
          </a:p>
          <a:p>
            <a:pPr marL="46224" marR="9486">
              <a:lnSpc>
                <a:spcPct val="95825"/>
              </a:lnSpc>
              <a:spcBef>
                <a:spcPts val="204"/>
              </a:spcBef>
            </a:pPr>
            <a:r>
              <a:rPr sz="1000" spc="14" dirty="0">
                <a:latin typeface="Times New Roman"/>
                <a:cs typeface="Times New Roman"/>
              </a:rPr>
              <a:t>(</a:t>
            </a:r>
            <a:r>
              <a:rPr sz="1000" spc="5" dirty="0">
                <a:latin typeface="Times New Roman"/>
                <a:cs typeface="Times New Roman"/>
              </a:rPr>
              <a:t>B</a:t>
            </a:r>
            <a:r>
              <a:rPr sz="1000" spc="9" dirty="0">
                <a:latin typeface="Times New Roman"/>
                <a:cs typeface="Times New Roman"/>
              </a:rPr>
              <a:t>u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9" dirty="0">
                <a:latin typeface="Times New Roman"/>
                <a:cs typeface="Times New Roman"/>
              </a:rPr>
              <a:t>ldin</a:t>
            </a:r>
            <a:r>
              <a:rPr sz="1000" dirty="0">
                <a:latin typeface="Times New Roman"/>
                <a:cs typeface="Times New Roman"/>
              </a:rPr>
              <a:t>g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95825"/>
              </a:lnSpc>
              <a:spcBef>
                <a:spcPts val="275"/>
              </a:spcBef>
            </a:pPr>
            <a:r>
              <a:rPr sz="1000" spc="14" dirty="0">
                <a:latin typeface="Times New Roman"/>
                <a:cs typeface="Times New Roman"/>
              </a:rPr>
              <a:t>Ba</a:t>
            </a:r>
            <a:r>
              <a:rPr sz="1000" spc="5" dirty="0">
                <a:latin typeface="Times New Roman"/>
                <a:cs typeface="Times New Roman"/>
              </a:rPr>
              <a:t>c</a:t>
            </a:r>
            <a:r>
              <a:rPr sz="1000" spc="9" dirty="0">
                <a:latin typeface="Times New Roman"/>
                <a:cs typeface="Times New Roman"/>
              </a:rPr>
              <a:t>k</a:t>
            </a:r>
            <a:r>
              <a:rPr sz="1000" spc="19" dirty="0">
                <a:latin typeface="Times New Roman"/>
                <a:cs typeface="Times New Roman"/>
              </a:rPr>
              <a:t>b</a:t>
            </a:r>
            <a:r>
              <a:rPr sz="1000" spc="9" dirty="0">
                <a:latin typeface="Times New Roman"/>
                <a:cs typeface="Times New Roman"/>
              </a:rPr>
              <a:t>on</a:t>
            </a:r>
            <a:r>
              <a:rPr sz="1000" spc="5" dirty="0">
                <a:latin typeface="Times New Roman"/>
                <a:cs typeface="Times New Roman"/>
              </a:rPr>
              <a:t>e)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016559" y="6622819"/>
            <a:ext cx="551640" cy="3241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938" marR="18971">
              <a:lnSpc>
                <a:spcPts val="112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C</a:t>
            </a:r>
            <a:r>
              <a:rPr sz="1000" spc="25" dirty="0">
                <a:latin typeface="Times New Roman"/>
                <a:cs typeface="Times New Roman"/>
              </a:rPr>
              <a:t>a</a:t>
            </a:r>
            <a:r>
              <a:rPr sz="1000" spc="-45" dirty="0">
                <a:latin typeface="Times New Roman"/>
                <a:cs typeface="Times New Roman"/>
              </a:rPr>
              <a:t>m</a:t>
            </a:r>
            <a:r>
              <a:rPr sz="1000" spc="29" dirty="0">
                <a:latin typeface="Times New Roman"/>
                <a:cs typeface="Times New Roman"/>
              </a:rPr>
              <a:t>p</a:t>
            </a:r>
            <a:r>
              <a:rPr sz="1000" spc="5" dirty="0">
                <a:latin typeface="Times New Roman"/>
                <a:cs typeface="Times New Roman"/>
              </a:rPr>
              <a:t>u</a:t>
            </a:r>
            <a:r>
              <a:rPr sz="1000" dirty="0"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148"/>
              </a:spcBef>
            </a:pPr>
            <a:r>
              <a:rPr sz="1000" spc="9" dirty="0">
                <a:latin typeface="Times New Roman"/>
                <a:cs typeface="Times New Roman"/>
              </a:rPr>
              <a:t>B</a:t>
            </a:r>
            <a:r>
              <a:rPr sz="1000" dirty="0">
                <a:latin typeface="Times New Roman"/>
                <a:cs typeface="Times New Roman"/>
              </a:rPr>
              <a:t>ac</a:t>
            </a:r>
            <a:r>
              <a:rPr sz="1000" spc="-5" dirty="0">
                <a:latin typeface="Times New Roman"/>
                <a:cs typeface="Times New Roman"/>
              </a:rPr>
              <a:t>k</a:t>
            </a:r>
            <a:r>
              <a:rPr sz="1000" spc="5" dirty="0">
                <a:latin typeface="Times New Roman"/>
                <a:cs typeface="Times New Roman"/>
              </a:rPr>
              <a:t>bo</a:t>
            </a:r>
            <a:r>
              <a:rPr sz="1000" spc="-5" dirty="0">
                <a:latin typeface="Times New Roman"/>
                <a:cs typeface="Times New Roman"/>
              </a:rPr>
              <a:t>n</a:t>
            </a:r>
            <a:r>
              <a:rPr sz="1000" dirty="0"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97108" y="6694934"/>
            <a:ext cx="1671548" cy="177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325"/>
              </a:lnSpc>
              <a:spcBef>
                <a:spcPts val="66"/>
              </a:spcBef>
            </a:pPr>
            <a:r>
              <a:rPr sz="1300" spc="-19" dirty="0">
                <a:latin typeface="Times New Roman"/>
                <a:cs typeface="Times New Roman"/>
              </a:rPr>
              <a:t>B</a:t>
            </a:r>
            <a:r>
              <a:rPr sz="1300" dirty="0">
                <a:latin typeface="Times New Roman"/>
                <a:cs typeface="Times New Roman"/>
              </a:rPr>
              <a:t>ui</a:t>
            </a:r>
            <a:r>
              <a:rPr sz="1300" spc="5" dirty="0">
                <a:latin typeface="Times New Roman"/>
                <a:cs typeface="Times New Roman"/>
              </a:rPr>
              <a:t>l</a:t>
            </a:r>
            <a:r>
              <a:rPr sz="1300" dirty="0">
                <a:latin typeface="Times New Roman"/>
                <a:cs typeface="Times New Roman"/>
              </a:rPr>
              <a:t>d</a:t>
            </a:r>
            <a:r>
              <a:rPr sz="1300" spc="5" dirty="0">
                <a:latin typeface="Times New Roman"/>
                <a:cs typeface="Times New Roman"/>
              </a:rPr>
              <a:t>i</a:t>
            </a:r>
            <a:r>
              <a:rPr sz="1300" spc="14" dirty="0">
                <a:latin typeface="Times New Roman"/>
                <a:cs typeface="Times New Roman"/>
              </a:rPr>
              <a:t>n</a:t>
            </a:r>
            <a:r>
              <a:rPr sz="1300" dirty="0">
                <a:latin typeface="Times New Roman"/>
                <a:cs typeface="Times New Roman"/>
              </a:rPr>
              <a:t>g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-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9" dirty="0">
                <a:latin typeface="Times New Roman"/>
                <a:cs typeface="Times New Roman"/>
              </a:rPr>
              <a:t>H</a:t>
            </a:r>
            <a:r>
              <a:rPr sz="1300" spc="-5" dirty="0">
                <a:latin typeface="Times New Roman"/>
                <a:cs typeface="Times New Roman"/>
              </a:rPr>
              <a:t>ea</a:t>
            </a:r>
            <a:r>
              <a:rPr sz="1300" dirty="0">
                <a:latin typeface="Times New Roman"/>
                <a:cs typeface="Times New Roman"/>
              </a:rPr>
              <a:t>dq</a:t>
            </a:r>
            <a:r>
              <a:rPr sz="1300" spc="9" dirty="0">
                <a:latin typeface="Times New Roman"/>
                <a:cs typeface="Times New Roman"/>
              </a:rPr>
              <a:t>u</a:t>
            </a:r>
            <a:r>
              <a:rPr sz="1300" spc="-5" dirty="0">
                <a:latin typeface="Times New Roman"/>
                <a:cs typeface="Times New Roman"/>
              </a:rPr>
              <a:t>ar</a:t>
            </a:r>
            <a:r>
              <a:rPr sz="1300" spc="25" dirty="0">
                <a:latin typeface="Times New Roman"/>
                <a:cs typeface="Times New Roman"/>
              </a:rPr>
              <a:t>t</a:t>
            </a:r>
            <a:r>
              <a:rPr sz="1300" spc="5" dirty="0">
                <a:latin typeface="Times New Roman"/>
                <a:cs typeface="Times New Roman"/>
              </a:rPr>
              <a:t>e</a:t>
            </a:r>
            <a:r>
              <a:rPr sz="1300" spc="-5" dirty="0">
                <a:latin typeface="Times New Roman"/>
                <a:cs typeface="Times New Roman"/>
              </a:rPr>
              <a:t>r</a:t>
            </a:r>
            <a:r>
              <a:rPr sz="1300" dirty="0">
                <a:latin typeface="Times New Roman"/>
                <a:cs typeface="Times New Roman"/>
              </a:rPr>
              <a:t>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628952" y="6694934"/>
            <a:ext cx="721258" cy="1777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1325"/>
              </a:lnSpc>
              <a:spcBef>
                <a:spcPts val="66"/>
              </a:spcBef>
            </a:pPr>
            <a:r>
              <a:rPr sz="1300" spc="-19" dirty="0">
                <a:latin typeface="Times New Roman"/>
                <a:cs typeface="Times New Roman"/>
              </a:rPr>
              <a:t>B</a:t>
            </a:r>
            <a:r>
              <a:rPr sz="1300" dirty="0">
                <a:latin typeface="Times New Roman"/>
                <a:cs typeface="Times New Roman"/>
              </a:rPr>
              <a:t>ui</a:t>
            </a:r>
            <a:r>
              <a:rPr sz="1300" spc="5" dirty="0">
                <a:latin typeface="Times New Roman"/>
                <a:cs typeface="Times New Roman"/>
              </a:rPr>
              <a:t>l</a:t>
            </a:r>
            <a:r>
              <a:rPr sz="1300" dirty="0">
                <a:latin typeface="Times New Roman"/>
                <a:cs typeface="Times New Roman"/>
              </a:rPr>
              <a:t>d</a:t>
            </a:r>
            <a:r>
              <a:rPr sz="1300" spc="5" dirty="0">
                <a:latin typeface="Times New Roman"/>
                <a:cs typeface="Times New Roman"/>
              </a:rPr>
              <a:t>i</a:t>
            </a:r>
            <a:r>
              <a:rPr sz="1300" spc="9" dirty="0">
                <a:latin typeface="Times New Roman"/>
                <a:cs typeface="Times New Roman"/>
              </a:rPr>
              <a:t>n</a:t>
            </a:r>
            <a:r>
              <a:rPr sz="1300" dirty="0">
                <a:latin typeface="Times New Roman"/>
                <a:cs typeface="Times New Roman"/>
              </a:rPr>
              <a:t>g B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110664" y="6855762"/>
            <a:ext cx="478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8158801" y="5770885"/>
            <a:ext cx="391159" cy="523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7623624" y="1719331"/>
            <a:ext cx="2418969" cy="1176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7623624" y="2896239"/>
            <a:ext cx="2418969" cy="11765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7623624" y="4072764"/>
            <a:ext cx="2418969" cy="11767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7623624" y="5249545"/>
            <a:ext cx="2418969" cy="11753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6"/>
              </a:spcBef>
            </a:pPr>
            <a:endParaRPr sz="500"/>
          </a:p>
          <a:p>
            <a:pPr marL="731457">
              <a:lnSpc>
                <a:spcPct val="95825"/>
              </a:lnSpc>
              <a:spcBef>
                <a:spcPts val="1000"/>
              </a:spcBef>
            </a:pPr>
            <a:r>
              <a:rPr sz="1000" dirty="0">
                <a:latin typeface="Times New Roman"/>
                <a:cs typeface="Times New Roman"/>
              </a:rPr>
              <a:t>a</a:t>
            </a:r>
            <a:r>
              <a:rPr sz="1000" spc="9" dirty="0">
                <a:latin typeface="Times New Roman"/>
                <a:cs typeface="Times New Roman"/>
              </a:rPr>
              <a:t>t</a:t>
            </a:r>
            <a:r>
              <a:rPr sz="1000" dirty="0">
                <a:latin typeface="Times New Roman"/>
                <a:cs typeface="Times New Roman"/>
              </a:rPr>
              <a:t>e</a:t>
            </a:r>
            <a:r>
              <a:rPr sz="1000" spc="-41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</a:t>
            </a:r>
            <a:r>
              <a:rPr sz="1000" spc="14" dirty="0">
                <a:latin typeface="Times New Roman"/>
                <a:cs typeface="Times New Roman"/>
              </a:rPr>
              <a:t>r</a:t>
            </a:r>
            <a:r>
              <a:rPr sz="1000" spc="5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s</a:t>
            </a:r>
            <a:r>
              <a:rPr sz="1000" spc="19" dirty="0">
                <a:latin typeface="Times New Roman"/>
                <a:cs typeface="Times New Roman"/>
              </a:rPr>
              <a:t>s</a:t>
            </a:r>
            <a:r>
              <a:rPr sz="1000" spc="-9" dirty="0">
                <a:latin typeface="Times New Roman"/>
                <a:cs typeface="Times New Roman"/>
              </a:rPr>
              <a:t>-</a:t>
            </a:r>
            <a:r>
              <a:rPr sz="1000" spc="-5" dirty="0">
                <a:latin typeface="Times New Roman"/>
                <a:cs typeface="Times New Roman"/>
              </a:rPr>
              <a:t>C</a:t>
            </a:r>
            <a:r>
              <a:rPr sz="1000" spc="19" dirty="0">
                <a:latin typeface="Times New Roman"/>
                <a:cs typeface="Times New Roman"/>
              </a:rPr>
              <a:t>o</a:t>
            </a:r>
            <a:r>
              <a:rPr sz="1000" spc="5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n</a:t>
            </a:r>
            <a:r>
              <a:rPr sz="1000" spc="14" dirty="0">
                <a:latin typeface="Times New Roman"/>
                <a:cs typeface="Times New Roman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ct</a:t>
            </a:r>
            <a:r>
              <a:rPr sz="1000" spc="-41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Ro</a:t>
            </a:r>
            <a:r>
              <a:rPr sz="1000" spc="19" dirty="0">
                <a:latin typeface="Times New Roman"/>
                <a:cs typeface="Times New Roman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  <a:p>
            <a:pPr marL="190485">
              <a:lnSpc>
                <a:spcPct val="95825"/>
              </a:lnSpc>
              <a:spcBef>
                <a:spcPts val="204"/>
              </a:spcBef>
            </a:pPr>
            <a:r>
              <a:rPr sz="1000" spc="5" dirty="0">
                <a:latin typeface="Times New Roman"/>
                <a:cs typeface="Times New Roman"/>
              </a:rPr>
              <a:t>(o</a:t>
            </a:r>
            <a:r>
              <a:rPr sz="1000" dirty="0">
                <a:latin typeface="Times New Roman"/>
                <a:cs typeface="Times New Roman"/>
              </a:rPr>
              <a:t>r</a:t>
            </a:r>
            <a:r>
              <a:rPr sz="1000" spc="-6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I</a:t>
            </a:r>
            <a:r>
              <a:rPr sz="1000" spc="-5" dirty="0">
                <a:latin typeface="Times New Roman"/>
                <a:cs typeface="Times New Roman"/>
              </a:rPr>
              <a:t>n</a:t>
            </a:r>
            <a:r>
              <a:rPr sz="1000" dirty="0">
                <a:latin typeface="Times New Roman"/>
                <a:cs typeface="Times New Roman"/>
              </a:rPr>
              <a:t>te</a:t>
            </a:r>
            <a:r>
              <a:rPr sz="1000" spc="14" dirty="0">
                <a:latin typeface="Times New Roman"/>
                <a:cs typeface="Times New Roman"/>
              </a:rPr>
              <a:t>r</a:t>
            </a:r>
            <a:r>
              <a:rPr sz="1000" spc="-19" dirty="0">
                <a:latin typeface="Times New Roman"/>
                <a:cs typeface="Times New Roman"/>
              </a:rPr>
              <a:t>m</a:t>
            </a:r>
            <a:r>
              <a:rPr sz="1000" dirty="0">
                <a:latin typeface="Times New Roman"/>
                <a:cs typeface="Times New Roman"/>
              </a:rPr>
              <a:t>e</a:t>
            </a:r>
            <a:r>
              <a:rPr sz="1000" spc="19" dirty="0">
                <a:latin typeface="Times New Roman"/>
                <a:cs typeface="Times New Roman"/>
              </a:rPr>
              <a:t>d</a:t>
            </a:r>
            <a:r>
              <a:rPr sz="1000" dirty="0">
                <a:latin typeface="Times New Roman"/>
                <a:cs typeface="Times New Roman"/>
              </a:rPr>
              <a:t>ia</a:t>
            </a:r>
            <a:r>
              <a:rPr sz="1000" spc="9" dirty="0">
                <a:latin typeface="Times New Roman"/>
                <a:cs typeface="Times New Roman"/>
              </a:rPr>
              <a:t>t</a:t>
            </a:r>
            <a:r>
              <a:rPr sz="1000" dirty="0">
                <a:latin typeface="Times New Roman"/>
                <a:cs typeface="Times New Roman"/>
              </a:rPr>
              <a:t>e</a:t>
            </a:r>
            <a:r>
              <a:rPr sz="1000" spc="-8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5" dirty="0">
                <a:latin typeface="Times New Roman"/>
                <a:cs typeface="Times New Roman"/>
              </a:rPr>
              <a:t>s</a:t>
            </a:r>
            <a:r>
              <a:rPr sz="1000" dirty="0">
                <a:latin typeface="Times New Roman"/>
                <a:cs typeface="Times New Roman"/>
              </a:rPr>
              <a:t>t</a:t>
            </a:r>
            <a:r>
              <a:rPr sz="1000" spc="5" dirty="0">
                <a:latin typeface="Times New Roman"/>
                <a:cs typeface="Times New Roman"/>
              </a:rPr>
              <a:t>r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19" dirty="0">
                <a:latin typeface="Times New Roman"/>
                <a:cs typeface="Times New Roman"/>
              </a:rPr>
              <a:t>b</a:t>
            </a:r>
            <a:r>
              <a:rPr sz="1000" spc="-5" dirty="0">
                <a:latin typeface="Times New Roman"/>
                <a:cs typeface="Times New Roman"/>
              </a:rPr>
              <a:t>u</a:t>
            </a:r>
            <a:r>
              <a:rPr sz="1000" dirty="0">
                <a:latin typeface="Times New Roman"/>
                <a:cs typeface="Times New Roman"/>
              </a:rPr>
              <a:t>ti</a:t>
            </a:r>
            <a:r>
              <a:rPr sz="1000" spc="29" dirty="0">
                <a:latin typeface="Times New Roman"/>
                <a:cs typeface="Times New Roman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73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F</a:t>
            </a:r>
            <a:r>
              <a:rPr sz="1000" spc="5" dirty="0">
                <a:latin typeface="Times New Roman"/>
                <a:cs typeface="Times New Roman"/>
              </a:rPr>
              <a:t>r</a:t>
            </a:r>
            <a:r>
              <a:rPr sz="1000" spc="25" dirty="0">
                <a:latin typeface="Times New Roman"/>
                <a:cs typeface="Times New Roman"/>
              </a:rPr>
              <a:t>a</a:t>
            </a:r>
            <a:r>
              <a:rPr sz="1000" spc="-19" dirty="0">
                <a:latin typeface="Times New Roman"/>
                <a:cs typeface="Times New Roman"/>
              </a:rPr>
              <a:t>m</a:t>
            </a:r>
            <a:r>
              <a:rPr sz="1000" dirty="0">
                <a:latin typeface="Times New Roman"/>
                <a:cs typeface="Times New Roman"/>
              </a:rPr>
              <a:t>e)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638868" y="1720216"/>
            <a:ext cx="3268980" cy="262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3"/>
              </a:spcBef>
            </a:pPr>
            <a:endParaRPr sz="1000" dirty="0"/>
          </a:p>
          <a:p>
            <a:pPr marL="1169571">
              <a:lnSpc>
                <a:spcPts val="1060"/>
              </a:lnSpc>
              <a:spcBef>
                <a:spcPts val="52"/>
              </a:spcBef>
            </a:pPr>
            <a:r>
              <a:rPr sz="1500" spc="9" baseline="-5797" dirty="0">
                <a:latin typeface="Times New Roman"/>
                <a:cs typeface="Times New Roman"/>
              </a:rPr>
              <a:t>Ho</a:t>
            </a:r>
            <a:r>
              <a:rPr sz="1500" spc="14" baseline="-5797" dirty="0">
                <a:latin typeface="Times New Roman"/>
                <a:cs typeface="Times New Roman"/>
              </a:rPr>
              <a:t>r</a:t>
            </a:r>
            <a:r>
              <a:rPr sz="1500" spc="9" baseline="-5797" dirty="0">
                <a:latin typeface="Times New Roman"/>
                <a:cs typeface="Times New Roman"/>
              </a:rPr>
              <a:t>i</a:t>
            </a:r>
            <a:r>
              <a:rPr sz="1500" spc="5" baseline="-5797" dirty="0">
                <a:latin typeface="Times New Roman"/>
                <a:cs typeface="Times New Roman"/>
              </a:rPr>
              <a:t>z</a:t>
            </a:r>
            <a:r>
              <a:rPr sz="1500" spc="9" baseline="-5797" dirty="0">
                <a:latin typeface="Times New Roman"/>
                <a:cs typeface="Times New Roman"/>
              </a:rPr>
              <a:t>ont</a:t>
            </a:r>
            <a:r>
              <a:rPr sz="1500" spc="5" baseline="-5797" dirty="0">
                <a:latin typeface="Times New Roman"/>
                <a:cs typeface="Times New Roman"/>
              </a:rPr>
              <a:t>a</a:t>
            </a:r>
            <a:r>
              <a:rPr sz="1500" baseline="-5797" dirty="0">
                <a:latin typeface="Times New Roman"/>
                <a:cs typeface="Times New Roman"/>
              </a:rPr>
              <a:t>l            </a:t>
            </a:r>
            <a:r>
              <a:rPr sz="1500" spc="49" baseline="-5797" dirty="0">
                <a:latin typeface="Times New Roman"/>
                <a:cs typeface="Times New Roman"/>
              </a:rPr>
              <a:t> </a:t>
            </a:r>
            <a:r>
              <a:rPr sz="1500" spc="9" baseline="-5797" dirty="0">
                <a:latin typeface="Times New Roman"/>
                <a:cs typeface="Times New Roman"/>
              </a:rPr>
              <a:t>W</a:t>
            </a:r>
            <a:r>
              <a:rPr sz="1500" spc="19" baseline="-5797" dirty="0">
                <a:latin typeface="Times New Roman"/>
                <a:cs typeface="Times New Roman"/>
              </a:rPr>
              <a:t>o</a:t>
            </a:r>
            <a:r>
              <a:rPr sz="1500" spc="14" baseline="-5797" dirty="0">
                <a:latin typeface="Times New Roman"/>
                <a:cs typeface="Times New Roman"/>
              </a:rPr>
              <a:t>r</a:t>
            </a:r>
            <a:r>
              <a:rPr sz="1500" spc="9" baseline="-5797" dirty="0">
                <a:latin typeface="Times New Roman"/>
                <a:cs typeface="Times New Roman"/>
              </a:rPr>
              <a:t>k</a:t>
            </a:r>
            <a:r>
              <a:rPr sz="1500" spc="25" baseline="-5797" dirty="0">
                <a:latin typeface="Times New Roman"/>
                <a:cs typeface="Times New Roman"/>
              </a:rPr>
              <a:t>-</a:t>
            </a:r>
            <a:r>
              <a:rPr sz="1500" baseline="-5797" dirty="0">
                <a:latin typeface="Times New Roman"/>
                <a:cs typeface="Times New Roman"/>
              </a:rPr>
              <a:t>A</a:t>
            </a:r>
            <a:r>
              <a:rPr sz="1500" spc="25" baseline="-5797" dirty="0">
                <a:latin typeface="Times New Roman"/>
                <a:cs typeface="Times New Roman"/>
              </a:rPr>
              <a:t>r</a:t>
            </a:r>
            <a:r>
              <a:rPr sz="1500" spc="14" baseline="-5797" dirty="0">
                <a:latin typeface="Times New Roman"/>
                <a:cs typeface="Times New Roman"/>
              </a:rPr>
              <a:t>ea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907850" y="1720216"/>
            <a:ext cx="1538061" cy="4704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92158">
              <a:lnSpc>
                <a:spcPts val="1000"/>
              </a:lnSpc>
            </a:pPr>
            <a:endParaRPr sz="1000"/>
          </a:p>
          <a:p>
            <a:pPr marL="953436">
              <a:lnSpc>
                <a:spcPct val="95825"/>
              </a:lnSpc>
              <a:spcBef>
                <a:spcPts val="28313"/>
              </a:spcBef>
            </a:pPr>
            <a:r>
              <a:rPr sz="1000" spc="5" dirty="0">
                <a:latin typeface="Times New Roman"/>
                <a:cs typeface="Times New Roman"/>
              </a:rPr>
              <a:t>I</a:t>
            </a:r>
            <a:r>
              <a:rPr sz="1000" spc="-5" dirty="0">
                <a:latin typeface="Times New Roman"/>
                <a:cs typeface="Times New Roman"/>
              </a:rPr>
              <a:t>n</a:t>
            </a:r>
            <a:r>
              <a:rPr sz="1000" dirty="0">
                <a:latin typeface="Times New Roman"/>
                <a:cs typeface="Times New Roman"/>
              </a:rPr>
              <a:t>te</a:t>
            </a:r>
            <a:r>
              <a:rPr sz="1000" spc="29" dirty="0">
                <a:latin typeface="Times New Roman"/>
                <a:cs typeface="Times New Roman"/>
              </a:rPr>
              <a:t>r</a:t>
            </a:r>
            <a:r>
              <a:rPr sz="1000" spc="-19" dirty="0">
                <a:latin typeface="Times New Roman"/>
                <a:cs typeface="Times New Roman"/>
              </a:rPr>
              <a:t>m</a:t>
            </a:r>
            <a:r>
              <a:rPr sz="1000" dirty="0">
                <a:latin typeface="Times New Roman"/>
                <a:cs typeface="Times New Roman"/>
              </a:rPr>
              <a:t>e</a:t>
            </a:r>
            <a:r>
              <a:rPr sz="1000" spc="5" dirty="0">
                <a:latin typeface="Times New Roman"/>
                <a:cs typeface="Times New Roman"/>
              </a:rPr>
              <a:t>d</a:t>
            </a:r>
            <a:r>
              <a:rPr sz="1000" dirty="0">
                <a:latin typeface="Times New Roman"/>
                <a:cs typeface="Times New Roman"/>
              </a:rPr>
              <a:t>i</a:t>
            </a:r>
            <a:endParaRPr sz="1000">
              <a:latin typeface="Times New Roman"/>
              <a:cs typeface="Times New Roman"/>
            </a:endParaRPr>
          </a:p>
          <a:p>
            <a:pPr marL="906196" marR="92158">
              <a:lnSpc>
                <a:spcPct val="95825"/>
              </a:lnSpc>
              <a:spcBef>
                <a:spcPts val="204"/>
              </a:spcBef>
            </a:pPr>
            <a:r>
              <a:rPr sz="1000" spc="5" dirty="0">
                <a:latin typeface="Times New Roman"/>
                <a:cs typeface="Times New Roman"/>
              </a:rPr>
              <a:t>(o</a:t>
            </a:r>
            <a:r>
              <a:rPr sz="1000" dirty="0">
                <a:latin typeface="Times New Roman"/>
                <a:cs typeface="Times New Roman"/>
              </a:rPr>
              <a:t>r</a:t>
            </a:r>
            <a:r>
              <a:rPr sz="1000" spc="-6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I</a:t>
            </a:r>
            <a:r>
              <a:rPr sz="1000" spc="-5" dirty="0">
                <a:latin typeface="Times New Roman"/>
                <a:cs typeface="Times New Roman"/>
              </a:rPr>
              <a:t>n</a:t>
            </a:r>
            <a:r>
              <a:rPr sz="1000" dirty="0">
                <a:latin typeface="Times New Roman"/>
                <a:cs typeface="Times New Roman"/>
              </a:rPr>
              <a:t>te</a:t>
            </a:r>
            <a:r>
              <a:rPr sz="1000" spc="14" dirty="0">
                <a:latin typeface="Times New Roman"/>
                <a:cs typeface="Times New Roman"/>
              </a:rPr>
              <a:t>r</a:t>
            </a:r>
            <a:r>
              <a:rPr sz="1000" dirty="0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638872" y="1982475"/>
            <a:ext cx="664209" cy="1295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4303077" y="1982470"/>
            <a:ext cx="391160" cy="391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4694238" y="1982475"/>
            <a:ext cx="915036" cy="1295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5609272" y="1982470"/>
            <a:ext cx="130810" cy="2603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5739451" y="1909448"/>
            <a:ext cx="643253" cy="1918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6383342" y="1982474"/>
            <a:ext cx="194945" cy="182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6578283" y="1982474"/>
            <a:ext cx="329564" cy="182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3638872" y="2112011"/>
            <a:ext cx="261619" cy="7848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3900492" y="2112011"/>
            <a:ext cx="402589" cy="2616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4694238" y="2112011"/>
            <a:ext cx="915036" cy="1308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5740086" y="2112015"/>
            <a:ext cx="1167765" cy="100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750"/>
              </a:lnSpc>
              <a:spcBef>
                <a:spcPts val="45"/>
              </a:spcBef>
            </a:pPr>
            <a:endParaRPr sz="800"/>
          </a:p>
        </p:txBody>
      </p:sp>
      <p:sp>
        <p:nvSpPr>
          <p:cNvPr id="38" name="object 38"/>
          <p:cNvSpPr txBox="1"/>
          <p:nvPr/>
        </p:nvSpPr>
        <p:spPr>
          <a:xfrm>
            <a:off x="4694237" y="2185036"/>
            <a:ext cx="1635760" cy="57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329997" y="2165351"/>
            <a:ext cx="299720" cy="774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600"/>
              </a:lnSpc>
              <a:spcBef>
                <a:spcPts val="10"/>
              </a:spcBef>
            </a:pPr>
            <a:endParaRPr sz="600"/>
          </a:p>
        </p:txBody>
      </p:sp>
      <p:sp>
        <p:nvSpPr>
          <p:cNvPr id="36" name="object 36"/>
          <p:cNvSpPr txBox="1"/>
          <p:nvPr/>
        </p:nvSpPr>
        <p:spPr>
          <a:xfrm>
            <a:off x="6629722" y="2185036"/>
            <a:ext cx="278129" cy="57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694237" y="2185036"/>
            <a:ext cx="1635760" cy="577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6329997" y="2174748"/>
            <a:ext cx="299720" cy="68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500"/>
              </a:lnSpc>
              <a:spcBef>
                <a:spcPts val="37"/>
              </a:spcBef>
            </a:pPr>
            <a:endParaRPr sz="500"/>
          </a:p>
        </p:txBody>
      </p:sp>
      <p:sp>
        <p:nvSpPr>
          <p:cNvPr id="33" name="object 33"/>
          <p:cNvSpPr txBox="1"/>
          <p:nvPr/>
        </p:nvSpPr>
        <p:spPr>
          <a:xfrm>
            <a:off x="6629722" y="2174748"/>
            <a:ext cx="278129" cy="68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500"/>
              </a:lnSpc>
              <a:spcBef>
                <a:spcPts val="37"/>
              </a:spcBef>
            </a:pPr>
            <a:endParaRPr sz="500"/>
          </a:p>
        </p:txBody>
      </p:sp>
      <p:sp>
        <p:nvSpPr>
          <p:cNvPr id="32" name="object 32"/>
          <p:cNvSpPr txBox="1"/>
          <p:nvPr/>
        </p:nvSpPr>
        <p:spPr>
          <a:xfrm>
            <a:off x="4694243" y="2242820"/>
            <a:ext cx="2213609" cy="1308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3900493" y="2373634"/>
            <a:ext cx="3007359" cy="523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21"/>
              </a:spcBef>
            </a:pPr>
            <a:endParaRPr sz="1000"/>
          </a:p>
          <a:p>
            <a:pPr marL="58004" marR="1843381" algn="ctr">
              <a:lnSpc>
                <a:spcPct val="95825"/>
              </a:lnSpc>
            </a:pPr>
            <a:r>
              <a:rPr sz="1000" spc="19" dirty="0">
                <a:latin typeface="Times New Roman"/>
                <a:cs typeface="Times New Roman"/>
              </a:rPr>
              <a:t>T</a:t>
            </a:r>
            <a:r>
              <a:rPr sz="1000" spc="5" dirty="0">
                <a:latin typeface="Times New Roman"/>
                <a:cs typeface="Times New Roman"/>
              </a:rPr>
              <a:t>e</a:t>
            </a:r>
            <a:r>
              <a:rPr sz="1000" spc="9" dirty="0">
                <a:latin typeface="Times New Roman"/>
                <a:cs typeface="Times New Roman"/>
              </a:rPr>
              <a:t>l</a:t>
            </a:r>
            <a:r>
              <a:rPr sz="1000" spc="5" dirty="0">
                <a:latin typeface="Times New Roman"/>
                <a:cs typeface="Times New Roman"/>
              </a:rPr>
              <a:t>ec</a:t>
            </a:r>
            <a:r>
              <a:rPr sz="1000" spc="45" dirty="0">
                <a:latin typeface="Times New Roman"/>
                <a:cs typeface="Times New Roman"/>
              </a:rPr>
              <a:t>o</a:t>
            </a:r>
            <a:r>
              <a:rPr sz="1000" spc="14" dirty="0">
                <a:latin typeface="Times New Roman"/>
                <a:cs typeface="Times New Roman"/>
              </a:rPr>
              <a:t>m</a:t>
            </a:r>
            <a:r>
              <a:rPr sz="1000" spc="5" dirty="0">
                <a:latin typeface="Times New Roman"/>
                <a:cs typeface="Times New Roman"/>
              </a:rPr>
              <a:t>m</a:t>
            </a:r>
            <a:r>
              <a:rPr sz="1000" spc="9" dirty="0">
                <a:latin typeface="Times New Roman"/>
                <a:cs typeface="Times New Roman"/>
              </a:rPr>
              <a:t>uni</a:t>
            </a:r>
            <a:r>
              <a:rPr sz="1000" spc="25" dirty="0">
                <a:latin typeface="Times New Roman"/>
                <a:cs typeface="Times New Roman"/>
              </a:rPr>
              <a:t>c</a:t>
            </a:r>
            <a:r>
              <a:rPr sz="1000" spc="5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t</a:t>
            </a:r>
            <a:r>
              <a:rPr sz="1000" spc="9" dirty="0">
                <a:latin typeface="Times New Roman"/>
                <a:cs typeface="Times New Roman"/>
              </a:rPr>
              <a:t>ion</a:t>
            </a:r>
            <a:r>
              <a:rPr sz="1000" dirty="0"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  <a:p>
            <a:pPr marL="233191" marR="2018928" algn="ctr">
              <a:lnSpc>
                <a:spcPct val="95825"/>
              </a:lnSpc>
              <a:spcBef>
                <a:spcPts val="254"/>
              </a:spcBef>
            </a:pPr>
            <a:r>
              <a:rPr sz="1000" spc="9" dirty="0">
                <a:latin typeface="Times New Roman"/>
                <a:cs typeface="Times New Roman"/>
              </a:rPr>
              <a:t>W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5" dirty="0">
                <a:latin typeface="Times New Roman"/>
                <a:cs typeface="Times New Roman"/>
              </a:rPr>
              <a:t>r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-5" dirty="0">
                <a:latin typeface="Times New Roman"/>
                <a:cs typeface="Times New Roman"/>
              </a:rPr>
              <a:t>n</a:t>
            </a:r>
            <a:r>
              <a:rPr sz="1000" dirty="0">
                <a:latin typeface="Times New Roman"/>
                <a:cs typeface="Times New Roman"/>
              </a:rPr>
              <a:t>g</a:t>
            </a:r>
            <a:r>
              <a:rPr sz="1000" spc="-43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C</a:t>
            </a:r>
            <a:r>
              <a:rPr sz="1000" spc="9" dirty="0">
                <a:latin typeface="Times New Roman"/>
                <a:cs typeface="Times New Roman"/>
              </a:rPr>
              <a:t>lo</a:t>
            </a:r>
            <a:r>
              <a:rPr sz="1000" spc="25" dirty="0">
                <a:latin typeface="Times New Roman"/>
                <a:cs typeface="Times New Roman"/>
              </a:rPr>
              <a:t>s</a:t>
            </a:r>
            <a:r>
              <a:rPr sz="1000" spc="5" dirty="0">
                <a:latin typeface="Times New Roman"/>
                <a:cs typeface="Times New Roman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38872" y="2896874"/>
            <a:ext cx="261619" cy="1176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3900493" y="2896871"/>
            <a:ext cx="3007359" cy="522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3900492" y="3419476"/>
            <a:ext cx="402589" cy="1968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4303077" y="3419475"/>
            <a:ext cx="391160" cy="391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4694243" y="3419475"/>
            <a:ext cx="2213609" cy="391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3900492" y="3616329"/>
            <a:ext cx="402589" cy="1943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900493" y="3810636"/>
            <a:ext cx="3007359" cy="2628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3638872" y="4073526"/>
            <a:ext cx="261619" cy="11766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3900493" y="4073529"/>
            <a:ext cx="3007359" cy="457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3900492" y="4530726"/>
            <a:ext cx="402589" cy="1962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4303077" y="4530725"/>
            <a:ext cx="391160" cy="391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4694243" y="4530725"/>
            <a:ext cx="2213609" cy="391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3900492" y="4726940"/>
            <a:ext cx="402589" cy="194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3900493" y="4921890"/>
            <a:ext cx="3007359" cy="328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3638872" y="5250185"/>
            <a:ext cx="261619" cy="7829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900493" y="5250180"/>
            <a:ext cx="3007359" cy="520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1"/>
              </a:spcBef>
            </a:pPr>
            <a:endParaRPr sz="500"/>
          </a:p>
          <a:p>
            <a:pPr marL="1490091">
              <a:lnSpc>
                <a:spcPct val="95825"/>
              </a:lnSpc>
              <a:spcBef>
                <a:spcPts val="1000"/>
              </a:spcBef>
            </a:pPr>
            <a:r>
              <a:rPr sz="1000" dirty="0">
                <a:latin typeface="Times New Roman"/>
                <a:cs typeface="Times New Roman"/>
              </a:rPr>
              <a:t>M</a:t>
            </a:r>
            <a:r>
              <a:rPr sz="1000" spc="5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in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</a:t>
            </a:r>
            <a:r>
              <a:rPr sz="1000" spc="5" dirty="0">
                <a:latin typeface="Times New Roman"/>
                <a:cs typeface="Times New Roman"/>
              </a:rPr>
              <a:t>ro</a:t>
            </a:r>
            <a:r>
              <a:rPr sz="1000" spc="-5" dirty="0">
                <a:latin typeface="Times New Roman"/>
                <a:cs typeface="Times New Roman"/>
              </a:rPr>
              <a:t>s</a:t>
            </a:r>
            <a:r>
              <a:rPr sz="1000" spc="19" dirty="0">
                <a:latin typeface="Times New Roman"/>
                <a:cs typeface="Times New Roman"/>
              </a:rPr>
              <a:t>s</a:t>
            </a:r>
            <a:r>
              <a:rPr sz="1000" spc="5" dirty="0">
                <a:latin typeface="Times New Roman"/>
                <a:cs typeface="Times New Roman"/>
              </a:rPr>
              <a:t>-</a:t>
            </a:r>
            <a:r>
              <a:rPr sz="1000" spc="-5" dirty="0">
                <a:latin typeface="Times New Roman"/>
                <a:cs typeface="Times New Roman"/>
              </a:rPr>
              <a:t>C</a:t>
            </a:r>
            <a:r>
              <a:rPr sz="1000" spc="19" dirty="0">
                <a:latin typeface="Times New Roman"/>
                <a:cs typeface="Times New Roman"/>
              </a:rPr>
              <a:t>o</a:t>
            </a:r>
            <a:r>
              <a:rPr sz="1000" spc="-5" dirty="0">
                <a:latin typeface="Times New Roman"/>
                <a:cs typeface="Times New Roman"/>
              </a:rPr>
              <a:t>nn</a:t>
            </a:r>
            <a:r>
              <a:rPr sz="1000" spc="14" dirty="0">
                <a:latin typeface="Times New Roman"/>
                <a:cs typeface="Times New Roman"/>
              </a:rPr>
              <a:t>ec</a:t>
            </a:r>
            <a:r>
              <a:rPr sz="1000" dirty="0">
                <a:latin typeface="Times New Roman"/>
                <a:cs typeface="Times New Roman"/>
              </a:rPr>
              <a:t>t</a:t>
            </a:r>
            <a:r>
              <a:rPr sz="1000" spc="-41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R</a:t>
            </a:r>
            <a:r>
              <a:rPr sz="1000" spc="9" dirty="0">
                <a:latin typeface="Times New Roman"/>
                <a:cs typeface="Times New Roman"/>
              </a:rPr>
              <a:t>o</a:t>
            </a:r>
            <a:r>
              <a:rPr sz="1000" spc="45" dirty="0">
                <a:latin typeface="Times New Roman"/>
                <a:cs typeface="Times New Roman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  <a:p>
            <a:pPr marL="1439804">
              <a:lnSpc>
                <a:spcPct val="95825"/>
              </a:lnSpc>
              <a:spcBef>
                <a:spcPts val="254"/>
              </a:spcBef>
            </a:pPr>
            <a:r>
              <a:rPr sz="1000" spc="5" dirty="0">
                <a:latin typeface="Times New Roman"/>
                <a:cs typeface="Times New Roman"/>
              </a:rPr>
              <a:t>(o</a:t>
            </a:r>
            <a:r>
              <a:rPr sz="1000" dirty="0">
                <a:latin typeface="Times New Roman"/>
                <a:cs typeface="Times New Roman"/>
              </a:rPr>
              <a:t>r</a:t>
            </a:r>
            <a:r>
              <a:rPr sz="1000" spc="-6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M</a:t>
            </a:r>
            <a:r>
              <a:rPr sz="1000" spc="5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in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Di</a:t>
            </a:r>
            <a:r>
              <a:rPr sz="1000" spc="-5" dirty="0">
                <a:latin typeface="Times New Roman"/>
                <a:cs typeface="Times New Roman"/>
              </a:rPr>
              <a:t>s</a:t>
            </a:r>
            <a:r>
              <a:rPr sz="1000" dirty="0">
                <a:latin typeface="Times New Roman"/>
                <a:cs typeface="Times New Roman"/>
              </a:rPr>
              <a:t>t</a:t>
            </a:r>
            <a:r>
              <a:rPr sz="1000" spc="5" dirty="0">
                <a:latin typeface="Times New Roman"/>
                <a:cs typeface="Times New Roman"/>
              </a:rPr>
              <a:t>r</a:t>
            </a:r>
            <a:r>
              <a:rPr sz="1000" dirty="0">
                <a:latin typeface="Times New Roman"/>
                <a:cs typeface="Times New Roman"/>
              </a:rPr>
              <a:t>i</a:t>
            </a:r>
            <a:r>
              <a:rPr sz="1000" spc="29" dirty="0">
                <a:latin typeface="Times New Roman"/>
                <a:cs typeface="Times New Roman"/>
              </a:rPr>
              <a:t>b</a:t>
            </a:r>
            <a:r>
              <a:rPr sz="1000" spc="-5" dirty="0">
                <a:latin typeface="Times New Roman"/>
                <a:cs typeface="Times New Roman"/>
              </a:rPr>
              <a:t>u</a:t>
            </a:r>
            <a:r>
              <a:rPr sz="1000" dirty="0">
                <a:latin typeface="Times New Roman"/>
                <a:cs typeface="Times New Roman"/>
              </a:rPr>
              <a:t>ti</a:t>
            </a:r>
            <a:r>
              <a:rPr sz="1000" spc="19" dirty="0">
                <a:latin typeface="Times New Roman"/>
                <a:cs typeface="Times New Roman"/>
              </a:rPr>
              <a:t>o</a:t>
            </a:r>
            <a:r>
              <a:rPr sz="1000" dirty="0">
                <a:latin typeface="Times New Roman"/>
                <a:cs typeface="Times New Roman"/>
              </a:rPr>
              <a:t>n</a:t>
            </a:r>
            <a:r>
              <a:rPr sz="1000" spc="-78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Times New Roman"/>
                <a:cs typeface="Times New Roman"/>
              </a:rPr>
              <a:t>F</a:t>
            </a:r>
            <a:r>
              <a:rPr sz="1000" spc="14" dirty="0">
                <a:latin typeface="Times New Roman"/>
                <a:cs typeface="Times New Roman"/>
              </a:rPr>
              <a:t>ram</a:t>
            </a:r>
            <a:r>
              <a:rPr sz="1000" spc="5" dirty="0">
                <a:latin typeface="Times New Roman"/>
                <a:cs typeface="Times New Roman"/>
              </a:rPr>
              <a:t>e)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0492" y="5770880"/>
            <a:ext cx="1839595" cy="673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500"/>
              </a:lnSpc>
              <a:spcBef>
                <a:spcPts val="30"/>
              </a:spcBef>
            </a:pPr>
            <a:endParaRPr sz="500"/>
          </a:p>
        </p:txBody>
      </p:sp>
      <p:sp>
        <p:nvSpPr>
          <p:cNvPr id="13" name="object 13"/>
          <p:cNvSpPr txBox="1"/>
          <p:nvPr/>
        </p:nvSpPr>
        <p:spPr>
          <a:xfrm>
            <a:off x="5740083" y="5770885"/>
            <a:ext cx="588010" cy="523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6328095" y="5770885"/>
            <a:ext cx="579755" cy="523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900492" y="5838190"/>
            <a:ext cx="402589" cy="194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303077" y="5838195"/>
            <a:ext cx="391160" cy="391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694242" y="5838190"/>
            <a:ext cx="1045845" cy="194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694242" y="6033138"/>
            <a:ext cx="1045845" cy="1962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3638872" y="6033138"/>
            <a:ext cx="664209" cy="1962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638871" y="6229351"/>
            <a:ext cx="2101215" cy="65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500"/>
              </a:lnSpc>
              <a:spcBef>
                <a:spcPts val="14"/>
              </a:spcBef>
            </a:pPr>
            <a:endParaRPr sz="500"/>
          </a:p>
        </p:txBody>
      </p:sp>
      <p:sp>
        <p:nvSpPr>
          <p:cNvPr id="5" name="object 5"/>
          <p:cNvSpPr txBox="1"/>
          <p:nvPr/>
        </p:nvSpPr>
        <p:spPr>
          <a:xfrm>
            <a:off x="3638869" y="6294755"/>
            <a:ext cx="2362200" cy="129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001072" y="6294755"/>
            <a:ext cx="906779" cy="129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638869" y="6424294"/>
            <a:ext cx="2362200" cy="131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001071" y="6424294"/>
            <a:ext cx="2352675" cy="1314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97">
              <a:lnSpc>
                <a:spcPts val="1000"/>
              </a:lnSpc>
            </a:pPr>
            <a:endParaRPr sz="1000"/>
          </a:p>
        </p:txBody>
      </p:sp>
      <p:sp>
        <p:nvSpPr>
          <p:cNvPr id="138" name="13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AC3B-112A-4D1F-B0D2-2232863071E0}" type="datetime1">
              <a:rPr lang="es-CO" smtClean="0"/>
              <a:t>10/09/2024</a:t>
            </a:fld>
            <a:endParaRPr lang="en-US"/>
          </a:p>
        </p:txBody>
      </p:sp>
      <p:sp>
        <p:nvSpPr>
          <p:cNvPr id="139" name="13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40" name="13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3375089" y="890806"/>
            <a:ext cx="674115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4594"/>
              </a:lnSpc>
              <a:spcBef>
                <a:spcPts val="229"/>
              </a:spcBef>
            </a:pP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Res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spc="-1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spc="-9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4500" spc="5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500" dirty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500" spc="-2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5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qu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500" spc="-25" dirty="0" err="1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500" spc="5" dirty="0" err="1">
                <a:solidFill>
                  <a:srgbClr val="FF0000"/>
                </a:solidFill>
                <a:latin typeface="Times New Roman"/>
                <a:cs typeface="Times New Roman"/>
              </a:rPr>
              <a:t>tu</a:t>
            </a:r>
            <a:r>
              <a:rPr sz="45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500" dirty="0" err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45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77328" y="212176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06512" y="2121766"/>
            <a:ext cx="6809737" cy="919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r>
              <a:rPr sz="2800" dirty="0">
                <a:latin typeface="Times New Roman"/>
                <a:cs typeface="Times New Roman"/>
              </a:rPr>
              <a:t>Es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spc="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r </a:t>
            </a:r>
            <a:r>
              <a:rPr sz="2800" spc="-9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eg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spc="-9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9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 </a:t>
            </a:r>
            <a:r>
              <a:rPr sz="2800" spc="-5" dirty="0">
                <a:latin typeface="Times New Roman"/>
                <a:cs typeface="Times New Roman"/>
              </a:rPr>
              <a:t>q</a:t>
            </a:r>
            <a:r>
              <a:rPr sz="2800" spc="-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19" dirty="0">
                <a:latin typeface="Times New Roman"/>
                <a:cs typeface="Times New Roman"/>
              </a:rPr>
              <a:t> </a:t>
            </a:r>
            <a:r>
              <a:rPr sz="2800" spc="-14" dirty="0">
                <a:latin typeface="Times New Roman"/>
                <a:cs typeface="Times New Roman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lang="es-CO" sz="2800" dirty="0">
                <a:latin typeface="Times New Roman"/>
                <a:cs typeface="Times New Roman"/>
              </a:rPr>
              <a:t> siguiente está bien y  </a:t>
            </a:r>
            <a:endParaRPr sz="2800" dirty="0">
              <a:latin typeface="Times New Roman"/>
              <a:cs typeface="Times New Roman"/>
            </a:endParaRPr>
          </a:p>
          <a:p>
            <a:pPr marL="15746" marR="61031">
              <a:lnSpc>
                <a:spcPct val="95825"/>
              </a:lnSpc>
            </a:pPr>
            <a:r>
              <a:rPr sz="2800" spc="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s </a:t>
            </a:r>
            <a:r>
              <a:rPr sz="2800" spc="5" dirty="0">
                <a:latin typeface="Times New Roman"/>
                <a:cs typeface="Times New Roman"/>
              </a:rPr>
              <a:t>su</a:t>
            </a:r>
            <a:r>
              <a:rPr sz="2800" spc="-9" dirty="0">
                <a:latin typeface="Times New Roman"/>
                <a:cs typeface="Times New Roman"/>
              </a:rPr>
              <a:t>f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spc="5" dirty="0">
                <a:latin typeface="Times New Roman"/>
                <a:cs typeface="Times New Roman"/>
              </a:rPr>
              <a:t>c</a:t>
            </a:r>
            <a:r>
              <a:rPr sz="2800" spc="-14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spc="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720393" y="2121766"/>
            <a:ext cx="155323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3370"/>
              </a:lnSpc>
              <a:spcBef>
                <a:spcPts val="168"/>
              </a:spcBef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4528" y="3175402"/>
            <a:ext cx="256209" cy="29612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700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38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48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60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  <a:p>
            <a:pPr marL="12699">
              <a:lnSpc>
                <a:spcPct val="95825"/>
              </a:lnSpc>
              <a:spcBef>
                <a:spcPts val="827"/>
              </a:spcBef>
            </a:pPr>
            <a:r>
              <a:rPr sz="2800" dirty="0">
                <a:latin typeface="Times New Roman"/>
                <a:cs typeface="Times New Roman"/>
              </a:rPr>
              <a:t>–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7320" y="3175397"/>
            <a:ext cx="5295392" cy="2447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 marR="930085" algn="just">
              <a:lnSpc>
                <a:spcPts val="2955"/>
              </a:lnSpc>
              <a:spcBef>
                <a:spcPts val="147"/>
              </a:spcBef>
            </a:pP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ir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7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9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ondi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ion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o</a:t>
            </a:r>
          </a:p>
          <a:p>
            <a:pPr marL="12699" marR="2098442" algn="just">
              <a:lnSpc>
                <a:spcPts val="3218"/>
              </a:lnSpc>
              <a:spcBef>
                <a:spcPts val="700"/>
              </a:spcBef>
            </a:pPr>
            <a:r>
              <a:rPr sz="2800" spc="-5" dirty="0">
                <a:latin typeface="Times New Roman"/>
                <a:cs typeface="Times New Roman"/>
              </a:rPr>
              <a:t>Ca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ac</a:t>
            </a:r>
            <a:r>
              <a:rPr sz="2800" spc="9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ió</a:t>
            </a:r>
            <a:r>
              <a:rPr sz="2800" dirty="0">
                <a:latin typeface="Times New Roman"/>
                <a:cs typeface="Times New Roman"/>
              </a:rPr>
              <a:t>n </a:t>
            </a:r>
          </a:p>
          <a:p>
            <a:pPr marL="12699" marR="2098442" algn="just">
              <a:lnSpc>
                <a:spcPts val="3218"/>
              </a:lnSpc>
              <a:spcBef>
                <a:spcPts val="843"/>
              </a:spcBef>
            </a:pPr>
            <a:r>
              <a:rPr sz="2800" spc="-5" dirty="0">
                <a:latin typeface="Times New Roman"/>
                <a:cs typeface="Times New Roman"/>
              </a:rPr>
              <a:t>Ve</a:t>
            </a:r>
            <a:r>
              <a:rPr sz="2800" spc="5" dirty="0">
                <a:latin typeface="Times New Roman"/>
                <a:cs typeface="Times New Roman"/>
              </a:rPr>
              <a:t>ntil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ió</a:t>
            </a:r>
            <a:r>
              <a:rPr sz="2800" dirty="0">
                <a:latin typeface="Times New Roman"/>
                <a:cs typeface="Times New Roman"/>
              </a:rPr>
              <a:t>n </a:t>
            </a:r>
          </a:p>
          <a:p>
            <a:pPr marL="12699" marR="2098442" algn="just">
              <a:lnSpc>
                <a:spcPts val="3218"/>
              </a:lnSpc>
              <a:spcBef>
                <a:spcPts val="843"/>
              </a:spcBef>
            </a:pPr>
            <a:r>
              <a:rPr sz="2800" spc="-5" dirty="0" err="1">
                <a:latin typeface="Times New Roman"/>
                <a:cs typeface="Times New Roman"/>
              </a:rPr>
              <a:t>E</a:t>
            </a:r>
            <a:r>
              <a:rPr sz="2800" spc="5" dirty="0" err="1">
                <a:latin typeface="Times New Roman"/>
                <a:cs typeface="Times New Roman"/>
              </a:rPr>
              <a:t>l</a:t>
            </a:r>
            <a:r>
              <a:rPr sz="2800" spc="-5" dirty="0" err="1">
                <a:latin typeface="Times New Roman"/>
                <a:cs typeface="Times New Roman"/>
              </a:rPr>
              <a:t>ec</a:t>
            </a:r>
            <a:r>
              <a:rPr sz="2800" spc="5" dirty="0" err="1">
                <a:latin typeface="Times New Roman"/>
                <a:cs typeface="Times New Roman"/>
              </a:rPr>
              <a:t>tri</a:t>
            </a:r>
            <a:r>
              <a:rPr sz="2800" dirty="0" err="1">
                <a:latin typeface="Times New Roman"/>
                <a:cs typeface="Times New Roman"/>
              </a:rPr>
              <a:t>c</a:t>
            </a:r>
            <a:r>
              <a:rPr sz="2800" spc="5" dirty="0" err="1">
                <a:latin typeface="Times New Roman"/>
                <a:cs typeface="Times New Roman"/>
              </a:rPr>
              <a:t>id</a:t>
            </a:r>
            <a:r>
              <a:rPr sz="2800" spc="-29" dirty="0" err="1">
                <a:latin typeface="Times New Roman"/>
                <a:cs typeface="Times New Roman"/>
              </a:rPr>
              <a:t>a</a:t>
            </a:r>
            <a:r>
              <a:rPr sz="2800" dirty="0" err="1">
                <a:latin typeface="Times New Roman"/>
                <a:cs typeface="Times New Roman"/>
              </a:rPr>
              <a:t>d</a:t>
            </a:r>
            <a:r>
              <a:rPr lang="es-CO" sz="2800" dirty="0">
                <a:latin typeface="Times New Roman"/>
                <a:cs typeface="Times New Roman"/>
              </a:rPr>
              <a:t> (tierras)</a:t>
            </a:r>
            <a:endParaRPr sz="2800" dirty="0">
              <a:latin typeface="Times New Roman"/>
              <a:cs typeface="Times New Roman"/>
            </a:endParaRPr>
          </a:p>
          <a:p>
            <a:pPr marL="12699" algn="just">
              <a:lnSpc>
                <a:spcPct val="95825"/>
              </a:lnSpc>
              <a:spcBef>
                <a:spcPts val="888"/>
              </a:spcBef>
            </a:pPr>
            <a:r>
              <a:rPr sz="2800" spc="5" dirty="0">
                <a:latin typeface="Times New Roman"/>
                <a:cs typeface="Times New Roman"/>
              </a:rPr>
              <a:t>Prot</a:t>
            </a:r>
            <a:r>
              <a:rPr sz="2800" spc="-5" dirty="0">
                <a:latin typeface="Times New Roman"/>
                <a:cs typeface="Times New Roman"/>
              </a:rPr>
              <a:t>ec</a:t>
            </a:r>
            <a:r>
              <a:rPr sz="2800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ió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36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48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int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14" dirty="0">
                <a:latin typeface="Times New Roman"/>
                <a:cs typeface="Times New Roman"/>
              </a:rPr>
              <a:t>r</a:t>
            </a:r>
            <a:r>
              <a:rPr sz="2800" spc="5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9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ia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06352" y="5242200"/>
            <a:ext cx="250441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14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ec</a:t>
            </a:r>
            <a:r>
              <a:rPr sz="2800" spc="-9" dirty="0">
                <a:latin typeface="Times New Roman"/>
                <a:cs typeface="Times New Roman"/>
              </a:rPr>
              <a:t>t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19" dirty="0">
                <a:latin typeface="Times New Roman"/>
                <a:cs typeface="Times New Roman"/>
              </a:rPr>
              <a:t>o</a:t>
            </a:r>
            <a:r>
              <a:rPr sz="2800" spc="-25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g</a:t>
            </a:r>
            <a:r>
              <a:rPr sz="2800" spc="19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é</a:t>
            </a:r>
            <a:r>
              <a:rPr sz="2800" spc="5" dirty="0">
                <a:latin typeface="Times New Roman"/>
                <a:cs typeface="Times New Roman"/>
              </a:rPr>
              <a:t>ti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dirty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07321" y="5756169"/>
            <a:ext cx="595538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955"/>
              </a:lnSpc>
              <a:spcBef>
                <a:spcPts val="147"/>
              </a:spcBef>
            </a:pPr>
            <a:r>
              <a:rPr sz="2800" spc="-5" dirty="0">
                <a:latin typeface="Times New Roman"/>
                <a:cs typeface="Times New Roman"/>
              </a:rPr>
              <a:t>Q</a:t>
            </a:r>
            <a:r>
              <a:rPr sz="2800" spc="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89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pu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spc="5" dirty="0">
                <a:latin typeface="Times New Roman"/>
                <a:cs typeface="Times New Roman"/>
              </a:rPr>
              <a:t>rt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s</a:t>
            </a:r>
            <a:r>
              <a:rPr sz="2800" spc="-98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p</a:t>
            </a:r>
            <a:r>
              <a:rPr sz="2800" spc="19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ed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96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ce</a:t>
            </a:r>
            <a:r>
              <a:rPr sz="2800" spc="5" dirty="0">
                <a:latin typeface="Times New Roman"/>
                <a:cs typeface="Times New Roman"/>
              </a:rPr>
              <a:t>rrars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83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</a:t>
            </a:r>
            <a:r>
              <a:rPr sz="2800" spc="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47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lla</a:t>
            </a:r>
            <a:r>
              <a:rPr sz="2800" spc="9" dirty="0">
                <a:latin typeface="Times New Roman"/>
                <a:cs typeface="Times New Roman"/>
              </a:rPr>
              <a:t>v</a:t>
            </a:r>
            <a:r>
              <a:rPr sz="2800" dirty="0">
                <a:latin typeface="Times New Roman"/>
                <a:cs typeface="Times New Roman"/>
              </a:rPr>
              <a:t>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0110664" y="6855762"/>
            <a:ext cx="4780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699">
              <a:lnSpc>
                <a:spcPts val="2549"/>
              </a:lnSpc>
              <a:spcBef>
                <a:spcPts val="127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5E93-7DD4-4E30-927E-DB8039E4AD9B}" type="datetime1">
              <a:rPr lang="es-CO" smtClean="0"/>
              <a:t>10/09/2024</a:t>
            </a:fld>
            <a:endParaRPr lang="en-US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Caracterización red actual</a:t>
            </a:r>
            <a:endParaRPr lang="en-US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70" y="2609525"/>
            <a:ext cx="4683614" cy="2632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104</TotalTime>
  <Words>1028</Words>
  <Application>Microsoft Office PowerPoint</Application>
  <PresentationFormat>Personalizado</PresentationFormat>
  <Paragraphs>391</Paragraphs>
  <Slides>22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Origen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Jairo</dc:creator>
  <cp:lastModifiedBy>Estudiante</cp:lastModifiedBy>
  <cp:revision>13</cp:revision>
  <dcterms:modified xsi:type="dcterms:W3CDTF">2024-09-10T23:44:18Z</dcterms:modified>
</cp:coreProperties>
</file>