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30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03" r:id="rId38"/>
    <p:sldId id="306" r:id="rId39"/>
    <p:sldId id="307" r:id="rId40"/>
    <p:sldId id="304" r:id="rId41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74" y="7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E86E8-AEF7-425C-BF71-4BB38839A9A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5D0F1EF-3BF1-4AE9-80B6-7152BC09A6DA}">
      <dgm:prSet/>
      <dgm:spPr/>
      <dgm:t>
        <a:bodyPr/>
        <a:lstStyle/>
        <a:p>
          <a:r>
            <a:rPr lang="es-MX" b="1"/>
            <a:t>Top-down design</a:t>
          </a:r>
          <a:endParaRPr lang="en-US"/>
        </a:p>
      </dgm:t>
    </dgm:pt>
    <dgm:pt modelId="{71CB9D74-A12C-4F77-BE0F-D41078D28A10}" type="parTrans" cxnId="{0A5B1E9B-0F58-4F7E-81C2-F0E54ADD083B}">
      <dgm:prSet/>
      <dgm:spPr/>
      <dgm:t>
        <a:bodyPr/>
        <a:lstStyle/>
        <a:p>
          <a:endParaRPr lang="en-US"/>
        </a:p>
      </dgm:t>
    </dgm:pt>
    <dgm:pt modelId="{5E630B0E-91C3-41AD-8197-A639078F2FA4}" type="sibTrans" cxnId="{0A5B1E9B-0F58-4F7E-81C2-F0E54ADD083B}">
      <dgm:prSet/>
      <dgm:spPr/>
      <dgm:t>
        <a:bodyPr/>
        <a:lstStyle/>
        <a:p>
          <a:endParaRPr lang="en-US"/>
        </a:p>
      </dgm:t>
    </dgm:pt>
    <dgm:pt modelId="{EAEDAAA2-68F8-4CC7-9952-90DC52BE43C2}">
      <dgm:prSet/>
      <dgm:spPr/>
      <dgm:t>
        <a:bodyPr/>
        <a:lstStyle/>
        <a:p>
          <a:r>
            <a:rPr lang="es-MX" b="1"/>
            <a:t>Unidad 2 </a:t>
          </a:r>
          <a:endParaRPr lang="en-US"/>
        </a:p>
      </dgm:t>
    </dgm:pt>
    <dgm:pt modelId="{E21F134C-B825-4E56-A517-1FC114504DEE}" type="parTrans" cxnId="{AC9296A7-81EB-4538-9479-2B6D8FFFD2F0}">
      <dgm:prSet/>
      <dgm:spPr/>
      <dgm:t>
        <a:bodyPr/>
        <a:lstStyle/>
        <a:p>
          <a:endParaRPr lang="en-US"/>
        </a:p>
      </dgm:t>
    </dgm:pt>
    <dgm:pt modelId="{02D40972-C211-4613-BA7B-91527AACABD3}" type="sibTrans" cxnId="{AC9296A7-81EB-4538-9479-2B6D8FFFD2F0}">
      <dgm:prSet/>
      <dgm:spPr/>
      <dgm:t>
        <a:bodyPr/>
        <a:lstStyle/>
        <a:p>
          <a:endParaRPr lang="en-US"/>
        </a:p>
      </dgm:t>
    </dgm:pt>
    <dgm:pt modelId="{2A937EF6-BFAA-4737-8C58-86BBA6653583}">
      <dgm:prSet custT="1"/>
      <dgm:spPr/>
      <dgm:t>
        <a:bodyPr/>
        <a:lstStyle/>
        <a:p>
          <a:r>
            <a:rPr lang="es-MX" sz="3600" b="1" dirty="0"/>
            <a:t>Diseño lógico de la red</a:t>
          </a:r>
          <a:endParaRPr lang="en-US" sz="3600" dirty="0"/>
        </a:p>
      </dgm:t>
    </dgm:pt>
    <dgm:pt modelId="{3C2567E1-41CA-46B9-B159-152B666412A8}" type="parTrans" cxnId="{7CAD05C9-F642-4BA0-A666-859D20C3EFC4}">
      <dgm:prSet/>
      <dgm:spPr/>
      <dgm:t>
        <a:bodyPr/>
        <a:lstStyle/>
        <a:p>
          <a:endParaRPr lang="en-US"/>
        </a:p>
      </dgm:t>
    </dgm:pt>
    <dgm:pt modelId="{30461935-8D03-4057-B6A8-FCB13DC9A9B8}" type="sibTrans" cxnId="{7CAD05C9-F642-4BA0-A666-859D20C3EFC4}">
      <dgm:prSet/>
      <dgm:spPr/>
      <dgm:t>
        <a:bodyPr/>
        <a:lstStyle/>
        <a:p>
          <a:endParaRPr lang="en-US"/>
        </a:p>
      </dgm:t>
    </dgm:pt>
    <dgm:pt modelId="{E56FE237-587D-41CA-9ACE-1E7AE6B8A08A}" type="pres">
      <dgm:prSet presAssocID="{10BE86E8-AEF7-425C-BF71-4BB38839A9AB}" presName="linear" presStyleCnt="0">
        <dgm:presLayoutVars>
          <dgm:animLvl val="lvl"/>
          <dgm:resizeHandles val="exact"/>
        </dgm:presLayoutVars>
      </dgm:prSet>
      <dgm:spPr/>
    </dgm:pt>
    <dgm:pt modelId="{6274071F-0CE5-4105-817A-9472C3455E91}" type="pres">
      <dgm:prSet presAssocID="{25D0F1EF-3BF1-4AE9-80B6-7152BC09A6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FF296F-20BB-4ECF-BFAF-211FAE9E8583}" type="pres">
      <dgm:prSet presAssocID="{5E630B0E-91C3-41AD-8197-A639078F2FA4}" presName="spacer" presStyleCnt="0"/>
      <dgm:spPr/>
    </dgm:pt>
    <dgm:pt modelId="{1FE23400-3967-4177-97DB-DC7554185891}" type="pres">
      <dgm:prSet presAssocID="{EAEDAAA2-68F8-4CC7-9952-90DC52BE43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9DCE19-D9F0-476E-BEE8-B5D6B016CE3B}" type="pres">
      <dgm:prSet presAssocID="{02D40972-C211-4613-BA7B-91527AACABD3}" presName="spacer" presStyleCnt="0"/>
      <dgm:spPr/>
    </dgm:pt>
    <dgm:pt modelId="{2878F038-B409-4412-B71D-5C584A0F03AD}" type="pres">
      <dgm:prSet presAssocID="{2A937EF6-BFAA-4737-8C58-86BBA66535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B76C42-7292-4100-9834-E2F57ACF50C8}" type="presOf" srcId="{EAEDAAA2-68F8-4CC7-9952-90DC52BE43C2}" destId="{1FE23400-3967-4177-97DB-DC7554185891}" srcOrd="0" destOrd="0" presId="urn:microsoft.com/office/officeart/2005/8/layout/vList2"/>
    <dgm:cxn modelId="{772A514D-AB7F-46A1-8B77-7F957A55A1AC}" type="presOf" srcId="{2A937EF6-BFAA-4737-8C58-86BBA6653583}" destId="{2878F038-B409-4412-B71D-5C584A0F03AD}" srcOrd="0" destOrd="0" presId="urn:microsoft.com/office/officeart/2005/8/layout/vList2"/>
    <dgm:cxn modelId="{0A5B1E9B-0F58-4F7E-81C2-F0E54ADD083B}" srcId="{10BE86E8-AEF7-425C-BF71-4BB38839A9AB}" destId="{25D0F1EF-3BF1-4AE9-80B6-7152BC09A6DA}" srcOrd="0" destOrd="0" parTransId="{71CB9D74-A12C-4F77-BE0F-D41078D28A10}" sibTransId="{5E630B0E-91C3-41AD-8197-A639078F2FA4}"/>
    <dgm:cxn modelId="{AC9296A7-81EB-4538-9479-2B6D8FFFD2F0}" srcId="{10BE86E8-AEF7-425C-BF71-4BB38839A9AB}" destId="{EAEDAAA2-68F8-4CC7-9952-90DC52BE43C2}" srcOrd="1" destOrd="0" parTransId="{E21F134C-B825-4E56-A517-1FC114504DEE}" sibTransId="{02D40972-C211-4613-BA7B-91527AACABD3}"/>
    <dgm:cxn modelId="{B532FDAB-5277-4A17-BB18-413EF86008EA}" type="presOf" srcId="{25D0F1EF-3BF1-4AE9-80B6-7152BC09A6DA}" destId="{6274071F-0CE5-4105-817A-9472C3455E91}" srcOrd="0" destOrd="0" presId="urn:microsoft.com/office/officeart/2005/8/layout/vList2"/>
    <dgm:cxn modelId="{7CAD05C9-F642-4BA0-A666-859D20C3EFC4}" srcId="{10BE86E8-AEF7-425C-BF71-4BB38839A9AB}" destId="{2A937EF6-BFAA-4737-8C58-86BBA6653583}" srcOrd="2" destOrd="0" parTransId="{3C2567E1-41CA-46B9-B159-152B666412A8}" sibTransId="{30461935-8D03-4057-B6A8-FCB13DC9A9B8}"/>
    <dgm:cxn modelId="{74A6A8C9-47F5-4564-9E3C-D1694BF3482F}" type="presOf" srcId="{10BE86E8-AEF7-425C-BF71-4BB38839A9AB}" destId="{E56FE237-587D-41CA-9ACE-1E7AE6B8A08A}" srcOrd="0" destOrd="0" presId="urn:microsoft.com/office/officeart/2005/8/layout/vList2"/>
    <dgm:cxn modelId="{2E91F7F3-217E-4B1C-ABAD-FDCBCEDD009D}" type="presParOf" srcId="{E56FE237-587D-41CA-9ACE-1E7AE6B8A08A}" destId="{6274071F-0CE5-4105-817A-9472C3455E91}" srcOrd="0" destOrd="0" presId="urn:microsoft.com/office/officeart/2005/8/layout/vList2"/>
    <dgm:cxn modelId="{C9628403-4965-435C-AD4F-916CF4998A13}" type="presParOf" srcId="{E56FE237-587D-41CA-9ACE-1E7AE6B8A08A}" destId="{22FF296F-20BB-4ECF-BFAF-211FAE9E8583}" srcOrd="1" destOrd="0" presId="urn:microsoft.com/office/officeart/2005/8/layout/vList2"/>
    <dgm:cxn modelId="{47652514-4836-4E00-997B-BA962D22E99B}" type="presParOf" srcId="{E56FE237-587D-41CA-9ACE-1E7AE6B8A08A}" destId="{1FE23400-3967-4177-97DB-DC7554185891}" srcOrd="2" destOrd="0" presId="urn:microsoft.com/office/officeart/2005/8/layout/vList2"/>
    <dgm:cxn modelId="{BAECB4DC-BA6A-407E-B175-4E1836D6ABF9}" type="presParOf" srcId="{E56FE237-587D-41CA-9ACE-1E7AE6B8A08A}" destId="{239DCE19-D9F0-476E-BEE8-B5D6B016CE3B}" srcOrd="3" destOrd="0" presId="urn:microsoft.com/office/officeart/2005/8/layout/vList2"/>
    <dgm:cxn modelId="{02B960C8-4C94-4D70-8395-0F170F92DE7F}" type="presParOf" srcId="{E56FE237-587D-41CA-9ACE-1E7AE6B8A08A}" destId="{2878F038-B409-4412-B71D-5C584A0F03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E86E8-AEF7-425C-BF71-4BB38839A9AB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D0F1EF-3BF1-4AE9-80B6-7152BC09A6DA}">
      <dgm:prSet/>
      <dgm:spPr/>
      <dgm:t>
        <a:bodyPr/>
        <a:lstStyle/>
        <a:p>
          <a:r>
            <a:rPr lang="es-MX" b="1"/>
            <a:t>Top-down design</a:t>
          </a:r>
          <a:endParaRPr lang="en-US"/>
        </a:p>
      </dgm:t>
    </dgm:pt>
    <dgm:pt modelId="{71CB9D74-A12C-4F77-BE0F-D41078D28A10}" type="parTrans" cxnId="{0A5B1E9B-0F58-4F7E-81C2-F0E54ADD083B}">
      <dgm:prSet/>
      <dgm:spPr/>
      <dgm:t>
        <a:bodyPr/>
        <a:lstStyle/>
        <a:p>
          <a:endParaRPr lang="en-US"/>
        </a:p>
      </dgm:t>
    </dgm:pt>
    <dgm:pt modelId="{5E630B0E-91C3-41AD-8197-A639078F2FA4}" type="sibTrans" cxnId="{0A5B1E9B-0F58-4F7E-81C2-F0E54ADD083B}">
      <dgm:prSet/>
      <dgm:spPr/>
      <dgm:t>
        <a:bodyPr/>
        <a:lstStyle/>
        <a:p>
          <a:endParaRPr lang="en-US"/>
        </a:p>
      </dgm:t>
    </dgm:pt>
    <dgm:pt modelId="{EAEDAAA2-68F8-4CC7-9952-90DC52BE43C2}">
      <dgm:prSet/>
      <dgm:spPr/>
      <dgm:t>
        <a:bodyPr/>
        <a:lstStyle/>
        <a:p>
          <a:r>
            <a:rPr lang="es-MX" b="1" dirty="0"/>
            <a:t>Capítulo 5</a:t>
          </a:r>
          <a:endParaRPr lang="en-US" dirty="0"/>
        </a:p>
      </dgm:t>
    </dgm:pt>
    <dgm:pt modelId="{E21F134C-B825-4E56-A517-1FC114504DEE}" type="parTrans" cxnId="{AC9296A7-81EB-4538-9479-2B6D8FFFD2F0}">
      <dgm:prSet/>
      <dgm:spPr/>
      <dgm:t>
        <a:bodyPr/>
        <a:lstStyle/>
        <a:p>
          <a:endParaRPr lang="en-US"/>
        </a:p>
      </dgm:t>
    </dgm:pt>
    <dgm:pt modelId="{02D40972-C211-4613-BA7B-91527AACABD3}" type="sibTrans" cxnId="{AC9296A7-81EB-4538-9479-2B6D8FFFD2F0}">
      <dgm:prSet/>
      <dgm:spPr/>
      <dgm:t>
        <a:bodyPr/>
        <a:lstStyle/>
        <a:p>
          <a:endParaRPr lang="en-US"/>
        </a:p>
      </dgm:t>
    </dgm:pt>
    <dgm:pt modelId="{2A937EF6-BFAA-4737-8C58-86BBA6653583}">
      <dgm:prSet custT="1"/>
      <dgm:spPr/>
      <dgm:t>
        <a:bodyPr/>
        <a:lstStyle/>
        <a:p>
          <a:r>
            <a:rPr lang="en-US" sz="4000" b="1" dirty="0" err="1"/>
            <a:t>Diseño</a:t>
          </a:r>
          <a:r>
            <a:rPr lang="en-US" sz="4000" b="1" dirty="0"/>
            <a:t> de la </a:t>
          </a:r>
          <a:r>
            <a:rPr lang="en-US" sz="4000" b="1" dirty="0" err="1"/>
            <a:t>topología</a:t>
          </a:r>
          <a:r>
            <a:rPr lang="en-US" sz="4000" b="1" dirty="0"/>
            <a:t> de red</a:t>
          </a:r>
        </a:p>
      </dgm:t>
    </dgm:pt>
    <dgm:pt modelId="{3C2567E1-41CA-46B9-B159-152B666412A8}" type="parTrans" cxnId="{7CAD05C9-F642-4BA0-A666-859D20C3EFC4}">
      <dgm:prSet/>
      <dgm:spPr/>
      <dgm:t>
        <a:bodyPr/>
        <a:lstStyle/>
        <a:p>
          <a:endParaRPr lang="en-US"/>
        </a:p>
      </dgm:t>
    </dgm:pt>
    <dgm:pt modelId="{30461935-8D03-4057-B6A8-FCB13DC9A9B8}" type="sibTrans" cxnId="{7CAD05C9-F642-4BA0-A666-859D20C3EFC4}">
      <dgm:prSet/>
      <dgm:spPr/>
      <dgm:t>
        <a:bodyPr/>
        <a:lstStyle/>
        <a:p>
          <a:endParaRPr lang="en-US"/>
        </a:p>
      </dgm:t>
    </dgm:pt>
    <dgm:pt modelId="{E56FE237-587D-41CA-9ACE-1E7AE6B8A08A}" type="pres">
      <dgm:prSet presAssocID="{10BE86E8-AEF7-425C-BF71-4BB38839A9AB}" presName="linear" presStyleCnt="0">
        <dgm:presLayoutVars>
          <dgm:animLvl val="lvl"/>
          <dgm:resizeHandles val="exact"/>
        </dgm:presLayoutVars>
      </dgm:prSet>
      <dgm:spPr/>
    </dgm:pt>
    <dgm:pt modelId="{6274071F-0CE5-4105-817A-9472C3455E91}" type="pres">
      <dgm:prSet presAssocID="{25D0F1EF-3BF1-4AE9-80B6-7152BC09A6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FF296F-20BB-4ECF-BFAF-211FAE9E8583}" type="pres">
      <dgm:prSet presAssocID="{5E630B0E-91C3-41AD-8197-A639078F2FA4}" presName="spacer" presStyleCnt="0"/>
      <dgm:spPr/>
    </dgm:pt>
    <dgm:pt modelId="{1FE23400-3967-4177-97DB-DC7554185891}" type="pres">
      <dgm:prSet presAssocID="{EAEDAAA2-68F8-4CC7-9952-90DC52BE43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9DCE19-D9F0-476E-BEE8-B5D6B016CE3B}" type="pres">
      <dgm:prSet presAssocID="{02D40972-C211-4613-BA7B-91527AACABD3}" presName="spacer" presStyleCnt="0"/>
      <dgm:spPr/>
    </dgm:pt>
    <dgm:pt modelId="{2878F038-B409-4412-B71D-5C584A0F03AD}" type="pres">
      <dgm:prSet presAssocID="{2A937EF6-BFAA-4737-8C58-86BBA66535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B76C42-7292-4100-9834-E2F57ACF50C8}" type="presOf" srcId="{EAEDAAA2-68F8-4CC7-9952-90DC52BE43C2}" destId="{1FE23400-3967-4177-97DB-DC7554185891}" srcOrd="0" destOrd="0" presId="urn:microsoft.com/office/officeart/2005/8/layout/vList2"/>
    <dgm:cxn modelId="{772A514D-AB7F-46A1-8B77-7F957A55A1AC}" type="presOf" srcId="{2A937EF6-BFAA-4737-8C58-86BBA6653583}" destId="{2878F038-B409-4412-B71D-5C584A0F03AD}" srcOrd="0" destOrd="0" presId="urn:microsoft.com/office/officeart/2005/8/layout/vList2"/>
    <dgm:cxn modelId="{0A5B1E9B-0F58-4F7E-81C2-F0E54ADD083B}" srcId="{10BE86E8-AEF7-425C-BF71-4BB38839A9AB}" destId="{25D0F1EF-3BF1-4AE9-80B6-7152BC09A6DA}" srcOrd="0" destOrd="0" parTransId="{71CB9D74-A12C-4F77-BE0F-D41078D28A10}" sibTransId="{5E630B0E-91C3-41AD-8197-A639078F2FA4}"/>
    <dgm:cxn modelId="{AC9296A7-81EB-4538-9479-2B6D8FFFD2F0}" srcId="{10BE86E8-AEF7-425C-BF71-4BB38839A9AB}" destId="{EAEDAAA2-68F8-4CC7-9952-90DC52BE43C2}" srcOrd="1" destOrd="0" parTransId="{E21F134C-B825-4E56-A517-1FC114504DEE}" sibTransId="{02D40972-C211-4613-BA7B-91527AACABD3}"/>
    <dgm:cxn modelId="{B532FDAB-5277-4A17-BB18-413EF86008EA}" type="presOf" srcId="{25D0F1EF-3BF1-4AE9-80B6-7152BC09A6DA}" destId="{6274071F-0CE5-4105-817A-9472C3455E91}" srcOrd="0" destOrd="0" presId="urn:microsoft.com/office/officeart/2005/8/layout/vList2"/>
    <dgm:cxn modelId="{7CAD05C9-F642-4BA0-A666-859D20C3EFC4}" srcId="{10BE86E8-AEF7-425C-BF71-4BB38839A9AB}" destId="{2A937EF6-BFAA-4737-8C58-86BBA6653583}" srcOrd="2" destOrd="0" parTransId="{3C2567E1-41CA-46B9-B159-152B666412A8}" sibTransId="{30461935-8D03-4057-B6A8-FCB13DC9A9B8}"/>
    <dgm:cxn modelId="{74A6A8C9-47F5-4564-9E3C-D1694BF3482F}" type="presOf" srcId="{10BE86E8-AEF7-425C-BF71-4BB38839A9AB}" destId="{E56FE237-587D-41CA-9ACE-1E7AE6B8A08A}" srcOrd="0" destOrd="0" presId="urn:microsoft.com/office/officeart/2005/8/layout/vList2"/>
    <dgm:cxn modelId="{2E91F7F3-217E-4B1C-ABAD-FDCBCEDD009D}" type="presParOf" srcId="{E56FE237-587D-41CA-9ACE-1E7AE6B8A08A}" destId="{6274071F-0CE5-4105-817A-9472C3455E91}" srcOrd="0" destOrd="0" presId="urn:microsoft.com/office/officeart/2005/8/layout/vList2"/>
    <dgm:cxn modelId="{C9628403-4965-435C-AD4F-916CF4998A13}" type="presParOf" srcId="{E56FE237-587D-41CA-9ACE-1E7AE6B8A08A}" destId="{22FF296F-20BB-4ECF-BFAF-211FAE9E8583}" srcOrd="1" destOrd="0" presId="urn:microsoft.com/office/officeart/2005/8/layout/vList2"/>
    <dgm:cxn modelId="{47652514-4836-4E00-997B-BA962D22E99B}" type="presParOf" srcId="{E56FE237-587D-41CA-9ACE-1E7AE6B8A08A}" destId="{1FE23400-3967-4177-97DB-DC7554185891}" srcOrd="2" destOrd="0" presId="urn:microsoft.com/office/officeart/2005/8/layout/vList2"/>
    <dgm:cxn modelId="{BAECB4DC-BA6A-407E-B175-4E1836D6ABF9}" type="presParOf" srcId="{E56FE237-587D-41CA-9ACE-1E7AE6B8A08A}" destId="{239DCE19-D9F0-476E-BEE8-B5D6B016CE3B}" srcOrd="3" destOrd="0" presId="urn:microsoft.com/office/officeart/2005/8/layout/vList2"/>
    <dgm:cxn modelId="{02B960C8-4C94-4D70-8395-0F170F92DE7F}" type="presParOf" srcId="{E56FE237-587D-41CA-9ACE-1E7AE6B8A08A}" destId="{2878F038-B409-4412-B71D-5C584A0F03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071F-0CE5-4105-817A-9472C3455E91}">
      <dsp:nvSpPr>
        <dsp:cNvPr id="0" name=""/>
        <dsp:cNvSpPr/>
      </dsp:nvSpPr>
      <dsp:spPr>
        <a:xfrm>
          <a:off x="0" y="645839"/>
          <a:ext cx="5388864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/>
            <a:t>Top-down design</a:t>
          </a:r>
          <a:endParaRPr lang="en-US" sz="4800" kern="1200"/>
        </a:p>
      </dsp:txBody>
      <dsp:txXfrm>
        <a:off x="54830" y="700669"/>
        <a:ext cx="5279204" cy="1013539"/>
      </dsp:txXfrm>
    </dsp:sp>
    <dsp:sp modelId="{1FE23400-3967-4177-97DB-DC7554185891}">
      <dsp:nvSpPr>
        <dsp:cNvPr id="0" name=""/>
        <dsp:cNvSpPr/>
      </dsp:nvSpPr>
      <dsp:spPr>
        <a:xfrm>
          <a:off x="0" y="1907280"/>
          <a:ext cx="5388864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/>
            <a:t>Unidad 2 </a:t>
          </a:r>
          <a:endParaRPr lang="en-US" sz="4800" kern="1200"/>
        </a:p>
      </dsp:txBody>
      <dsp:txXfrm>
        <a:off x="54830" y="1962110"/>
        <a:ext cx="5279204" cy="1013539"/>
      </dsp:txXfrm>
    </dsp:sp>
    <dsp:sp modelId="{2878F038-B409-4412-B71D-5C584A0F03AD}">
      <dsp:nvSpPr>
        <dsp:cNvPr id="0" name=""/>
        <dsp:cNvSpPr/>
      </dsp:nvSpPr>
      <dsp:spPr>
        <a:xfrm>
          <a:off x="0" y="3168720"/>
          <a:ext cx="5388864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dirty="0"/>
            <a:t>Diseño lógico de la red</a:t>
          </a:r>
          <a:endParaRPr lang="en-US" sz="3600" kern="1200" dirty="0"/>
        </a:p>
      </dsp:txBody>
      <dsp:txXfrm>
        <a:off x="54830" y="3223550"/>
        <a:ext cx="5279204" cy="1013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4071F-0CE5-4105-817A-9472C3455E91}">
      <dsp:nvSpPr>
        <dsp:cNvPr id="0" name=""/>
        <dsp:cNvSpPr/>
      </dsp:nvSpPr>
      <dsp:spPr>
        <a:xfrm>
          <a:off x="0" y="14040"/>
          <a:ext cx="5388864" cy="154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/>
            <a:t>Top-down design</a:t>
          </a:r>
          <a:endParaRPr lang="en-US" sz="4800" kern="1200"/>
        </a:p>
      </dsp:txBody>
      <dsp:txXfrm>
        <a:off x="75391" y="89431"/>
        <a:ext cx="5238082" cy="1393618"/>
      </dsp:txXfrm>
    </dsp:sp>
    <dsp:sp modelId="{1FE23400-3967-4177-97DB-DC7554185891}">
      <dsp:nvSpPr>
        <dsp:cNvPr id="0" name=""/>
        <dsp:cNvSpPr/>
      </dsp:nvSpPr>
      <dsp:spPr>
        <a:xfrm>
          <a:off x="0" y="1696680"/>
          <a:ext cx="5388864" cy="154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800" b="1" kern="1200" dirty="0"/>
            <a:t>Capítulo 5</a:t>
          </a:r>
          <a:endParaRPr lang="en-US" sz="4800" kern="1200" dirty="0"/>
        </a:p>
      </dsp:txBody>
      <dsp:txXfrm>
        <a:off x="75391" y="1772071"/>
        <a:ext cx="5238082" cy="1393618"/>
      </dsp:txXfrm>
    </dsp:sp>
    <dsp:sp modelId="{2878F038-B409-4412-B71D-5C584A0F03AD}">
      <dsp:nvSpPr>
        <dsp:cNvPr id="0" name=""/>
        <dsp:cNvSpPr/>
      </dsp:nvSpPr>
      <dsp:spPr>
        <a:xfrm>
          <a:off x="0" y="3379320"/>
          <a:ext cx="5388864" cy="154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Diseño</a:t>
          </a:r>
          <a:r>
            <a:rPr lang="en-US" sz="4000" b="1" kern="1200" dirty="0"/>
            <a:t> de la </a:t>
          </a:r>
          <a:r>
            <a:rPr lang="en-US" sz="4000" b="1" kern="1200" dirty="0" err="1"/>
            <a:t>topología</a:t>
          </a:r>
          <a:r>
            <a:rPr lang="en-US" sz="4000" b="1" kern="1200" dirty="0"/>
            <a:t> de red</a:t>
          </a:r>
        </a:p>
      </dsp:txBody>
      <dsp:txXfrm>
        <a:off x="75391" y="3454711"/>
        <a:ext cx="5238082" cy="1393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0:26.05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0 894 24575,'0'-869'-1365,"0"845"-5461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6:02.67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6:45.61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1 776 24575,'-1'-749'-1365,"1"722"-5461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6:59.33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1298 24575,'0'-3'0,"0"0"0,1 0 0,0 0 0,-1 0 0,1 0 0,0 1 0,0-1 0,1 0 0,-1 1 0,1-1 0,-1 0 0,1 1 0,0 0 0,0-1 0,0 1 0,0 0 0,0 0 0,0 0 0,1 0 0,-1 0 0,4-1 0,7-5 0,1 1 0,-1 1 0,16-5 0,-6 2 0,85-36 0,2 5 0,1 5 0,181-33 0,-231 54 0,-1-2 0,-1-3 0,65-30 0,67-22 0,-92 32 0,-69 25 0,60-18 0,147-10 0,-162 32 0,146-40 0,118-37 0,-148 41 0,-107 25 0,357-75 0,-374 86 0,1-3 0,-1-3 0,-1-3 0,74-32 0,-90 34 0,0 1 0,74-13 0,-54 14 0,146-36 0,237-92 0,-434 137 0,0 0 0,0 2 0,0 0 0,1 1 0,-1 1 0,30 1 0,120 15 0,-82-4 0,-10-3 0,350 20 0,-350-28-1365,-47 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7:17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1101 1147 24575,'8'-1'0,"1"0"0,-1-1 0,1 0 0,-1 0 0,0-1 0,0 0 0,12-6 0,5-2 0,86-34 0,126-47 0,-185 75 0,0 3 0,89-14 0,-137 28 0,27-5 0,-31 5 0,0 0 0,1 0 0,-1 1 0,1-2 0,-1 1 0,1 0 0,-1 0 0,0 0 0,1 0 0,-1 0 0,1 0 0,-1 0 0,0 0 0,1-1 0,-1 1 0,0 0 0,1 0 0,-1 0 0,0-1 0,1 1 0,-1 0 0,0-1 0,1 1 0,-1 0 0,0-1 0,0 1 0,1 0 0,-1-1 0,0 1 0,0 0 0,0-1 0,0 1 0,0-1 0,1 1 0,-1 0 0,0-1 0,0 1 0,0-1 0,0 1 0,0-1 0,0 1 0,0 0 0,0-1 0,0 1 0,-1-1 0,1 1 0,0 0 0,0-1 0,0 1 0,0-1 0,-1 1 0,1 0 0,0-1 0,0 1 0,0 0 0,-1-1 0,-4-3 0,1 0 0,-1 0 0,-1 1 0,1-1 0,0 1 0,-1 0 0,1 1 0,-1-1 0,-10-2 0,-63-13 0,59 14 0,-110-21 0,-1 5 0,-212-3 0,332 23 0,-104-4 0,102 2 0,0 0 0,0 0 0,0-1 0,0-1 0,1 0 0,-19-9 0,29 13 0,1-1 0,-1 0 0,0 0 0,0 0 0,1 0 0,-1 0 0,0 0 0,1-1 0,0 1 0,-1-1 0,1 1 0,0-1 0,-1 1 0,1-1 0,0 1 0,0-1 0,0 0 0,0 0 0,1 0 0,-1 1 0,0-1 0,1 0 0,0 0 0,-1 0 0,1 0 0,0-2 0,0 1 0,1 0 0,0 0 0,0 0 0,0 0 0,0 1 0,1-1 0,-1 0 0,1 1 0,-1-1 0,1 1 0,0 0 0,0-1 0,0 1 0,0 0 0,0 0 0,4-2 0,3-2 0,0 0 0,1 0 0,-1 1 0,1 0 0,0 1 0,0 0 0,1 0 0,-1 1 0,1 1 0,11-2 0,13 1 0,63 1 0,-25 2 0,-35-6 0,-37 6 0,0 0 0,-1 0 0,1-1 0,0 1 0,-1 0 0,1-1 0,-1 1 0,1 0 0,0-1 0,-1 1 0,1-1 0,-1 1 0,1-1 0,-1 1 0,1-1 0,-1 1 0,0-1 0,1 1 0,0-2 0,-1 1 0,0 0 0,-1 1 0,1-1 0,0 0 0,0 0 0,0 0 0,-1 1 0,1-1 0,0 0 0,-1 1 0,1-1 0,0 0 0,-1 1 0,1-1 0,-1 0 0,1 1 0,-1-1 0,1 1 0,-1-1 0,0 1 0,1-1 0,-2 0 0,-9-6 0,0 0 0,0 1 0,-1 0 0,0 1 0,0 0 0,-1 1 0,1 0 0,-19-2 0,20 4 0,-1 0 0,0-1 0,0-1 0,1 0 0,0 0 0,0-1 0,0-1 0,0 1 0,1-2 0,0 0 0,-13-11 0,16 10 0,0 0 0,0-1 0,1 0 0,0 0 0,1 0 0,0-1 0,1 0 0,0 0 0,0 0 0,1 0 0,0-1 0,-1-15 0,0-8 0,3 0 0,3-55 0,0 50 0,-4-52 0,3 90 0,-1 0 0,0 0 0,-1 0 0,1 0 0,0 0 0,0 0 0,0 0 0,0 0 0,-1 0 0,1 0 0,-1 0 0,1 0 0,0 0 0,-1 0 0,0 0 0,1 0 0,-1 1 0,1-1 0,-1 0 0,0 0 0,-1 0 0,1 0 0,1 1 0,-1 0 0,0 0 0,0 0 0,0 0 0,1 0 0,-1 0 0,0 1 0,0-1 0,0 0 0,1 0 0,-1 0 0,0 1 0,1-1 0,-1 1 0,0-1 0,0 0 0,1 1 0,-1-1 0,1 1 0,-2 0 0,-4 5 0,0 0 0,0 1 0,-8 11 0,-38 63 0,42-61 0,-1-1 0,-2-1 0,0 0 0,0-1 0,-2 0 0,-24 22 0,17-23 0,0 0 0,0-2 0,-1-1 0,-1-1 0,0-1 0,-1 0 0,0-2 0,-1-2 0,1 0 0,-34 4 0,52-10 0,-14 2 0,0 1 0,0 0 0,-34 14 0,48-16 0,1 1 0,0 0 0,1 1 0,-1-1 0,1 1 0,-1 1 0,1-1 0,0 1 0,1-1 0,-1 2 0,1-1 0,0 0 0,0 1 0,1-1 0,-6 13 0,3-5 0,0 0 0,1 1 0,1 0 0,0 0 0,-3 24 0,7-32 0,0 0 0,0-1 0,0 1 0,0 0 0,1-1 0,0 1 0,1 0 0,-1-1 0,1 1 0,0-1 0,0 0 0,0 0 0,1 0 0,0 0 0,0 0 0,0 0 0,6 6 0,2-1 0,-1-1 0,1 0 0,1 0 0,0-1 0,0-1 0,0 0 0,26 10 0,102 28 0,-117-38 0,429 109 0,-552-160 0,5 11 0,55 21 0,-61-29 0,91 35 0,0 0 0,0 0 0,1-1 0,0-1 0,0 1 0,0-2 0,1 1 0,1-1 0,-9-12 0,-3-9 0,-26-55 0,15 26 0,23 46 0,-18-33 0,-1 1 0,-55-71 0,51 82 0,2-2 0,2-1 0,1-1 0,-25-51 0,46 78 0,-10-21 0,13 31 0,0-1 0,1 1 0,-1-1 0,0 1 0,0 0 0,0-1 0,0 1 0,0 0 0,0 0 0,0 0 0,0 0 0,-1 0 0,1 0 0,0 0 0,-3-1 0,4 2 0,-1 0 0,1 1 0,-1-1 0,1 0 0,-1 1 0,1-1 0,-1 0 0,1 1 0,-1-1 0,1 1 0,-1-1 0,1 1 0,0-1 0,-1 1 0,1-1 0,0 1 0,-1-1 0,1 1 0,0 0 0,0-1 0,-1 1 0,1-1 0,0 1 0,0 0 0,0-1 0,0 1 0,0-1 0,0 1 0,0 1 0,-1 23 0,1-23 0,3 192 0,-3-191 0,0 1 0,0-1 0,1 1 0,0-1 0,0 1 0,0-1 0,0 1 0,0-1 0,0 0 0,1 0 0,0 0 0,0 0 0,0 0 0,0 0 0,0 0 0,0 0 0,5 3 0,-2-3 0,-1 0 0,1-1 0,-1 0 0,1 0 0,0 0 0,0 0 0,0-1 0,0 0 0,0 0 0,0 0 0,9 0 0,73 1 0,111-11 0,-167 4 0,0-1 0,-1-2 0,48-18 0,5-1 0,-12 6 0,-15 3 0,111-18 0,-96 26 0,-26 3 0,62-2 0,-59 7 0,-9 1 0,1 1 0,67 9 0,-95-7 0,0 1 0,0 0 0,-1 0 0,1 2 0,-1-1 0,0 1 0,0 1 0,0 0 0,-1 1 0,0 0 0,0 0 0,0 1 0,8 9 0,-1 5 0,-1 0 0,-1 0 0,-1 2 0,-1-1 0,12 33 0,11 16 0,-27-53 0,-2-5 0,1 0 0,0 0 0,17 21 0,-21-31 0,0 0 0,0 0 0,0-1 0,0 1 0,1-1 0,-1 0 0,1-1 0,0 1 0,-1-1 0,1 0 0,1 0 0,-1 0 0,0-1 0,0 1 0,7-1 0,27 2 0,0-2 0,53-5 0,-10 0 0,1095 1 0,-627 5 0,-543-2 0,0 0 0,1-1 0,-1 1 0,0-1 0,10-3 0,-16 3 0,0 1 0,0 0 0,0-1 0,0 1 0,0-1 0,-1 1 0,1-1 0,0 1 0,0-1 0,0 0 0,-1 1 0,1-1 0,0 0 0,-1 0 0,1 0 0,0 1 0,-1-1 0,1 0 0,-1 0 0,0 0 0,1 0 0,-1 0 0,0 0 0,1 0 0,-1 0 0,0 0 0,0 0 0,0 0 0,0 0 0,0 0 0,0 0 0,0 0 0,0 0 0,0 0 0,0 0 0,-1 0 0,1 0 0,0 0 0,-1 0 0,1 0 0,-1 0 0,1 1 0,-1-1 0,1 0 0,-1 0 0,0 0 0,1 1 0,-2-2 0,-7-8-3,1 1 0,-2 0 0,1 0 0,-1 1 0,0 0-1,-1 0 1,0 1 0,-15-7 0,-9-6-1334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7:32.95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1 24575,'1'0'0,"0"0"0,0 1 0,0-1 0,0 1 0,0-1 0,0 1 0,0 0 0,0-1 0,0 1 0,0 0 0,0-1 0,0 1 0,0 0 0,-1 0 0,1 0 0,0 0 0,-1 0 0,1 0 0,-1 0 0,1 0 0,-1 0 0,1 0 0,-1 0 0,0 0 0,1 0 0,-1 0 0,0 1 0,0 0 0,5 40 0,-4-35 0,4 440 0,-8-244 0,4 55-1365,-1-233-5461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7:42.18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32 24575,'0'-1'0,"1"0"0,-1 1 0,0-1 0,0 0 0,0 0 0,1 0 0,-1 1 0,0-1 0,1 0 0,-1 1 0,1-1 0,-1 0 0,1 1 0,-1-1 0,1 0 0,-1 1 0,1-1 0,0 1 0,-1-1 0,1 1 0,0-1 0,-1 1 0,1 0 0,0-1 0,0 1 0,-1 0 0,3-1 0,24-4 0,-23 5 0,129-9 0,142 8 0,-123 4 0,20-4 0,170 3 0,-274 4 0,96 21 0,-48-6 0,159 29 0,-153-26 0,-96-19 0,240 52 0,-179-39 0,1-3 0,100 4 0,-104-13 0,0 3 0,132 34 0,-165-28 0,1 1 0,1-2 0,78 10 0,327 51 0,-363-57 0,2 5 0,136 51 0,-118-35 0,-35-17 0,0-4 0,155 15 0,-230-32 0,49 6 0,-1 3 0,56 19 0,98 41 0,-5 0 0,-84-41 0,0-5 0,162 11 0,48 8 0,504 83 0,-404-116 0,-122-9 0,-290 0 0,0 1 0,0 0 0,0 1 0,-1 0 0,1 2 0,-1-1 0,0 2 0,0 0 0,-1 1 0,0 1 0,0 0 0,24 19 0,-29-19 0,0 0 0,-1 1 0,0 0 0,0 0 0,-1 1 0,0 0 0,-1 0 0,0 1 0,-1-1 0,0 1 0,-1 1 0,0-1 0,-1 1 0,0-1 0,0 1 0,-1 0 0,0 19 0,-5 170 0,0-54 0,3 198-1365,0-320-5461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8:00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1809 24575,'0'-723'0,"2"686"0,2 0 0,2 0 0,1 1 0,18-51 0,-14 50 0,-1 0 0,-2-1 0,-1 0 0,1-40 0,-8-335 0,-1 203 0,1 270 0,-4 152 0,1-170 0,-2 1 0,-22 81 0,15-82 0,1 0 0,1 1 0,3 0 0,-3 76 0,9 3 0,4 150 0,3-229 0,1-1 0,24 80 0,-19-84 0,-2 2 0,-2-1 0,6 63 0,-14 96 95,-1-90-1555,1-84-5366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8:01.0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8:26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24575,'5'-5'0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21:39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1150 24575,'705'0'0,"-699"0"0,11-1 0,1 1 0,0 1 0,0 1 0,30 7 0,-47-9 0,1 0 0,0 1 0,-1 0 0,1-1 0,0 1 0,-1 0 0,1 0 0,-1 0 0,1 0 0,-1 0 0,1 0 0,-1 0 0,0 0 0,0 1 0,1-1 0,-1 0 0,1 3 0,-1-3 0,-1 0 0,0 0 0,0 1 0,0-1 0,0 0 0,0 0 0,0 0 0,0 0 0,0 0 0,0 1 0,0-1 0,-1 0 0,1 0 0,0 0 0,-1 0 0,1 0 0,-1 0 0,1 0 0,-1 0 0,0 1 0,-6 6 0,1-1 0,-1 0 0,0 0 0,0-1 0,-10 6 0,15-10 0,-43 31 0,-1-1 0,-2-3 0,-1-1 0,-1-3 0,-69 25 0,95-44 0,1 0 0,-1-2 0,0 0 0,-31 0 0,-98-7 0,73 0 0,72 3 0,0-1 0,0 1 0,0-1 0,0-1 0,0 0 0,0 0 0,0 0 0,-9-4 0,13 3 0,0 1 0,0-1 0,0 0 0,1 0 0,-1 0 0,1 0 0,-1-1 0,1 0 0,0 1 0,0-1 0,1 0 0,-1 0 0,1 0 0,0-1 0,-2-5 0,-2-7 0,2 0 0,0 0 0,0 0 0,2-1 0,-1-30 0,7-91 0,-3 124 0,2-15 0,1 0 0,1 0 0,2 0 0,1 1 0,2 0 0,15-34 0,6-1 0,59-90 0,-85 147 0,0-1 0,-1 0 0,0 0 0,2-10 0,-5 17 0,-1-1 0,1 1 0,-1 0 0,0-1 0,0 1 0,0-1 0,0 1 0,0-1 0,0 1 0,0-1 0,0 1 0,0 0 0,-1-1 0,0-1 0,1 2 0,-1 0 0,1 1 0,-1-1 0,0 0 0,1 1 0,-1-1 0,0 1 0,1-1 0,-1 1 0,0-1 0,0 1 0,0-1 0,1 1 0,-1 0 0,0 0 0,0-1 0,0 1 0,0 0 0,0 0 0,0 0 0,1 0 0,-1 0 0,0 0 0,0 0 0,0 0 0,-1 1 0,-9 1 0,0 0 0,1 1 0,-1 0 0,1 1 0,0 0 0,0 1 0,1 0 0,-1 1 0,1-1 0,-12 11 0,8-6 0,1 1 0,0 1 0,0 0 0,1 0 0,1 1 0,-11 16 0,20-27 0,0 0 0,-1 0 0,1 0 0,0 0 0,0 1 0,1-1 0,-1 0 0,0 0 0,1 1 0,-1-1 0,1 0 0,0 0 0,-1 1 0,1-1 0,0 1 0,1-1 0,-1 0 0,1 4 0,0-4 0,0 0 0,0-1 0,0 1 0,0 0 0,0 0 0,1-1 0,-1 1 0,1 0 0,-1-1 0,1 1 0,0-1 0,-1 0 0,1 0 0,0 0 0,0 0 0,2 1 0,7 2 0,0 0 0,0-1 0,1-1 0,-1 0 0,23 2 0,23-2 0,0-2 0,-1-2 0,1-3 0,58-12 0,-95 11 0,0-1 0,0 0 0,0-1 0,-1-2 0,26-16 0,-17 10 0,32-13 0,-50 25 0,0 0 0,1 1 0,0 0 0,-1 1 0,1 0 0,0 1 0,12-1 0,-20 2 0,0 1 0,0-1 0,-1 1 0,1-1 0,0 1 0,-1 0 0,1 0 0,0 0 0,-1 0 0,0 0 0,1 0 0,-1 1 0,1-1 0,-1 1 0,0 0 0,0 0 0,0 0 0,0 0 0,0 0 0,-1 0 0,1 0 0,-1 1 0,1-1 0,-1 1 0,0-1 0,0 1 0,0-1 0,0 1 0,0 2 0,2 4 0,-1 0 0,-1 0 0,0 0 0,0 0 0,-1 0 0,0 0 0,-1 13 0,1-22 0,0 0 0,0 1 0,0-1 0,0 0 0,0 1 0,0-1 0,0 0 0,0 1 0,0-1 0,0 0 0,0 1 0,0-1 0,0 0 0,-1 1 0,1-1 0,0 0 0,0 0 0,0 1 0,0-1 0,0 0 0,-1 1 0,1-1 0,0 0 0,0 0 0,0 1 0,-1-1 0,1 0 0,0 0 0,0 0 0,-1 0 0,1 1 0,0-1 0,-1 0 0,1 0 0,0 0 0,-1 0 0,1 0 0,0 0 0,-1 0 0,1 0 0,-12-10 0,-6-24 0,1-6 0,3 0 0,-11-45 0,-11-34 0,-50-78 0,47 116 0,38 77 0,-10-20 0,-1 0 0,0 1 0,-2 0 0,-18-23 0,28 41 0,-1 0 0,1 1 0,-1-1 0,0 1 0,0 0 0,-1 0 0,1 0 0,-1 1 0,-10-5 0,12 7 0,0 0 0,0 0 0,0 0 0,0 1 0,0-1 0,0 1 0,0 0 0,0 0 0,0 1 0,0-1 0,0 1 0,0 0 0,0 0 0,0 0 0,0 0 0,1 1 0,-5 2 0,-2 1 0,1 1 0,0 1 0,1-1 0,0 1 0,0 1 0,0 0 0,1 0 0,0 0 0,1 1 0,-1 0 0,-6 14 0,-2 7 0,1 0 0,-13 46 0,-22 105 0,46-173 0,-1 1 0,0-1 0,-1 1 0,0-2 0,0 1 0,-1 0 0,0-1 0,-8 8 0,-9 7 0,-29 20 0,29-24 0,-25 25 0,38-33 0,1 1 0,0 0 0,1 0 0,0 1 0,1 0 0,-10 25 0,5-2 0,-11 46 0,13-43 0,-12 54 0,19-90 0,1-11 0,0-15 0,4-529 0,-3 537 0,2 1 0,0 0 0,1 0 0,0 0 0,1 0 0,9-24 0,-10 34 0,0 0 0,0 0 0,1 0 0,-1 1 0,1-1 0,1 1 0,-1 0 0,0 0 0,1 0 0,0 0 0,0 1 0,0-1 0,0 1 0,1 0 0,-1 0 0,1 1 0,0-1 0,0 1 0,0 0 0,0 0 0,0 1 0,8-2 0,9 0 0,0 1 0,0 2 0,1 0 0,-1 1 0,0 1 0,-1 1 0,1 1 0,0 1 0,-1 1 0,0 0 0,0 2 0,-1 1 0,0 0 0,0 1 0,-1 2 0,-1 0 0,27 22 0,-37-26 0,0 1 0,-1 0 0,0 1 0,0-1 0,-1 2 0,7 14 0,24 69 0,-20-46 0,-10-29 49,0 0 0,-2 1 0,0-1-1,-1 1 1,-1 0 0,0 30 0,-3-42-84,0-1 1,-1 0 0,0 0 0,0 0 0,-1 0 0,0 0 0,0-1 0,-1 1-1,-4 9 1,4-12-51,0 0 0,0 0-1,0 0 1,0 0 0,0-1-1,-1 1 1,0-1 0,0 0-1,0 0 1,0-1 0,0 1-1,0-1 1,-1 0 0,1 0-1,-6 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0:41.6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21:45.9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45 24575,'0'-5'0,"0"-6"0,5-2 0,1-3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22:11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24575,'830'0'0,"-908"5"-1365,39 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22:21.4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1838 24575,'0'-464'0,"2"440"0,0 0 0,3 0 0,0 1 0,1-1 0,17-43 0,-12 41 0,-2-1 0,-2-1 0,9-52 0,-13-190 0,-5 137 0,2-491 0,0 1424-1365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1:18:26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24575,'5'-5'0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0:44.30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88 24575,'1'-3'0,"-1"1"0,0-1 0,0 1 0,1 0 0,0-1 0,-1 1 0,1 0 0,0 0 0,0-1 0,0 1 0,0 0 0,0 0 0,1 0 0,-1 0 0,1 1 0,-1-1 0,1 0 0,0 0 0,0 1 0,0-1 0,0 1 0,0 0 0,0 0 0,0 0 0,0-1 0,0 2 0,0-1 0,1 0 0,-1 0 0,0 1 0,3-1 0,10-2 0,-1 1 0,1 1 0,28 1 0,-26 0 0,39 0 0,3 1 0,0-3 0,78-12 0,-53 3 0,-205 10-1365,70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0:46.08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673 0 24575,'1'7'0,"0"0"0,1 0 0,-1-1 0,1 1 0,0-1 0,1 1 0,0-1 0,5 9 0,3 9 0,26 74 0,22 49 0,-46-120 0,-1 0 0,-2 1 0,0 0 0,-2 0 0,-1 1 0,-1 0 0,-2 0 0,-1 1 0,-1 47 0,-2-53 0,0-7 0,-1-1 0,0 1 0,-1 0 0,-4 17 0,4-29 0,0 0 0,0 0 0,0 0 0,0-1 0,-1 1 0,1 0 0,-1-1 0,0 0 0,-1 0 0,1 0 0,-1 0 0,0 0 0,0-1 0,0 1 0,0-1 0,-1 0 0,-4 2 0,-5 1 0,1 0 0,-1-2 0,0 1 0,0-2 0,0 0 0,0 0 0,-28 0 0,-105-7 0,140 4 0,-42-6 0,0-2 0,0-1 0,1-3 0,-75-29 0,99 32 0,1-1 0,0-1 0,-28-17 0,46 24 0,-1 1 0,1-1 0,0 0 0,0 0 0,1-1 0,-1 1 0,1-1 0,0 0 0,0 0 0,1-1 0,-1 1 0,1-1 0,0 1 0,1-1 0,-1 0 0,1 0 0,0 0 0,-1-9 0,2-12-1365,2 4-5461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0:57.9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0:58.44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1:00.45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235 1 24575,'-3'0'0,"1"0"0,-1 0 0,1 1 0,0-1 0,-1 1 0,1-1 0,0 1 0,0 0 0,-1 0 0,1 0 0,0 0 0,0 1 0,0-1 0,0 0 0,0 1 0,0 0 0,1-1 0,-1 1 0,0 0 0,1 0 0,0 0 0,-1 0 0,1 0 0,0 0 0,0 0 0,0 0 0,0 1 0,0-1 0,1 0 0,-2 5 0,-1 8 0,1-1 0,1 1 0,0-1 0,1 16 0,1-14 0,0 58 0,0-29 0,-1-1 0,-11 77 0,-41 218 0,45-290 0,-39 199 0,26-156 0,4 1 0,-7 143 0,23-211 0,1 1 0,1-1 0,1 0 0,1 0 0,8 27 0,-8-39 0,1 0 0,0 0 0,1-1 0,1 1 0,0-1 0,0-1 0,1 1 0,1-2 0,0 1 0,0-1 0,13 11 0,1-5 0,-1-1 0,2-1 0,0-1 0,0-1 0,1-1 0,1-1 0,43 10 0,41 9-98,186 25-1,128-17-1295,1277-9-1511,-1062-62 2905,-14-45 0,-581 72 160,0-3 0,81-29 0,-109 32-71,0 0 0,0-2 0,-1 0 0,0 0 0,0-2 0,-1 1 0,-1-2 0,0 0 0,22-26 0,-19 16 302,2 1 0,0 1 0,1 0-1,1 2 1,1 0 0,0 2 0,29-18-1,118-57-390,230-89 0,-221 114 0,114-48 0,-273 104 0,0-1 0,-1 0 0,0-1 0,-1-1 0,17-17 0,-12 11 0,40-29 0,324-248 0,-180 128 0,-154 130-116,-10 8-196,-1-1-1,-2-3 1,64-70 0,-85 81-6514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1:02.6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119 0 24575,'2'1'0,"0"-1"0,0 0 0,0 1 0,0 0 0,0-1 0,0 1 0,0 0 0,0 0 0,-1 0 0,1 0 0,0 0 0,-1 1 0,1-1 0,0 0 0,-1 1 0,0-1 0,1 1 0,-1 0 0,0-1 0,0 1 0,0 0 0,0 0 0,0 0 0,0 0 0,-1 0 0,2 2 0,1 7 0,0-1 0,0 1 0,1 15 0,-4-9 0,0 1 0,-1-1 0,0 1 0,-2-1 0,0 0 0,-1 0 0,-1 0 0,-10 25 0,-8 33 0,-28 174 0,9-36 0,31-150 0,3 1 0,3 1 0,5 109 0,2-101 0,1-24 0,2 0 0,2 0 0,2-1 0,3 0 0,1-1 0,3-1 0,2 0 0,1-1 0,3-1 0,38 59 0,-55-96 0,1 0 0,0 0 0,0-1 0,0 0 0,1 0 0,0-1 0,0 0 0,0 0 0,1 0 0,0-1 0,0 0 0,0-1 0,0 0 0,0 0 0,1 0 0,-1-1 0,13 1 0,16 1 0,1-1 0,69-5 0,-47 0 0,792-5 0,-822 7 0,-4 1 0,0-2 0,42-5 0,-61 5 0,0-1 0,0 0 0,0 0 0,-1 0 0,1-1 0,-1 0 0,1 0 0,-1 0 0,0-1 0,0 0 0,-1 0 0,1-1 0,-1 1 0,8-10 0,-7 5-76,0 0 1,0 0-1,-1-1 0,0 0 0,-1 0 0,0 0 0,-1 0 0,0-1 1,0 1-1,-1-1 0,0 0 0,-1 0 0,-1 0 0,1 0 1,-2 0-1,0 1 0,-3-20 0,-6-15-6750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6T20:31:21.33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3380 467 24575,'-814'0'0,"1198"0"0,-367-1 0,0-1 0,0 0 0,24-8 0,-21 5 0,40-4 0,-38 8 0,-16 2 0,0-1 0,-1-1 0,1 1 0,0-1 0,0 0 0,0 0 0,8-3 0,-13 4 0,-1 0 0,0 0 0,1-1 0,-1 1 0,1 0 0,-1 0 0,1 0 0,-1-1 0,0 1 0,1 0 0,-1 0 0,0-1 0,1 1 0,-1 0 0,0-1 0,1 1 0,-1 0 0,0-1 0,0 1 0,1-1 0,-1 1 0,0 0 0,0-1 0,0 1 0,0-1 0,1 1 0,-1-1 0,0 1 0,0-1 0,0 1 0,0-1 0,0 1 0,0 0 0,0-1 0,0 1 0,0-1 0,-1 0 0,-15-13 0,-26-4 0,3 7 0,-1 3 0,0 1 0,-69-4 0,-128 12 0,115 2 0,-304-3 0,374-3 0,1-2 0,-72-16 0,67 10 0,-91-7 0,83 17 0,-2-1 0,-87-12 0,19-17 0,92 20 0,0 1 0,-1 2 0,-48-2 0,-96 12 0,-65-4 0,226-2 0,1-1 0,-1-2 0,1 0 0,0-2 0,-33-16 0,30 13 0,-1 0 0,-1 2 0,-45-10 0,-148-10 0,216 29 0,-1-1 0,1 0 0,0 0 0,0 0 0,-10-5 0,16 7 0,1 0 0,-1 0 0,1-1 0,-1 1 0,1 0 0,-1 0 0,1-1 0,-1 1 0,1 0 0,0-1 0,-1 1 0,1-1 0,-1 1 0,1 0 0,0-1 0,-1 1 0,1-1 0,0 1 0,0-1 0,-1 1 0,1-1 0,0 1 0,0-1 0,0 1 0,0-1 0,0 1 0,0-1 0,0 1 0,0-2 0,1 1 0,0-1 0,0 1 0,0 0 0,0 0 0,1 0 0,-1 0 0,0 0 0,1 0 0,-1 0 0,1 0 0,-1 1 0,1-1 0,-1 0 0,1 1 0,-1-1 0,3 1 0,27-7-79,1 1-1,0 2 1,1 1-1,-1 2 1,43 3 0,-38-1-810,-5 0-5937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alt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A6E2F751-1B77-401A-871F-8975275DA8D0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5802-71E9-415A-82E4-3F8D83A4E414}" type="slidenum">
              <a:rPr lang="en-US" altLang="es-CO" smtClean="0"/>
              <a:pPr/>
              <a:t>‹Nº›</a:t>
            </a:fld>
            <a:endParaRPr lang="en-US" alt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2A3A-87F9-4E85-A604-8BCBCBB169A3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44DA-BA75-4C8C-A01B-5DAC317D0F07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alt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55809A94-8EF9-479B-846D-311219F286F1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140F5-8AEA-411E-AEF9-874088A36E8F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C9B28-3668-4CD0-A82F-5264B9B9197E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0D20-6096-43FD-B3A4-B2F2DF2DB0D6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7201-3356-42EB-BD67-6A60F59881AE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C13A-771A-419D-8B5C-58F9E3B57889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7663-D316-46AF-93F1-3BF5E4A9ECD1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7E7A1D-19B7-47D7-AA38-42322D966238}" type="slidenum">
              <a:rPr lang="en-US" altLang="es-CO" smtClean="0"/>
              <a:pPr/>
              <a:t>‹Nº›</a:t>
            </a:fld>
            <a:endParaRPr lang="en-US" altLang="es-CO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customXml" Target="../ink/ink5.xml"/><Relationship Id="rId17" Type="http://schemas.openxmlformats.org/officeDocument/2006/relationships/image" Target="../media/image27.png"/><Relationship Id="rId2" Type="http://schemas.openxmlformats.org/officeDocument/2006/relationships/image" Target="../media/image20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6.png"/><Relationship Id="rId10" Type="http://schemas.openxmlformats.org/officeDocument/2006/relationships/customXml" Target="../ink/ink4.xml"/><Relationship Id="rId19" Type="http://schemas.openxmlformats.org/officeDocument/2006/relationships/image" Target="../media/image28.png"/><Relationship Id="rId4" Type="http://schemas.openxmlformats.org/officeDocument/2006/relationships/customXml" Target="../ink/ink1.xml"/><Relationship Id="rId9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69.png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" Type="http://schemas.openxmlformats.org/officeDocument/2006/relationships/image" Target="../media/image64.png"/><Relationship Id="rId21" Type="http://schemas.openxmlformats.org/officeDocument/2006/relationships/image" Target="../media/image73.png"/><Relationship Id="rId7" Type="http://schemas.openxmlformats.org/officeDocument/2006/relationships/image" Target="../media/image66.png"/><Relationship Id="rId12" Type="http://schemas.openxmlformats.org/officeDocument/2006/relationships/customXml" Target="../ink/ink14.xm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2" Type="http://schemas.openxmlformats.org/officeDocument/2006/relationships/image" Target="../media/image63.png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68.png"/><Relationship Id="rId24" Type="http://schemas.openxmlformats.org/officeDocument/2006/relationships/customXml" Target="../ink/ink20.xml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22.xml"/><Relationship Id="rId10" Type="http://schemas.openxmlformats.org/officeDocument/2006/relationships/customXml" Target="../ink/ink13.xml"/><Relationship Id="rId19" Type="http://schemas.openxmlformats.org/officeDocument/2006/relationships/image" Target="../media/image72.png"/><Relationship Id="rId4" Type="http://schemas.openxmlformats.org/officeDocument/2006/relationships/customXml" Target="../ink/ink10.xml"/><Relationship Id="rId9" Type="http://schemas.openxmlformats.org/officeDocument/2006/relationships/image" Target="../media/image67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5535" y="6457135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endParaRPr dirty="0">
              <a:latin typeface="Times New Roman"/>
              <a:cs typeface="Times New Roman"/>
            </a:endParaRPr>
          </a:p>
        </p:txBody>
      </p:sp>
      <p:graphicFrame>
        <p:nvGraphicFramePr>
          <p:cNvPr id="15" name="CuadroTexto 12">
            <a:extLst>
              <a:ext uri="{FF2B5EF4-FFF2-40B4-BE49-F238E27FC236}">
                <a16:creationId xmlns:a16="http://schemas.microsoft.com/office/drawing/2014/main" id="{B4A015B9-0ECA-D983-D557-B4A1349CA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736950"/>
              </p:ext>
            </p:extLst>
          </p:nvPr>
        </p:nvGraphicFramePr>
        <p:xfrm>
          <a:off x="6176264" y="1216152"/>
          <a:ext cx="5388864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d jerárquica modelo red informática red topología escala red, estructura  de red, diverso, Red de computadoras, biología png | PNGWing">
            <a:extLst>
              <a:ext uri="{FF2B5EF4-FFF2-40B4-BE49-F238E27FC236}">
                <a16:creationId xmlns:a16="http://schemas.microsoft.com/office/drawing/2014/main" id="{1C282349-8F32-42E7-31B6-4D5D64E21D4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8206"/>
            <a:ext cx="5389563" cy="44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pa de distribución del diseño jerárquico de la red">
            <a:extLst>
              <a:ext uri="{FF2B5EF4-FFF2-40B4-BE49-F238E27FC236}">
                <a16:creationId xmlns:a16="http://schemas.microsoft.com/office/drawing/2014/main" id="{0D764993-935A-9F86-3199-D3CF4D4D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19400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1143000" y="762000"/>
            <a:ext cx="7620000" cy="5207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 marR="53016">
              <a:lnSpc>
                <a:spcPts val="4180"/>
              </a:lnSpc>
              <a:spcBef>
                <a:spcPts val="209"/>
              </a:spcBef>
            </a:pPr>
            <a:r>
              <a:rPr sz="4800" dirty="0">
                <a:solidFill>
                  <a:srgbClr val="FF0000"/>
                </a:solidFill>
                <a:latin typeface="Times New Roman"/>
                <a:cs typeface="Times New Roman"/>
              </a:rPr>
              <a:t>Capa acc</a:t>
            </a:r>
            <a:r>
              <a:rPr sz="4800" spc="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800" spc="1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8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8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i="1" dirty="0">
                <a:solidFill>
                  <a:srgbClr val="FF0000"/>
                </a:solidFill>
                <a:latin typeface="Times New Roman"/>
                <a:cs typeface="Times New Roman"/>
              </a:rPr>
              <a:t>(ac</a:t>
            </a:r>
            <a:r>
              <a:rPr sz="48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ce</a:t>
            </a:r>
            <a:r>
              <a:rPr sz="48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800" i="1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800" i="1" spc="-6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800" i="1" dirty="0">
                <a:solidFill>
                  <a:srgbClr val="FF0000"/>
                </a:solidFill>
                <a:latin typeface="Times New Roman"/>
                <a:cs typeface="Times New Roman"/>
              </a:rPr>
              <a:t>ay</a:t>
            </a:r>
            <a:r>
              <a:rPr sz="4800" i="1" spc="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8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800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s-MX" sz="4800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3016">
              <a:lnSpc>
                <a:spcPct val="95825"/>
              </a:lnSpc>
              <a:spcBef>
                <a:spcPts val="768"/>
              </a:spcBef>
            </a:pPr>
            <a:endParaRPr lang="es-MX" sz="2800" dirty="0">
              <a:latin typeface="Times New Roman"/>
              <a:cs typeface="Times New Roman"/>
            </a:endParaRPr>
          </a:p>
          <a:p>
            <a:pPr marL="355600" marR="53016" indent="-342900">
              <a:lnSpc>
                <a:spcPct val="95825"/>
              </a:lnSpc>
              <a:spcBef>
                <a:spcPts val="768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Provee</a:t>
            </a:r>
            <a:r>
              <a:rPr sz="2400" dirty="0">
                <a:latin typeface="Times New Roman"/>
                <a:cs typeface="Times New Roman"/>
              </a:rPr>
              <a:t> de acceso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 a </a:t>
            </a:r>
            <a:r>
              <a:rPr sz="2400" spc="-19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os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usua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-19" dirty="0" err="1">
                <a:latin typeface="Times New Roman"/>
                <a:cs typeface="Times New Roman"/>
              </a:rPr>
              <a:t>i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41"/>
              </a:lnSpc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redes</a:t>
            </a:r>
            <a:r>
              <a:rPr lang="es-MX" sz="2400" dirty="0">
                <a:latin typeface="Times New Roman"/>
                <a:cs typeface="Times New Roman"/>
              </a:rPr>
              <a:t> de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Campus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4" dirty="0" err="1">
                <a:latin typeface="Times New Roman"/>
                <a:cs typeface="Times New Roman"/>
              </a:rPr>
              <a:t>s</a:t>
            </a:r>
            <a:r>
              <a:rPr sz="2400" spc="-19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á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fo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-19" dirty="0" err="1">
                <a:latin typeface="Times New Roman"/>
                <a:cs typeface="Times New Roman"/>
              </a:rPr>
              <a:t>m</a:t>
            </a:r>
            <a:r>
              <a:rPr sz="2400" spc="9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lang="es-MX" sz="2400" spc="4" dirty="0">
                <a:latin typeface="Times New Roman"/>
                <a:cs typeface="Times New Roman"/>
              </a:rPr>
              <a:t> por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sw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ches o puntos de acceso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á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-9" dirty="0">
                <a:latin typeface="Times New Roman"/>
                <a:cs typeface="Times New Roman"/>
              </a:rPr>
              <a:t>b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cos, de f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 se 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-19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m</a:t>
            </a:r>
            <a:r>
              <a:rPr sz="2400" spc="-19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tan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los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dom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broadcast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 </a:t>
            </a:r>
            <a:r>
              <a:rPr sz="2400" dirty="0" err="1">
                <a:latin typeface="Times New Roman"/>
                <a:cs typeface="Times New Roman"/>
              </a:rPr>
              <a:t>cum</a:t>
            </a:r>
            <a:r>
              <a:rPr sz="2400" spc="4" dirty="0" err="1">
                <a:latin typeface="Times New Roman"/>
                <a:cs typeface="Times New Roman"/>
              </a:rPr>
              <a:t>p</a:t>
            </a:r>
            <a:r>
              <a:rPr sz="2400" spc="-19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en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los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requ</a:t>
            </a:r>
            <a:r>
              <a:rPr sz="2400" spc="-4" dirty="0" err="1">
                <a:latin typeface="Times New Roman"/>
                <a:cs typeface="Times New Roman"/>
              </a:rPr>
              <a:t>isi</a:t>
            </a:r>
            <a:r>
              <a:rPr sz="2400" spc="-19" dirty="0" err="1">
                <a:latin typeface="Times New Roman"/>
                <a:cs typeface="Times New Roman"/>
              </a:rPr>
              <a:t>t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las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caciones</a:t>
            </a:r>
            <a:r>
              <a:rPr sz="2400" spc="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 cara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-19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sticas cr</a:t>
            </a:r>
            <a:r>
              <a:rPr sz="2400" spc="-19" dirty="0">
                <a:latin typeface="Times New Roman"/>
                <a:cs typeface="Times New Roman"/>
              </a:rPr>
              <a:t>í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ecto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ret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spc="-19" dirty="0">
                <a:latin typeface="Times New Roman"/>
                <a:cs typeface="Times New Roman"/>
              </a:rPr>
              <a:t>/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spc="-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áf</a:t>
            </a:r>
            <a:r>
              <a:rPr sz="2400" spc="-9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co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292226" indent="-342900">
              <a:lnSpc>
                <a:spcPct val="99754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En redes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-334" dirty="0">
                <a:latin typeface="Times New Roman"/>
                <a:cs typeface="Times New Roman"/>
              </a:rPr>
              <a:t>W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pa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conectar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pequeñas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ofic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nas, provee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acceso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través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a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gún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</a:t>
            </a:r>
            <a:r>
              <a:rPr sz="2400" spc="-4" dirty="0">
                <a:latin typeface="Times New Roman"/>
                <a:cs typeface="Times New Roman"/>
              </a:rPr>
              <a:t>vi</a:t>
            </a:r>
            <a:r>
              <a:rPr sz="2400" dirty="0">
                <a:latin typeface="Times New Roman"/>
                <a:cs typeface="Times New Roman"/>
              </a:rPr>
              <a:t>cio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datos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SL,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a,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lang="es-MX" sz="2400" spc="9" dirty="0">
                <a:latin typeface="Times New Roman"/>
                <a:cs typeface="Times New Roman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G,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</a:t>
            </a:r>
            <a:r>
              <a:rPr sz="2400" spc="-19" dirty="0">
                <a:latin typeface="Times New Roman"/>
                <a:cs typeface="Times New Roman"/>
              </a:rPr>
              <a:t>…</a:t>
            </a:r>
            <a:r>
              <a:rPr sz="2400" dirty="0">
                <a:latin typeface="Times New Roman"/>
                <a:cs typeface="Times New Roman"/>
              </a:rPr>
              <a:t>),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</a:t>
            </a:r>
            <a:r>
              <a:rPr sz="2400" spc="-4" dirty="0">
                <a:latin typeface="Times New Roman"/>
                <a:cs typeface="Times New Roman"/>
              </a:rPr>
              <a:t>em</a:t>
            </a:r>
            <a:r>
              <a:rPr sz="2400" dirty="0">
                <a:latin typeface="Times New Roman"/>
                <a:cs typeface="Times New Roman"/>
              </a:rPr>
              <a:t>entando algunas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pol</a:t>
            </a:r>
            <a:r>
              <a:rPr sz="2400" spc="-4" dirty="0">
                <a:latin typeface="Times New Roman"/>
                <a:cs typeface="Times New Roman"/>
              </a:rPr>
              <a:t>ít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rutado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según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</a:t>
            </a:r>
            <a:r>
              <a:rPr lang="es-MX" sz="2400" dirty="0">
                <a:latin typeface="Times New Roman"/>
                <a:cs typeface="Times New Roman"/>
              </a:rPr>
              <a:t> la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conexión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7059" y="6453526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536" y="685801"/>
            <a:ext cx="7090064" cy="563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 marR="53016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Redes </a:t>
            </a: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de C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0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0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MX" sz="4000" spc="-75" dirty="0">
                <a:solidFill>
                  <a:srgbClr val="FF0000"/>
                </a:solidFill>
                <a:latin typeface="Times New Roman"/>
                <a:cs typeface="Times New Roman"/>
              </a:rPr>
              <a:t>vs</a:t>
            </a:r>
            <a:r>
              <a:rPr sz="4000" spc="-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  <a:p>
            <a:pPr marL="469900" marR="163830" indent="-457200">
              <a:lnSpc>
                <a:spcPct val="99849"/>
              </a:lnSpc>
              <a:spcBef>
                <a:spcPts val="3108"/>
              </a:spcBef>
              <a:buFont typeface="Wingdings" panose="05000000000000000000" pitchFamily="2" charset="2"/>
              <a:buChar char="§"/>
            </a:pPr>
            <a:r>
              <a:rPr sz="24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ed </a:t>
            </a:r>
            <a:r>
              <a:rPr sz="2400" b="1" spc="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4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mpus</a:t>
            </a:r>
            <a:r>
              <a:rPr sz="24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b="1" spc="9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2400" b="1" i="1" spc="4" dirty="0">
                <a:solidFill>
                  <a:srgbClr val="0070C0"/>
                </a:solidFill>
                <a:latin typeface="Times New Roman"/>
                <a:cs typeface="Times New Roman"/>
              </a:rPr>
              <a:t>CAN</a:t>
            </a:r>
            <a:r>
              <a:rPr lang="es-MX" sz="2400" b="1" i="1" spc="4" dirty="0">
                <a:solidFill>
                  <a:srgbClr val="0070C0"/>
                </a:solidFill>
                <a:latin typeface="Times New Roman"/>
                <a:cs typeface="Times New Roman"/>
              </a:rPr>
              <a:t> -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400" b="1" i="1" spc="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b="1" i="1" spc="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400" b="1" i="1" spc="-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b="1" i="1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i="1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b="1" i="1" spc="-10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ea</a:t>
            </a:r>
            <a:r>
              <a:rPr sz="2400" b="1" i="1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b="1" i="1" spc="-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two</a:t>
            </a:r>
            <a:r>
              <a:rPr sz="2400" b="1" i="1" spc="-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s-MX" sz="2400" b="1" i="1" dirty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conecta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varios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 di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spc="-1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ancias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cercanas </a:t>
            </a:r>
            <a:r>
              <a:rPr sz="2400" spc="-4" dirty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m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 cada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habrá var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4" dirty="0">
                <a:latin typeface="Times New Roman"/>
                <a:cs typeface="Times New Roman"/>
              </a:rPr>
              <a:t>LA</a:t>
            </a:r>
            <a:r>
              <a:rPr sz="2400" dirty="0">
                <a:latin typeface="Times New Roman"/>
                <a:cs typeface="Times New Roman"/>
              </a:rPr>
              <a:t>N y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oncal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o.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General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5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 conexiones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bién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 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spc="-1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opi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-14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12700" marR="163830">
              <a:lnSpc>
                <a:spcPct val="99849"/>
              </a:lnSpc>
              <a:spcBef>
                <a:spcPts val="310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99849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r>
              <a:rPr sz="2400" b="1" dirty="0">
                <a:latin typeface="Times New Roman"/>
                <a:cs typeface="Times New Roman"/>
              </a:rPr>
              <a:t>•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Red</a:t>
            </a:r>
            <a:r>
              <a:rPr sz="24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b="1" spc="-1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er</a:t>
            </a:r>
            <a:r>
              <a:rPr sz="24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400"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  <a:r>
              <a:rPr sz="2400" spc="3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 una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 muy g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nde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ver</a:t>
            </a:r>
            <a:r>
              <a:rPr sz="2400" spc="-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a, puede con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ener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varios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ampus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lang="es-MX" sz="2400" dirty="0">
                <a:latin typeface="Times New Roman"/>
                <a:cs typeface="Times New Roman"/>
              </a:rPr>
              <a:t>sedes</a:t>
            </a:r>
            <a:r>
              <a:rPr sz="2400" spc="44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ot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dirty="0" err="1">
                <a:latin typeface="Times New Roman"/>
                <a:cs typeface="Times New Roman"/>
              </a:rPr>
              <a:t>conectad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 serv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cios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acceso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334" dirty="0">
                <a:latin typeface="Times New Roman"/>
                <a:cs typeface="Times New Roman"/>
              </a:rPr>
              <a:t>W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 que nor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nte</a:t>
            </a:r>
            <a:r>
              <a:rPr sz="2400" spc="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son alq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ladas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un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edor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dirty="0" err="1">
                <a:latin typeface="Times New Roman"/>
                <a:cs typeface="Times New Roman"/>
              </a:rPr>
              <a:t>dat</a:t>
            </a:r>
            <a:r>
              <a:rPr sz="2400" spc="-4" dirty="0" err="1">
                <a:latin typeface="Times New Roman"/>
                <a:cs typeface="Times New Roman"/>
              </a:rPr>
              <a:t>o</a:t>
            </a:r>
            <a:r>
              <a:rPr sz="2400" spc="-14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5122" name="Picture 2" descr="CCNA Bolivia: El modelo Cisco de 3 capas">
            <a:extLst>
              <a:ext uri="{FF2B5EF4-FFF2-40B4-BE49-F238E27FC236}">
                <a16:creationId xmlns:a16="http://schemas.microsoft.com/office/drawing/2014/main" id="{39C054BF-DB05-D164-C2CF-F3652B7C2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51" y="1219200"/>
            <a:ext cx="40551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geniería Systems: CCNA 4 Cisco v5.0 Capitulo 1 - Respuestas del exámen">
            <a:extLst>
              <a:ext uri="{FF2B5EF4-FFF2-40B4-BE49-F238E27FC236}">
                <a16:creationId xmlns:a16="http://schemas.microsoft.com/office/drawing/2014/main" id="{CC67A9B0-7B69-54E8-8491-95719746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75" y="4092690"/>
            <a:ext cx="4048821" cy="21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bject 188"/>
          <p:cNvSpPr/>
          <p:nvPr/>
        </p:nvSpPr>
        <p:spPr>
          <a:xfrm>
            <a:off x="2336800" y="2622551"/>
            <a:ext cx="749300" cy="252095"/>
          </a:xfrm>
          <a:custGeom>
            <a:avLst/>
            <a:gdLst/>
            <a:ahLst/>
            <a:cxnLst/>
            <a:rect l="l" t="t" r="r" b="b"/>
            <a:pathLst>
              <a:path w="749300" h="252095">
                <a:moveTo>
                  <a:pt x="749300" y="125729"/>
                </a:moveTo>
                <a:lnTo>
                  <a:pt x="738505" y="156210"/>
                </a:lnTo>
                <a:lnTo>
                  <a:pt x="720090" y="174625"/>
                </a:lnTo>
                <a:lnTo>
                  <a:pt x="693419" y="192404"/>
                </a:lnTo>
                <a:lnTo>
                  <a:pt x="659130" y="207645"/>
                </a:lnTo>
                <a:lnTo>
                  <a:pt x="618490" y="221614"/>
                </a:lnTo>
                <a:lnTo>
                  <a:pt x="572135" y="233045"/>
                </a:lnTo>
                <a:lnTo>
                  <a:pt x="546735" y="237489"/>
                </a:lnTo>
                <a:lnTo>
                  <a:pt x="520700" y="241935"/>
                </a:lnTo>
                <a:lnTo>
                  <a:pt x="493394" y="245110"/>
                </a:lnTo>
                <a:lnTo>
                  <a:pt x="464819" y="248285"/>
                </a:lnTo>
                <a:lnTo>
                  <a:pt x="435609" y="250189"/>
                </a:lnTo>
                <a:lnTo>
                  <a:pt x="405130" y="251460"/>
                </a:lnTo>
                <a:lnTo>
                  <a:pt x="374650" y="252095"/>
                </a:lnTo>
                <a:lnTo>
                  <a:pt x="344169" y="251460"/>
                </a:lnTo>
                <a:lnTo>
                  <a:pt x="313690" y="250189"/>
                </a:lnTo>
                <a:lnTo>
                  <a:pt x="284480" y="248285"/>
                </a:lnTo>
                <a:lnTo>
                  <a:pt x="255905" y="245110"/>
                </a:lnTo>
                <a:lnTo>
                  <a:pt x="228600" y="241935"/>
                </a:lnTo>
                <a:lnTo>
                  <a:pt x="202565" y="237489"/>
                </a:lnTo>
                <a:lnTo>
                  <a:pt x="177165" y="233045"/>
                </a:lnTo>
                <a:lnTo>
                  <a:pt x="130809" y="221614"/>
                </a:lnTo>
                <a:lnTo>
                  <a:pt x="90169" y="207645"/>
                </a:lnTo>
                <a:lnTo>
                  <a:pt x="55880" y="192404"/>
                </a:lnTo>
                <a:lnTo>
                  <a:pt x="29209" y="174625"/>
                </a:lnTo>
                <a:lnTo>
                  <a:pt x="10794" y="156210"/>
                </a:lnTo>
                <a:lnTo>
                  <a:pt x="0" y="125729"/>
                </a:lnTo>
                <a:lnTo>
                  <a:pt x="634" y="115570"/>
                </a:lnTo>
                <a:lnTo>
                  <a:pt x="19050" y="85725"/>
                </a:lnTo>
                <a:lnTo>
                  <a:pt x="41275" y="67945"/>
                </a:lnTo>
                <a:lnTo>
                  <a:pt x="71755" y="51435"/>
                </a:lnTo>
                <a:lnTo>
                  <a:pt x="109219" y="36829"/>
                </a:lnTo>
                <a:lnTo>
                  <a:pt x="153034" y="24129"/>
                </a:lnTo>
                <a:lnTo>
                  <a:pt x="202565" y="13970"/>
                </a:lnTo>
                <a:lnTo>
                  <a:pt x="228600" y="9525"/>
                </a:lnTo>
                <a:lnTo>
                  <a:pt x="255905" y="6350"/>
                </a:lnTo>
                <a:lnTo>
                  <a:pt x="284480" y="3175"/>
                </a:lnTo>
                <a:lnTo>
                  <a:pt x="313690" y="1270"/>
                </a:lnTo>
                <a:lnTo>
                  <a:pt x="344169" y="0"/>
                </a:lnTo>
                <a:lnTo>
                  <a:pt x="374650" y="0"/>
                </a:lnTo>
                <a:lnTo>
                  <a:pt x="405130" y="0"/>
                </a:lnTo>
                <a:lnTo>
                  <a:pt x="435609" y="1270"/>
                </a:lnTo>
                <a:lnTo>
                  <a:pt x="464819" y="3175"/>
                </a:lnTo>
                <a:lnTo>
                  <a:pt x="493394" y="6350"/>
                </a:lnTo>
                <a:lnTo>
                  <a:pt x="520700" y="9525"/>
                </a:lnTo>
                <a:lnTo>
                  <a:pt x="546735" y="13970"/>
                </a:lnTo>
                <a:lnTo>
                  <a:pt x="572135" y="18414"/>
                </a:lnTo>
                <a:lnTo>
                  <a:pt x="596265" y="24129"/>
                </a:lnTo>
                <a:lnTo>
                  <a:pt x="618490" y="29845"/>
                </a:lnTo>
                <a:lnTo>
                  <a:pt x="639444" y="36829"/>
                </a:lnTo>
                <a:lnTo>
                  <a:pt x="659130" y="43814"/>
                </a:lnTo>
                <a:lnTo>
                  <a:pt x="676910" y="51435"/>
                </a:lnTo>
                <a:lnTo>
                  <a:pt x="693419" y="59054"/>
                </a:lnTo>
                <a:lnTo>
                  <a:pt x="707390" y="67945"/>
                </a:lnTo>
                <a:lnTo>
                  <a:pt x="720090" y="76835"/>
                </a:lnTo>
                <a:lnTo>
                  <a:pt x="730250" y="85725"/>
                </a:lnTo>
                <a:lnTo>
                  <a:pt x="738505" y="95250"/>
                </a:lnTo>
                <a:lnTo>
                  <a:pt x="744855" y="105410"/>
                </a:lnTo>
                <a:lnTo>
                  <a:pt x="748030" y="115570"/>
                </a:lnTo>
                <a:lnTo>
                  <a:pt x="749300" y="125729"/>
                </a:lnTo>
                <a:close/>
              </a:path>
            </a:pathLst>
          </a:custGeom>
          <a:ln w="451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074162" y="2824606"/>
            <a:ext cx="979932" cy="0"/>
          </a:xfrm>
          <a:custGeom>
            <a:avLst/>
            <a:gdLst/>
            <a:ahLst/>
            <a:cxnLst/>
            <a:rect l="l" t="t" r="r" b="b"/>
            <a:pathLst>
              <a:path w="979932">
                <a:moveTo>
                  <a:pt x="0" y="0"/>
                </a:moveTo>
                <a:lnTo>
                  <a:pt x="979932" y="0"/>
                </a:lnTo>
              </a:path>
            </a:pathLst>
          </a:custGeom>
          <a:ln w="25654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594152" y="3117164"/>
            <a:ext cx="0" cy="1166164"/>
          </a:xfrm>
          <a:custGeom>
            <a:avLst/>
            <a:gdLst/>
            <a:ahLst/>
            <a:cxnLst/>
            <a:rect l="l" t="t" r="r" b="b"/>
            <a:pathLst>
              <a:path h="1166164">
                <a:moveTo>
                  <a:pt x="0" y="0"/>
                </a:moveTo>
                <a:lnTo>
                  <a:pt x="0" y="1166164"/>
                </a:lnTo>
              </a:path>
            </a:pathLst>
          </a:custGeom>
          <a:ln w="25654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76623" y="3117164"/>
            <a:ext cx="0" cy="1166164"/>
          </a:xfrm>
          <a:custGeom>
            <a:avLst/>
            <a:gdLst/>
            <a:ahLst/>
            <a:cxnLst/>
            <a:rect l="l" t="t" r="r" b="b"/>
            <a:pathLst>
              <a:path h="1166164">
                <a:moveTo>
                  <a:pt x="0" y="0"/>
                </a:moveTo>
                <a:lnTo>
                  <a:pt x="0" y="1166164"/>
                </a:lnTo>
              </a:path>
            </a:pathLst>
          </a:custGeom>
          <a:ln w="25653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74162" y="4295521"/>
            <a:ext cx="979932" cy="0"/>
          </a:xfrm>
          <a:custGeom>
            <a:avLst/>
            <a:gdLst/>
            <a:ahLst/>
            <a:cxnLst/>
            <a:rect l="l" t="t" r="r" b="b"/>
            <a:pathLst>
              <a:path w="979932">
                <a:moveTo>
                  <a:pt x="0" y="0"/>
                </a:moveTo>
                <a:lnTo>
                  <a:pt x="979932" y="0"/>
                </a:lnTo>
              </a:path>
            </a:pathLst>
          </a:custGeom>
          <a:ln w="25653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41746" y="2292350"/>
            <a:ext cx="976629" cy="2020570"/>
          </a:xfrm>
          <a:custGeom>
            <a:avLst/>
            <a:gdLst/>
            <a:ahLst/>
            <a:cxnLst/>
            <a:rect l="l" t="t" r="r" b="b"/>
            <a:pathLst>
              <a:path w="976629" h="2020570">
                <a:moveTo>
                  <a:pt x="0" y="2020570"/>
                </a:moveTo>
                <a:lnTo>
                  <a:pt x="976629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12230" y="2223770"/>
            <a:ext cx="2159000" cy="2160904"/>
          </a:xfrm>
          <a:custGeom>
            <a:avLst/>
            <a:gdLst/>
            <a:ahLst/>
            <a:cxnLst/>
            <a:rect l="l" t="t" r="r" b="b"/>
            <a:pathLst>
              <a:path w="2159000" h="2160904">
                <a:moveTo>
                  <a:pt x="0" y="2160904"/>
                </a:moveTo>
                <a:lnTo>
                  <a:pt x="215900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57440" y="2326004"/>
            <a:ext cx="0" cy="1979930"/>
          </a:xfrm>
          <a:custGeom>
            <a:avLst/>
            <a:gdLst/>
            <a:ahLst/>
            <a:cxnLst/>
            <a:rect l="l" t="t" r="r" b="b"/>
            <a:pathLst>
              <a:path h="1979930">
                <a:moveTo>
                  <a:pt x="0" y="0"/>
                </a:moveTo>
                <a:lnTo>
                  <a:pt x="0" y="197993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95870" y="2292350"/>
            <a:ext cx="1116964" cy="2020570"/>
          </a:xfrm>
          <a:custGeom>
            <a:avLst/>
            <a:gdLst/>
            <a:ahLst/>
            <a:cxnLst/>
            <a:rect l="l" t="t" r="r" b="b"/>
            <a:pathLst>
              <a:path w="1116964" h="2020570">
                <a:moveTo>
                  <a:pt x="0" y="2020570"/>
                </a:moveTo>
                <a:lnTo>
                  <a:pt x="1116964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27290" y="2292351"/>
            <a:ext cx="1185544" cy="2092325"/>
          </a:xfrm>
          <a:custGeom>
            <a:avLst/>
            <a:gdLst/>
            <a:ahLst/>
            <a:cxnLst/>
            <a:rect l="l" t="t" r="r" b="b"/>
            <a:pathLst>
              <a:path w="1185544" h="2092325">
                <a:moveTo>
                  <a:pt x="1185544" y="2092325"/>
                </a:moveTo>
                <a:lnTo>
                  <a:pt x="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82050" y="2362835"/>
            <a:ext cx="0" cy="1943734"/>
          </a:xfrm>
          <a:custGeom>
            <a:avLst/>
            <a:gdLst/>
            <a:ahLst/>
            <a:cxnLst/>
            <a:rect l="l" t="t" r="r" b="b"/>
            <a:pathLst>
              <a:path h="1943735">
                <a:moveTo>
                  <a:pt x="0" y="0"/>
                </a:moveTo>
                <a:lnTo>
                  <a:pt x="0" y="1943734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20481" y="2223770"/>
            <a:ext cx="1046479" cy="2160904"/>
          </a:xfrm>
          <a:custGeom>
            <a:avLst/>
            <a:gdLst/>
            <a:ahLst/>
            <a:cxnLst/>
            <a:rect l="l" t="t" r="r" b="b"/>
            <a:pathLst>
              <a:path w="1046479" h="2160904">
                <a:moveTo>
                  <a:pt x="1046479" y="2160904"/>
                </a:moveTo>
                <a:lnTo>
                  <a:pt x="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36205" y="2292351"/>
            <a:ext cx="2159000" cy="2160905"/>
          </a:xfrm>
          <a:custGeom>
            <a:avLst/>
            <a:gdLst/>
            <a:ahLst/>
            <a:cxnLst/>
            <a:rect l="l" t="t" r="r" b="b"/>
            <a:pathLst>
              <a:path w="2159000" h="2160904">
                <a:moveTo>
                  <a:pt x="2159000" y="2160905"/>
                </a:moveTo>
                <a:lnTo>
                  <a:pt x="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30900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89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89" y="29844"/>
                </a:lnTo>
                <a:lnTo>
                  <a:pt x="572135" y="18414"/>
                </a:lnTo>
                <a:lnTo>
                  <a:pt x="546735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10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89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10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10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5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5" y="227964"/>
                </a:lnTo>
                <a:lnTo>
                  <a:pt x="202564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89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10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5" y="238760"/>
                </a:lnTo>
                <a:lnTo>
                  <a:pt x="572135" y="233680"/>
                </a:lnTo>
                <a:lnTo>
                  <a:pt x="618489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89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30900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89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89" y="222250"/>
                </a:lnTo>
                <a:lnTo>
                  <a:pt x="572135" y="233680"/>
                </a:lnTo>
                <a:lnTo>
                  <a:pt x="546735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10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89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4" y="238760"/>
                </a:lnTo>
                <a:lnTo>
                  <a:pt x="177164" y="233680"/>
                </a:lnTo>
                <a:lnTo>
                  <a:pt x="130810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10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5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5" y="24130"/>
                </a:lnTo>
                <a:lnTo>
                  <a:pt x="202564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89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10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5" y="13969"/>
                </a:lnTo>
                <a:lnTo>
                  <a:pt x="572135" y="18414"/>
                </a:lnTo>
                <a:lnTo>
                  <a:pt x="596264" y="24130"/>
                </a:lnTo>
                <a:lnTo>
                  <a:pt x="618489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10" y="51435"/>
                </a:lnTo>
                <a:lnTo>
                  <a:pt x="693420" y="59689"/>
                </a:lnTo>
                <a:lnTo>
                  <a:pt x="707389" y="67944"/>
                </a:lnTo>
                <a:lnTo>
                  <a:pt x="720089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30900" y="4306571"/>
            <a:ext cx="749300" cy="180339"/>
          </a:xfrm>
          <a:custGeom>
            <a:avLst/>
            <a:gdLst/>
            <a:ahLst/>
            <a:cxnLst/>
            <a:rect l="l" t="t" r="r" b="b"/>
            <a:pathLst>
              <a:path w="749300" h="180339">
                <a:moveTo>
                  <a:pt x="0" y="180339"/>
                </a:moveTo>
                <a:lnTo>
                  <a:pt x="749300" y="180339"/>
                </a:lnTo>
                <a:lnTo>
                  <a:pt x="7493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30900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89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89" y="29844"/>
                </a:lnTo>
                <a:lnTo>
                  <a:pt x="572135" y="18414"/>
                </a:lnTo>
                <a:lnTo>
                  <a:pt x="546735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10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89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10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10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5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5" y="227964"/>
                </a:lnTo>
                <a:lnTo>
                  <a:pt x="202564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89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10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5" y="238760"/>
                </a:lnTo>
                <a:lnTo>
                  <a:pt x="572135" y="233680"/>
                </a:lnTo>
                <a:lnTo>
                  <a:pt x="618489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89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30900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89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89" y="222250"/>
                </a:lnTo>
                <a:lnTo>
                  <a:pt x="572135" y="233680"/>
                </a:lnTo>
                <a:lnTo>
                  <a:pt x="546735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10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89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4" y="238760"/>
                </a:lnTo>
                <a:lnTo>
                  <a:pt x="177164" y="233680"/>
                </a:lnTo>
                <a:lnTo>
                  <a:pt x="130810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10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5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5" y="24130"/>
                </a:lnTo>
                <a:lnTo>
                  <a:pt x="202564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89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10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5" y="13969"/>
                </a:lnTo>
                <a:lnTo>
                  <a:pt x="572135" y="18414"/>
                </a:lnTo>
                <a:lnTo>
                  <a:pt x="596264" y="24130"/>
                </a:lnTo>
                <a:lnTo>
                  <a:pt x="618489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10" y="51435"/>
                </a:lnTo>
                <a:lnTo>
                  <a:pt x="693420" y="59689"/>
                </a:lnTo>
                <a:lnTo>
                  <a:pt x="707389" y="67944"/>
                </a:lnTo>
                <a:lnTo>
                  <a:pt x="720089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15076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15076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45201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89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45201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89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58536" y="420687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58536" y="420687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05551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89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05551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89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19521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19521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49646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69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69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49646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69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69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62980" y="4211320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67309"/>
                </a:moveTo>
                <a:lnTo>
                  <a:pt x="59055" y="81279"/>
                </a:lnTo>
                <a:lnTo>
                  <a:pt x="214630" y="81279"/>
                </a:lnTo>
                <a:lnTo>
                  <a:pt x="246380" y="35559"/>
                </a:lnTo>
                <a:lnTo>
                  <a:pt x="187325" y="49529"/>
                </a:lnTo>
                <a:lnTo>
                  <a:pt x="54610" y="0"/>
                </a:lnTo>
                <a:lnTo>
                  <a:pt x="0" y="17779"/>
                </a:lnTo>
                <a:lnTo>
                  <a:pt x="123190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62980" y="4211320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67309"/>
                </a:moveTo>
                <a:lnTo>
                  <a:pt x="59055" y="81279"/>
                </a:lnTo>
                <a:lnTo>
                  <a:pt x="214630" y="81279"/>
                </a:lnTo>
                <a:lnTo>
                  <a:pt x="246380" y="35559"/>
                </a:lnTo>
                <a:lnTo>
                  <a:pt x="187325" y="49529"/>
                </a:lnTo>
                <a:lnTo>
                  <a:pt x="54610" y="0"/>
                </a:lnTo>
                <a:lnTo>
                  <a:pt x="0" y="17779"/>
                </a:lnTo>
                <a:lnTo>
                  <a:pt x="123190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09996" y="431990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5"/>
                </a:moveTo>
                <a:lnTo>
                  <a:pt x="191769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69" y="81280"/>
                </a:lnTo>
                <a:lnTo>
                  <a:pt x="246379" y="62865"/>
                </a:lnTo>
                <a:lnTo>
                  <a:pt x="123189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09996" y="431990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5"/>
                </a:moveTo>
                <a:lnTo>
                  <a:pt x="191769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69" y="81280"/>
                </a:lnTo>
                <a:lnTo>
                  <a:pt x="246379" y="62865"/>
                </a:lnTo>
                <a:lnTo>
                  <a:pt x="123189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30900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680835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85025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89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89" y="29844"/>
                </a:lnTo>
                <a:lnTo>
                  <a:pt x="572135" y="18414"/>
                </a:lnTo>
                <a:lnTo>
                  <a:pt x="546735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10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89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10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10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5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5" y="227964"/>
                </a:lnTo>
                <a:lnTo>
                  <a:pt x="202564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89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10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5" y="238760"/>
                </a:lnTo>
                <a:lnTo>
                  <a:pt x="572135" y="233680"/>
                </a:lnTo>
                <a:lnTo>
                  <a:pt x="618489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89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85025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89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89" y="222250"/>
                </a:lnTo>
                <a:lnTo>
                  <a:pt x="572135" y="233680"/>
                </a:lnTo>
                <a:lnTo>
                  <a:pt x="546735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10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89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4" y="238760"/>
                </a:lnTo>
                <a:lnTo>
                  <a:pt x="177164" y="233680"/>
                </a:lnTo>
                <a:lnTo>
                  <a:pt x="130810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10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5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5" y="24130"/>
                </a:lnTo>
                <a:lnTo>
                  <a:pt x="202564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89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10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5" y="13969"/>
                </a:lnTo>
                <a:lnTo>
                  <a:pt x="572135" y="18414"/>
                </a:lnTo>
                <a:lnTo>
                  <a:pt x="596264" y="24130"/>
                </a:lnTo>
                <a:lnTo>
                  <a:pt x="618489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10" y="51435"/>
                </a:lnTo>
                <a:lnTo>
                  <a:pt x="693420" y="59689"/>
                </a:lnTo>
                <a:lnTo>
                  <a:pt x="707389" y="67944"/>
                </a:lnTo>
                <a:lnTo>
                  <a:pt x="720089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85025" y="4306571"/>
            <a:ext cx="749300" cy="180339"/>
          </a:xfrm>
          <a:custGeom>
            <a:avLst/>
            <a:gdLst/>
            <a:ahLst/>
            <a:cxnLst/>
            <a:rect l="l" t="t" r="r" b="b"/>
            <a:pathLst>
              <a:path w="749300" h="180339">
                <a:moveTo>
                  <a:pt x="0" y="180339"/>
                </a:moveTo>
                <a:lnTo>
                  <a:pt x="749300" y="180339"/>
                </a:lnTo>
                <a:lnTo>
                  <a:pt x="7493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85025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89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89" y="29844"/>
                </a:lnTo>
                <a:lnTo>
                  <a:pt x="572135" y="18414"/>
                </a:lnTo>
                <a:lnTo>
                  <a:pt x="546735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10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89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10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10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5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5" y="227964"/>
                </a:lnTo>
                <a:lnTo>
                  <a:pt x="202564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89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10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5" y="238760"/>
                </a:lnTo>
                <a:lnTo>
                  <a:pt x="572135" y="233680"/>
                </a:lnTo>
                <a:lnTo>
                  <a:pt x="618489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89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85025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89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89" y="222250"/>
                </a:lnTo>
                <a:lnTo>
                  <a:pt x="572135" y="233680"/>
                </a:lnTo>
                <a:lnTo>
                  <a:pt x="546735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10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89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4" y="238760"/>
                </a:lnTo>
                <a:lnTo>
                  <a:pt x="177164" y="233680"/>
                </a:lnTo>
                <a:lnTo>
                  <a:pt x="130810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10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5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5" y="24130"/>
                </a:lnTo>
                <a:lnTo>
                  <a:pt x="202564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89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10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5" y="13969"/>
                </a:lnTo>
                <a:lnTo>
                  <a:pt x="572135" y="18414"/>
                </a:lnTo>
                <a:lnTo>
                  <a:pt x="596264" y="24130"/>
                </a:lnTo>
                <a:lnTo>
                  <a:pt x="618489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10" y="51435"/>
                </a:lnTo>
                <a:lnTo>
                  <a:pt x="693420" y="59689"/>
                </a:lnTo>
                <a:lnTo>
                  <a:pt x="707389" y="67944"/>
                </a:lnTo>
                <a:lnTo>
                  <a:pt x="720089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6920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6920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99326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89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99326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89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312661" y="420687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12661" y="420687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59676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89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59676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89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73646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73646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03771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69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69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03771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69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69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17740" y="4211320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89" y="67309"/>
                </a:moveTo>
                <a:lnTo>
                  <a:pt x="59055" y="81279"/>
                </a:lnTo>
                <a:lnTo>
                  <a:pt x="214630" y="81279"/>
                </a:lnTo>
                <a:lnTo>
                  <a:pt x="246380" y="35559"/>
                </a:lnTo>
                <a:lnTo>
                  <a:pt x="187325" y="49529"/>
                </a:lnTo>
                <a:lnTo>
                  <a:pt x="54610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17740" y="4211320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89" y="67309"/>
                </a:moveTo>
                <a:lnTo>
                  <a:pt x="59055" y="81279"/>
                </a:lnTo>
                <a:lnTo>
                  <a:pt x="214630" y="81279"/>
                </a:lnTo>
                <a:lnTo>
                  <a:pt x="246380" y="35559"/>
                </a:lnTo>
                <a:lnTo>
                  <a:pt x="187325" y="49529"/>
                </a:lnTo>
                <a:lnTo>
                  <a:pt x="54610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64755" y="4319905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80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64755" y="4319905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80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85025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34960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04225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90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90" y="29844"/>
                </a:lnTo>
                <a:lnTo>
                  <a:pt x="572134" y="18414"/>
                </a:lnTo>
                <a:lnTo>
                  <a:pt x="546734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09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90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5" y="13969"/>
                </a:lnTo>
                <a:lnTo>
                  <a:pt x="177165" y="18414"/>
                </a:lnTo>
                <a:lnTo>
                  <a:pt x="130809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09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4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4" y="227964"/>
                </a:lnTo>
                <a:lnTo>
                  <a:pt x="202565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90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09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4" y="238760"/>
                </a:lnTo>
                <a:lnTo>
                  <a:pt x="572134" y="233680"/>
                </a:lnTo>
                <a:lnTo>
                  <a:pt x="618490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90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04225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90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90" y="222250"/>
                </a:lnTo>
                <a:lnTo>
                  <a:pt x="572134" y="233680"/>
                </a:lnTo>
                <a:lnTo>
                  <a:pt x="546734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09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90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5" y="238760"/>
                </a:lnTo>
                <a:lnTo>
                  <a:pt x="177165" y="233680"/>
                </a:lnTo>
                <a:lnTo>
                  <a:pt x="130809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09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4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4" y="24130"/>
                </a:lnTo>
                <a:lnTo>
                  <a:pt x="202565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90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09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4" y="13969"/>
                </a:lnTo>
                <a:lnTo>
                  <a:pt x="572134" y="18414"/>
                </a:lnTo>
                <a:lnTo>
                  <a:pt x="596265" y="24130"/>
                </a:lnTo>
                <a:lnTo>
                  <a:pt x="618490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09" y="51435"/>
                </a:lnTo>
                <a:lnTo>
                  <a:pt x="693420" y="59689"/>
                </a:lnTo>
                <a:lnTo>
                  <a:pt x="707390" y="67944"/>
                </a:lnTo>
                <a:lnTo>
                  <a:pt x="720090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04225" y="4306571"/>
            <a:ext cx="749300" cy="180339"/>
          </a:xfrm>
          <a:custGeom>
            <a:avLst/>
            <a:gdLst/>
            <a:ahLst/>
            <a:cxnLst/>
            <a:rect l="l" t="t" r="r" b="b"/>
            <a:pathLst>
              <a:path w="749300" h="180339">
                <a:moveTo>
                  <a:pt x="0" y="180339"/>
                </a:moveTo>
                <a:lnTo>
                  <a:pt x="749300" y="180339"/>
                </a:lnTo>
                <a:lnTo>
                  <a:pt x="7493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04225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90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90" y="29844"/>
                </a:lnTo>
                <a:lnTo>
                  <a:pt x="572134" y="18414"/>
                </a:lnTo>
                <a:lnTo>
                  <a:pt x="546734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09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90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5" y="13969"/>
                </a:lnTo>
                <a:lnTo>
                  <a:pt x="177165" y="18414"/>
                </a:lnTo>
                <a:lnTo>
                  <a:pt x="130809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09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4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4" y="227964"/>
                </a:lnTo>
                <a:lnTo>
                  <a:pt x="202565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90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09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4" y="238760"/>
                </a:lnTo>
                <a:lnTo>
                  <a:pt x="572134" y="233680"/>
                </a:lnTo>
                <a:lnTo>
                  <a:pt x="618490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90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04225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90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90" y="222250"/>
                </a:lnTo>
                <a:lnTo>
                  <a:pt x="572134" y="233680"/>
                </a:lnTo>
                <a:lnTo>
                  <a:pt x="546734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09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90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5" y="238760"/>
                </a:lnTo>
                <a:lnTo>
                  <a:pt x="177165" y="233680"/>
                </a:lnTo>
                <a:lnTo>
                  <a:pt x="130809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09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4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4" y="24130"/>
                </a:lnTo>
                <a:lnTo>
                  <a:pt x="202565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90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09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4" y="13969"/>
                </a:lnTo>
                <a:lnTo>
                  <a:pt x="572134" y="18414"/>
                </a:lnTo>
                <a:lnTo>
                  <a:pt x="596265" y="24130"/>
                </a:lnTo>
                <a:lnTo>
                  <a:pt x="618490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09" y="51435"/>
                </a:lnTo>
                <a:lnTo>
                  <a:pt x="693420" y="59689"/>
                </a:lnTo>
                <a:lnTo>
                  <a:pt x="707390" y="67944"/>
                </a:lnTo>
                <a:lnTo>
                  <a:pt x="720090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8840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09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90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8840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09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90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18526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90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518526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90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531859" y="4206875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67310"/>
                </a:moveTo>
                <a:lnTo>
                  <a:pt x="59055" y="81280"/>
                </a:lnTo>
                <a:lnTo>
                  <a:pt x="214630" y="81280"/>
                </a:lnTo>
                <a:lnTo>
                  <a:pt x="246380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90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531859" y="4206875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67310"/>
                </a:moveTo>
                <a:lnTo>
                  <a:pt x="59055" y="81280"/>
                </a:lnTo>
                <a:lnTo>
                  <a:pt x="214630" y="81280"/>
                </a:lnTo>
                <a:lnTo>
                  <a:pt x="246380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90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78876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90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778876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90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92846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92846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22971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70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70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22971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70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70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3694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09"/>
                </a:moveTo>
                <a:lnTo>
                  <a:pt x="59054" y="81279"/>
                </a:lnTo>
                <a:lnTo>
                  <a:pt x="214629" y="81279"/>
                </a:lnTo>
                <a:lnTo>
                  <a:pt x="246379" y="35559"/>
                </a:lnTo>
                <a:lnTo>
                  <a:pt x="187325" y="49529"/>
                </a:lnTo>
                <a:lnTo>
                  <a:pt x="54609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53694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09"/>
                </a:moveTo>
                <a:lnTo>
                  <a:pt x="59054" y="81279"/>
                </a:lnTo>
                <a:lnTo>
                  <a:pt x="214629" y="81279"/>
                </a:lnTo>
                <a:lnTo>
                  <a:pt x="246379" y="35559"/>
                </a:lnTo>
                <a:lnTo>
                  <a:pt x="187325" y="49529"/>
                </a:lnTo>
                <a:lnTo>
                  <a:pt x="54609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83956" y="431990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79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783956" y="431990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79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404225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54159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78645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89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89" y="29844"/>
                </a:lnTo>
                <a:lnTo>
                  <a:pt x="572134" y="18414"/>
                </a:lnTo>
                <a:lnTo>
                  <a:pt x="546734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09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89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09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09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4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4" y="227964"/>
                </a:lnTo>
                <a:lnTo>
                  <a:pt x="202564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89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09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4" y="238760"/>
                </a:lnTo>
                <a:lnTo>
                  <a:pt x="572134" y="233680"/>
                </a:lnTo>
                <a:lnTo>
                  <a:pt x="618489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89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478645" y="4356100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89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89" y="222250"/>
                </a:lnTo>
                <a:lnTo>
                  <a:pt x="572134" y="233680"/>
                </a:lnTo>
                <a:lnTo>
                  <a:pt x="546734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09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89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4" y="238760"/>
                </a:lnTo>
                <a:lnTo>
                  <a:pt x="177164" y="233680"/>
                </a:lnTo>
                <a:lnTo>
                  <a:pt x="130809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09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4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4" y="24130"/>
                </a:lnTo>
                <a:lnTo>
                  <a:pt x="202564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89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09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4" y="13969"/>
                </a:lnTo>
                <a:lnTo>
                  <a:pt x="572134" y="18414"/>
                </a:lnTo>
                <a:lnTo>
                  <a:pt x="596264" y="24130"/>
                </a:lnTo>
                <a:lnTo>
                  <a:pt x="618489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09" y="51435"/>
                </a:lnTo>
                <a:lnTo>
                  <a:pt x="693420" y="59689"/>
                </a:lnTo>
                <a:lnTo>
                  <a:pt x="707389" y="67944"/>
                </a:lnTo>
                <a:lnTo>
                  <a:pt x="720089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78645" y="4306571"/>
            <a:ext cx="749300" cy="180339"/>
          </a:xfrm>
          <a:custGeom>
            <a:avLst/>
            <a:gdLst/>
            <a:ahLst/>
            <a:cxnLst/>
            <a:rect l="l" t="t" r="r" b="b"/>
            <a:pathLst>
              <a:path w="749300" h="180339">
                <a:moveTo>
                  <a:pt x="0" y="180339"/>
                </a:moveTo>
                <a:lnTo>
                  <a:pt x="749300" y="180339"/>
                </a:lnTo>
                <a:lnTo>
                  <a:pt x="7493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478645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10"/>
                </a:lnTo>
                <a:lnTo>
                  <a:pt x="720089" y="76835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89" y="29844"/>
                </a:lnTo>
                <a:lnTo>
                  <a:pt x="572134" y="18414"/>
                </a:lnTo>
                <a:lnTo>
                  <a:pt x="546734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09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89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09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09" y="76835"/>
                </a:lnTo>
                <a:lnTo>
                  <a:pt x="10795" y="95885"/>
                </a:lnTo>
                <a:lnTo>
                  <a:pt x="0" y="126364"/>
                </a:lnTo>
                <a:lnTo>
                  <a:pt x="634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60"/>
                </a:lnTo>
                <a:lnTo>
                  <a:pt x="109220" y="215900"/>
                </a:lnTo>
                <a:lnTo>
                  <a:pt x="153034" y="227964"/>
                </a:lnTo>
                <a:lnTo>
                  <a:pt x="202564" y="238760"/>
                </a:lnTo>
                <a:lnTo>
                  <a:pt x="228600" y="242569"/>
                </a:lnTo>
                <a:lnTo>
                  <a:pt x="255904" y="246380"/>
                </a:lnTo>
                <a:lnTo>
                  <a:pt x="284479" y="248919"/>
                </a:lnTo>
                <a:lnTo>
                  <a:pt x="313689" y="250825"/>
                </a:lnTo>
                <a:lnTo>
                  <a:pt x="344170" y="252094"/>
                </a:lnTo>
                <a:lnTo>
                  <a:pt x="374650" y="252730"/>
                </a:lnTo>
                <a:lnTo>
                  <a:pt x="405129" y="252094"/>
                </a:lnTo>
                <a:lnTo>
                  <a:pt x="435609" y="250825"/>
                </a:lnTo>
                <a:lnTo>
                  <a:pt x="464820" y="248919"/>
                </a:lnTo>
                <a:lnTo>
                  <a:pt x="493395" y="246380"/>
                </a:lnTo>
                <a:lnTo>
                  <a:pt x="520700" y="242569"/>
                </a:lnTo>
                <a:lnTo>
                  <a:pt x="546734" y="238760"/>
                </a:lnTo>
                <a:lnTo>
                  <a:pt x="572134" y="233680"/>
                </a:lnTo>
                <a:lnTo>
                  <a:pt x="618489" y="222250"/>
                </a:lnTo>
                <a:lnTo>
                  <a:pt x="659129" y="208280"/>
                </a:lnTo>
                <a:lnTo>
                  <a:pt x="693420" y="193039"/>
                </a:lnTo>
                <a:lnTo>
                  <a:pt x="720089" y="175260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478645" y="4175125"/>
            <a:ext cx="749300" cy="252730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89" y="175260"/>
                </a:lnTo>
                <a:lnTo>
                  <a:pt x="693420" y="193039"/>
                </a:lnTo>
                <a:lnTo>
                  <a:pt x="659129" y="208280"/>
                </a:lnTo>
                <a:lnTo>
                  <a:pt x="618489" y="222250"/>
                </a:lnTo>
                <a:lnTo>
                  <a:pt x="572134" y="233680"/>
                </a:lnTo>
                <a:lnTo>
                  <a:pt x="546734" y="238760"/>
                </a:lnTo>
                <a:lnTo>
                  <a:pt x="520700" y="242569"/>
                </a:lnTo>
                <a:lnTo>
                  <a:pt x="493395" y="246380"/>
                </a:lnTo>
                <a:lnTo>
                  <a:pt x="464820" y="248919"/>
                </a:lnTo>
                <a:lnTo>
                  <a:pt x="435609" y="250825"/>
                </a:lnTo>
                <a:lnTo>
                  <a:pt x="405129" y="252094"/>
                </a:lnTo>
                <a:lnTo>
                  <a:pt x="374650" y="252730"/>
                </a:lnTo>
                <a:lnTo>
                  <a:pt x="344170" y="252094"/>
                </a:lnTo>
                <a:lnTo>
                  <a:pt x="313689" y="250825"/>
                </a:lnTo>
                <a:lnTo>
                  <a:pt x="284479" y="248919"/>
                </a:lnTo>
                <a:lnTo>
                  <a:pt x="255904" y="246380"/>
                </a:lnTo>
                <a:lnTo>
                  <a:pt x="228600" y="242569"/>
                </a:lnTo>
                <a:lnTo>
                  <a:pt x="202564" y="238760"/>
                </a:lnTo>
                <a:lnTo>
                  <a:pt x="177164" y="233680"/>
                </a:lnTo>
                <a:lnTo>
                  <a:pt x="130809" y="222250"/>
                </a:lnTo>
                <a:lnTo>
                  <a:pt x="90170" y="208280"/>
                </a:lnTo>
                <a:lnTo>
                  <a:pt x="55879" y="193039"/>
                </a:lnTo>
                <a:lnTo>
                  <a:pt x="29209" y="175260"/>
                </a:lnTo>
                <a:lnTo>
                  <a:pt x="10795" y="156844"/>
                </a:lnTo>
                <a:lnTo>
                  <a:pt x="0" y="126364"/>
                </a:lnTo>
                <a:lnTo>
                  <a:pt x="634" y="115569"/>
                </a:lnTo>
                <a:lnTo>
                  <a:pt x="19050" y="86360"/>
                </a:lnTo>
                <a:lnTo>
                  <a:pt x="41275" y="67944"/>
                </a:lnTo>
                <a:lnTo>
                  <a:pt x="71754" y="51435"/>
                </a:lnTo>
                <a:lnTo>
                  <a:pt x="109220" y="36830"/>
                </a:lnTo>
                <a:lnTo>
                  <a:pt x="153034" y="24130"/>
                </a:lnTo>
                <a:lnTo>
                  <a:pt x="202564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89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09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4" y="13969"/>
                </a:lnTo>
                <a:lnTo>
                  <a:pt x="572134" y="18414"/>
                </a:lnTo>
                <a:lnTo>
                  <a:pt x="596264" y="24130"/>
                </a:lnTo>
                <a:lnTo>
                  <a:pt x="618489" y="29844"/>
                </a:lnTo>
                <a:lnTo>
                  <a:pt x="639445" y="36830"/>
                </a:lnTo>
                <a:lnTo>
                  <a:pt x="659129" y="43814"/>
                </a:lnTo>
                <a:lnTo>
                  <a:pt x="676909" y="51435"/>
                </a:lnTo>
                <a:lnTo>
                  <a:pt x="693420" y="59689"/>
                </a:lnTo>
                <a:lnTo>
                  <a:pt x="707389" y="67944"/>
                </a:lnTo>
                <a:lnTo>
                  <a:pt x="720089" y="76835"/>
                </a:lnTo>
                <a:lnTo>
                  <a:pt x="730250" y="86360"/>
                </a:lnTo>
                <a:lnTo>
                  <a:pt x="738504" y="95885"/>
                </a:lnTo>
                <a:lnTo>
                  <a:pt x="744854" y="105410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86282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09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62821" y="4211320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09" y="81279"/>
                </a:lnTo>
                <a:lnTo>
                  <a:pt x="187325" y="26669"/>
                </a:lnTo>
                <a:lnTo>
                  <a:pt x="246379" y="45084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4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592946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89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92946" y="430657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4"/>
                </a:moveTo>
                <a:lnTo>
                  <a:pt x="191770" y="85724"/>
                </a:lnTo>
                <a:lnTo>
                  <a:pt x="123189" y="67309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4"/>
                </a:lnTo>
                <a:lnTo>
                  <a:pt x="0" y="35559"/>
                </a:lnTo>
                <a:lnTo>
                  <a:pt x="31750" y="8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606281" y="420687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90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606281" y="420687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90" y="67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53296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89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53296" y="43154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13334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4"/>
                </a:lnTo>
                <a:lnTo>
                  <a:pt x="63500" y="26669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89" y="13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67266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67266" y="421576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5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597391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69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69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597391" y="431101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69" y="85725"/>
                </a:lnTo>
                <a:lnTo>
                  <a:pt x="123189" y="67310"/>
                </a:lnTo>
                <a:lnTo>
                  <a:pt x="246379" y="17780"/>
                </a:lnTo>
                <a:lnTo>
                  <a:pt x="191769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611359" y="4211320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67309"/>
                </a:moveTo>
                <a:lnTo>
                  <a:pt x="59055" y="81279"/>
                </a:lnTo>
                <a:lnTo>
                  <a:pt x="214630" y="81279"/>
                </a:lnTo>
                <a:lnTo>
                  <a:pt x="246380" y="35559"/>
                </a:lnTo>
                <a:lnTo>
                  <a:pt x="187325" y="49529"/>
                </a:lnTo>
                <a:lnTo>
                  <a:pt x="54610" y="0"/>
                </a:lnTo>
                <a:lnTo>
                  <a:pt x="0" y="17779"/>
                </a:lnTo>
                <a:lnTo>
                  <a:pt x="123190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611359" y="4211320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79">
                <a:moveTo>
                  <a:pt x="123190" y="67309"/>
                </a:moveTo>
                <a:lnTo>
                  <a:pt x="59055" y="81279"/>
                </a:lnTo>
                <a:lnTo>
                  <a:pt x="214630" y="81279"/>
                </a:lnTo>
                <a:lnTo>
                  <a:pt x="246380" y="35559"/>
                </a:lnTo>
                <a:lnTo>
                  <a:pt x="187325" y="49529"/>
                </a:lnTo>
                <a:lnTo>
                  <a:pt x="54610" y="0"/>
                </a:lnTo>
                <a:lnTo>
                  <a:pt x="0" y="17779"/>
                </a:lnTo>
                <a:lnTo>
                  <a:pt x="123190" y="67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858376" y="431990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79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858376" y="4319905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79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478645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228580" y="430149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08825" y="2195196"/>
            <a:ext cx="751204" cy="252729"/>
          </a:xfrm>
          <a:custGeom>
            <a:avLst/>
            <a:gdLst/>
            <a:ahLst/>
            <a:cxnLst/>
            <a:rect l="l" t="t" r="r" b="b"/>
            <a:pathLst>
              <a:path w="751204" h="252729">
                <a:moveTo>
                  <a:pt x="751204" y="126364"/>
                </a:moveTo>
                <a:lnTo>
                  <a:pt x="749935" y="115569"/>
                </a:lnTo>
                <a:lnTo>
                  <a:pt x="746125" y="105409"/>
                </a:lnTo>
                <a:lnTo>
                  <a:pt x="721360" y="76834"/>
                </a:lnTo>
                <a:lnTo>
                  <a:pt x="694689" y="59689"/>
                </a:lnTo>
                <a:lnTo>
                  <a:pt x="660400" y="43814"/>
                </a:lnTo>
                <a:lnTo>
                  <a:pt x="619760" y="29844"/>
                </a:lnTo>
                <a:lnTo>
                  <a:pt x="573404" y="18414"/>
                </a:lnTo>
                <a:lnTo>
                  <a:pt x="548004" y="13969"/>
                </a:lnTo>
                <a:lnTo>
                  <a:pt x="521335" y="9525"/>
                </a:lnTo>
                <a:lnTo>
                  <a:pt x="494029" y="6350"/>
                </a:lnTo>
                <a:lnTo>
                  <a:pt x="465454" y="3175"/>
                </a:lnTo>
                <a:lnTo>
                  <a:pt x="436245" y="1269"/>
                </a:lnTo>
                <a:lnTo>
                  <a:pt x="406400" y="0"/>
                </a:lnTo>
                <a:lnTo>
                  <a:pt x="344804" y="0"/>
                </a:lnTo>
                <a:lnTo>
                  <a:pt x="314325" y="1269"/>
                </a:lnTo>
                <a:lnTo>
                  <a:pt x="285114" y="3175"/>
                </a:lnTo>
                <a:lnTo>
                  <a:pt x="256539" y="6350"/>
                </a:lnTo>
                <a:lnTo>
                  <a:pt x="229235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10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10" y="76834"/>
                </a:lnTo>
                <a:lnTo>
                  <a:pt x="10795" y="95884"/>
                </a:lnTo>
                <a:lnTo>
                  <a:pt x="0" y="126364"/>
                </a:lnTo>
                <a:lnTo>
                  <a:pt x="635" y="136525"/>
                </a:lnTo>
                <a:lnTo>
                  <a:pt x="19050" y="166369"/>
                </a:lnTo>
                <a:lnTo>
                  <a:pt x="41910" y="184150"/>
                </a:lnTo>
                <a:lnTo>
                  <a:pt x="72389" y="200659"/>
                </a:lnTo>
                <a:lnTo>
                  <a:pt x="109854" y="215900"/>
                </a:lnTo>
                <a:lnTo>
                  <a:pt x="153670" y="227964"/>
                </a:lnTo>
                <a:lnTo>
                  <a:pt x="202564" y="238759"/>
                </a:lnTo>
                <a:lnTo>
                  <a:pt x="229235" y="242569"/>
                </a:lnTo>
                <a:lnTo>
                  <a:pt x="256539" y="246379"/>
                </a:lnTo>
                <a:lnTo>
                  <a:pt x="285114" y="248919"/>
                </a:lnTo>
                <a:lnTo>
                  <a:pt x="314325" y="250825"/>
                </a:lnTo>
                <a:lnTo>
                  <a:pt x="344804" y="252094"/>
                </a:lnTo>
                <a:lnTo>
                  <a:pt x="375285" y="252729"/>
                </a:lnTo>
                <a:lnTo>
                  <a:pt x="406400" y="252094"/>
                </a:lnTo>
                <a:lnTo>
                  <a:pt x="436245" y="250825"/>
                </a:lnTo>
                <a:lnTo>
                  <a:pt x="465454" y="248919"/>
                </a:lnTo>
                <a:lnTo>
                  <a:pt x="494029" y="246379"/>
                </a:lnTo>
                <a:lnTo>
                  <a:pt x="521335" y="242569"/>
                </a:lnTo>
                <a:lnTo>
                  <a:pt x="548004" y="238759"/>
                </a:lnTo>
                <a:lnTo>
                  <a:pt x="573404" y="233679"/>
                </a:lnTo>
                <a:lnTo>
                  <a:pt x="619760" y="222250"/>
                </a:lnTo>
                <a:lnTo>
                  <a:pt x="660400" y="208279"/>
                </a:lnTo>
                <a:lnTo>
                  <a:pt x="694689" y="193039"/>
                </a:lnTo>
                <a:lnTo>
                  <a:pt x="721360" y="175259"/>
                </a:lnTo>
                <a:lnTo>
                  <a:pt x="740410" y="156844"/>
                </a:lnTo>
                <a:lnTo>
                  <a:pt x="749935" y="136525"/>
                </a:lnTo>
                <a:lnTo>
                  <a:pt x="751204" y="1263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08825" y="2195196"/>
            <a:ext cx="751204" cy="252729"/>
          </a:xfrm>
          <a:custGeom>
            <a:avLst/>
            <a:gdLst/>
            <a:ahLst/>
            <a:cxnLst/>
            <a:rect l="l" t="t" r="r" b="b"/>
            <a:pathLst>
              <a:path w="751204" h="252729">
                <a:moveTo>
                  <a:pt x="751204" y="126364"/>
                </a:moveTo>
                <a:lnTo>
                  <a:pt x="740410" y="156844"/>
                </a:lnTo>
                <a:lnTo>
                  <a:pt x="721360" y="175259"/>
                </a:lnTo>
                <a:lnTo>
                  <a:pt x="694689" y="193039"/>
                </a:lnTo>
                <a:lnTo>
                  <a:pt x="660400" y="208279"/>
                </a:lnTo>
                <a:lnTo>
                  <a:pt x="619760" y="222250"/>
                </a:lnTo>
                <a:lnTo>
                  <a:pt x="573404" y="233679"/>
                </a:lnTo>
                <a:lnTo>
                  <a:pt x="548004" y="238759"/>
                </a:lnTo>
                <a:lnTo>
                  <a:pt x="521335" y="242569"/>
                </a:lnTo>
                <a:lnTo>
                  <a:pt x="494029" y="246379"/>
                </a:lnTo>
                <a:lnTo>
                  <a:pt x="465454" y="248919"/>
                </a:lnTo>
                <a:lnTo>
                  <a:pt x="436245" y="250825"/>
                </a:lnTo>
                <a:lnTo>
                  <a:pt x="406400" y="252094"/>
                </a:lnTo>
                <a:lnTo>
                  <a:pt x="375285" y="252729"/>
                </a:lnTo>
                <a:lnTo>
                  <a:pt x="344804" y="252094"/>
                </a:lnTo>
                <a:lnTo>
                  <a:pt x="314325" y="250825"/>
                </a:lnTo>
                <a:lnTo>
                  <a:pt x="285114" y="248919"/>
                </a:lnTo>
                <a:lnTo>
                  <a:pt x="256539" y="246379"/>
                </a:lnTo>
                <a:lnTo>
                  <a:pt x="229235" y="242569"/>
                </a:lnTo>
                <a:lnTo>
                  <a:pt x="202564" y="238759"/>
                </a:lnTo>
                <a:lnTo>
                  <a:pt x="177164" y="233679"/>
                </a:lnTo>
                <a:lnTo>
                  <a:pt x="130810" y="222250"/>
                </a:lnTo>
                <a:lnTo>
                  <a:pt x="90170" y="208279"/>
                </a:lnTo>
                <a:lnTo>
                  <a:pt x="55879" y="193039"/>
                </a:lnTo>
                <a:lnTo>
                  <a:pt x="29210" y="175259"/>
                </a:lnTo>
                <a:lnTo>
                  <a:pt x="10795" y="156844"/>
                </a:lnTo>
                <a:lnTo>
                  <a:pt x="0" y="126364"/>
                </a:lnTo>
                <a:lnTo>
                  <a:pt x="635" y="115569"/>
                </a:lnTo>
                <a:lnTo>
                  <a:pt x="19050" y="86359"/>
                </a:lnTo>
                <a:lnTo>
                  <a:pt x="41910" y="67944"/>
                </a:lnTo>
                <a:lnTo>
                  <a:pt x="72389" y="51434"/>
                </a:lnTo>
                <a:lnTo>
                  <a:pt x="109854" y="36829"/>
                </a:lnTo>
                <a:lnTo>
                  <a:pt x="153670" y="24129"/>
                </a:lnTo>
                <a:lnTo>
                  <a:pt x="202564" y="13969"/>
                </a:lnTo>
                <a:lnTo>
                  <a:pt x="229235" y="9525"/>
                </a:lnTo>
                <a:lnTo>
                  <a:pt x="256539" y="6350"/>
                </a:lnTo>
                <a:lnTo>
                  <a:pt x="285114" y="3175"/>
                </a:lnTo>
                <a:lnTo>
                  <a:pt x="314325" y="1269"/>
                </a:lnTo>
                <a:lnTo>
                  <a:pt x="344804" y="0"/>
                </a:lnTo>
                <a:lnTo>
                  <a:pt x="375285" y="0"/>
                </a:lnTo>
                <a:lnTo>
                  <a:pt x="406400" y="0"/>
                </a:lnTo>
                <a:lnTo>
                  <a:pt x="436245" y="1269"/>
                </a:lnTo>
                <a:lnTo>
                  <a:pt x="465454" y="3175"/>
                </a:lnTo>
                <a:lnTo>
                  <a:pt x="494029" y="6350"/>
                </a:lnTo>
                <a:lnTo>
                  <a:pt x="521335" y="9525"/>
                </a:lnTo>
                <a:lnTo>
                  <a:pt x="548004" y="13969"/>
                </a:lnTo>
                <a:lnTo>
                  <a:pt x="573404" y="18414"/>
                </a:lnTo>
                <a:lnTo>
                  <a:pt x="597535" y="24129"/>
                </a:lnTo>
                <a:lnTo>
                  <a:pt x="619760" y="29844"/>
                </a:lnTo>
                <a:lnTo>
                  <a:pt x="640714" y="36829"/>
                </a:lnTo>
                <a:lnTo>
                  <a:pt x="660400" y="43814"/>
                </a:lnTo>
                <a:lnTo>
                  <a:pt x="678814" y="51434"/>
                </a:lnTo>
                <a:lnTo>
                  <a:pt x="694689" y="59689"/>
                </a:lnTo>
                <a:lnTo>
                  <a:pt x="709295" y="67944"/>
                </a:lnTo>
                <a:lnTo>
                  <a:pt x="721360" y="76834"/>
                </a:lnTo>
                <a:lnTo>
                  <a:pt x="732154" y="86359"/>
                </a:lnTo>
                <a:lnTo>
                  <a:pt x="740410" y="95884"/>
                </a:lnTo>
                <a:lnTo>
                  <a:pt x="749935" y="115569"/>
                </a:lnTo>
                <a:lnTo>
                  <a:pt x="751204" y="126364"/>
                </a:lnTo>
                <a:close/>
              </a:path>
            </a:pathLst>
          </a:custGeom>
          <a:ln w="45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08825" y="2145666"/>
            <a:ext cx="751204" cy="180339"/>
          </a:xfrm>
          <a:custGeom>
            <a:avLst/>
            <a:gdLst/>
            <a:ahLst/>
            <a:cxnLst/>
            <a:rect l="l" t="t" r="r" b="b"/>
            <a:pathLst>
              <a:path w="751204" h="180339">
                <a:moveTo>
                  <a:pt x="0" y="180339"/>
                </a:moveTo>
                <a:lnTo>
                  <a:pt x="751204" y="180339"/>
                </a:lnTo>
                <a:lnTo>
                  <a:pt x="751204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08825" y="2014221"/>
            <a:ext cx="751204" cy="252729"/>
          </a:xfrm>
          <a:custGeom>
            <a:avLst/>
            <a:gdLst/>
            <a:ahLst/>
            <a:cxnLst/>
            <a:rect l="l" t="t" r="r" b="b"/>
            <a:pathLst>
              <a:path w="751204" h="252729">
                <a:moveTo>
                  <a:pt x="751204" y="126364"/>
                </a:moveTo>
                <a:lnTo>
                  <a:pt x="749935" y="115569"/>
                </a:lnTo>
                <a:lnTo>
                  <a:pt x="746125" y="105409"/>
                </a:lnTo>
                <a:lnTo>
                  <a:pt x="721360" y="76834"/>
                </a:lnTo>
                <a:lnTo>
                  <a:pt x="694689" y="59689"/>
                </a:lnTo>
                <a:lnTo>
                  <a:pt x="660400" y="43814"/>
                </a:lnTo>
                <a:lnTo>
                  <a:pt x="619760" y="29844"/>
                </a:lnTo>
                <a:lnTo>
                  <a:pt x="573404" y="18414"/>
                </a:lnTo>
                <a:lnTo>
                  <a:pt x="548004" y="13969"/>
                </a:lnTo>
                <a:lnTo>
                  <a:pt x="521335" y="9525"/>
                </a:lnTo>
                <a:lnTo>
                  <a:pt x="494029" y="6350"/>
                </a:lnTo>
                <a:lnTo>
                  <a:pt x="465454" y="3175"/>
                </a:lnTo>
                <a:lnTo>
                  <a:pt x="436245" y="1269"/>
                </a:lnTo>
                <a:lnTo>
                  <a:pt x="406400" y="0"/>
                </a:lnTo>
                <a:lnTo>
                  <a:pt x="344804" y="0"/>
                </a:lnTo>
                <a:lnTo>
                  <a:pt x="314325" y="1269"/>
                </a:lnTo>
                <a:lnTo>
                  <a:pt x="285114" y="3175"/>
                </a:lnTo>
                <a:lnTo>
                  <a:pt x="256539" y="6350"/>
                </a:lnTo>
                <a:lnTo>
                  <a:pt x="229235" y="9525"/>
                </a:lnTo>
                <a:lnTo>
                  <a:pt x="202564" y="13969"/>
                </a:lnTo>
                <a:lnTo>
                  <a:pt x="177164" y="18414"/>
                </a:lnTo>
                <a:lnTo>
                  <a:pt x="130810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10" y="76834"/>
                </a:lnTo>
                <a:lnTo>
                  <a:pt x="10795" y="95884"/>
                </a:lnTo>
                <a:lnTo>
                  <a:pt x="0" y="126364"/>
                </a:lnTo>
                <a:lnTo>
                  <a:pt x="635" y="136525"/>
                </a:lnTo>
                <a:lnTo>
                  <a:pt x="19050" y="166369"/>
                </a:lnTo>
                <a:lnTo>
                  <a:pt x="41910" y="184150"/>
                </a:lnTo>
                <a:lnTo>
                  <a:pt x="72389" y="200659"/>
                </a:lnTo>
                <a:lnTo>
                  <a:pt x="109854" y="215900"/>
                </a:lnTo>
                <a:lnTo>
                  <a:pt x="153670" y="227964"/>
                </a:lnTo>
                <a:lnTo>
                  <a:pt x="202564" y="238759"/>
                </a:lnTo>
                <a:lnTo>
                  <a:pt x="229235" y="242569"/>
                </a:lnTo>
                <a:lnTo>
                  <a:pt x="256539" y="246379"/>
                </a:lnTo>
                <a:lnTo>
                  <a:pt x="285114" y="248919"/>
                </a:lnTo>
                <a:lnTo>
                  <a:pt x="314325" y="250825"/>
                </a:lnTo>
                <a:lnTo>
                  <a:pt x="344804" y="252094"/>
                </a:lnTo>
                <a:lnTo>
                  <a:pt x="375285" y="252729"/>
                </a:lnTo>
                <a:lnTo>
                  <a:pt x="406400" y="252094"/>
                </a:lnTo>
                <a:lnTo>
                  <a:pt x="436245" y="250825"/>
                </a:lnTo>
                <a:lnTo>
                  <a:pt x="465454" y="248919"/>
                </a:lnTo>
                <a:lnTo>
                  <a:pt x="494029" y="246379"/>
                </a:lnTo>
                <a:lnTo>
                  <a:pt x="521335" y="242569"/>
                </a:lnTo>
                <a:lnTo>
                  <a:pt x="548004" y="238759"/>
                </a:lnTo>
                <a:lnTo>
                  <a:pt x="573404" y="233679"/>
                </a:lnTo>
                <a:lnTo>
                  <a:pt x="619760" y="222250"/>
                </a:lnTo>
                <a:lnTo>
                  <a:pt x="660400" y="208279"/>
                </a:lnTo>
                <a:lnTo>
                  <a:pt x="694689" y="193039"/>
                </a:lnTo>
                <a:lnTo>
                  <a:pt x="721360" y="175259"/>
                </a:lnTo>
                <a:lnTo>
                  <a:pt x="740410" y="156844"/>
                </a:lnTo>
                <a:lnTo>
                  <a:pt x="749935" y="136525"/>
                </a:lnTo>
                <a:lnTo>
                  <a:pt x="751204" y="1263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08825" y="2014221"/>
            <a:ext cx="751204" cy="252729"/>
          </a:xfrm>
          <a:custGeom>
            <a:avLst/>
            <a:gdLst/>
            <a:ahLst/>
            <a:cxnLst/>
            <a:rect l="l" t="t" r="r" b="b"/>
            <a:pathLst>
              <a:path w="751204" h="252729">
                <a:moveTo>
                  <a:pt x="751204" y="126364"/>
                </a:moveTo>
                <a:lnTo>
                  <a:pt x="740410" y="156844"/>
                </a:lnTo>
                <a:lnTo>
                  <a:pt x="721360" y="175259"/>
                </a:lnTo>
                <a:lnTo>
                  <a:pt x="694689" y="193039"/>
                </a:lnTo>
                <a:lnTo>
                  <a:pt x="660400" y="208279"/>
                </a:lnTo>
                <a:lnTo>
                  <a:pt x="619760" y="222250"/>
                </a:lnTo>
                <a:lnTo>
                  <a:pt x="573404" y="233679"/>
                </a:lnTo>
                <a:lnTo>
                  <a:pt x="548004" y="238759"/>
                </a:lnTo>
                <a:lnTo>
                  <a:pt x="521335" y="242569"/>
                </a:lnTo>
                <a:lnTo>
                  <a:pt x="494029" y="246379"/>
                </a:lnTo>
                <a:lnTo>
                  <a:pt x="465454" y="248919"/>
                </a:lnTo>
                <a:lnTo>
                  <a:pt x="436245" y="250825"/>
                </a:lnTo>
                <a:lnTo>
                  <a:pt x="406400" y="252094"/>
                </a:lnTo>
                <a:lnTo>
                  <a:pt x="375285" y="252729"/>
                </a:lnTo>
                <a:lnTo>
                  <a:pt x="344804" y="252094"/>
                </a:lnTo>
                <a:lnTo>
                  <a:pt x="314325" y="250825"/>
                </a:lnTo>
                <a:lnTo>
                  <a:pt x="285114" y="248919"/>
                </a:lnTo>
                <a:lnTo>
                  <a:pt x="256539" y="246379"/>
                </a:lnTo>
                <a:lnTo>
                  <a:pt x="229235" y="242569"/>
                </a:lnTo>
                <a:lnTo>
                  <a:pt x="202564" y="238759"/>
                </a:lnTo>
                <a:lnTo>
                  <a:pt x="177164" y="233679"/>
                </a:lnTo>
                <a:lnTo>
                  <a:pt x="130810" y="222250"/>
                </a:lnTo>
                <a:lnTo>
                  <a:pt x="90170" y="208279"/>
                </a:lnTo>
                <a:lnTo>
                  <a:pt x="55879" y="193039"/>
                </a:lnTo>
                <a:lnTo>
                  <a:pt x="29210" y="175259"/>
                </a:lnTo>
                <a:lnTo>
                  <a:pt x="10795" y="156844"/>
                </a:lnTo>
                <a:lnTo>
                  <a:pt x="0" y="126364"/>
                </a:lnTo>
                <a:lnTo>
                  <a:pt x="635" y="115569"/>
                </a:lnTo>
                <a:lnTo>
                  <a:pt x="19050" y="86359"/>
                </a:lnTo>
                <a:lnTo>
                  <a:pt x="41910" y="67944"/>
                </a:lnTo>
                <a:lnTo>
                  <a:pt x="72389" y="51434"/>
                </a:lnTo>
                <a:lnTo>
                  <a:pt x="109854" y="36829"/>
                </a:lnTo>
                <a:lnTo>
                  <a:pt x="153670" y="24129"/>
                </a:lnTo>
                <a:lnTo>
                  <a:pt x="202564" y="13969"/>
                </a:lnTo>
                <a:lnTo>
                  <a:pt x="229235" y="9525"/>
                </a:lnTo>
                <a:lnTo>
                  <a:pt x="256539" y="6350"/>
                </a:lnTo>
                <a:lnTo>
                  <a:pt x="285114" y="3175"/>
                </a:lnTo>
                <a:lnTo>
                  <a:pt x="314325" y="1269"/>
                </a:lnTo>
                <a:lnTo>
                  <a:pt x="344804" y="0"/>
                </a:lnTo>
                <a:lnTo>
                  <a:pt x="375285" y="0"/>
                </a:lnTo>
                <a:lnTo>
                  <a:pt x="406400" y="0"/>
                </a:lnTo>
                <a:lnTo>
                  <a:pt x="436245" y="1269"/>
                </a:lnTo>
                <a:lnTo>
                  <a:pt x="465454" y="3175"/>
                </a:lnTo>
                <a:lnTo>
                  <a:pt x="494029" y="6350"/>
                </a:lnTo>
                <a:lnTo>
                  <a:pt x="521335" y="9525"/>
                </a:lnTo>
                <a:lnTo>
                  <a:pt x="548004" y="13969"/>
                </a:lnTo>
                <a:lnTo>
                  <a:pt x="573404" y="18414"/>
                </a:lnTo>
                <a:lnTo>
                  <a:pt x="597535" y="24129"/>
                </a:lnTo>
                <a:lnTo>
                  <a:pt x="619760" y="29844"/>
                </a:lnTo>
                <a:lnTo>
                  <a:pt x="640714" y="36829"/>
                </a:lnTo>
                <a:lnTo>
                  <a:pt x="660400" y="43814"/>
                </a:lnTo>
                <a:lnTo>
                  <a:pt x="678814" y="51434"/>
                </a:lnTo>
                <a:lnTo>
                  <a:pt x="694689" y="59689"/>
                </a:lnTo>
                <a:lnTo>
                  <a:pt x="709295" y="67944"/>
                </a:lnTo>
                <a:lnTo>
                  <a:pt x="721360" y="76834"/>
                </a:lnTo>
                <a:lnTo>
                  <a:pt x="732154" y="86359"/>
                </a:lnTo>
                <a:lnTo>
                  <a:pt x="740410" y="95884"/>
                </a:lnTo>
                <a:lnTo>
                  <a:pt x="749935" y="115569"/>
                </a:lnTo>
                <a:lnTo>
                  <a:pt x="751204" y="126364"/>
                </a:lnTo>
                <a:close/>
              </a:path>
            </a:pathLst>
          </a:custGeom>
          <a:ln w="45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93635" y="2050414"/>
            <a:ext cx="247014" cy="81280"/>
          </a:xfrm>
          <a:custGeom>
            <a:avLst/>
            <a:gdLst/>
            <a:ahLst/>
            <a:cxnLst/>
            <a:rect l="l" t="t" r="r" b="b"/>
            <a:pathLst>
              <a:path w="247014" h="81280">
                <a:moveTo>
                  <a:pt x="0" y="62864"/>
                </a:moveTo>
                <a:lnTo>
                  <a:pt x="54610" y="81280"/>
                </a:lnTo>
                <a:lnTo>
                  <a:pt x="187325" y="26670"/>
                </a:lnTo>
                <a:lnTo>
                  <a:pt x="247014" y="45085"/>
                </a:lnTo>
                <a:lnTo>
                  <a:pt x="215264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93635" y="2050414"/>
            <a:ext cx="247014" cy="81280"/>
          </a:xfrm>
          <a:custGeom>
            <a:avLst/>
            <a:gdLst/>
            <a:ahLst/>
            <a:cxnLst/>
            <a:rect l="l" t="t" r="r" b="b"/>
            <a:pathLst>
              <a:path w="247014" h="81280">
                <a:moveTo>
                  <a:pt x="0" y="62864"/>
                </a:moveTo>
                <a:lnTo>
                  <a:pt x="54610" y="81280"/>
                </a:lnTo>
                <a:lnTo>
                  <a:pt x="187325" y="26670"/>
                </a:lnTo>
                <a:lnTo>
                  <a:pt x="247014" y="45085"/>
                </a:lnTo>
                <a:lnTo>
                  <a:pt x="215264" y="0"/>
                </a:lnTo>
                <a:lnTo>
                  <a:pt x="59054" y="0"/>
                </a:lnTo>
                <a:lnTo>
                  <a:pt x="123189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223125" y="2145666"/>
            <a:ext cx="247014" cy="85725"/>
          </a:xfrm>
          <a:custGeom>
            <a:avLst/>
            <a:gdLst/>
            <a:ahLst/>
            <a:cxnLst/>
            <a:rect l="l" t="t" r="r" b="b"/>
            <a:pathLst>
              <a:path w="247014" h="85725">
                <a:moveTo>
                  <a:pt x="31750" y="85725"/>
                </a:moveTo>
                <a:lnTo>
                  <a:pt x="192404" y="85725"/>
                </a:lnTo>
                <a:lnTo>
                  <a:pt x="123189" y="67310"/>
                </a:lnTo>
                <a:lnTo>
                  <a:pt x="247014" y="17780"/>
                </a:lnTo>
                <a:lnTo>
                  <a:pt x="192404" y="0"/>
                </a:lnTo>
                <a:lnTo>
                  <a:pt x="64135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23125" y="2145666"/>
            <a:ext cx="247014" cy="85725"/>
          </a:xfrm>
          <a:custGeom>
            <a:avLst/>
            <a:gdLst/>
            <a:ahLst/>
            <a:cxnLst/>
            <a:rect l="l" t="t" r="r" b="b"/>
            <a:pathLst>
              <a:path w="247014" h="85725">
                <a:moveTo>
                  <a:pt x="31750" y="85725"/>
                </a:moveTo>
                <a:lnTo>
                  <a:pt x="192404" y="85725"/>
                </a:lnTo>
                <a:lnTo>
                  <a:pt x="123189" y="67310"/>
                </a:lnTo>
                <a:lnTo>
                  <a:pt x="247014" y="17780"/>
                </a:lnTo>
                <a:lnTo>
                  <a:pt x="192404" y="0"/>
                </a:lnTo>
                <a:lnTo>
                  <a:pt x="64135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237095" y="2045971"/>
            <a:ext cx="247014" cy="81279"/>
          </a:xfrm>
          <a:custGeom>
            <a:avLst/>
            <a:gdLst/>
            <a:ahLst/>
            <a:cxnLst/>
            <a:rect l="l" t="t" r="r" b="b"/>
            <a:pathLst>
              <a:path w="247014" h="81279">
                <a:moveTo>
                  <a:pt x="123189" y="67309"/>
                </a:moveTo>
                <a:lnTo>
                  <a:pt x="59054" y="81279"/>
                </a:lnTo>
                <a:lnTo>
                  <a:pt x="215264" y="81279"/>
                </a:lnTo>
                <a:lnTo>
                  <a:pt x="247014" y="35559"/>
                </a:lnTo>
                <a:lnTo>
                  <a:pt x="187325" y="49529"/>
                </a:lnTo>
                <a:lnTo>
                  <a:pt x="54609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237095" y="2045971"/>
            <a:ext cx="247014" cy="81279"/>
          </a:xfrm>
          <a:custGeom>
            <a:avLst/>
            <a:gdLst/>
            <a:ahLst/>
            <a:cxnLst/>
            <a:rect l="l" t="t" r="r" b="b"/>
            <a:pathLst>
              <a:path w="247014" h="81279">
                <a:moveTo>
                  <a:pt x="123189" y="67309"/>
                </a:moveTo>
                <a:lnTo>
                  <a:pt x="59054" y="81279"/>
                </a:lnTo>
                <a:lnTo>
                  <a:pt x="215264" y="81279"/>
                </a:lnTo>
                <a:lnTo>
                  <a:pt x="247014" y="35559"/>
                </a:lnTo>
                <a:lnTo>
                  <a:pt x="187325" y="49529"/>
                </a:lnTo>
                <a:lnTo>
                  <a:pt x="54609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84745" y="2154554"/>
            <a:ext cx="247014" cy="81280"/>
          </a:xfrm>
          <a:custGeom>
            <a:avLst/>
            <a:gdLst/>
            <a:ahLst/>
            <a:cxnLst/>
            <a:rect l="l" t="t" r="r" b="b"/>
            <a:pathLst>
              <a:path w="247014" h="81280">
                <a:moveTo>
                  <a:pt x="123189" y="13335"/>
                </a:moveTo>
                <a:lnTo>
                  <a:pt x="192404" y="0"/>
                </a:lnTo>
                <a:lnTo>
                  <a:pt x="31750" y="0"/>
                </a:lnTo>
                <a:lnTo>
                  <a:pt x="0" y="45085"/>
                </a:lnTo>
                <a:lnTo>
                  <a:pt x="64134" y="26670"/>
                </a:lnTo>
                <a:lnTo>
                  <a:pt x="192404" y="81280"/>
                </a:lnTo>
                <a:lnTo>
                  <a:pt x="247014" y="62865"/>
                </a:lnTo>
                <a:lnTo>
                  <a:pt x="123189" y="1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484745" y="2154554"/>
            <a:ext cx="247014" cy="81280"/>
          </a:xfrm>
          <a:custGeom>
            <a:avLst/>
            <a:gdLst/>
            <a:ahLst/>
            <a:cxnLst/>
            <a:rect l="l" t="t" r="r" b="b"/>
            <a:pathLst>
              <a:path w="247014" h="81280">
                <a:moveTo>
                  <a:pt x="123189" y="13335"/>
                </a:moveTo>
                <a:lnTo>
                  <a:pt x="192404" y="0"/>
                </a:lnTo>
                <a:lnTo>
                  <a:pt x="31750" y="0"/>
                </a:lnTo>
                <a:lnTo>
                  <a:pt x="0" y="45085"/>
                </a:lnTo>
                <a:lnTo>
                  <a:pt x="64134" y="26670"/>
                </a:lnTo>
                <a:lnTo>
                  <a:pt x="192404" y="81280"/>
                </a:lnTo>
                <a:lnTo>
                  <a:pt x="247014" y="62865"/>
                </a:lnTo>
                <a:lnTo>
                  <a:pt x="123189" y="1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98081" y="2054861"/>
            <a:ext cx="247015" cy="81279"/>
          </a:xfrm>
          <a:custGeom>
            <a:avLst/>
            <a:gdLst/>
            <a:ahLst/>
            <a:cxnLst/>
            <a:rect l="l" t="t" r="r" b="b"/>
            <a:pathLst>
              <a:path w="247015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7015" y="45085"/>
                </a:lnTo>
                <a:lnTo>
                  <a:pt x="215265" y="0"/>
                </a:lnTo>
                <a:lnTo>
                  <a:pt x="59055" y="0"/>
                </a:lnTo>
                <a:lnTo>
                  <a:pt x="123190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98081" y="2054861"/>
            <a:ext cx="247015" cy="81279"/>
          </a:xfrm>
          <a:custGeom>
            <a:avLst/>
            <a:gdLst/>
            <a:ahLst/>
            <a:cxnLst/>
            <a:rect l="l" t="t" r="r" b="b"/>
            <a:pathLst>
              <a:path w="247015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7015" y="45085"/>
                </a:lnTo>
                <a:lnTo>
                  <a:pt x="215265" y="0"/>
                </a:lnTo>
                <a:lnTo>
                  <a:pt x="59055" y="0"/>
                </a:lnTo>
                <a:lnTo>
                  <a:pt x="123190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7570" y="2150111"/>
            <a:ext cx="247014" cy="85725"/>
          </a:xfrm>
          <a:custGeom>
            <a:avLst/>
            <a:gdLst/>
            <a:ahLst/>
            <a:cxnLst/>
            <a:rect l="l" t="t" r="r" b="b"/>
            <a:pathLst>
              <a:path w="247014" h="85725">
                <a:moveTo>
                  <a:pt x="31750" y="85725"/>
                </a:moveTo>
                <a:lnTo>
                  <a:pt x="192404" y="85725"/>
                </a:lnTo>
                <a:lnTo>
                  <a:pt x="123189" y="67310"/>
                </a:lnTo>
                <a:lnTo>
                  <a:pt x="247014" y="17779"/>
                </a:lnTo>
                <a:lnTo>
                  <a:pt x="192404" y="0"/>
                </a:lnTo>
                <a:lnTo>
                  <a:pt x="64134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7570" y="2150111"/>
            <a:ext cx="247014" cy="85725"/>
          </a:xfrm>
          <a:custGeom>
            <a:avLst/>
            <a:gdLst/>
            <a:ahLst/>
            <a:cxnLst/>
            <a:rect l="l" t="t" r="r" b="b"/>
            <a:pathLst>
              <a:path w="247014" h="85725">
                <a:moveTo>
                  <a:pt x="31750" y="85725"/>
                </a:moveTo>
                <a:lnTo>
                  <a:pt x="192404" y="85725"/>
                </a:lnTo>
                <a:lnTo>
                  <a:pt x="123189" y="67310"/>
                </a:lnTo>
                <a:lnTo>
                  <a:pt x="247014" y="17779"/>
                </a:lnTo>
                <a:lnTo>
                  <a:pt x="192404" y="0"/>
                </a:lnTo>
                <a:lnTo>
                  <a:pt x="64134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41540" y="2050414"/>
            <a:ext cx="247014" cy="81280"/>
          </a:xfrm>
          <a:custGeom>
            <a:avLst/>
            <a:gdLst/>
            <a:ahLst/>
            <a:cxnLst/>
            <a:rect l="l" t="t" r="r" b="b"/>
            <a:pathLst>
              <a:path w="247014" h="81280">
                <a:moveTo>
                  <a:pt x="123189" y="67310"/>
                </a:moveTo>
                <a:lnTo>
                  <a:pt x="59055" y="81280"/>
                </a:lnTo>
                <a:lnTo>
                  <a:pt x="215264" y="81280"/>
                </a:lnTo>
                <a:lnTo>
                  <a:pt x="247014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41540" y="2050414"/>
            <a:ext cx="247014" cy="81280"/>
          </a:xfrm>
          <a:custGeom>
            <a:avLst/>
            <a:gdLst/>
            <a:ahLst/>
            <a:cxnLst/>
            <a:rect l="l" t="t" r="r" b="b"/>
            <a:pathLst>
              <a:path w="247014" h="81280">
                <a:moveTo>
                  <a:pt x="123189" y="67310"/>
                </a:moveTo>
                <a:lnTo>
                  <a:pt x="59055" y="81280"/>
                </a:lnTo>
                <a:lnTo>
                  <a:pt x="215264" y="81280"/>
                </a:lnTo>
                <a:lnTo>
                  <a:pt x="247014" y="35560"/>
                </a:lnTo>
                <a:lnTo>
                  <a:pt x="187325" y="49530"/>
                </a:lnTo>
                <a:lnTo>
                  <a:pt x="54610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489190" y="2159001"/>
            <a:ext cx="247014" cy="81279"/>
          </a:xfrm>
          <a:custGeom>
            <a:avLst/>
            <a:gdLst/>
            <a:ahLst/>
            <a:cxnLst/>
            <a:rect l="l" t="t" r="r" b="b"/>
            <a:pathLst>
              <a:path w="247014" h="81279">
                <a:moveTo>
                  <a:pt x="123189" y="13335"/>
                </a:moveTo>
                <a:lnTo>
                  <a:pt x="192405" y="0"/>
                </a:lnTo>
                <a:lnTo>
                  <a:pt x="31750" y="0"/>
                </a:lnTo>
                <a:lnTo>
                  <a:pt x="0" y="45085"/>
                </a:lnTo>
                <a:lnTo>
                  <a:pt x="64135" y="26670"/>
                </a:lnTo>
                <a:lnTo>
                  <a:pt x="192405" y="81279"/>
                </a:lnTo>
                <a:lnTo>
                  <a:pt x="247014" y="62864"/>
                </a:lnTo>
                <a:lnTo>
                  <a:pt x="123189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489190" y="2159001"/>
            <a:ext cx="247014" cy="81279"/>
          </a:xfrm>
          <a:custGeom>
            <a:avLst/>
            <a:gdLst/>
            <a:ahLst/>
            <a:cxnLst/>
            <a:rect l="l" t="t" r="r" b="b"/>
            <a:pathLst>
              <a:path w="247014" h="81279">
                <a:moveTo>
                  <a:pt x="123189" y="13335"/>
                </a:moveTo>
                <a:lnTo>
                  <a:pt x="192405" y="0"/>
                </a:lnTo>
                <a:lnTo>
                  <a:pt x="31750" y="0"/>
                </a:lnTo>
                <a:lnTo>
                  <a:pt x="0" y="45085"/>
                </a:lnTo>
                <a:lnTo>
                  <a:pt x="64135" y="26670"/>
                </a:lnTo>
                <a:lnTo>
                  <a:pt x="192405" y="81279"/>
                </a:lnTo>
                <a:lnTo>
                  <a:pt x="247014" y="62864"/>
                </a:lnTo>
                <a:lnTo>
                  <a:pt x="123189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08825" y="2140586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8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60030" y="2140586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8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432800" y="2195196"/>
            <a:ext cx="749300" cy="252729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09"/>
                </a:lnTo>
                <a:lnTo>
                  <a:pt x="720090" y="76834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90" y="29844"/>
                </a:lnTo>
                <a:lnTo>
                  <a:pt x="572134" y="18414"/>
                </a:lnTo>
                <a:lnTo>
                  <a:pt x="546734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09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90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5" y="13969"/>
                </a:lnTo>
                <a:lnTo>
                  <a:pt x="177165" y="18414"/>
                </a:lnTo>
                <a:lnTo>
                  <a:pt x="130809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09" y="76834"/>
                </a:lnTo>
                <a:lnTo>
                  <a:pt x="10795" y="95884"/>
                </a:lnTo>
                <a:lnTo>
                  <a:pt x="0" y="126364"/>
                </a:lnTo>
                <a:lnTo>
                  <a:pt x="634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59"/>
                </a:lnTo>
                <a:lnTo>
                  <a:pt x="109220" y="215900"/>
                </a:lnTo>
                <a:lnTo>
                  <a:pt x="153034" y="227964"/>
                </a:lnTo>
                <a:lnTo>
                  <a:pt x="202565" y="238759"/>
                </a:lnTo>
                <a:lnTo>
                  <a:pt x="228600" y="242569"/>
                </a:lnTo>
                <a:lnTo>
                  <a:pt x="255904" y="246379"/>
                </a:lnTo>
                <a:lnTo>
                  <a:pt x="284479" y="248919"/>
                </a:lnTo>
                <a:lnTo>
                  <a:pt x="313690" y="250825"/>
                </a:lnTo>
                <a:lnTo>
                  <a:pt x="344170" y="252094"/>
                </a:lnTo>
                <a:lnTo>
                  <a:pt x="374650" y="252729"/>
                </a:lnTo>
                <a:lnTo>
                  <a:pt x="405129" y="252094"/>
                </a:lnTo>
                <a:lnTo>
                  <a:pt x="435609" y="250825"/>
                </a:lnTo>
                <a:lnTo>
                  <a:pt x="464820" y="248919"/>
                </a:lnTo>
                <a:lnTo>
                  <a:pt x="493395" y="246379"/>
                </a:lnTo>
                <a:lnTo>
                  <a:pt x="520700" y="242569"/>
                </a:lnTo>
                <a:lnTo>
                  <a:pt x="546734" y="238759"/>
                </a:lnTo>
                <a:lnTo>
                  <a:pt x="572134" y="233679"/>
                </a:lnTo>
                <a:lnTo>
                  <a:pt x="618490" y="222250"/>
                </a:lnTo>
                <a:lnTo>
                  <a:pt x="659129" y="208279"/>
                </a:lnTo>
                <a:lnTo>
                  <a:pt x="693420" y="193039"/>
                </a:lnTo>
                <a:lnTo>
                  <a:pt x="720090" y="175259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32800" y="2195196"/>
            <a:ext cx="749300" cy="252729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90" y="175259"/>
                </a:lnTo>
                <a:lnTo>
                  <a:pt x="693420" y="193039"/>
                </a:lnTo>
                <a:lnTo>
                  <a:pt x="659129" y="208279"/>
                </a:lnTo>
                <a:lnTo>
                  <a:pt x="618490" y="222250"/>
                </a:lnTo>
                <a:lnTo>
                  <a:pt x="572134" y="233679"/>
                </a:lnTo>
                <a:lnTo>
                  <a:pt x="546734" y="238759"/>
                </a:lnTo>
                <a:lnTo>
                  <a:pt x="520700" y="242569"/>
                </a:lnTo>
                <a:lnTo>
                  <a:pt x="493395" y="246379"/>
                </a:lnTo>
                <a:lnTo>
                  <a:pt x="464820" y="248919"/>
                </a:lnTo>
                <a:lnTo>
                  <a:pt x="435609" y="250825"/>
                </a:lnTo>
                <a:lnTo>
                  <a:pt x="405129" y="252094"/>
                </a:lnTo>
                <a:lnTo>
                  <a:pt x="374650" y="252729"/>
                </a:lnTo>
                <a:lnTo>
                  <a:pt x="344170" y="252094"/>
                </a:lnTo>
                <a:lnTo>
                  <a:pt x="313690" y="250825"/>
                </a:lnTo>
                <a:lnTo>
                  <a:pt x="284479" y="248919"/>
                </a:lnTo>
                <a:lnTo>
                  <a:pt x="255904" y="246379"/>
                </a:lnTo>
                <a:lnTo>
                  <a:pt x="228600" y="242569"/>
                </a:lnTo>
                <a:lnTo>
                  <a:pt x="202565" y="238759"/>
                </a:lnTo>
                <a:lnTo>
                  <a:pt x="177165" y="233679"/>
                </a:lnTo>
                <a:lnTo>
                  <a:pt x="130809" y="222250"/>
                </a:lnTo>
                <a:lnTo>
                  <a:pt x="90170" y="208279"/>
                </a:lnTo>
                <a:lnTo>
                  <a:pt x="55879" y="193039"/>
                </a:lnTo>
                <a:lnTo>
                  <a:pt x="29209" y="175259"/>
                </a:lnTo>
                <a:lnTo>
                  <a:pt x="10795" y="156844"/>
                </a:lnTo>
                <a:lnTo>
                  <a:pt x="0" y="126364"/>
                </a:lnTo>
                <a:lnTo>
                  <a:pt x="634" y="115569"/>
                </a:lnTo>
                <a:lnTo>
                  <a:pt x="19050" y="86359"/>
                </a:lnTo>
                <a:lnTo>
                  <a:pt x="41275" y="67944"/>
                </a:lnTo>
                <a:lnTo>
                  <a:pt x="71754" y="51434"/>
                </a:lnTo>
                <a:lnTo>
                  <a:pt x="109220" y="36829"/>
                </a:lnTo>
                <a:lnTo>
                  <a:pt x="153034" y="24129"/>
                </a:lnTo>
                <a:lnTo>
                  <a:pt x="202565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90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09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4" y="13969"/>
                </a:lnTo>
                <a:lnTo>
                  <a:pt x="572134" y="18414"/>
                </a:lnTo>
                <a:lnTo>
                  <a:pt x="596265" y="24129"/>
                </a:lnTo>
                <a:lnTo>
                  <a:pt x="618490" y="29844"/>
                </a:lnTo>
                <a:lnTo>
                  <a:pt x="639445" y="36829"/>
                </a:lnTo>
                <a:lnTo>
                  <a:pt x="659129" y="43814"/>
                </a:lnTo>
                <a:lnTo>
                  <a:pt x="676909" y="51434"/>
                </a:lnTo>
                <a:lnTo>
                  <a:pt x="693420" y="59689"/>
                </a:lnTo>
                <a:lnTo>
                  <a:pt x="707390" y="67944"/>
                </a:lnTo>
                <a:lnTo>
                  <a:pt x="720090" y="76834"/>
                </a:lnTo>
                <a:lnTo>
                  <a:pt x="730250" y="86359"/>
                </a:lnTo>
                <a:lnTo>
                  <a:pt x="738504" y="95884"/>
                </a:lnTo>
                <a:lnTo>
                  <a:pt x="744854" y="105409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32800" y="2145666"/>
            <a:ext cx="749300" cy="180339"/>
          </a:xfrm>
          <a:custGeom>
            <a:avLst/>
            <a:gdLst/>
            <a:ahLst/>
            <a:cxnLst/>
            <a:rect l="l" t="t" r="r" b="b"/>
            <a:pathLst>
              <a:path w="749300" h="180339">
                <a:moveTo>
                  <a:pt x="0" y="180339"/>
                </a:moveTo>
                <a:lnTo>
                  <a:pt x="749300" y="180339"/>
                </a:lnTo>
                <a:lnTo>
                  <a:pt x="749300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432800" y="2014221"/>
            <a:ext cx="749300" cy="252729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48029" y="115569"/>
                </a:lnTo>
                <a:lnTo>
                  <a:pt x="744854" y="105409"/>
                </a:lnTo>
                <a:lnTo>
                  <a:pt x="720090" y="76834"/>
                </a:lnTo>
                <a:lnTo>
                  <a:pt x="693420" y="59689"/>
                </a:lnTo>
                <a:lnTo>
                  <a:pt x="659129" y="43814"/>
                </a:lnTo>
                <a:lnTo>
                  <a:pt x="618490" y="29844"/>
                </a:lnTo>
                <a:lnTo>
                  <a:pt x="572134" y="18414"/>
                </a:lnTo>
                <a:lnTo>
                  <a:pt x="546734" y="13969"/>
                </a:lnTo>
                <a:lnTo>
                  <a:pt x="520700" y="9525"/>
                </a:lnTo>
                <a:lnTo>
                  <a:pt x="493395" y="6350"/>
                </a:lnTo>
                <a:lnTo>
                  <a:pt x="464820" y="3175"/>
                </a:lnTo>
                <a:lnTo>
                  <a:pt x="435609" y="1269"/>
                </a:lnTo>
                <a:lnTo>
                  <a:pt x="405129" y="0"/>
                </a:lnTo>
                <a:lnTo>
                  <a:pt x="344170" y="0"/>
                </a:lnTo>
                <a:lnTo>
                  <a:pt x="313690" y="1269"/>
                </a:lnTo>
                <a:lnTo>
                  <a:pt x="284479" y="3175"/>
                </a:lnTo>
                <a:lnTo>
                  <a:pt x="255904" y="6350"/>
                </a:lnTo>
                <a:lnTo>
                  <a:pt x="228600" y="9525"/>
                </a:lnTo>
                <a:lnTo>
                  <a:pt x="202565" y="13969"/>
                </a:lnTo>
                <a:lnTo>
                  <a:pt x="177165" y="18414"/>
                </a:lnTo>
                <a:lnTo>
                  <a:pt x="130809" y="29844"/>
                </a:lnTo>
                <a:lnTo>
                  <a:pt x="90170" y="43814"/>
                </a:lnTo>
                <a:lnTo>
                  <a:pt x="55879" y="59689"/>
                </a:lnTo>
                <a:lnTo>
                  <a:pt x="29209" y="76834"/>
                </a:lnTo>
                <a:lnTo>
                  <a:pt x="10795" y="95884"/>
                </a:lnTo>
                <a:lnTo>
                  <a:pt x="0" y="126364"/>
                </a:lnTo>
                <a:lnTo>
                  <a:pt x="634" y="136525"/>
                </a:lnTo>
                <a:lnTo>
                  <a:pt x="19050" y="166369"/>
                </a:lnTo>
                <a:lnTo>
                  <a:pt x="41275" y="184150"/>
                </a:lnTo>
                <a:lnTo>
                  <a:pt x="71754" y="200659"/>
                </a:lnTo>
                <a:lnTo>
                  <a:pt x="109220" y="215900"/>
                </a:lnTo>
                <a:lnTo>
                  <a:pt x="153034" y="227964"/>
                </a:lnTo>
                <a:lnTo>
                  <a:pt x="202565" y="238759"/>
                </a:lnTo>
                <a:lnTo>
                  <a:pt x="228600" y="242569"/>
                </a:lnTo>
                <a:lnTo>
                  <a:pt x="255904" y="246379"/>
                </a:lnTo>
                <a:lnTo>
                  <a:pt x="284479" y="248919"/>
                </a:lnTo>
                <a:lnTo>
                  <a:pt x="313690" y="250825"/>
                </a:lnTo>
                <a:lnTo>
                  <a:pt x="344170" y="252094"/>
                </a:lnTo>
                <a:lnTo>
                  <a:pt x="374650" y="252729"/>
                </a:lnTo>
                <a:lnTo>
                  <a:pt x="405129" y="252094"/>
                </a:lnTo>
                <a:lnTo>
                  <a:pt x="435609" y="250825"/>
                </a:lnTo>
                <a:lnTo>
                  <a:pt x="464820" y="248919"/>
                </a:lnTo>
                <a:lnTo>
                  <a:pt x="493395" y="246379"/>
                </a:lnTo>
                <a:lnTo>
                  <a:pt x="520700" y="242569"/>
                </a:lnTo>
                <a:lnTo>
                  <a:pt x="546734" y="238759"/>
                </a:lnTo>
                <a:lnTo>
                  <a:pt x="572134" y="233679"/>
                </a:lnTo>
                <a:lnTo>
                  <a:pt x="618490" y="222250"/>
                </a:lnTo>
                <a:lnTo>
                  <a:pt x="659129" y="208279"/>
                </a:lnTo>
                <a:lnTo>
                  <a:pt x="693420" y="193039"/>
                </a:lnTo>
                <a:lnTo>
                  <a:pt x="720090" y="175259"/>
                </a:lnTo>
                <a:lnTo>
                  <a:pt x="738504" y="156844"/>
                </a:lnTo>
                <a:lnTo>
                  <a:pt x="748029" y="136525"/>
                </a:lnTo>
                <a:lnTo>
                  <a:pt x="749300" y="1263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432800" y="2014221"/>
            <a:ext cx="749300" cy="252729"/>
          </a:xfrm>
          <a:custGeom>
            <a:avLst/>
            <a:gdLst/>
            <a:ahLst/>
            <a:cxnLst/>
            <a:rect l="l" t="t" r="r" b="b"/>
            <a:pathLst>
              <a:path w="749300" h="252729">
                <a:moveTo>
                  <a:pt x="749300" y="126364"/>
                </a:moveTo>
                <a:lnTo>
                  <a:pt x="738504" y="156844"/>
                </a:lnTo>
                <a:lnTo>
                  <a:pt x="720090" y="175259"/>
                </a:lnTo>
                <a:lnTo>
                  <a:pt x="693420" y="193039"/>
                </a:lnTo>
                <a:lnTo>
                  <a:pt x="659129" y="208279"/>
                </a:lnTo>
                <a:lnTo>
                  <a:pt x="618490" y="222250"/>
                </a:lnTo>
                <a:lnTo>
                  <a:pt x="572134" y="233679"/>
                </a:lnTo>
                <a:lnTo>
                  <a:pt x="546734" y="238759"/>
                </a:lnTo>
                <a:lnTo>
                  <a:pt x="520700" y="242569"/>
                </a:lnTo>
                <a:lnTo>
                  <a:pt x="493395" y="246379"/>
                </a:lnTo>
                <a:lnTo>
                  <a:pt x="464820" y="248919"/>
                </a:lnTo>
                <a:lnTo>
                  <a:pt x="435609" y="250825"/>
                </a:lnTo>
                <a:lnTo>
                  <a:pt x="405129" y="252094"/>
                </a:lnTo>
                <a:lnTo>
                  <a:pt x="374650" y="252729"/>
                </a:lnTo>
                <a:lnTo>
                  <a:pt x="344170" y="252094"/>
                </a:lnTo>
                <a:lnTo>
                  <a:pt x="313690" y="250825"/>
                </a:lnTo>
                <a:lnTo>
                  <a:pt x="284479" y="248919"/>
                </a:lnTo>
                <a:lnTo>
                  <a:pt x="255904" y="246379"/>
                </a:lnTo>
                <a:lnTo>
                  <a:pt x="228600" y="242569"/>
                </a:lnTo>
                <a:lnTo>
                  <a:pt x="202565" y="238759"/>
                </a:lnTo>
                <a:lnTo>
                  <a:pt x="177165" y="233679"/>
                </a:lnTo>
                <a:lnTo>
                  <a:pt x="130809" y="222250"/>
                </a:lnTo>
                <a:lnTo>
                  <a:pt x="90170" y="208279"/>
                </a:lnTo>
                <a:lnTo>
                  <a:pt x="55879" y="193039"/>
                </a:lnTo>
                <a:lnTo>
                  <a:pt x="29209" y="175259"/>
                </a:lnTo>
                <a:lnTo>
                  <a:pt x="10795" y="156844"/>
                </a:lnTo>
                <a:lnTo>
                  <a:pt x="0" y="126364"/>
                </a:lnTo>
                <a:lnTo>
                  <a:pt x="634" y="115569"/>
                </a:lnTo>
                <a:lnTo>
                  <a:pt x="19050" y="86359"/>
                </a:lnTo>
                <a:lnTo>
                  <a:pt x="41275" y="67944"/>
                </a:lnTo>
                <a:lnTo>
                  <a:pt x="71754" y="51434"/>
                </a:lnTo>
                <a:lnTo>
                  <a:pt x="109220" y="36829"/>
                </a:lnTo>
                <a:lnTo>
                  <a:pt x="153034" y="24129"/>
                </a:lnTo>
                <a:lnTo>
                  <a:pt x="202565" y="13969"/>
                </a:lnTo>
                <a:lnTo>
                  <a:pt x="228600" y="9525"/>
                </a:lnTo>
                <a:lnTo>
                  <a:pt x="255904" y="6350"/>
                </a:lnTo>
                <a:lnTo>
                  <a:pt x="284479" y="3175"/>
                </a:lnTo>
                <a:lnTo>
                  <a:pt x="313690" y="1269"/>
                </a:lnTo>
                <a:lnTo>
                  <a:pt x="344170" y="0"/>
                </a:lnTo>
                <a:lnTo>
                  <a:pt x="374650" y="0"/>
                </a:lnTo>
                <a:lnTo>
                  <a:pt x="405129" y="0"/>
                </a:lnTo>
                <a:lnTo>
                  <a:pt x="435609" y="1269"/>
                </a:lnTo>
                <a:lnTo>
                  <a:pt x="464820" y="3175"/>
                </a:lnTo>
                <a:lnTo>
                  <a:pt x="493395" y="6350"/>
                </a:lnTo>
                <a:lnTo>
                  <a:pt x="520700" y="9525"/>
                </a:lnTo>
                <a:lnTo>
                  <a:pt x="546734" y="13969"/>
                </a:lnTo>
                <a:lnTo>
                  <a:pt x="572134" y="18414"/>
                </a:lnTo>
                <a:lnTo>
                  <a:pt x="596265" y="24129"/>
                </a:lnTo>
                <a:lnTo>
                  <a:pt x="618490" y="29844"/>
                </a:lnTo>
                <a:lnTo>
                  <a:pt x="639445" y="36829"/>
                </a:lnTo>
                <a:lnTo>
                  <a:pt x="659129" y="43814"/>
                </a:lnTo>
                <a:lnTo>
                  <a:pt x="676909" y="51434"/>
                </a:lnTo>
                <a:lnTo>
                  <a:pt x="693420" y="59689"/>
                </a:lnTo>
                <a:lnTo>
                  <a:pt x="707390" y="67944"/>
                </a:lnTo>
                <a:lnTo>
                  <a:pt x="720090" y="76834"/>
                </a:lnTo>
                <a:lnTo>
                  <a:pt x="730250" y="86359"/>
                </a:lnTo>
                <a:lnTo>
                  <a:pt x="738504" y="95884"/>
                </a:lnTo>
                <a:lnTo>
                  <a:pt x="744854" y="105409"/>
                </a:lnTo>
                <a:lnTo>
                  <a:pt x="748029" y="115569"/>
                </a:lnTo>
                <a:lnTo>
                  <a:pt x="749300" y="126364"/>
                </a:lnTo>
                <a:close/>
              </a:path>
            </a:pathLst>
          </a:custGeom>
          <a:ln w="45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816976" y="2050414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4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90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816976" y="2050414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0" y="62864"/>
                </a:moveTo>
                <a:lnTo>
                  <a:pt x="54609" y="81280"/>
                </a:lnTo>
                <a:lnTo>
                  <a:pt x="187325" y="26670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90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547101" y="214566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70" y="85725"/>
                </a:lnTo>
                <a:lnTo>
                  <a:pt x="123190" y="67310"/>
                </a:lnTo>
                <a:lnTo>
                  <a:pt x="246379" y="17780"/>
                </a:lnTo>
                <a:lnTo>
                  <a:pt x="191770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547101" y="2145666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70" y="85725"/>
                </a:lnTo>
                <a:lnTo>
                  <a:pt x="123190" y="67310"/>
                </a:lnTo>
                <a:lnTo>
                  <a:pt x="246379" y="17780"/>
                </a:lnTo>
                <a:lnTo>
                  <a:pt x="191770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561071" y="204597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09"/>
                </a:moveTo>
                <a:lnTo>
                  <a:pt x="59054" y="81279"/>
                </a:lnTo>
                <a:lnTo>
                  <a:pt x="214629" y="81279"/>
                </a:lnTo>
                <a:lnTo>
                  <a:pt x="246379" y="35559"/>
                </a:lnTo>
                <a:lnTo>
                  <a:pt x="187325" y="49529"/>
                </a:lnTo>
                <a:lnTo>
                  <a:pt x="54609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561071" y="204597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89" y="67309"/>
                </a:moveTo>
                <a:lnTo>
                  <a:pt x="59054" y="81279"/>
                </a:lnTo>
                <a:lnTo>
                  <a:pt x="214629" y="81279"/>
                </a:lnTo>
                <a:lnTo>
                  <a:pt x="246379" y="35559"/>
                </a:lnTo>
                <a:lnTo>
                  <a:pt x="187325" y="49529"/>
                </a:lnTo>
                <a:lnTo>
                  <a:pt x="54609" y="0"/>
                </a:lnTo>
                <a:lnTo>
                  <a:pt x="0" y="17779"/>
                </a:lnTo>
                <a:lnTo>
                  <a:pt x="123189" y="67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808084" y="2154554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80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80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808084" y="2154554"/>
            <a:ext cx="246380" cy="81280"/>
          </a:xfrm>
          <a:custGeom>
            <a:avLst/>
            <a:gdLst/>
            <a:ahLst/>
            <a:cxnLst/>
            <a:rect l="l" t="t" r="r" b="b"/>
            <a:pathLst>
              <a:path w="246380" h="81280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80"/>
                </a:lnTo>
                <a:lnTo>
                  <a:pt x="246380" y="62865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822056" y="20548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90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822056" y="205486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0" y="62864"/>
                </a:moveTo>
                <a:lnTo>
                  <a:pt x="54610" y="81279"/>
                </a:lnTo>
                <a:lnTo>
                  <a:pt x="187325" y="26669"/>
                </a:lnTo>
                <a:lnTo>
                  <a:pt x="246379" y="45085"/>
                </a:lnTo>
                <a:lnTo>
                  <a:pt x="214629" y="0"/>
                </a:lnTo>
                <a:lnTo>
                  <a:pt x="59054" y="0"/>
                </a:lnTo>
                <a:lnTo>
                  <a:pt x="123190" y="13335"/>
                </a:lnTo>
                <a:lnTo>
                  <a:pt x="0" y="62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552181" y="215011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70" y="85725"/>
                </a:lnTo>
                <a:lnTo>
                  <a:pt x="123190" y="67310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52181" y="2150111"/>
            <a:ext cx="246379" cy="85725"/>
          </a:xfrm>
          <a:custGeom>
            <a:avLst/>
            <a:gdLst/>
            <a:ahLst/>
            <a:cxnLst/>
            <a:rect l="l" t="t" r="r" b="b"/>
            <a:pathLst>
              <a:path w="246379" h="85725">
                <a:moveTo>
                  <a:pt x="31750" y="85725"/>
                </a:moveTo>
                <a:lnTo>
                  <a:pt x="191770" y="85725"/>
                </a:lnTo>
                <a:lnTo>
                  <a:pt x="123190" y="67310"/>
                </a:lnTo>
                <a:lnTo>
                  <a:pt x="246379" y="17779"/>
                </a:lnTo>
                <a:lnTo>
                  <a:pt x="191770" y="0"/>
                </a:lnTo>
                <a:lnTo>
                  <a:pt x="63500" y="53975"/>
                </a:lnTo>
                <a:lnTo>
                  <a:pt x="0" y="35560"/>
                </a:lnTo>
                <a:lnTo>
                  <a:pt x="31750" y="85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565516" y="2050414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123189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09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565516" y="2050414"/>
            <a:ext cx="246379" cy="81280"/>
          </a:xfrm>
          <a:custGeom>
            <a:avLst/>
            <a:gdLst/>
            <a:ahLst/>
            <a:cxnLst/>
            <a:rect l="l" t="t" r="r" b="b"/>
            <a:pathLst>
              <a:path w="246379" h="81280">
                <a:moveTo>
                  <a:pt x="123189" y="67310"/>
                </a:moveTo>
                <a:lnTo>
                  <a:pt x="59054" y="81280"/>
                </a:lnTo>
                <a:lnTo>
                  <a:pt x="214629" y="81280"/>
                </a:lnTo>
                <a:lnTo>
                  <a:pt x="246379" y="35560"/>
                </a:lnTo>
                <a:lnTo>
                  <a:pt x="187325" y="49530"/>
                </a:lnTo>
                <a:lnTo>
                  <a:pt x="54609" y="0"/>
                </a:lnTo>
                <a:lnTo>
                  <a:pt x="0" y="17780"/>
                </a:lnTo>
                <a:lnTo>
                  <a:pt x="123189" y="67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812531" y="215900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812531" y="2159001"/>
            <a:ext cx="246379" cy="81279"/>
          </a:xfrm>
          <a:custGeom>
            <a:avLst/>
            <a:gdLst/>
            <a:ahLst/>
            <a:cxnLst/>
            <a:rect l="l" t="t" r="r" b="b"/>
            <a:pathLst>
              <a:path w="246379" h="81279">
                <a:moveTo>
                  <a:pt x="123190" y="13335"/>
                </a:moveTo>
                <a:lnTo>
                  <a:pt x="191770" y="0"/>
                </a:lnTo>
                <a:lnTo>
                  <a:pt x="31750" y="0"/>
                </a:lnTo>
                <a:lnTo>
                  <a:pt x="0" y="45085"/>
                </a:lnTo>
                <a:lnTo>
                  <a:pt x="63500" y="26670"/>
                </a:lnTo>
                <a:lnTo>
                  <a:pt x="191770" y="81279"/>
                </a:lnTo>
                <a:lnTo>
                  <a:pt x="246379" y="62864"/>
                </a:lnTo>
                <a:lnTo>
                  <a:pt x="123190" y="13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432800" y="2140586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182734" y="2140586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457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758374" y="809982"/>
            <a:ext cx="639269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vs </a:t>
            </a:r>
            <a:r>
              <a:rPr lang="es-MX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jeráquico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97501" y="606171"/>
            <a:ext cx="60652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16776" y="1315502"/>
            <a:ext cx="2437136" cy="1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1400" spc="-4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ea</a:t>
            </a:r>
            <a:r>
              <a:rPr sz="1400" spc="4" dirty="0">
                <a:latin typeface="Times New Roman"/>
                <a:cs typeface="Times New Roman"/>
              </a:rPr>
              <a:t>dq</a:t>
            </a:r>
            <a:r>
              <a:rPr sz="1400" spc="-4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ar</a:t>
            </a:r>
            <a:r>
              <a:rPr sz="1400" spc="4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9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lang="es-MX" sz="1400" dirty="0">
                <a:latin typeface="Times New Roman"/>
                <a:cs typeface="Times New Roman"/>
              </a:rPr>
              <a:t> </a:t>
            </a:r>
            <a:r>
              <a:rPr lang="es-CO" sz="1400" dirty="0">
                <a:latin typeface="Times New Roman"/>
                <a:cs typeface="Times New Roman"/>
              </a:rPr>
              <a:t>Bogotá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77289" y="2121312"/>
            <a:ext cx="1167549" cy="421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5"/>
              </a:lnSpc>
              <a:spcBef>
                <a:spcPts val="76"/>
              </a:spcBef>
            </a:pPr>
            <a:r>
              <a:rPr sz="1400" spc="-4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ea</a:t>
            </a:r>
            <a:r>
              <a:rPr sz="1400" spc="9" dirty="0">
                <a:latin typeface="Times New Roman"/>
                <a:cs typeface="Times New Roman"/>
              </a:rPr>
              <a:t>d</a:t>
            </a:r>
            <a:r>
              <a:rPr sz="1400" spc="-4" dirty="0">
                <a:latin typeface="Times New Roman"/>
                <a:cs typeface="Times New Roman"/>
              </a:rPr>
              <a:t>q</a:t>
            </a:r>
            <a:r>
              <a:rPr sz="1400" spc="4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ar</a:t>
            </a:r>
            <a:r>
              <a:rPr sz="1400" spc="4" dirty="0">
                <a:latin typeface="Times New Roman"/>
                <a:cs typeface="Times New Roman"/>
              </a:rPr>
              <a:t>t</a:t>
            </a:r>
            <a:r>
              <a:rPr sz="1400" spc="-9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rs</a:t>
            </a:r>
            <a:r>
              <a:rPr sz="1400" spc="-29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n</a:t>
            </a:r>
          </a:p>
          <a:p>
            <a:pPr marL="239915" marR="252916" algn="ctr">
              <a:lnSpc>
                <a:spcPct val="95825"/>
              </a:lnSpc>
              <a:spcBef>
                <a:spcPts val="28"/>
              </a:spcBef>
            </a:pPr>
            <a:r>
              <a:rPr lang="es-CO" sz="1400" dirty="0">
                <a:latin typeface="Times New Roman"/>
                <a:cs typeface="Times New Roman"/>
              </a:rPr>
              <a:t>Bogotá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17976" y="2121312"/>
            <a:ext cx="1049185" cy="421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018" marR="87898" algn="ctr">
              <a:lnSpc>
                <a:spcPts val="1535"/>
              </a:lnSpc>
              <a:spcBef>
                <a:spcPts val="76"/>
              </a:spcBef>
            </a:pPr>
            <a:r>
              <a:rPr lang="es-CO" sz="1400" dirty="0" err="1">
                <a:latin typeface="Times New Roman"/>
                <a:cs typeface="Times New Roman"/>
              </a:rPr>
              <a:t>Bquilla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8"/>
              </a:spcBef>
            </a:pPr>
            <a:r>
              <a:rPr sz="1400" dirty="0">
                <a:latin typeface="Times New Roman"/>
                <a:cs typeface="Times New Roman"/>
              </a:rPr>
              <a:t>Bra</a:t>
            </a:r>
            <a:r>
              <a:rPr sz="1400" spc="4" dirty="0">
                <a:latin typeface="Times New Roman"/>
                <a:cs typeface="Times New Roman"/>
              </a:rPr>
              <a:t>n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76925" y="4721890"/>
            <a:ext cx="874706" cy="62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5"/>
              </a:lnSpc>
              <a:spcBef>
                <a:spcPts val="76"/>
              </a:spcBef>
            </a:pPr>
            <a:r>
              <a:rPr lang="es-CO" sz="1400" dirty="0" err="1">
                <a:latin typeface="Times New Roman"/>
                <a:cs typeface="Times New Roman"/>
              </a:rPr>
              <a:t>Medellin</a:t>
            </a:r>
            <a:endParaRPr sz="1400" dirty="0">
              <a:latin typeface="Times New Roman"/>
              <a:cs typeface="Times New Roman"/>
            </a:endParaRPr>
          </a:p>
          <a:p>
            <a:pPr marL="144686" marR="159584" algn="ctr">
              <a:lnSpc>
                <a:spcPct val="95825"/>
              </a:lnSpc>
            </a:pPr>
            <a:r>
              <a:rPr sz="1400" dirty="0">
                <a:latin typeface="Times New Roman"/>
                <a:cs typeface="Times New Roman"/>
              </a:rPr>
              <a:t>Bra</a:t>
            </a:r>
            <a:r>
              <a:rPr sz="1400" spc="4" dirty="0">
                <a:latin typeface="Times New Roman"/>
                <a:cs typeface="Times New Roman"/>
              </a:rPr>
              <a:t>n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h</a:t>
            </a:r>
          </a:p>
          <a:p>
            <a:pPr marL="178650" marR="191281" algn="ctr">
              <a:lnSpc>
                <a:spcPct val="95825"/>
              </a:lnSpc>
              <a:spcBef>
                <a:spcPts val="70"/>
              </a:spcBef>
            </a:pP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044310" y="4723414"/>
            <a:ext cx="696340" cy="627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marR="5314">
              <a:lnSpc>
                <a:spcPts val="1535"/>
              </a:lnSpc>
              <a:spcBef>
                <a:spcPts val="76"/>
              </a:spcBef>
            </a:pPr>
            <a:r>
              <a:rPr lang="es-CO" sz="1400" spc="-4" dirty="0">
                <a:latin typeface="Times New Roman"/>
                <a:cs typeface="Times New Roman"/>
              </a:rPr>
              <a:t>Cali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400" dirty="0">
                <a:latin typeface="Times New Roman"/>
                <a:cs typeface="Times New Roman"/>
              </a:rPr>
              <a:t>Bra</a:t>
            </a:r>
            <a:r>
              <a:rPr sz="1400" spc="4" dirty="0">
                <a:latin typeface="Times New Roman"/>
                <a:cs typeface="Times New Roman"/>
              </a:rPr>
              <a:t>n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4" dirty="0">
                <a:latin typeface="Times New Roman"/>
                <a:cs typeface="Times New Roman"/>
              </a:rPr>
              <a:t> 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472678" y="4721891"/>
            <a:ext cx="647268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es-CO" sz="1400" dirty="0" err="1">
                <a:latin typeface="Times New Roman"/>
                <a:cs typeface="Times New Roman"/>
              </a:rPr>
              <a:t>Bquilla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51340" y="4723415"/>
            <a:ext cx="839292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es-CO" sz="1400" spc="-29" dirty="0">
                <a:latin typeface="Times New Roman"/>
                <a:cs typeface="Times New Roman"/>
              </a:rPr>
              <a:t>Cartagena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71776" y="4799614"/>
            <a:ext cx="1062812" cy="41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 marR="5314">
              <a:lnSpc>
                <a:spcPts val="1535"/>
              </a:lnSpc>
              <a:spcBef>
                <a:spcPts val="76"/>
              </a:spcBef>
            </a:pPr>
            <a:r>
              <a:rPr lang="es-CO" sz="1400" spc="-4" dirty="0">
                <a:latin typeface="Times New Roman"/>
                <a:cs typeface="Times New Roman"/>
              </a:rPr>
              <a:t>Cali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400" dirty="0">
                <a:latin typeface="Times New Roman"/>
                <a:cs typeface="Times New Roman"/>
              </a:rPr>
              <a:t>Br</a:t>
            </a:r>
            <a:r>
              <a:rPr sz="1400" spc="4" dirty="0">
                <a:latin typeface="Times New Roman"/>
                <a:cs typeface="Times New Roman"/>
              </a:rPr>
              <a:t>an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0188" y="4798090"/>
            <a:ext cx="1120013" cy="62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324" marR="13373">
              <a:lnSpc>
                <a:spcPct val="95825"/>
              </a:lnSpc>
            </a:pPr>
            <a:r>
              <a:rPr lang="es-CO" sz="1400" dirty="0">
                <a:latin typeface="Times New Roman"/>
                <a:cs typeface="Times New Roman"/>
              </a:rPr>
              <a:t>Medellín </a:t>
            </a:r>
            <a:r>
              <a:rPr lang="es-CO" sz="1400" dirty="0" err="1">
                <a:latin typeface="Times New Roman"/>
                <a:cs typeface="Times New Roman"/>
              </a:rPr>
              <a:t>Branch</a:t>
            </a:r>
            <a:r>
              <a:rPr lang="es-CO" sz="1400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512302" y="4933727"/>
            <a:ext cx="1890572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5"/>
              </a:lnSpc>
              <a:spcBef>
                <a:spcPts val="77"/>
              </a:spcBef>
            </a:pPr>
            <a:r>
              <a:rPr sz="1400" dirty="0">
                <a:latin typeface="Times New Roman"/>
                <a:cs typeface="Times New Roman"/>
              </a:rPr>
              <a:t>Bra</a:t>
            </a:r>
            <a:r>
              <a:rPr sz="1400" spc="4" dirty="0">
                <a:latin typeface="Times New Roman"/>
                <a:cs typeface="Times New Roman"/>
              </a:rPr>
              <a:t>n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h      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</a:t>
            </a:r>
            <a:r>
              <a:rPr sz="1400" spc="4" dirty="0">
                <a:latin typeface="Times New Roman"/>
                <a:cs typeface="Times New Roman"/>
              </a:rPr>
              <a:t>n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h</a:t>
            </a:r>
            <a:r>
              <a:rPr sz="1400" spc="-9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  <a:p>
            <a:pPr marL="44703" marR="26974">
              <a:lnSpc>
                <a:spcPct val="95825"/>
              </a:lnSpc>
            </a:pP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-25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ce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34387" y="5652158"/>
            <a:ext cx="196430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4" dirty="0">
                <a:latin typeface="Times New Roman"/>
                <a:cs typeface="Times New Roman"/>
              </a:rPr>
              <a:t>Fl</a:t>
            </a:r>
            <a:r>
              <a:rPr b="1" dirty="0">
                <a:latin typeface="Times New Roman"/>
                <a:cs typeface="Times New Roman"/>
              </a:rPr>
              <a:t>at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Loop</a:t>
            </a:r>
            <a:r>
              <a:rPr b="1" spc="-34" dirty="0">
                <a:latin typeface="Times New Roman"/>
                <a:cs typeface="Times New Roman"/>
              </a:rPr>
              <a:t> </a:t>
            </a:r>
            <a:r>
              <a:rPr b="1" spc="-169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op</a:t>
            </a:r>
            <a:r>
              <a:rPr b="1" spc="-14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logy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36817" y="5652158"/>
            <a:ext cx="338249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4" dirty="0">
                <a:latin typeface="Times New Roman"/>
                <a:cs typeface="Times New Roman"/>
              </a:rPr>
              <a:t>Hier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29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ch</a:t>
            </a:r>
            <a:r>
              <a:rPr b="1" spc="4" dirty="0">
                <a:latin typeface="Times New Roman"/>
                <a:cs typeface="Times New Roman"/>
              </a:rPr>
              <a:t>ic</a:t>
            </a:r>
            <a:r>
              <a:rPr b="1" dirty="0">
                <a:latin typeface="Times New Roman"/>
                <a:cs typeface="Times New Roman"/>
              </a:rPr>
              <a:t>al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-9" dirty="0">
                <a:latin typeface="Times New Roman"/>
                <a:cs typeface="Times New Roman"/>
              </a:rPr>
              <a:t>e</a:t>
            </a:r>
            <a:r>
              <a:rPr b="1" spc="-4" dirty="0">
                <a:latin typeface="Times New Roman"/>
                <a:cs typeface="Times New Roman"/>
              </a:rPr>
              <a:t>d</a:t>
            </a:r>
            <a:r>
              <a:rPr b="1" spc="-14" dirty="0">
                <a:latin typeface="Times New Roman"/>
                <a:cs typeface="Times New Roman"/>
              </a:rPr>
              <a:t>u</a:t>
            </a:r>
            <a:r>
              <a:rPr b="1" spc="4" dirty="0">
                <a:latin typeface="Times New Roman"/>
                <a:cs typeface="Times New Roman"/>
              </a:rPr>
              <a:t>n</a:t>
            </a:r>
            <a:r>
              <a:rPr b="1" spc="-14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ant</a:t>
            </a:r>
            <a:r>
              <a:rPr b="1" spc="-9" dirty="0">
                <a:latin typeface="Times New Roman"/>
                <a:cs typeface="Times New Roman"/>
              </a:rPr>
              <a:t> </a:t>
            </a:r>
            <a:r>
              <a:rPr b="1" spc="-169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4" dirty="0">
                <a:latin typeface="Times New Roman"/>
                <a:cs typeface="Times New Roman"/>
              </a:rPr>
              <a:t>p</a:t>
            </a:r>
            <a:r>
              <a:rPr b="1" dirty="0">
                <a:latin typeface="Times New Roman"/>
                <a:cs typeface="Times New Roman"/>
              </a:rPr>
              <a:t>ol</a:t>
            </a:r>
            <a:r>
              <a:rPr b="1" spc="14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gy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78645" y="4306571"/>
            <a:ext cx="749934" cy="180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8404226" y="2362836"/>
            <a:ext cx="377825" cy="194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8782051" y="2362836"/>
            <a:ext cx="371475" cy="1943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8404225" y="4306571"/>
            <a:ext cx="749934" cy="180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930901" y="4306571"/>
            <a:ext cx="749935" cy="180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074162" y="2824606"/>
            <a:ext cx="979932" cy="292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594152" y="3117215"/>
            <a:ext cx="1882470" cy="11783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476623" y="3117215"/>
            <a:ext cx="478536" cy="11783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074162" y="4295522"/>
            <a:ext cx="979932" cy="292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8432800" y="2145664"/>
            <a:ext cx="749934" cy="180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108825" y="2145664"/>
            <a:ext cx="751204" cy="180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860031" y="2140586"/>
            <a:ext cx="74295" cy="1854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108826" y="2326005"/>
            <a:ext cx="348615" cy="1980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457440" y="2326005"/>
            <a:ext cx="476884" cy="19805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08825" y="4306571"/>
            <a:ext cx="76200" cy="180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185026" y="4306571"/>
            <a:ext cx="749935" cy="180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166B7CE-9FF6-7867-863C-A5E7447C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76" y="2617268"/>
            <a:ext cx="3378444" cy="1599370"/>
          </a:xfrm>
          <a:prstGeom prst="rect">
            <a:avLst/>
          </a:prstGeom>
        </p:spPr>
      </p:pic>
      <p:pic>
        <p:nvPicPr>
          <p:cNvPr id="208" name="Imagen 207">
            <a:extLst>
              <a:ext uri="{FF2B5EF4-FFF2-40B4-BE49-F238E27FC236}">
                <a16:creationId xmlns:a16="http://schemas.microsoft.com/office/drawing/2014/main" id="{EE732C87-E34A-8BC8-D0C3-584E099F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76" y="3981068"/>
            <a:ext cx="3376930" cy="1598654"/>
          </a:xfrm>
          <a:prstGeom prst="rect">
            <a:avLst/>
          </a:prstGeom>
        </p:spPr>
      </p:pic>
      <p:pic>
        <p:nvPicPr>
          <p:cNvPr id="212" name="Imagen 211">
            <a:extLst>
              <a:ext uri="{FF2B5EF4-FFF2-40B4-BE49-F238E27FC236}">
                <a16:creationId xmlns:a16="http://schemas.microsoft.com/office/drawing/2014/main" id="{48F2E12E-2AC5-1013-7DC9-0AE152FE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40" y="2629818"/>
            <a:ext cx="3393815" cy="1606647"/>
          </a:xfrm>
          <a:prstGeom prst="rect">
            <a:avLst/>
          </a:prstGeom>
        </p:spPr>
      </p:pic>
      <p:pic>
        <p:nvPicPr>
          <p:cNvPr id="232" name="Imagen 231">
            <a:extLst>
              <a:ext uri="{FF2B5EF4-FFF2-40B4-BE49-F238E27FC236}">
                <a16:creationId xmlns:a16="http://schemas.microsoft.com/office/drawing/2014/main" id="{424AA901-6DB1-0CD7-2FA0-F69D045A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64" y="3995137"/>
            <a:ext cx="3478478" cy="16467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519556" y="301625"/>
            <a:ext cx="5093335" cy="3290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3241" y="626746"/>
            <a:ext cx="932815" cy="2619375"/>
          </a:xfrm>
          <a:custGeom>
            <a:avLst/>
            <a:gdLst/>
            <a:ahLst/>
            <a:cxnLst/>
            <a:rect l="l" t="t" r="r" b="b"/>
            <a:pathLst>
              <a:path w="932815" h="2619375">
                <a:moveTo>
                  <a:pt x="22225" y="2546350"/>
                </a:moveTo>
                <a:lnTo>
                  <a:pt x="0" y="2523490"/>
                </a:lnTo>
                <a:lnTo>
                  <a:pt x="12065" y="2619375"/>
                </a:lnTo>
                <a:lnTo>
                  <a:pt x="49529" y="2555875"/>
                </a:lnTo>
                <a:lnTo>
                  <a:pt x="54609" y="2541904"/>
                </a:lnTo>
                <a:lnTo>
                  <a:pt x="905510" y="86359"/>
                </a:lnTo>
                <a:lnTo>
                  <a:pt x="910590" y="73025"/>
                </a:lnTo>
                <a:lnTo>
                  <a:pt x="932815" y="95884"/>
                </a:lnTo>
                <a:lnTo>
                  <a:pt x="920749" y="0"/>
                </a:lnTo>
                <a:lnTo>
                  <a:pt x="883285" y="63500"/>
                </a:lnTo>
                <a:lnTo>
                  <a:pt x="878204" y="76834"/>
                </a:lnTo>
                <a:lnTo>
                  <a:pt x="27304" y="2532379"/>
                </a:lnTo>
                <a:lnTo>
                  <a:pt x="22225" y="254635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4140" y="626745"/>
            <a:ext cx="69850" cy="76834"/>
          </a:xfrm>
          <a:custGeom>
            <a:avLst/>
            <a:gdLst/>
            <a:ahLst/>
            <a:cxnLst/>
            <a:rect l="l" t="t" r="r" b="b"/>
            <a:pathLst>
              <a:path w="69850" h="76834">
                <a:moveTo>
                  <a:pt x="32385" y="63500"/>
                </a:moveTo>
                <a:lnTo>
                  <a:pt x="69850" y="0"/>
                </a:lnTo>
                <a:lnTo>
                  <a:pt x="0" y="67309"/>
                </a:lnTo>
                <a:lnTo>
                  <a:pt x="27305" y="76834"/>
                </a:lnTo>
                <a:lnTo>
                  <a:pt x="32385" y="635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5305" y="3168650"/>
            <a:ext cx="69850" cy="77470"/>
          </a:xfrm>
          <a:custGeom>
            <a:avLst/>
            <a:gdLst/>
            <a:ahLst/>
            <a:cxnLst/>
            <a:rect l="l" t="t" r="r" b="b"/>
            <a:pathLst>
              <a:path w="69850" h="77470">
                <a:moveTo>
                  <a:pt x="37464" y="13970"/>
                </a:moveTo>
                <a:lnTo>
                  <a:pt x="0" y="77470"/>
                </a:lnTo>
                <a:lnTo>
                  <a:pt x="69850" y="9525"/>
                </a:lnTo>
                <a:lnTo>
                  <a:pt x="42544" y="0"/>
                </a:lnTo>
                <a:lnTo>
                  <a:pt x="37464" y="1397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3240" y="3150235"/>
            <a:ext cx="27304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0"/>
                </a:moveTo>
                <a:lnTo>
                  <a:pt x="22225" y="22860"/>
                </a:lnTo>
                <a:lnTo>
                  <a:pt x="27304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8751" y="699771"/>
            <a:ext cx="27305" cy="22859"/>
          </a:xfrm>
          <a:custGeom>
            <a:avLst/>
            <a:gdLst/>
            <a:ahLst/>
            <a:cxnLst/>
            <a:rect l="l" t="t" r="r" b="b"/>
            <a:pathLst>
              <a:path w="27305" h="22859">
                <a:moveTo>
                  <a:pt x="27305" y="22859"/>
                </a:moveTo>
                <a:lnTo>
                  <a:pt x="5080" y="0"/>
                </a:lnTo>
                <a:lnTo>
                  <a:pt x="0" y="13334"/>
                </a:lnTo>
                <a:lnTo>
                  <a:pt x="27305" y="22859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4170" y="690246"/>
            <a:ext cx="912494" cy="2555875"/>
          </a:xfrm>
          <a:custGeom>
            <a:avLst/>
            <a:gdLst/>
            <a:ahLst/>
            <a:cxnLst/>
            <a:rect l="l" t="t" r="r" b="b"/>
            <a:pathLst>
              <a:path w="912494" h="2555875">
                <a:moveTo>
                  <a:pt x="857884" y="2478404"/>
                </a:moveTo>
                <a:lnTo>
                  <a:pt x="862330" y="2492375"/>
                </a:lnTo>
                <a:lnTo>
                  <a:pt x="899794" y="2555875"/>
                </a:lnTo>
                <a:lnTo>
                  <a:pt x="912494" y="2459990"/>
                </a:lnTo>
                <a:lnTo>
                  <a:pt x="889634" y="2482850"/>
                </a:lnTo>
                <a:lnTo>
                  <a:pt x="885190" y="2468879"/>
                </a:lnTo>
                <a:lnTo>
                  <a:pt x="32385" y="13334"/>
                </a:lnTo>
                <a:lnTo>
                  <a:pt x="27305" y="0"/>
                </a:lnTo>
                <a:lnTo>
                  <a:pt x="0" y="9525"/>
                </a:lnTo>
                <a:lnTo>
                  <a:pt x="5080" y="22859"/>
                </a:lnTo>
                <a:lnTo>
                  <a:pt x="857884" y="247840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4750" y="3168650"/>
            <a:ext cx="69214" cy="77470"/>
          </a:xfrm>
          <a:custGeom>
            <a:avLst/>
            <a:gdLst/>
            <a:ahLst/>
            <a:cxnLst/>
            <a:rect l="l" t="t" r="r" b="b"/>
            <a:pathLst>
              <a:path w="69214" h="77470">
                <a:moveTo>
                  <a:pt x="31750" y="13970"/>
                </a:moveTo>
                <a:lnTo>
                  <a:pt x="27304" y="0"/>
                </a:lnTo>
                <a:lnTo>
                  <a:pt x="0" y="9525"/>
                </a:lnTo>
                <a:lnTo>
                  <a:pt x="69214" y="77470"/>
                </a:lnTo>
                <a:lnTo>
                  <a:pt x="31750" y="1397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39360" y="3150235"/>
            <a:ext cx="27304" cy="22860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4444" y="22860"/>
                </a:moveTo>
                <a:lnTo>
                  <a:pt x="27304" y="0"/>
                </a:lnTo>
                <a:lnTo>
                  <a:pt x="0" y="8889"/>
                </a:lnTo>
                <a:lnTo>
                  <a:pt x="4444" y="2286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1946" y="626745"/>
            <a:ext cx="81915" cy="95884"/>
          </a:xfrm>
          <a:custGeom>
            <a:avLst/>
            <a:gdLst/>
            <a:ahLst/>
            <a:cxnLst/>
            <a:rect l="l" t="t" r="r" b="b"/>
            <a:pathLst>
              <a:path w="81915" h="95884">
                <a:moveTo>
                  <a:pt x="54610" y="76834"/>
                </a:moveTo>
                <a:lnTo>
                  <a:pt x="81915" y="67309"/>
                </a:lnTo>
                <a:lnTo>
                  <a:pt x="12065" y="0"/>
                </a:lnTo>
                <a:lnTo>
                  <a:pt x="0" y="95884"/>
                </a:lnTo>
                <a:lnTo>
                  <a:pt x="27305" y="86359"/>
                </a:lnTo>
                <a:lnTo>
                  <a:pt x="22225" y="73025"/>
                </a:lnTo>
                <a:lnTo>
                  <a:pt x="49530" y="63500"/>
                </a:lnTo>
                <a:lnTo>
                  <a:pt x="54610" y="7683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72395" y="2639059"/>
            <a:ext cx="5093334" cy="3289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3245" y="2992121"/>
            <a:ext cx="933450" cy="2621279"/>
          </a:xfrm>
          <a:custGeom>
            <a:avLst/>
            <a:gdLst/>
            <a:ahLst/>
            <a:cxnLst/>
            <a:rect l="l" t="t" r="r" b="b"/>
            <a:pathLst>
              <a:path w="933450" h="2621279">
                <a:moveTo>
                  <a:pt x="22225" y="2547619"/>
                </a:moveTo>
                <a:lnTo>
                  <a:pt x="0" y="2524760"/>
                </a:lnTo>
                <a:lnTo>
                  <a:pt x="12064" y="2621279"/>
                </a:lnTo>
                <a:lnTo>
                  <a:pt x="49529" y="2557144"/>
                </a:lnTo>
                <a:lnTo>
                  <a:pt x="54609" y="2543810"/>
                </a:lnTo>
                <a:lnTo>
                  <a:pt x="905509" y="86359"/>
                </a:lnTo>
                <a:lnTo>
                  <a:pt x="910589" y="73025"/>
                </a:lnTo>
                <a:lnTo>
                  <a:pt x="933450" y="95884"/>
                </a:lnTo>
                <a:lnTo>
                  <a:pt x="920750" y="0"/>
                </a:lnTo>
                <a:lnTo>
                  <a:pt x="883284" y="63500"/>
                </a:lnTo>
                <a:lnTo>
                  <a:pt x="878204" y="76834"/>
                </a:lnTo>
                <a:lnTo>
                  <a:pt x="27304" y="2534285"/>
                </a:lnTo>
                <a:lnTo>
                  <a:pt x="22225" y="2547619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64145" y="2992120"/>
            <a:ext cx="69850" cy="76834"/>
          </a:xfrm>
          <a:custGeom>
            <a:avLst/>
            <a:gdLst/>
            <a:ahLst/>
            <a:cxnLst/>
            <a:rect l="l" t="t" r="r" b="b"/>
            <a:pathLst>
              <a:path w="69850" h="76834">
                <a:moveTo>
                  <a:pt x="32384" y="63500"/>
                </a:moveTo>
                <a:lnTo>
                  <a:pt x="69850" y="0"/>
                </a:lnTo>
                <a:lnTo>
                  <a:pt x="0" y="67309"/>
                </a:lnTo>
                <a:lnTo>
                  <a:pt x="27304" y="76834"/>
                </a:lnTo>
                <a:lnTo>
                  <a:pt x="32384" y="6350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5310" y="5535931"/>
            <a:ext cx="69850" cy="77469"/>
          </a:xfrm>
          <a:custGeom>
            <a:avLst/>
            <a:gdLst/>
            <a:ahLst/>
            <a:cxnLst/>
            <a:rect l="l" t="t" r="r" b="b"/>
            <a:pathLst>
              <a:path w="69850" h="77470">
                <a:moveTo>
                  <a:pt x="37464" y="13335"/>
                </a:moveTo>
                <a:lnTo>
                  <a:pt x="0" y="77470"/>
                </a:lnTo>
                <a:lnTo>
                  <a:pt x="69850" y="9525"/>
                </a:lnTo>
                <a:lnTo>
                  <a:pt x="42544" y="0"/>
                </a:lnTo>
                <a:lnTo>
                  <a:pt x="37464" y="1333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3245" y="5516881"/>
            <a:ext cx="27304" cy="22859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0" y="0"/>
                </a:moveTo>
                <a:lnTo>
                  <a:pt x="22225" y="22860"/>
                </a:lnTo>
                <a:lnTo>
                  <a:pt x="27304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18755" y="3065146"/>
            <a:ext cx="27940" cy="22859"/>
          </a:xfrm>
          <a:custGeom>
            <a:avLst/>
            <a:gdLst/>
            <a:ahLst/>
            <a:cxnLst/>
            <a:rect l="l" t="t" r="r" b="b"/>
            <a:pathLst>
              <a:path w="27940" h="22859">
                <a:moveTo>
                  <a:pt x="27940" y="22859"/>
                </a:moveTo>
                <a:lnTo>
                  <a:pt x="5080" y="0"/>
                </a:lnTo>
                <a:lnTo>
                  <a:pt x="0" y="13334"/>
                </a:lnTo>
                <a:lnTo>
                  <a:pt x="27940" y="22859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4810" y="3055621"/>
            <a:ext cx="912494" cy="2557779"/>
          </a:xfrm>
          <a:custGeom>
            <a:avLst/>
            <a:gdLst/>
            <a:ahLst/>
            <a:cxnLst/>
            <a:rect l="l" t="t" r="r" b="b"/>
            <a:pathLst>
              <a:path w="912494" h="2557779">
                <a:moveTo>
                  <a:pt x="857885" y="2480310"/>
                </a:moveTo>
                <a:lnTo>
                  <a:pt x="862330" y="2493644"/>
                </a:lnTo>
                <a:lnTo>
                  <a:pt x="899794" y="2557779"/>
                </a:lnTo>
                <a:lnTo>
                  <a:pt x="912494" y="2461260"/>
                </a:lnTo>
                <a:lnTo>
                  <a:pt x="889635" y="2484119"/>
                </a:lnTo>
                <a:lnTo>
                  <a:pt x="885189" y="2470785"/>
                </a:lnTo>
                <a:lnTo>
                  <a:pt x="32385" y="13334"/>
                </a:lnTo>
                <a:lnTo>
                  <a:pt x="27305" y="0"/>
                </a:lnTo>
                <a:lnTo>
                  <a:pt x="0" y="9525"/>
                </a:lnTo>
                <a:lnTo>
                  <a:pt x="5079" y="22859"/>
                </a:lnTo>
                <a:lnTo>
                  <a:pt x="857885" y="248031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35390" y="5535931"/>
            <a:ext cx="69214" cy="77469"/>
          </a:xfrm>
          <a:custGeom>
            <a:avLst/>
            <a:gdLst/>
            <a:ahLst/>
            <a:cxnLst/>
            <a:rect l="l" t="t" r="r" b="b"/>
            <a:pathLst>
              <a:path w="69214" h="77470">
                <a:moveTo>
                  <a:pt x="31750" y="13335"/>
                </a:moveTo>
                <a:lnTo>
                  <a:pt x="27304" y="0"/>
                </a:lnTo>
                <a:lnTo>
                  <a:pt x="0" y="9525"/>
                </a:lnTo>
                <a:lnTo>
                  <a:pt x="69214" y="77470"/>
                </a:lnTo>
                <a:lnTo>
                  <a:pt x="31750" y="1333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90000" y="5516881"/>
            <a:ext cx="27304" cy="22859"/>
          </a:xfrm>
          <a:custGeom>
            <a:avLst/>
            <a:gdLst/>
            <a:ahLst/>
            <a:cxnLst/>
            <a:rect l="l" t="t" r="r" b="b"/>
            <a:pathLst>
              <a:path w="27304" h="22860">
                <a:moveTo>
                  <a:pt x="4445" y="22860"/>
                </a:moveTo>
                <a:lnTo>
                  <a:pt x="27304" y="0"/>
                </a:lnTo>
                <a:lnTo>
                  <a:pt x="0" y="9525"/>
                </a:lnTo>
                <a:lnTo>
                  <a:pt x="4445" y="2286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82585" y="2992120"/>
            <a:ext cx="81914" cy="95884"/>
          </a:xfrm>
          <a:custGeom>
            <a:avLst/>
            <a:gdLst/>
            <a:ahLst/>
            <a:cxnLst/>
            <a:rect l="l" t="t" r="r" b="b"/>
            <a:pathLst>
              <a:path w="81914" h="95884">
                <a:moveTo>
                  <a:pt x="54610" y="76834"/>
                </a:moveTo>
                <a:lnTo>
                  <a:pt x="81914" y="67309"/>
                </a:lnTo>
                <a:lnTo>
                  <a:pt x="12064" y="0"/>
                </a:lnTo>
                <a:lnTo>
                  <a:pt x="0" y="95884"/>
                </a:lnTo>
                <a:lnTo>
                  <a:pt x="27304" y="86359"/>
                </a:lnTo>
                <a:lnTo>
                  <a:pt x="22225" y="73025"/>
                </a:lnTo>
                <a:lnTo>
                  <a:pt x="49530" y="63500"/>
                </a:lnTo>
                <a:lnTo>
                  <a:pt x="54610" y="7683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55360" y="4076701"/>
            <a:ext cx="3813810" cy="57785"/>
          </a:xfrm>
          <a:custGeom>
            <a:avLst/>
            <a:gdLst/>
            <a:ahLst/>
            <a:cxnLst/>
            <a:rect l="l" t="t" r="r" b="b"/>
            <a:pathLst>
              <a:path w="3813810" h="57785">
                <a:moveTo>
                  <a:pt x="3742055" y="28575"/>
                </a:moveTo>
                <a:lnTo>
                  <a:pt x="0" y="28575"/>
                </a:lnTo>
                <a:lnTo>
                  <a:pt x="0" y="57785"/>
                </a:lnTo>
                <a:lnTo>
                  <a:pt x="3742055" y="57785"/>
                </a:lnTo>
                <a:lnTo>
                  <a:pt x="3813810" y="43180"/>
                </a:lnTo>
                <a:lnTo>
                  <a:pt x="3727449" y="0"/>
                </a:lnTo>
                <a:lnTo>
                  <a:pt x="3742055" y="2857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82809" y="4119879"/>
            <a:ext cx="86360" cy="43180"/>
          </a:xfrm>
          <a:custGeom>
            <a:avLst/>
            <a:gdLst/>
            <a:ahLst/>
            <a:cxnLst/>
            <a:rect l="l" t="t" r="r" b="b"/>
            <a:pathLst>
              <a:path w="86360" h="43179">
                <a:moveTo>
                  <a:pt x="14605" y="14605"/>
                </a:moveTo>
                <a:lnTo>
                  <a:pt x="0" y="14605"/>
                </a:lnTo>
                <a:lnTo>
                  <a:pt x="0" y="43180"/>
                </a:lnTo>
                <a:lnTo>
                  <a:pt x="86360" y="0"/>
                </a:lnTo>
                <a:lnTo>
                  <a:pt x="14605" y="1460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82810" y="4076701"/>
            <a:ext cx="14605" cy="28575"/>
          </a:xfrm>
          <a:custGeom>
            <a:avLst/>
            <a:gdLst/>
            <a:ahLst/>
            <a:cxnLst/>
            <a:rect l="l" t="t" r="r" b="b"/>
            <a:pathLst>
              <a:path w="14605" h="28575">
                <a:moveTo>
                  <a:pt x="14605" y="28575"/>
                </a:moveTo>
                <a:lnTo>
                  <a:pt x="0" y="0"/>
                </a:lnTo>
                <a:lnTo>
                  <a:pt x="0" y="28575"/>
                </a:lnTo>
                <a:lnTo>
                  <a:pt x="14605" y="2857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83605" y="4076700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86360" y="28575"/>
                </a:moveTo>
                <a:lnTo>
                  <a:pt x="86360" y="0"/>
                </a:lnTo>
                <a:lnTo>
                  <a:pt x="0" y="43180"/>
                </a:lnTo>
                <a:lnTo>
                  <a:pt x="86360" y="86360"/>
                </a:lnTo>
                <a:lnTo>
                  <a:pt x="86360" y="57785"/>
                </a:lnTo>
                <a:lnTo>
                  <a:pt x="71755" y="57785"/>
                </a:lnTo>
                <a:lnTo>
                  <a:pt x="71755" y="28575"/>
                </a:lnTo>
                <a:lnTo>
                  <a:pt x="86360" y="2857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07406" y="4196080"/>
            <a:ext cx="2818765" cy="1447800"/>
          </a:xfrm>
          <a:custGeom>
            <a:avLst/>
            <a:gdLst/>
            <a:ahLst/>
            <a:cxnLst/>
            <a:rect l="l" t="t" r="r" b="b"/>
            <a:pathLst>
              <a:path w="2818765" h="1447800">
                <a:moveTo>
                  <a:pt x="57785" y="45720"/>
                </a:moveTo>
                <a:lnTo>
                  <a:pt x="70485" y="52070"/>
                </a:lnTo>
                <a:lnTo>
                  <a:pt x="2734945" y="1420495"/>
                </a:lnTo>
                <a:lnTo>
                  <a:pt x="2748279" y="1427480"/>
                </a:lnTo>
                <a:lnTo>
                  <a:pt x="2818765" y="1447800"/>
                </a:lnTo>
                <a:lnTo>
                  <a:pt x="2761615" y="1369060"/>
                </a:lnTo>
                <a:lnTo>
                  <a:pt x="2761615" y="1401445"/>
                </a:lnTo>
                <a:lnTo>
                  <a:pt x="2748279" y="1395095"/>
                </a:lnTo>
                <a:lnTo>
                  <a:pt x="83820" y="26670"/>
                </a:lnTo>
                <a:lnTo>
                  <a:pt x="70485" y="19685"/>
                </a:lnTo>
                <a:lnTo>
                  <a:pt x="0" y="0"/>
                </a:lnTo>
                <a:lnTo>
                  <a:pt x="57785" y="4572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07405" y="4196081"/>
            <a:ext cx="96520" cy="26669"/>
          </a:xfrm>
          <a:custGeom>
            <a:avLst/>
            <a:gdLst/>
            <a:ahLst/>
            <a:cxnLst/>
            <a:rect l="l" t="t" r="r" b="b"/>
            <a:pathLst>
              <a:path w="96520" h="26670">
                <a:moveTo>
                  <a:pt x="96520" y="635"/>
                </a:moveTo>
                <a:lnTo>
                  <a:pt x="0" y="0"/>
                </a:lnTo>
                <a:lnTo>
                  <a:pt x="70485" y="19685"/>
                </a:lnTo>
                <a:lnTo>
                  <a:pt x="83820" y="26670"/>
                </a:lnTo>
                <a:lnTo>
                  <a:pt x="96520" y="635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07406" y="4196081"/>
            <a:ext cx="70485" cy="78105"/>
          </a:xfrm>
          <a:custGeom>
            <a:avLst/>
            <a:gdLst/>
            <a:ahLst/>
            <a:cxnLst/>
            <a:rect l="l" t="t" r="r" b="b"/>
            <a:pathLst>
              <a:path w="70485" h="78104">
                <a:moveTo>
                  <a:pt x="57785" y="45720"/>
                </a:moveTo>
                <a:lnTo>
                  <a:pt x="0" y="0"/>
                </a:lnTo>
                <a:lnTo>
                  <a:pt x="57150" y="78105"/>
                </a:lnTo>
                <a:lnTo>
                  <a:pt x="70485" y="52070"/>
                </a:lnTo>
                <a:lnTo>
                  <a:pt x="57785" y="4572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9015" y="5616576"/>
            <a:ext cx="97154" cy="27305"/>
          </a:xfrm>
          <a:custGeom>
            <a:avLst/>
            <a:gdLst/>
            <a:ahLst/>
            <a:cxnLst/>
            <a:rect l="l" t="t" r="r" b="b"/>
            <a:pathLst>
              <a:path w="97154" h="27304">
                <a:moveTo>
                  <a:pt x="26669" y="6984"/>
                </a:moveTo>
                <a:lnTo>
                  <a:pt x="13334" y="0"/>
                </a:lnTo>
                <a:lnTo>
                  <a:pt x="0" y="26034"/>
                </a:lnTo>
                <a:lnTo>
                  <a:pt x="97154" y="27305"/>
                </a:lnTo>
                <a:lnTo>
                  <a:pt x="26669" y="698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55685" y="5565140"/>
            <a:ext cx="13335" cy="32384"/>
          </a:xfrm>
          <a:custGeom>
            <a:avLst/>
            <a:gdLst/>
            <a:ahLst/>
            <a:cxnLst/>
            <a:rect l="l" t="t" r="r" b="b"/>
            <a:pathLst>
              <a:path w="13335" h="32385">
                <a:moveTo>
                  <a:pt x="13335" y="0"/>
                </a:moveTo>
                <a:lnTo>
                  <a:pt x="0" y="26035"/>
                </a:lnTo>
                <a:lnTo>
                  <a:pt x="13335" y="32385"/>
                </a:lnTo>
                <a:lnTo>
                  <a:pt x="13335" y="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48215" y="4271010"/>
            <a:ext cx="97154" cy="26034"/>
          </a:xfrm>
          <a:custGeom>
            <a:avLst/>
            <a:gdLst/>
            <a:ahLst/>
            <a:cxnLst/>
            <a:rect l="l" t="t" r="r" b="b"/>
            <a:pathLst>
              <a:path w="97154" h="26035">
                <a:moveTo>
                  <a:pt x="26034" y="19050"/>
                </a:moveTo>
                <a:lnTo>
                  <a:pt x="97154" y="634"/>
                </a:lnTo>
                <a:lnTo>
                  <a:pt x="0" y="0"/>
                </a:lnTo>
                <a:lnTo>
                  <a:pt x="13334" y="26034"/>
                </a:lnTo>
                <a:lnTo>
                  <a:pt x="26034" y="19050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6605" y="5598795"/>
            <a:ext cx="96520" cy="45720"/>
          </a:xfrm>
          <a:custGeom>
            <a:avLst/>
            <a:gdLst/>
            <a:ahLst/>
            <a:cxnLst/>
            <a:rect l="l" t="t" r="r" b="b"/>
            <a:pathLst>
              <a:path w="96520" h="45720">
                <a:moveTo>
                  <a:pt x="71120" y="26034"/>
                </a:moveTo>
                <a:lnTo>
                  <a:pt x="58420" y="0"/>
                </a:lnTo>
                <a:lnTo>
                  <a:pt x="0" y="44449"/>
                </a:lnTo>
                <a:lnTo>
                  <a:pt x="96520" y="45719"/>
                </a:lnTo>
                <a:lnTo>
                  <a:pt x="71120" y="2603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73615" y="4316096"/>
            <a:ext cx="13334" cy="32385"/>
          </a:xfrm>
          <a:custGeom>
            <a:avLst/>
            <a:gdLst/>
            <a:ahLst/>
            <a:cxnLst/>
            <a:rect l="l" t="t" r="r" b="b"/>
            <a:pathLst>
              <a:path w="13334" h="32385">
                <a:moveTo>
                  <a:pt x="12700" y="32384"/>
                </a:moveTo>
                <a:lnTo>
                  <a:pt x="13334" y="0"/>
                </a:lnTo>
                <a:lnTo>
                  <a:pt x="0" y="6349"/>
                </a:lnTo>
                <a:lnTo>
                  <a:pt x="12700" y="3238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26606" y="4271645"/>
            <a:ext cx="2818765" cy="1372870"/>
          </a:xfrm>
          <a:custGeom>
            <a:avLst/>
            <a:gdLst/>
            <a:ahLst/>
            <a:cxnLst/>
            <a:rect l="l" t="t" r="r" b="b"/>
            <a:pathLst>
              <a:path w="2818765" h="1372870">
                <a:moveTo>
                  <a:pt x="2759710" y="76834"/>
                </a:moveTo>
                <a:lnTo>
                  <a:pt x="2818765" y="0"/>
                </a:lnTo>
                <a:lnTo>
                  <a:pt x="2747645" y="18414"/>
                </a:lnTo>
                <a:lnTo>
                  <a:pt x="2734945" y="25399"/>
                </a:lnTo>
                <a:lnTo>
                  <a:pt x="71755" y="1320799"/>
                </a:lnTo>
                <a:lnTo>
                  <a:pt x="58420" y="1294764"/>
                </a:lnTo>
                <a:lnTo>
                  <a:pt x="0" y="1371599"/>
                </a:lnTo>
                <a:lnTo>
                  <a:pt x="58420" y="1327149"/>
                </a:lnTo>
                <a:lnTo>
                  <a:pt x="71120" y="1353184"/>
                </a:lnTo>
                <a:lnTo>
                  <a:pt x="96520" y="1372869"/>
                </a:lnTo>
                <a:lnTo>
                  <a:pt x="83820" y="1346834"/>
                </a:lnTo>
                <a:lnTo>
                  <a:pt x="2747010" y="50799"/>
                </a:lnTo>
                <a:lnTo>
                  <a:pt x="2760345" y="44449"/>
                </a:lnTo>
                <a:lnTo>
                  <a:pt x="2759710" y="76834"/>
                </a:lnTo>
                <a:close/>
              </a:path>
            </a:pathLst>
          </a:custGeom>
          <a:solidFill>
            <a:srgbClr val="3333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87195" y="1155180"/>
            <a:ext cx="429425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Dis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ñ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lang="es-MX"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 malla (</a:t>
            </a:r>
            <a:r>
              <a:rPr lang="es-MX"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mesh</a:t>
            </a:r>
            <a:r>
              <a:rPr lang="es-MX"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9063" y="3731588"/>
            <a:ext cx="22867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4" dirty="0">
                <a:latin typeface="Times New Roman"/>
                <a:cs typeface="Times New Roman"/>
              </a:rPr>
              <a:t>P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4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ti</a:t>
            </a:r>
            <a:r>
              <a:rPr b="1" spc="4" dirty="0">
                <a:latin typeface="Times New Roman"/>
                <a:cs typeface="Times New Roman"/>
              </a:rPr>
              <a:t>a</a:t>
            </a:r>
            <a:r>
              <a:rPr b="1" spc="14" dirty="0">
                <a:latin typeface="Times New Roman"/>
                <a:cs typeface="Times New Roman"/>
              </a:rPr>
              <a:t>l</a:t>
            </a:r>
            <a:r>
              <a:rPr b="1" spc="-9" dirty="0">
                <a:latin typeface="Times New Roman"/>
                <a:cs typeface="Times New Roman"/>
              </a:rPr>
              <a:t>-</a:t>
            </a:r>
            <a:r>
              <a:rPr b="1" spc="4" dirty="0">
                <a:latin typeface="Times New Roman"/>
                <a:cs typeface="Times New Roman"/>
              </a:rPr>
              <a:t>Me</a:t>
            </a:r>
            <a:r>
              <a:rPr b="1" spc="-4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h</a:t>
            </a:r>
            <a:r>
              <a:rPr b="1" spc="-54" dirty="0">
                <a:latin typeface="Times New Roman"/>
                <a:cs typeface="Times New Roman"/>
              </a:rPr>
              <a:t> </a:t>
            </a:r>
            <a:r>
              <a:rPr b="1" spc="-179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opology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6022" y="6016699"/>
            <a:ext cx="20101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Fu</a:t>
            </a:r>
            <a:r>
              <a:rPr b="1" spc="4" dirty="0">
                <a:latin typeface="Times New Roman"/>
                <a:cs typeface="Times New Roman"/>
              </a:rPr>
              <a:t>ll-M</a:t>
            </a:r>
            <a:r>
              <a:rPr b="1" dirty="0">
                <a:latin typeface="Times New Roman"/>
                <a:cs typeface="Times New Roman"/>
              </a:rPr>
              <a:t>esh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169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op</a:t>
            </a:r>
            <a:r>
              <a:rPr b="1" spc="4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logy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5-13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6567170" y="2068195"/>
            <a:ext cx="1441450" cy="1575434"/>
          </a:xfrm>
          <a:custGeom>
            <a:avLst/>
            <a:gdLst/>
            <a:ahLst/>
            <a:cxnLst/>
            <a:rect l="l" t="t" r="r" b="b"/>
            <a:pathLst>
              <a:path w="1441450" h="1575434">
                <a:moveTo>
                  <a:pt x="1441450" y="1575434"/>
                </a:moveTo>
                <a:lnTo>
                  <a:pt x="0" y="0"/>
                </a:lnTo>
              </a:path>
            </a:pathLst>
          </a:custGeom>
          <a:ln w="3809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0876" y="2134236"/>
            <a:ext cx="2151379" cy="1510029"/>
          </a:xfrm>
          <a:custGeom>
            <a:avLst/>
            <a:gdLst/>
            <a:ahLst/>
            <a:cxnLst/>
            <a:rect l="l" t="t" r="r" b="b"/>
            <a:pathLst>
              <a:path w="2151379" h="1510029">
                <a:moveTo>
                  <a:pt x="2151379" y="1510029"/>
                </a:moveTo>
                <a:lnTo>
                  <a:pt x="0" y="0"/>
                </a:lnTo>
              </a:path>
            </a:pathLst>
          </a:custGeom>
          <a:ln w="38099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13145" y="2134236"/>
            <a:ext cx="401954" cy="1510029"/>
          </a:xfrm>
          <a:custGeom>
            <a:avLst/>
            <a:gdLst/>
            <a:ahLst/>
            <a:cxnLst/>
            <a:rect l="l" t="t" r="r" b="b"/>
            <a:pathLst>
              <a:path w="401954" h="1510029">
                <a:moveTo>
                  <a:pt x="0" y="1510029"/>
                </a:moveTo>
                <a:lnTo>
                  <a:pt x="401954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7830" y="2084070"/>
            <a:ext cx="2200274" cy="1622424"/>
          </a:xfrm>
          <a:custGeom>
            <a:avLst/>
            <a:gdLst/>
            <a:ahLst/>
            <a:cxnLst/>
            <a:rect l="l" t="t" r="r" b="b"/>
            <a:pathLst>
              <a:path w="2200274" h="1622425">
                <a:moveTo>
                  <a:pt x="0" y="1622424"/>
                </a:moveTo>
                <a:lnTo>
                  <a:pt x="2200274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0506" y="2068195"/>
            <a:ext cx="1506855" cy="1575434"/>
          </a:xfrm>
          <a:custGeom>
            <a:avLst/>
            <a:gdLst/>
            <a:ahLst/>
            <a:cxnLst/>
            <a:rect l="l" t="t" r="r" b="b"/>
            <a:pathLst>
              <a:path w="1506855" h="1575434">
                <a:moveTo>
                  <a:pt x="0" y="1575434"/>
                </a:moveTo>
                <a:lnTo>
                  <a:pt x="1506855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63565" y="2084071"/>
            <a:ext cx="397510" cy="1470025"/>
          </a:xfrm>
          <a:custGeom>
            <a:avLst/>
            <a:gdLst/>
            <a:ahLst/>
            <a:cxnLst/>
            <a:rect l="l" t="t" r="r" b="b"/>
            <a:pathLst>
              <a:path w="397510" h="1470025">
                <a:moveTo>
                  <a:pt x="397510" y="1470025"/>
                </a:move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21990" y="3684270"/>
            <a:ext cx="882015" cy="1678940"/>
          </a:xfrm>
          <a:custGeom>
            <a:avLst/>
            <a:gdLst/>
            <a:ahLst/>
            <a:cxnLst/>
            <a:rect l="l" t="t" r="r" b="b"/>
            <a:pathLst>
              <a:path w="882015" h="1678940">
                <a:moveTo>
                  <a:pt x="0" y="1678939"/>
                </a:moveTo>
                <a:lnTo>
                  <a:pt x="882015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0260" y="3747770"/>
            <a:ext cx="2573654" cy="1752600"/>
          </a:xfrm>
          <a:custGeom>
            <a:avLst/>
            <a:gdLst/>
            <a:ahLst/>
            <a:cxnLst/>
            <a:rect l="l" t="t" r="r" b="b"/>
            <a:pathLst>
              <a:path w="2573654" h="1752600">
                <a:moveTo>
                  <a:pt x="0" y="1752599"/>
                </a:moveTo>
                <a:lnTo>
                  <a:pt x="2573654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12759" y="3684271"/>
            <a:ext cx="901700" cy="1680845"/>
          </a:xfrm>
          <a:custGeom>
            <a:avLst/>
            <a:gdLst/>
            <a:ahLst/>
            <a:cxnLst/>
            <a:rect l="l" t="t" r="r" b="b"/>
            <a:pathLst>
              <a:path w="901700" h="1680845">
                <a:moveTo>
                  <a:pt x="901700" y="1680844"/>
                </a:move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89675" y="3761741"/>
            <a:ext cx="2597784" cy="1750695"/>
          </a:xfrm>
          <a:custGeom>
            <a:avLst/>
            <a:gdLst/>
            <a:ahLst/>
            <a:cxnLst/>
            <a:rect l="l" t="t" r="r" b="b"/>
            <a:pathLst>
              <a:path w="2597784" h="1750695">
                <a:moveTo>
                  <a:pt x="2597784" y="1750695"/>
                </a:move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0636" y="3761740"/>
            <a:ext cx="377825" cy="1677670"/>
          </a:xfrm>
          <a:custGeom>
            <a:avLst/>
            <a:gdLst/>
            <a:ahLst/>
            <a:cxnLst/>
            <a:rect l="l" t="t" r="r" b="b"/>
            <a:pathLst>
              <a:path w="377825" h="1677670">
                <a:moveTo>
                  <a:pt x="0" y="1677670"/>
                </a:moveTo>
                <a:lnTo>
                  <a:pt x="377825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45861" y="3808730"/>
            <a:ext cx="1259839" cy="1781175"/>
          </a:xfrm>
          <a:custGeom>
            <a:avLst/>
            <a:gdLst/>
            <a:ahLst/>
            <a:cxnLst/>
            <a:rect l="l" t="t" r="r" b="b"/>
            <a:pathLst>
              <a:path w="1259839" h="1781175">
                <a:moveTo>
                  <a:pt x="1259839" y="1781175"/>
                </a:moveTo>
                <a:lnTo>
                  <a:pt x="0" y="0"/>
                </a:lnTo>
              </a:path>
            </a:pathLst>
          </a:custGeom>
          <a:ln w="38099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1586" y="3372486"/>
            <a:ext cx="4533899" cy="2425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1801" y="5462271"/>
            <a:ext cx="694689" cy="278765"/>
          </a:xfrm>
          <a:custGeom>
            <a:avLst/>
            <a:gdLst/>
            <a:ahLst/>
            <a:cxnLst/>
            <a:rect l="l" t="t" r="r" b="b"/>
            <a:pathLst>
              <a:path w="694689" h="278764">
                <a:moveTo>
                  <a:pt x="694689" y="139064"/>
                </a:moveTo>
                <a:lnTo>
                  <a:pt x="693419" y="127634"/>
                </a:lnTo>
                <a:lnTo>
                  <a:pt x="690244" y="116839"/>
                </a:lnTo>
                <a:lnTo>
                  <a:pt x="676910" y="95249"/>
                </a:lnTo>
                <a:lnTo>
                  <a:pt x="655955" y="74929"/>
                </a:lnTo>
                <a:lnTo>
                  <a:pt x="628014" y="57149"/>
                </a:lnTo>
                <a:lnTo>
                  <a:pt x="593089" y="40639"/>
                </a:lnTo>
                <a:lnTo>
                  <a:pt x="552450" y="26669"/>
                </a:lnTo>
                <a:lnTo>
                  <a:pt x="530225" y="20319"/>
                </a:lnTo>
                <a:lnTo>
                  <a:pt x="506730" y="15239"/>
                </a:lnTo>
                <a:lnTo>
                  <a:pt x="482600" y="10794"/>
                </a:lnTo>
                <a:lnTo>
                  <a:pt x="457200" y="6984"/>
                </a:lnTo>
                <a:lnTo>
                  <a:pt x="430530" y="3809"/>
                </a:lnTo>
                <a:lnTo>
                  <a:pt x="403860" y="1269"/>
                </a:lnTo>
                <a:lnTo>
                  <a:pt x="375919" y="0"/>
                </a:lnTo>
                <a:lnTo>
                  <a:pt x="318769" y="0"/>
                </a:lnTo>
                <a:lnTo>
                  <a:pt x="290830" y="1269"/>
                </a:lnTo>
                <a:lnTo>
                  <a:pt x="263525" y="3809"/>
                </a:lnTo>
                <a:lnTo>
                  <a:pt x="237489" y="6984"/>
                </a:lnTo>
                <a:lnTo>
                  <a:pt x="212089" y="10794"/>
                </a:lnTo>
                <a:lnTo>
                  <a:pt x="187325" y="15239"/>
                </a:lnTo>
                <a:lnTo>
                  <a:pt x="164465" y="20319"/>
                </a:lnTo>
                <a:lnTo>
                  <a:pt x="142240" y="26669"/>
                </a:lnTo>
                <a:lnTo>
                  <a:pt x="101600" y="40639"/>
                </a:lnTo>
                <a:lnTo>
                  <a:pt x="66675" y="57149"/>
                </a:lnTo>
                <a:lnTo>
                  <a:pt x="38734" y="74929"/>
                </a:lnTo>
                <a:lnTo>
                  <a:pt x="17144" y="95249"/>
                </a:lnTo>
                <a:lnTo>
                  <a:pt x="4444" y="116839"/>
                </a:lnTo>
                <a:lnTo>
                  <a:pt x="0" y="139064"/>
                </a:lnTo>
                <a:lnTo>
                  <a:pt x="634" y="150494"/>
                </a:lnTo>
                <a:lnTo>
                  <a:pt x="9525" y="172719"/>
                </a:lnTo>
                <a:lnTo>
                  <a:pt x="27305" y="193674"/>
                </a:lnTo>
                <a:lnTo>
                  <a:pt x="52069" y="212724"/>
                </a:lnTo>
                <a:lnTo>
                  <a:pt x="83184" y="229869"/>
                </a:lnTo>
                <a:lnTo>
                  <a:pt x="121284" y="245109"/>
                </a:lnTo>
                <a:lnTo>
                  <a:pt x="164465" y="257809"/>
                </a:lnTo>
                <a:lnTo>
                  <a:pt x="187325" y="263524"/>
                </a:lnTo>
                <a:lnTo>
                  <a:pt x="212089" y="267969"/>
                </a:lnTo>
                <a:lnTo>
                  <a:pt x="237489" y="271779"/>
                </a:lnTo>
                <a:lnTo>
                  <a:pt x="263525" y="274954"/>
                </a:lnTo>
                <a:lnTo>
                  <a:pt x="290830" y="276859"/>
                </a:lnTo>
                <a:lnTo>
                  <a:pt x="318769" y="278129"/>
                </a:lnTo>
                <a:lnTo>
                  <a:pt x="347344" y="278764"/>
                </a:lnTo>
                <a:lnTo>
                  <a:pt x="375919" y="278129"/>
                </a:lnTo>
                <a:lnTo>
                  <a:pt x="403860" y="276859"/>
                </a:lnTo>
                <a:lnTo>
                  <a:pt x="430530" y="274954"/>
                </a:lnTo>
                <a:lnTo>
                  <a:pt x="457200" y="271779"/>
                </a:lnTo>
                <a:lnTo>
                  <a:pt x="482600" y="267969"/>
                </a:lnTo>
                <a:lnTo>
                  <a:pt x="506730" y="263524"/>
                </a:lnTo>
                <a:lnTo>
                  <a:pt x="530225" y="257809"/>
                </a:lnTo>
                <a:lnTo>
                  <a:pt x="573405" y="245109"/>
                </a:lnTo>
                <a:lnTo>
                  <a:pt x="610869" y="229869"/>
                </a:lnTo>
                <a:lnTo>
                  <a:pt x="642619" y="212724"/>
                </a:lnTo>
                <a:lnTo>
                  <a:pt x="667385" y="193674"/>
                </a:lnTo>
                <a:lnTo>
                  <a:pt x="684530" y="172719"/>
                </a:lnTo>
                <a:lnTo>
                  <a:pt x="693419" y="150494"/>
                </a:lnTo>
                <a:lnTo>
                  <a:pt x="694689" y="1390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5975" y="5734050"/>
            <a:ext cx="67944" cy="6984"/>
          </a:xfrm>
          <a:custGeom>
            <a:avLst/>
            <a:gdLst/>
            <a:ahLst/>
            <a:cxnLst/>
            <a:rect l="l" t="t" r="r" b="b"/>
            <a:pathLst>
              <a:path w="67944" h="6985">
                <a:moveTo>
                  <a:pt x="30480" y="0"/>
                </a:moveTo>
                <a:lnTo>
                  <a:pt x="0" y="6984"/>
                </a:lnTo>
                <a:lnTo>
                  <a:pt x="30480" y="6984"/>
                </a:lnTo>
                <a:lnTo>
                  <a:pt x="67944" y="0"/>
                </a:lnTo>
                <a:lnTo>
                  <a:pt x="3048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5976" y="5462270"/>
            <a:ext cx="154939" cy="21590"/>
          </a:xfrm>
          <a:custGeom>
            <a:avLst/>
            <a:gdLst/>
            <a:ahLst/>
            <a:cxnLst/>
            <a:rect l="l" t="t" r="r" b="b"/>
            <a:pathLst>
              <a:path w="154939" h="21589">
                <a:moveTo>
                  <a:pt x="30480" y="6984"/>
                </a:moveTo>
                <a:lnTo>
                  <a:pt x="67944" y="6984"/>
                </a:lnTo>
                <a:lnTo>
                  <a:pt x="99060" y="14604"/>
                </a:lnTo>
                <a:lnTo>
                  <a:pt x="123825" y="21589"/>
                </a:lnTo>
                <a:lnTo>
                  <a:pt x="154939" y="21589"/>
                </a:lnTo>
                <a:lnTo>
                  <a:pt x="130175" y="14604"/>
                </a:lnTo>
                <a:lnTo>
                  <a:pt x="99060" y="6984"/>
                </a:lnTo>
                <a:lnTo>
                  <a:pt x="67944" y="0"/>
                </a:lnTo>
                <a:lnTo>
                  <a:pt x="0" y="0"/>
                </a:lnTo>
                <a:lnTo>
                  <a:pt x="30480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24556" y="5652771"/>
            <a:ext cx="217169" cy="80645"/>
          </a:xfrm>
          <a:custGeom>
            <a:avLst/>
            <a:gdLst/>
            <a:ahLst/>
            <a:cxnLst/>
            <a:rect l="l" t="t" r="r" b="b"/>
            <a:pathLst>
              <a:path w="217169" h="80645">
                <a:moveTo>
                  <a:pt x="61594" y="73024"/>
                </a:moveTo>
                <a:lnTo>
                  <a:pt x="86359" y="66039"/>
                </a:lnTo>
                <a:lnTo>
                  <a:pt x="117475" y="58419"/>
                </a:lnTo>
                <a:lnTo>
                  <a:pt x="142239" y="50799"/>
                </a:lnTo>
                <a:lnTo>
                  <a:pt x="167005" y="36194"/>
                </a:lnTo>
                <a:lnTo>
                  <a:pt x="186055" y="29209"/>
                </a:lnTo>
                <a:lnTo>
                  <a:pt x="204469" y="14604"/>
                </a:lnTo>
                <a:lnTo>
                  <a:pt x="217169" y="0"/>
                </a:lnTo>
                <a:lnTo>
                  <a:pt x="198119" y="14604"/>
                </a:lnTo>
                <a:lnTo>
                  <a:pt x="186055" y="21589"/>
                </a:lnTo>
                <a:lnTo>
                  <a:pt x="161289" y="36194"/>
                </a:lnTo>
                <a:lnTo>
                  <a:pt x="142239" y="43814"/>
                </a:lnTo>
                <a:lnTo>
                  <a:pt x="111125" y="50799"/>
                </a:lnTo>
                <a:lnTo>
                  <a:pt x="86359" y="58419"/>
                </a:lnTo>
                <a:lnTo>
                  <a:pt x="55244" y="66039"/>
                </a:lnTo>
                <a:lnTo>
                  <a:pt x="30480" y="73024"/>
                </a:lnTo>
                <a:lnTo>
                  <a:pt x="0" y="80644"/>
                </a:lnTo>
                <a:lnTo>
                  <a:pt x="30480" y="80644"/>
                </a:lnTo>
                <a:lnTo>
                  <a:pt x="61594" y="7302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11551" y="5483860"/>
            <a:ext cx="130175" cy="66040"/>
          </a:xfrm>
          <a:custGeom>
            <a:avLst/>
            <a:gdLst/>
            <a:ahLst/>
            <a:cxnLst/>
            <a:rect l="l" t="t" r="r" b="b"/>
            <a:pathLst>
              <a:path w="130175" h="66039">
                <a:moveTo>
                  <a:pt x="0" y="0"/>
                </a:moveTo>
                <a:lnTo>
                  <a:pt x="24764" y="6984"/>
                </a:lnTo>
                <a:lnTo>
                  <a:pt x="55244" y="21589"/>
                </a:lnTo>
                <a:lnTo>
                  <a:pt x="74294" y="29209"/>
                </a:lnTo>
                <a:lnTo>
                  <a:pt x="99060" y="43814"/>
                </a:lnTo>
                <a:lnTo>
                  <a:pt x="111125" y="50799"/>
                </a:lnTo>
                <a:lnTo>
                  <a:pt x="130175" y="66039"/>
                </a:lnTo>
                <a:lnTo>
                  <a:pt x="117475" y="50799"/>
                </a:lnTo>
                <a:lnTo>
                  <a:pt x="99060" y="36194"/>
                </a:lnTo>
                <a:lnTo>
                  <a:pt x="80644" y="29209"/>
                </a:lnTo>
                <a:lnTo>
                  <a:pt x="55244" y="14604"/>
                </a:lnTo>
                <a:lnTo>
                  <a:pt x="30480" y="6984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41725" y="5631181"/>
            <a:ext cx="18414" cy="21589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5"/>
                </a:moveTo>
                <a:lnTo>
                  <a:pt x="0" y="21590"/>
                </a:lnTo>
                <a:lnTo>
                  <a:pt x="12064" y="14605"/>
                </a:lnTo>
                <a:lnTo>
                  <a:pt x="18414" y="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41725" y="5549900"/>
            <a:ext cx="18414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4"/>
                </a:moveTo>
                <a:lnTo>
                  <a:pt x="0" y="0"/>
                </a:lnTo>
                <a:lnTo>
                  <a:pt x="12064" y="14605"/>
                </a:lnTo>
                <a:lnTo>
                  <a:pt x="18414" y="21590"/>
                </a:lnTo>
                <a:lnTo>
                  <a:pt x="12064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71800" y="5513705"/>
            <a:ext cx="80644" cy="175894"/>
          </a:xfrm>
          <a:custGeom>
            <a:avLst/>
            <a:gdLst/>
            <a:ahLst/>
            <a:cxnLst/>
            <a:rect l="l" t="t" r="r" b="b"/>
            <a:pathLst>
              <a:path w="80644" h="175895">
                <a:moveTo>
                  <a:pt x="0" y="73025"/>
                </a:moveTo>
                <a:lnTo>
                  <a:pt x="0" y="102235"/>
                </a:lnTo>
                <a:lnTo>
                  <a:pt x="5715" y="117475"/>
                </a:lnTo>
                <a:lnTo>
                  <a:pt x="12065" y="132080"/>
                </a:lnTo>
                <a:lnTo>
                  <a:pt x="24765" y="139065"/>
                </a:lnTo>
                <a:lnTo>
                  <a:pt x="36830" y="153670"/>
                </a:lnTo>
                <a:lnTo>
                  <a:pt x="55244" y="168910"/>
                </a:lnTo>
                <a:lnTo>
                  <a:pt x="80644" y="175895"/>
                </a:lnTo>
                <a:lnTo>
                  <a:pt x="61594" y="161290"/>
                </a:lnTo>
                <a:lnTo>
                  <a:pt x="43180" y="153670"/>
                </a:lnTo>
                <a:lnTo>
                  <a:pt x="30480" y="139065"/>
                </a:lnTo>
                <a:lnTo>
                  <a:pt x="18415" y="124460"/>
                </a:lnTo>
                <a:lnTo>
                  <a:pt x="12065" y="117475"/>
                </a:lnTo>
                <a:lnTo>
                  <a:pt x="5715" y="102235"/>
                </a:lnTo>
                <a:lnTo>
                  <a:pt x="5715" y="73025"/>
                </a:lnTo>
                <a:lnTo>
                  <a:pt x="12065" y="58420"/>
                </a:lnTo>
                <a:lnTo>
                  <a:pt x="18415" y="50800"/>
                </a:lnTo>
                <a:lnTo>
                  <a:pt x="30480" y="36195"/>
                </a:lnTo>
                <a:lnTo>
                  <a:pt x="43180" y="21590"/>
                </a:lnTo>
                <a:lnTo>
                  <a:pt x="61594" y="14605"/>
                </a:lnTo>
                <a:lnTo>
                  <a:pt x="80644" y="0"/>
                </a:lnTo>
                <a:lnTo>
                  <a:pt x="55244" y="6985"/>
                </a:lnTo>
                <a:lnTo>
                  <a:pt x="36830" y="21590"/>
                </a:lnTo>
                <a:lnTo>
                  <a:pt x="24765" y="36195"/>
                </a:lnTo>
                <a:lnTo>
                  <a:pt x="12065" y="43815"/>
                </a:lnTo>
                <a:lnTo>
                  <a:pt x="5715" y="58420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52445" y="5491481"/>
            <a:ext cx="49530" cy="21589"/>
          </a:xfrm>
          <a:custGeom>
            <a:avLst/>
            <a:gdLst/>
            <a:ahLst/>
            <a:cxnLst/>
            <a:rect l="l" t="t" r="r" b="b"/>
            <a:pathLst>
              <a:path w="49530" h="21589">
                <a:moveTo>
                  <a:pt x="18415" y="6985"/>
                </a:moveTo>
                <a:lnTo>
                  <a:pt x="0" y="21590"/>
                </a:lnTo>
                <a:lnTo>
                  <a:pt x="24765" y="14605"/>
                </a:lnTo>
                <a:lnTo>
                  <a:pt x="49530" y="0"/>
                </a:lnTo>
                <a:lnTo>
                  <a:pt x="1841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52446" y="5689601"/>
            <a:ext cx="167005" cy="43815"/>
          </a:xfrm>
          <a:custGeom>
            <a:avLst/>
            <a:gdLst/>
            <a:ahLst/>
            <a:cxnLst/>
            <a:rect l="l" t="t" r="r" b="b"/>
            <a:pathLst>
              <a:path w="167005" h="43814">
                <a:moveTo>
                  <a:pt x="0" y="0"/>
                </a:moveTo>
                <a:lnTo>
                  <a:pt x="18415" y="14605"/>
                </a:lnTo>
                <a:lnTo>
                  <a:pt x="49530" y="21590"/>
                </a:lnTo>
                <a:lnTo>
                  <a:pt x="74295" y="29209"/>
                </a:lnTo>
                <a:lnTo>
                  <a:pt x="105410" y="36194"/>
                </a:lnTo>
                <a:lnTo>
                  <a:pt x="136525" y="43815"/>
                </a:lnTo>
                <a:lnTo>
                  <a:pt x="167005" y="43815"/>
                </a:lnTo>
                <a:lnTo>
                  <a:pt x="136525" y="36194"/>
                </a:lnTo>
                <a:lnTo>
                  <a:pt x="105410" y="29209"/>
                </a:lnTo>
                <a:lnTo>
                  <a:pt x="80645" y="21590"/>
                </a:lnTo>
                <a:lnTo>
                  <a:pt x="49530" y="14605"/>
                </a:lnTo>
                <a:lnTo>
                  <a:pt x="24765" y="6984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19450" y="5734050"/>
            <a:ext cx="61594" cy="6984"/>
          </a:xfrm>
          <a:custGeom>
            <a:avLst/>
            <a:gdLst/>
            <a:ahLst/>
            <a:cxnLst/>
            <a:rect l="l" t="t" r="r" b="b"/>
            <a:pathLst>
              <a:path w="61594" h="6985">
                <a:moveTo>
                  <a:pt x="30480" y="0"/>
                </a:moveTo>
                <a:lnTo>
                  <a:pt x="0" y="0"/>
                </a:lnTo>
                <a:lnTo>
                  <a:pt x="30480" y="6984"/>
                </a:lnTo>
                <a:lnTo>
                  <a:pt x="61594" y="6984"/>
                </a:lnTo>
                <a:lnTo>
                  <a:pt x="3048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01976" y="5462270"/>
            <a:ext cx="179705" cy="29210"/>
          </a:xfrm>
          <a:custGeom>
            <a:avLst/>
            <a:gdLst/>
            <a:ahLst/>
            <a:cxnLst/>
            <a:rect l="l" t="t" r="r" b="b"/>
            <a:pathLst>
              <a:path w="179705" h="29210">
                <a:moveTo>
                  <a:pt x="30480" y="21589"/>
                </a:moveTo>
                <a:lnTo>
                  <a:pt x="55244" y="21589"/>
                </a:lnTo>
                <a:lnTo>
                  <a:pt x="86360" y="14604"/>
                </a:lnTo>
                <a:lnTo>
                  <a:pt x="117475" y="6984"/>
                </a:lnTo>
                <a:lnTo>
                  <a:pt x="148589" y="6984"/>
                </a:lnTo>
                <a:lnTo>
                  <a:pt x="179705" y="0"/>
                </a:lnTo>
                <a:lnTo>
                  <a:pt x="117475" y="0"/>
                </a:lnTo>
                <a:lnTo>
                  <a:pt x="86360" y="6984"/>
                </a:lnTo>
                <a:lnTo>
                  <a:pt x="55244" y="14604"/>
                </a:lnTo>
                <a:lnTo>
                  <a:pt x="24765" y="21589"/>
                </a:lnTo>
                <a:lnTo>
                  <a:pt x="0" y="29209"/>
                </a:lnTo>
                <a:lnTo>
                  <a:pt x="30480" y="2158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71801" y="5403216"/>
            <a:ext cx="694689" cy="198119"/>
          </a:xfrm>
          <a:custGeom>
            <a:avLst/>
            <a:gdLst/>
            <a:ahLst/>
            <a:cxnLst/>
            <a:rect l="l" t="t" r="r" b="b"/>
            <a:pathLst>
              <a:path w="694689" h="198119">
                <a:moveTo>
                  <a:pt x="0" y="198120"/>
                </a:moveTo>
                <a:lnTo>
                  <a:pt x="694689" y="198120"/>
                </a:lnTo>
                <a:lnTo>
                  <a:pt x="694689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71801" y="5263516"/>
            <a:ext cx="694689" cy="278765"/>
          </a:xfrm>
          <a:custGeom>
            <a:avLst/>
            <a:gdLst/>
            <a:ahLst/>
            <a:cxnLst/>
            <a:rect l="l" t="t" r="r" b="b"/>
            <a:pathLst>
              <a:path w="694689" h="278764">
                <a:moveTo>
                  <a:pt x="694689" y="139065"/>
                </a:moveTo>
                <a:lnTo>
                  <a:pt x="693419" y="127635"/>
                </a:lnTo>
                <a:lnTo>
                  <a:pt x="690244" y="116840"/>
                </a:lnTo>
                <a:lnTo>
                  <a:pt x="676910" y="95250"/>
                </a:lnTo>
                <a:lnTo>
                  <a:pt x="655955" y="74930"/>
                </a:lnTo>
                <a:lnTo>
                  <a:pt x="628014" y="57150"/>
                </a:lnTo>
                <a:lnTo>
                  <a:pt x="593089" y="40640"/>
                </a:lnTo>
                <a:lnTo>
                  <a:pt x="552450" y="26670"/>
                </a:lnTo>
                <a:lnTo>
                  <a:pt x="530225" y="20320"/>
                </a:lnTo>
                <a:lnTo>
                  <a:pt x="506730" y="15240"/>
                </a:lnTo>
                <a:lnTo>
                  <a:pt x="482600" y="10795"/>
                </a:lnTo>
                <a:lnTo>
                  <a:pt x="457200" y="6985"/>
                </a:lnTo>
                <a:lnTo>
                  <a:pt x="430530" y="3810"/>
                </a:lnTo>
                <a:lnTo>
                  <a:pt x="403860" y="1270"/>
                </a:lnTo>
                <a:lnTo>
                  <a:pt x="375919" y="0"/>
                </a:lnTo>
                <a:lnTo>
                  <a:pt x="318769" y="0"/>
                </a:lnTo>
                <a:lnTo>
                  <a:pt x="290830" y="1270"/>
                </a:lnTo>
                <a:lnTo>
                  <a:pt x="263525" y="3810"/>
                </a:lnTo>
                <a:lnTo>
                  <a:pt x="237489" y="6985"/>
                </a:lnTo>
                <a:lnTo>
                  <a:pt x="212089" y="10795"/>
                </a:lnTo>
                <a:lnTo>
                  <a:pt x="187325" y="15240"/>
                </a:lnTo>
                <a:lnTo>
                  <a:pt x="164465" y="20320"/>
                </a:lnTo>
                <a:lnTo>
                  <a:pt x="142240" y="26670"/>
                </a:lnTo>
                <a:lnTo>
                  <a:pt x="101600" y="40640"/>
                </a:lnTo>
                <a:lnTo>
                  <a:pt x="66675" y="57150"/>
                </a:lnTo>
                <a:lnTo>
                  <a:pt x="38734" y="74930"/>
                </a:lnTo>
                <a:lnTo>
                  <a:pt x="17144" y="95250"/>
                </a:lnTo>
                <a:lnTo>
                  <a:pt x="4444" y="116840"/>
                </a:lnTo>
                <a:lnTo>
                  <a:pt x="0" y="139065"/>
                </a:lnTo>
                <a:lnTo>
                  <a:pt x="634" y="150495"/>
                </a:lnTo>
                <a:lnTo>
                  <a:pt x="9525" y="172720"/>
                </a:lnTo>
                <a:lnTo>
                  <a:pt x="27305" y="193675"/>
                </a:lnTo>
                <a:lnTo>
                  <a:pt x="52069" y="212725"/>
                </a:lnTo>
                <a:lnTo>
                  <a:pt x="83184" y="229870"/>
                </a:lnTo>
                <a:lnTo>
                  <a:pt x="121284" y="245110"/>
                </a:lnTo>
                <a:lnTo>
                  <a:pt x="164465" y="257810"/>
                </a:lnTo>
                <a:lnTo>
                  <a:pt x="187325" y="263525"/>
                </a:lnTo>
                <a:lnTo>
                  <a:pt x="212089" y="267970"/>
                </a:lnTo>
                <a:lnTo>
                  <a:pt x="237489" y="271780"/>
                </a:lnTo>
                <a:lnTo>
                  <a:pt x="263525" y="274955"/>
                </a:lnTo>
                <a:lnTo>
                  <a:pt x="290830" y="276860"/>
                </a:lnTo>
                <a:lnTo>
                  <a:pt x="318769" y="278130"/>
                </a:lnTo>
                <a:lnTo>
                  <a:pt x="347344" y="278765"/>
                </a:lnTo>
                <a:lnTo>
                  <a:pt x="375919" y="278130"/>
                </a:lnTo>
                <a:lnTo>
                  <a:pt x="403860" y="276860"/>
                </a:lnTo>
                <a:lnTo>
                  <a:pt x="430530" y="274955"/>
                </a:lnTo>
                <a:lnTo>
                  <a:pt x="457200" y="271780"/>
                </a:lnTo>
                <a:lnTo>
                  <a:pt x="482600" y="267970"/>
                </a:lnTo>
                <a:lnTo>
                  <a:pt x="506730" y="263525"/>
                </a:lnTo>
                <a:lnTo>
                  <a:pt x="530225" y="257810"/>
                </a:lnTo>
                <a:lnTo>
                  <a:pt x="573405" y="245110"/>
                </a:lnTo>
                <a:lnTo>
                  <a:pt x="610869" y="229870"/>
                </a:lnTo>
                <a:lnTo>
                  <a:pt x="642619" y="212725"/>
                </a:lnTo>
                <a:lnTo>
                  <a:pt x="667385" y="193675"/>
                </a:lnTo>
                <a:lnTo>
                  <a:pt x="684530" y="172720"/>
                </a:lnTo>
                <a:lnTo>
                  <a:pt x="693419" y="150495"/>
                </a:lnTo>
                <a:lnTo>
                  <a:pt x="694689" y="13906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24556" y="5271136"/>
            <a:ext cx="142239" cy="36195"/>
          </a:xfrm>
          <a:custGeom>
            <a:avLst/>
            <a:gdLst/>
            <a:ahLst/>
            <a:cxnLst/>
            <a:rect l="l" t="t" r="r" b="b"/>
            <a:pathLst>
              <a:path w="142239" h="36195">
                <a:moveTo>
                  <a:pt x="0" y="0"/>
                </a:moveTo>
                <a:lnTo>
                  <a:pt x="30480" y="6984"/>
                </a:lnTo>
                <a:lnTo>
                  <a:pt x="55244" y="14604"/>
                </a:lnTo>
                <a:lnTo>
                  <a:pt x="86359" y="21589"/>
                </a:lnTo>
                <a:lnTo>
                  <a:pt x="111125" y="29209"/>
                </a:lnTo>
                <a:lnTo>
                  <a:pt x="142239" y="36194"/>
                </a:lnTo>
                <a:lnTo>
                  <a:pt x="117475" y="21589"/>
                </a:lnTo>
                <a:lnTo>
                  <a:pt x="86359" y="14604"/>
                </a:lnTo>
                <a:lnTo>
                  <a:pt x="61594" y="6984"/>
                </a:lnTo>
                <a:lnTo>
                  <a:pt x="30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67430" y="5307965"/>
            <a:ext cx="43180" cy="21590"/>
          </a:xfrm>
          <a:custGeom>
            <a:avLst/>
            <a:gdLst/>
            <a:ahLst/>
            <a:cxnLst/>
            <a:rect l="l" t="t" r="r" b="b"/>
            <a:pathLst>
              <a:path w="43180" h="21589">
                <a:moveTo>
                  <a:pt x="24764" y="6985"/>
                </a:moveTo>
                <a:lnTo>
                  <a:pt x="0" y="0"/>
                </a:lnTo>
                <a:lnTo>
                  <a:pt x="18414" y="6985"/>
                </a:lnTo>
                <a:lnTo>
                  <a:pt x="43180" y="21590"/>
                </a:lnTo>
                <a:lnTo>
                  <a:pt x="247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24556" y="5454650"/>
            <a:ext cx="217169" cy="80644"/>
          </a:xfrm>
          <a:custGeom>
            <a:avLst/>
            <a:gdLst/>
            <a:ahLst/>
            <a:cxnLst/>
            <a:rect l="l" t="t" r="r" b="b"/>
            <a:pathLst>
              <a:path w="217169" h="80645">
                <a:moveTo>
                  <a:pt x="61594" y="73025"/>
                </a:moveTo>
                <a:lnTo>
                  <a:pt x="86359" y="66040"/>
                </a:lnTo>
                <a:lnTo>
                  <a:pt x="117475" y="58419"/>
                </a:lnTo>
                <a:lnTo>
                  <a:pt x="142239" y="50800"/>
                </a:lnTo>
                <a:lnTo>
                  <a:pt x="167005" y="36194"/>
                </a:lnTo>
                <a:lnTo>
                  <a:pt x="186055" y="29209"/>
                </a:lnTo>
                <a:lnTo>
                  <a:pt x="204469" y="14605"/>
                </a:lnTo>
                <a:lnTo>
                  <a:pt x="217169" y="0"/>
                </a:lnTo>
                <a:lnTo>
                  <a:pt x="198119" y="14605"/>
                </a:lnTo>
                <a:lnTo>
                  <a:pt x="186055" y="21590"/>
                </a:lnTo>
                <a:lnTo>
                  <a:pt x="161289" y="36194"/>
                </a:lnTo>
                <a:lnTo>
                  <a:pt x="142239" y="43815"/>
                </a:lnTo>
                <a:lnTo>
                  <a:pt x="111125" y="50800"/>
                </a:lnTo>
                <a:lnTo>
                  <a:pt x="86359" y="58419"/>
                </a:lnTo>
                <a:lnTo>
                  <a:pt x="55244" y="66040"/>
                </a:lnTo>
                <a:lnTo>
                  <a:pt x="30480" y="73025"/>
                </a:lnTo>
                <a:lnTo>
                  <a:pt x="0" y="80644"/>
                </a:lnTo>
                <a:lnTo>
                  <a:pt x="30480" y="80644"/>
                </a:lnTo>
                <a:lnTo>
                  <a:pt x="61594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10611" y="5329556"/>
            <a:ext cx="30479" cy="21589"/>
          </a:xfrm>
          <a:custGeom>
            <a:avLst/>
            <a:gdLst/>
            <a:ahLst/>
            <a:cxnLst/>
            <a:rect l="l" t="t" r="r" b="b"/>
            <a:pathLst>
              <a:path w="30479" h="21589">
                <a:moveTo>
                  <a:pt x="18414" y="6985"/>
                </a:moveTo>
                <a:lnTo>
                  <a:pt x="0" y="0"/>
                </a:lnTo>
                <a:lnTo>
                  <a:pt x="12064" y="6985"/>
                </a:lnTo>
                <a:lnTo>
                  <a:pt x="30479" y="21590"/>
                </a:lnTo>
                <a:lnTo>
                  <a:pt x="1841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41725" y="5432425"/>
            <a:ext cx="18414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4"/>
                </a:moveTo>
                <a:lnTo>
                  <a:pt x="0" y="21590"/>
                </a:lnTo>
                <a:lnTo>
                  <a:pt x="12064" y="14605"/>
                </a:lnTo>
                <a:lnTo>
                  <a:pt x="18414" y="0"/>
                </a:lnTo>
                <a:lnTo>
                  <a:pt x="12064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41725" y="5351781"/>
            <a:ext cx="18414" cy="21589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5"/>
                </a:moveTo>
                <a:lnTo>
                  <a:pt x="0" y="0"/>
                </a:lnTo>
                <a:lnTo>
                  <a:pt x="12064" y="14605"/>
                </a:lnTo>
                <a:lnTo>
                  <a:pt x="18414" y="2159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71800" y="5314950"/>
            <a:ext cx="80644" cy="175894"/>
          </a:xfrm>
          <a:custGeom>
            <a:avLst/>
            <a:gdLst/>
            <a:ahLst/>
            <a:cxnLst/>
            <a:rect l="l" t="t" r="r" b="b"/>
            <a:pathLst>
              <a:path w="80644" h="175895">
                <a:moveTo>
                  <a:pt x="0" y="73025"/>
                </a:moveTo>
                <a:lnTo>
                  <a:pt x="0" y="102869"/>
                </a:lnTo>
                <a:lnTo>
                  <a:pt x="5715" y="117475"/>
                </a:lnTo>
                <a:lnTo>
                  <a:pt x="12065" y="132080"/>
                </a:lnTo>
                <a:lnTo>
                  <a:pt x="24765" y="139065"/>
                </a:lnTo>
                <a:lnTo>
                  <a:pt x="36830" y="154305"/>
                </a:lnTo>
                <a:lnTo>
                  <a:pt x="55244" y="168909"/>
                </a:lnTo>
                <a:lnTo>
                  <a:pt x="80644" y="175894"/>
                </a:lnTo>
                <a:lnTo>
                  <a:pt x="61594" y="161290"/>
                </a:lnTo>
                <a:lnTo>
                  <a:pt x="43180" y="154305"/>
                </a:lnTo>
                <a:lnTo>
                  <a:pt x="30480" y="139065"/>
                </a:lnTo>
                <a:lnTo>
                  <a:pt x="18415" y="124459"/>
                </a:lnTo>
                <a:lnTo>
                  <a:pt x="12065" y="117475"/>
                </a:lnTo>
                <a:lnTo>
                  <a:pt x="5715" y="102869"/>
                </a:lnTo>
                <a:lnTo>
                  <a:pt x="5715" y="73025"/>
                </a:lnTo>
                <a:lnTo>
                  <a:pt x="12065" y="58419"/>
                </a:lnTo>
                <a:lnTo>
                  <a:pt x="18415" y="50800"/>
                </a:lnTo>
                <a:lnTo>
                  <a:pt x="30480" y="36194"/>
                </a:lnTo>
                <a:lnTo>
                  <a:pt x="43180" y="21590"/>
                </a:lnTo>
                <a:lnTo>
                  <a:pt x="61594" y="14605"/>
                </a:lnTo>
                <a:lnTo>
                  <a:pt x="80644" y="0"/>
                </a:lnTo>
                <a:lnTo>
                  <a:pt x="55244" y="14605"/>
                </a:lnTo>
                <a:lnTo>
                  <a:pt x="36830" y="21590"/>
                </a:lnTo>
                <a:lnTo>
                  <a:pt x="24765" y="36194"/>
                </a:lnTo>
                <a:lnTo>
                  <a:pt x="12065" y="43815"/>
                </a:lnTo>
                <a:lnTo>
                  <a:pt x="5715" y="58419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52446" y="5491480"/>
            <a:ext cx="167005" cy="43814"/>
          </a:xfrm>
          <a:custGeom>
            <a:avLst/>
            <a:gdLst/>
            <a:ahLst/>
            <a:cxnLst/>
            <a:rect l="l" t="t" r="r" b="b"/>
            <a:pathLst>
              <a:path w="167005" h="43814">
                <a:moveTo>
                  <a:pt x="0" y="0"/>
                </a:moveTo>
                <a:lnTo>
                  <a:pt x="18415" y="14605"/>
                </a:lnTo>
                <a:lnTo>
                  <a:pt x="49530" y="21590"/>
                </a:lnTo>
                <a:lnTo>
                  <a:pt x="74295" y="29210"/>
                </a:lnTo>
                <a:lnTo>
                  <a:pt x="105410" y="36195"/>
                </a:lnTo>
                <a:lnTo>
                  <a:pt x="136525" y="43815"/>
                </a:lnTo>
                <a:lnTo>
                  <a:pt x="167005" y="43815"/>
                </a:lnTo>
                <a:lnTo>
                  <a:pt x="136525" y="36195"/>
                </a:lnTo>
                <a:lnTo>
                  <a:pt x="105410" y="29210"/>
                </a:lnTo>
                <a:lnTo>
                  <a:pt x="80645" y="21590"/>
                </a:lnTo>
                <a:lnTo>
                  <a:pt x="49530" y="14605"/>
                </a:lnTo>
                <a:lnTo>
                  <a:pt x="24765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52446" y="5271136"/>
            <a:ext cx="167005" cy="43815"/>
          </a:xfrm>
          <a:custGeom>
            <a:avLst/>
            <a:gdLst/>
            <a:ahLst/>
            <a:cxnLst/>
            <a:rect l="l" t="t" r="r" b="b"/>
            <a:pathLst>
              <a:path w="167005" h="43814">
                <a:moveTo>
                  <a:pt x="18415" y="36194"/>
                </a:moveTo>
                <a:lnTo>
                  <a:pt x="0" y="43814"/>
                </a:lnTo>
                <a:lnTo>
                  <a:pt x="24765" y="36194"/>
                </a:lnTo>
                <a:lnTo>
                  <a:pt x="49530" y="29209"/>
                </a:lnTo>
                <a:lnTo>
                  <a:pt x="80645" y="21589"/>
                </a:lnTo>
                <a:lnTo>
                  <a:pt x="105410" y="14604"/>
                </a:lnTo>
                <a:lnTo>
                  <a:pt x="136525" y="6984"/>
                </a:lnTo>
                <a:lnTo>
                  <a:pt x="167005" y="0"/>
                </a:lnTo>
                <a:lnTo>
                  <a:pt x="136525" y="0"/>
                </a:lnTo>
                <a:lnTo>
                  <a:pt x="105410" y="6984"/>
                </a:lnTo>
                <a:lnTo>
                  <a:pt x="74295" y="14604"/>
                </a:lnTo>
                <a:lnTo>
                  <a:pt x="49530" y="21589"/>
                </a:lnTo>
                <a:lnTo>
                  <a:pt x="18415" y="361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19451" y="5263515"/>
            <a:ext cx="204469" cy="6984"/>
          </a:xfrm>
          <a:custGeom>
            <a:avLst/>
            <a:gdLst/>
            <a:ahLst/>
            <a:cxnLst/>
            <a:rect l="l" t="t" r="r" b="b"/>
            <a:pathLst>
              <a:path w="204469" h="6985">
                <a:moveTo>
                  <a:pt x="204469" y="6985"/>
                </a:moveTo>
                <a:lnTo>
                  <a:pt x="167005" y="0"/>
                </a:lnTo>
                <a:lnTo>
                  <a:pt x="30480" y="0"/>
                </a:lnTo>
                <a:lnTo>
                  <a:pt x="0" y="6985"/>
                </a:lnTo>
                <a:lnTo>
                  <a:pt x="204469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19451" y="5535296"/>
            <a:ext cx="204469" cy="6985"/>
          </a:xfrm>
          <a:custGeom>
            <a:avLst/>
            <a:gdLst/>
            <a:ahLst/>
            <a:cxnLst/>
            <a:rect l="l" t="t" r="r" b="b"/>
            <a:pathLst>
              <a:path w="204469" h="6985">
                <a:moveTo>
                  <a:pt x="0" y="0"/>
                </a:moveTo>
                <a:lnTo>
                  <a:pt x="30480" y="6984"/>
                </a:lnTo>
                <a:lnTo>
                  <a:pt x="167005" y="6984"/>
                </a:lnTo>
                <a:lnTo>
                  <a:pt x="20446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25496" y="5300345"/>
            <a:ext cx="229235" cy="87630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0" y="73024"/>
                </a:moveTo>
                <a:lnTo>
                  <a:pt x="49530" y="87629"/>
                </a:lnTo>
                <a:lnTo>
                  <a:pt x="173355" y="29209"/>
                </a:lnTo>
                <a:lnTo>
                  <a:pt x="229235" y="50799"/>
                </a:lnTo>
                <a:lnTo>
                  <a:pt x="198119" y="0"/>
                </a:lnTo>
                <a:lnTo>
                  <a:pt x="55244" y="0"/>
                </a:lnTo>
                <a:lnTo>
                  <a:pt x="117475" y="14604"/>
                </a:lnTo>
                <a:lnTo>
                  <a:pt x="0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25496" y="5300345"/>
            <a:ext cx="229235" cy="87630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0" y="73024"/>
                </a:moveTo>
                <a:lnTo>
                  <a:pt x="49530" y="87629"/>
                </a:lnTo>
                <a:lnTo>
                  <a:pt x="173355" y="29209"/>
                </a:lnTo>
                <a:lnTo>
                  <a:pt x="229235" y="50799"/>
                </a:lnTo>
                <a:lnTo>
                  <a:pt x="198119" y="0"/>
                </a:lnTo>
                <a:lnTo>
                  <a:pt x="55244" y="0"/>
                </a:lnTo>
                <a:lnTo>
                  <a:pt x="117475" y="14604"/>
                </a:lnTo>
                <a:lnTo>
                  <a:pt x="0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77210" y="5403215"/>
            <a:ext cx="229234" cy="95250"/>
          </a:xfrm>
          <a:custGeom>
            <a:avLst/>
            <a:gdLst/>
            <a:ahLst/>
            <a:cxnLst/>
            <a:rect l="l" t="t" r="r" b="b"/>
            <a:pathLst>
              <a:path w="229234" h="95250">
                <a:moveTo>
                  <a:pt x="30480" y="95250"/>
                </a:moveTo>
                <a:lnTo>
                  <a:pt x="179704" y="95250"/>
                </a:lnTo>
                <a:lnTo>
                  <a:pt x="111125" y="73025"/>
                </a:lnTo>
                <a:lnTo>
                  <a:pt x="229234" y="21590"/>
                </a:lnTo>
                <a:lnTo>
                  <a:pt x="179704" y="0"/>
                </a:lnTo>
                <a:lnTo>
                  <a:pt x="61595" y="58420"/>
                </a:lnTo>
                <a:lnTo>
                  <a:pt x="0" y="43815"/>
                </a:lnTo>
                <a:lnTo>
                  <a:pt x="3048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77210" y="5403215"/>
            <a:ext cx="229234" cy="95250"/>
          </a:xfrm>
          <a:custGeom>
            <a:avLst/>
            <a:gdLst/>
            <a:ahLst/>
            <a:cxnLst/>
            <a:rect l="l" t="t" r="r" b="b"/>
            <a:pathLst>
              <a:path w="229234" h="95250">
                <a:moveTo>
                  <a:pt x="30480" y="95250"/>
                </a:moveTo>
                <a:lnTo>
                  <a:pt x="179704" y="95250"/>
                </a:lnTo>
                <a:lnTo>
                  <a:pt x="111125" y="73025"/>
                </a:lnTo>
                <a:lnTo>
                  <a:pt x="229234" y="21590"/>
                </a:lnTo>
                <a:lnTo>
                  <a:pt x="179704" y="0"/>
                </a:lnTo>
                <a:lnTo>
                  <a:pt x="61595" y="58420"/>
                </a:lnTo>
                <a:lnTo>
                  <a:pt x="0" y="43815"/>
                </a:lnTo>
                <a:lnTo>
                  <a:pt x="3048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89276" y="5300345"/>
            <a:ext cx="229235" cy="87630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73024"/>
                </a:moveTo>
                <a:lnTo>
                  <a:pt x="55244" y="87629"/>
                </a:lnTo>
                <a:lnTo>
                  <a:pt x="198119" y="87629"/>
                </a:lnTo>
                <a:lnTo>
                  <a:pt x="229235" y="36194"/>
                </a:lnTo>
                <a:lnTo>
                  <a:pt x="173355" y="50799"/>
                </a:lnTo>
                <a:lnTo>
                  <a:pt x="49530" y="0"/>
                </a:lnTo>
                <a:lnTo>
                  <a:pt x="0" y="14604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89276" y="5300345"/>
            <a:ext cx="229235" cy="87630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73024"/>
                </a:moveTo>
                <a:lnTo>
                  <a:pt x="55244" y="87629"/>
                </a:lnTo>
                <a:lnTo>
                  <a:pt x="198119" y="87629"/>
                </a:lnTo>
                <a:lnTo>
                  <a:pt x="229235" y="36194"/>
                </a:lnTo>
                <a:lnTo>
                  <a:pt x="173355" y="50799"/>
                </a:lnTo>
                <a:lnTo>
                  <a:pt x="49530" y="0"/>
                </a:lnTo>
                <a:lnTo>
                  <a:pt x="0" y="14604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19146" y="5417820"/>
            <a:ext cx="229235" cy="87630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14604"/>
                </a:moveTo>
                <a:lnTo>
                  <a:pt x="173355" y="0"/>
                </a:lnTo>
                <a:lnTo>
                  <a:pt x="30480" y="0"/>
                </a:lnTo>
                <a:lnTo>
                  <a:pt x="0" y="43814"/>
                </a:lnTo>
                <a:lnTo>
                  <a:pt x="55244" y="29209"/>
                </a:lnTo>
                <a:lnTo>
                  <a:pt x="173355" y="87629"/>
                </a:lnTo>
                <a:lnTo>
                  <a:pt x="229235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19146" y="5417820"/>
            <a:ext cx="229235" cy="87630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14604"/>
                </a:moveTo>
                <a:lnTo>
                  <a:pt x="173355" y="0"/>
                </a:lnTo>
                <a:lnTo>
                  <a:pt x="30480" y="0"/>
                </a:lnTo>
                <a:lnTo>
                  <a:pt x="0" y="43814"/>
                </a:lnTo>
                <a:lnTo>
                  <a:pt x="55244" y="29209"/>
                </a:lnTo>
                <a:lnTo>
                  <a:pt x="173355" y="87629"/>
                </a:lnTo>
                <a:lnTo>
                  <a:pt x="229235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31210" y="5307966"/>
            <a:ext cx="229234" cy="87629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0" y="66040"/>
                </a:moveTo>
                <a:lnTo>
                  <a:pt x="49529" y="87630"/>
                </a:lnTo>
                <a:lnTo>
                  <a:pt x="173354" y="29210"/>
                </a:lnTo>
                <a:lnTo>
                  <a:pt x="229234" y="50800"/>
                </a:lnTo>
                <a:lnTo>
                  <a:pt x="198119" y="0"/>
                </a:lnTo>
                <a:lnTo>
                  <a:pt x="55244" y="0"/>
                </a:lnTo>
                <a:lnTo>
                  <a:pt x="111125" y="14605"/>
                </a:lnTo>
                <a:lnTo>
                  <a:pt x="0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31210" y="5307966"/>
            <a:ext cx="229234" cy="87629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0" y="66040"/>
                </a:moveTo>
                <a:lnTo>
                  <a:pt x="49529" y="87630"/>
                </a:lnTo>
                <a:lnTo>
                  <a:pt x="173354" y="29210"/>
                </a:lnTo>
                <a:lnTo>
                  <a:pt x="229234" y="50800"/>
                </a:lnTo>
                <a:lnTo>
                  <a:pt x="198119" y="0"/>
                </a:lnTo>
                <a:lnTo>
                  <a:pt x="55244" y="0"/>
                </a:lnTo>
                <a:lnTo>
                  <a:pt x="111125" y="14605"/>
                </a:lnTo>
                <a:lnTo>
                  <a:pt x="0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82926" y="5410835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5" y="95249"/>
                </a:moveTo>
                <a:lnTo>
                  <a:pt x="173355" y="95249"/>
                </a:lnTo>
                <a:lnTo>
                  <a:pt x="111125" y="73024"/>
                </a:lnTo>
                <a:lnTo>
                  <a:pt x="222885" y="21589"/>
                </a:lnTo>
                <a:lnTo>
                  <a:pt x="173355" y="0"/>
                </a:lnTo>
                <a:lnTo>
                  <a:pt x="55244" y="58419"/>
                </a:lnTo>
                <a:lnTo>
                  <a:pt x="0" y="36194"/>
                </a:lnTo>
                <a:lnTo>
                  <a:pt x="24765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82926" y="5410835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5" y="95249"/>
                </a:moveTo>
                <a:lnTo>
                  <a:pt x="173355" y="95249"/>
                </a:lnTo>
                <a:lnTo>
                  <a:pt x="111125" y="73024"/>
                </a:lnTo>
                <a:lnTo>
                  <a:pt x="222885" y="21589"/>
                </a:lnTo>
                <a:lnTo>
                  <a:pt x="173355" y="0"/>
                </a:lnTo>
                <a:lnTo>
                  <a:pt x="55244" y="58419"/>
                </a:lnTo>
                <a:lnTo>
                  <a:pt x="0" y="36194"/>
                </a:lnTo>
                <a:lnTo>
                  <a:pt x="24765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95626" y="5300345"/>
            <a:ext cx="222885" cy="87630"/>
          </a:xfrm>
          <a:custGeom>
            <a:avLst/>
            <a:gdLst/>
            <a:ahLst/>
            <a:cxnLst/>
            <a:rect l="l" t="t" r="r" b="b"/>
            <a:pathLst>
              <a:path w="222885" h="87629">
                <a:moveTo>
                  <a:pt x="111125" y="73024"/>
                </a:moveTo>
                <a:lnTo>
                  <a:pt x="55244" y="87629"/>
                </a:lnTo>
                <a:lnTo>
                  <a:pt x="198119" y="87629"/>
                </a:lnTo>
                <a:lnTo>
                  <a:pt x="222885" y="43814"/>
                </a:lnTo>
                <a:lnTo>
                  <a:pt x="173355" y="58419"/>
                </a:lnTo>
                <a:lnTo>
                  <a:pt x="49530" y="0"/>
                </a:lnTo>
                <a:lnTo>
                  <a:pt x="0" y="21589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95626" y="5300345"/>
            <a:ext cx="222885" cy="87630"/>
          </a:xfrm>
          <a:custGeom>
            <a:avLst/>
            <a:gdLst/>
            <a:ahLst/>
            <a:cxnLst/>
            <a:rect l="l" t="t" r="r" b="b"/>
            <a:pathLst>
              <a:path w="222885" h="87629">
                <a:moveTo>
                  <a:pt x="111125" y="73024"/>
                </a:moveTo>
                <a:lnTo>
                  <a:pt x="55244" y="87629"/>
                </a:lnTo>
                <a:lnTo>
                  <a:pt x="198119" y="87629"/>
                </a:lnTo>
                <a:lnTo>
                  <a:pt x="222885" y="43814"/>
                </a:lnTo>
                <a:lnTo>
                  <a:pt x="173355" y="58419"/>
                </a:lnTo>
                <a:lnTo>
                  <a:pt x="49530" y="0"/>
                </a:lnTo>
                <a:lnTo>
                  <a:pt x="0" y="21589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19146" y="5417820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117475" y="14604"/>
                </a:moveTo>
                <a:lnTo>
                  <a:pt x="179705" y="0"/>
                </a:lnTo>
                <a:lnTo>
                  <a:pt x="30480" y="0"/>
                </a:lnTo>
                <a:lnTo>
                  <a:pt x="0" y="50799"/>
                </a:lnTo>
                <a:lnTo>
                  <a:pt x="61594" y="29209"/>
                </a:lnTo>
                <a:lnTo>
                  <a:pt x="179705" y="95249"/>
                </a:lnTo>
                <a:lnTo>
                  <a:pt x="229235" y="73024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19146" y="5417820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117475" y="14604"/>
                </a:moveTo>
                <a:lnTo>
                  <a:pt x="179705" y="0"/>
                </a:lnTo>
                <a:lnTo>
                  <a:pt x="30480" y="0"/>
                </a:lnTo>
                <a:lnTo>
                  <a:pt x="0" y="50799"/>
                </a:lnTo>
                <a:lnTo>
                  <a:pt x="61594" y="29209"/>
                </a:lnTo>
                <a:lnTo>
                  <a:pt x="179705" y="95249"/>
                </a:lnTo>
                <a:lnTo>
                  <a:pt x="229235" y="73024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71800" y="5205096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4"/>
                </a:lnTo>
              </a:path>
            </a:pathLst>
          </a:custGeom>
          <a:ln w="62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60140" y="5205096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4"/>
                </a:lnTo>
              </a:path>
            </a:pathLst>
          </a:custGeom>
          <a:ln w="62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00746" y="5462271"/>
            <a:ext cx="694689" cy="278765"/>
          </a:xfrm>
          <a:custGeom>
            <a:avLst/>
            <a:gdLst/>
            <a:ahLst/>
            <a:cxnLst/>
            <a:rect l="l" t="t" r="r" b="b"/>
            <a:pathLst>
              <a:path w="694689" h="278764">
                <a:moveTo>
                  <a:pt x="694689" y="139064"/>
                </a:moveTo>
                <a:lnTo>
                  <a:pt x="693420" y="127634"/>
                </a:lnTo>
                <a:lnTo>
                  <a:pt x="690245" y="116839"/>
                </a:lnTo>
                <a:lnTo>
                  <a:pt x="676909" y="95249"/>
                </a:lnTo>
                <a:lnTo>
                  <a:pt x="655954" y="74929"/>
                </a:lnTo>
                <a:lnTo>
                  <a:pt x="628014" y="57149"/>
                </a:lnTo>
                <a:lnTo>
                  <a:pt x="593089" y="40639"/>
                </a:lnTo>
                <a:lnTo>
                  <a:pt x="552450" y="26669"/>
                </a:lnTo>
                <a:lnTo>
                  <a:pt x="530225" y="20319"/>
                </a:lnTo>
                <a:lnTo>
                  <a:pt x="506729" y="15239"/>
                </a:lnTo>
                <a:lnTo>
                  <a:pt x="482600" y="10794"/>
                </a:lnTo>
                <a:lnTo>
                  <a:pt x="457200" y="6984"/>
                </a:lnTo>
                <a:lnTo>
                  <a:pt x="430529" y="3809"/>
                </a:lnTo>
                <a:lnTo>
                  <a:pt x="403859" y="1269"/>
                </a:lnTo>
                <a:lnTo>
                  <a:pt x="375920" y="0"/>
                </a:lnTo>
                <a:lnTo>
                  <a:pt x="318770" y="0"/>
                </a:lnTo>
                <a:lnTo>
                  <a:pt x="290829" y="1269"/>
                </a:lnTo>
                <a:lnTo>
                  <a:pt x="263525" y="3809"/>
                </a:lnTo>
                <a:lnTo>
                  <a:pt x="237489" y="6984"/>
                </a:lnTo>
                <a:lnTo>
                  <a:pt x="212089" y="10794"/>
                </a:lnTo>
                <a:lnTo>
                  <a:pt x="187325" y="15239"/>
                </a:lnTo>
                <a:lnTo>
                  <a:pt x="164464" y="20319"/>
                </a:lnTo>
                <a:lnTo>
                  <a:pt x="142239" y="26669"/>
                </a:lnTo>
                <a:lnTo>
                  <a:pt x="101600" y="40639"/>
                </a:lnTo>
                <a:lnTo>
                  <a:pt x="66675" y="57149"/>
                </a:lnTo>
                <a:lnTo>
                  <a:pt x="38734" y="74929"/>
                </a:lnTo>
                <a:lnTo>
                  <a:pt x="17145" y="95249"/>
                </a:lnTo>
                <a:lnTo>
                  <a:pt x="4445" y="116839"/>
                </a:lnTo>
                <a:lnTo>
                  <a:pt x="0" y="139064"/>
                </a:lnTo>
                <a:lnTo>
                  <a:pt x="634" y="150494"/>
                </a:lnTo>
                <a:lnTo>
                  <a:pt x="9525" y="172719"/>
                </a:lnTo>
                <a:lnTo>
                  <a:pt x="27304" y="193674"/>
                </a:lnTo>
                <a:lnTo>
                  <a:pt x="52070" y="212724"/>
                </a:lnTo>
                <a:lnTo>
                  <a:pt x="83184" y="229869"/>
                </a:lnTo>
                <a:lnTo>
                  <a:pt x="121284" y="245109"/>
                </a:lnTo>
                <a:lnTo>
                  <a:pt x="164464" y="257809"/>
                </a:lnTo>
                <a:lnTo>
                  <a:pt x="187325" y="263524"/>
                </a:lnTo>
                <a:lnTo>
                  <a:pt x="212089" y="267969"/>
                </a:lnTo>
                <a:lnTo>
                  <a:pt x="237489" y="271779"/>
                </a:lnTo>
                <a:lnTo>
                  <a:pt x="263525" y="274954"/>
                </a:lnTo>
                <a:lnTo>
                  <a:pt x="290829" y="276859"/>
                </a:lnTo>
                <a:lnTo>
                  <a:pt x="318770" y="278129"/>
                </a:lnTo>
                <a:lnTo>
                  <a:pt x="347345" y="278764"/>
                </a:lnTo>
                <a:lnTo>
                  <a:pt x="375920" y="278129"/>
                </a:lnTo>
                <a:lnTo>
                  <a:pt x="403859" y="276859"/>
                </a:lnTo>
                <a:lnTo>
                  <a:pt x="430529" y="274954"/>
                </a:lnTo>
                <a:lnTo>
                  <a:pt x="457200" y="271779"/>
                </a:lnTo>
                <a:lnTo>
                  <a:pt x="482600" y="267969"/>
                </a:lnTo>
                <a:lnTo>
                  <a:pt x="506729" y="263524"/>
                </a:lnTo>
                <a:lnTo>
                  <a:pt x="530225" y="257809"/>
                </a:lnTo>
                <a:lnTo>
                  <a:pt x="573404" y="245109"/>
                </a:lnTo>
                <a:lnTo>
                  <a:pt x="610870" y="229869"/>
                </a:lnTo>
                <a:lnTo>
                  <a:pt x="642620" y="212724"/>
                </a:lnTo>
                <a:lnTo>
                  <a:pt x="667384" y="193674"/>
                </a:lnTo>
                <a:lnTo>
                  <a:pt x="684529" y="172719"/>
                </a:lnTo>
                <a:lnTo>
                  <a:pt x="693420" y="150494"/>
                </a:lnTo>
                <a:lnTo>
                  <a:pt x="694689" y="1390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85556" y="5734050"/>
            <a:ext cx="67945" cy="6984"/>
          </a:xfrm>
          <a:custGeom>
            <a:avLst/>
            <a:gdLst/>
            <a:ahLst/>
            <a:cxnLst/>
            <a:rect l="l" t="t" r="r" b="b"/>
            <a:pathLst>
              <a:path w="67945" h="6985">
                <a:moveTo>
                  <a:pt x="30479" y="0"/>
                </a:moveTo>
                <a:lnTo>
                  <a:pt x="0" y="6984"/>
                </a:lnTo>
                <a:lnTo>
                  <a:pt x="30479" y="6984"/>
                </a:lnTo>
                <a:lnTo>
                  <a:pt x="67945" y="0"/>
                </a:lnTo>
                <a:lnTo>
                  <a:pt x="30479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85555" y="5462270"/>
            <a:ext cx="154940" cy="21590"/>
          </a:xfrm>
          <a:custGeom>
            <a:avLst/>
            <a:gdLst/>
            <a:ahLst/>
            <a:cxnLst/>
            <a:rect l="l" t="t" r="r" b="b"/>
            <a:pathLst>
              <a:path w="154940" h="21589">
                <a:moveTo>
                  <a:pt x="30479" y="6984"/>
                </a:moveTo>
                <a:lnTo>
                  <a:pt x="67945" y="6984"/>
                </a:lnTo>
                <a:lnTo>
                  <a:pt x="99060" y="14604"/>
                </a:lnTo>
                <a:lnTo>
                  <a:pt x="123825" y="21589"/>
                </a:lnTo>
                <a:lnTo>
                  <a:pt x="154940" y="21589"/>
                </a:lnTo>
                <a:lnTo>
                  <a:pt x="130175" y="14604"/>
                </a:lnTo>
                <a:lnTo>
                  <a:pt x="99060" y="6984"/>
                </a:lnTo>
                <a:lnTo>
                  <a:pt x="67945" y="0"/>
                </a:lnTo>
                <a:lnTo>
                  <a:pt x="0" y="0"/>
                </a:lnTo>
                <a:lnTo>
                  <a:pt x="30479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53500" y="5652771"/>
            <a:ext cx="217170" cy="80645"/>
          </a:xfrm>
          <a:custGeom>
            <a:avLst/>
            <a:gdLst/>
            <a:ahLst/>
            <a:cxnLst/>
            <a:rect l="l" t="t" r="r" b="b"/>
            <a:pathLst>
              <a:path w="217170" h="80645">
                <a:moveTo>
                  <a:pt x="61595" y="73024"/>
                </a:moveTo>
                <a:lnTo>
                  <a:pt x="86359" y="66039"/>
                </a:lnTo>
                <a:lnTo>
                  <a:pt x="117475" y="58419"/>
                </a:lnTo>
                <a:lnTo>
                  <a:pt x="142240" y="50799"/>
                </a:lnTo>
                <a:lnTo>
                  <a:pt x="167004" y="36194"/>
                </a:lnTo>
                <a:lnTo>
                  <a:pt x="186054" y="29209"/>
                </a:lnTo>
                <a:lnTo>
                  <a:pt x="204470" y="14604"/>
                </a:lnTo>
                <a:lnTo>
                  <a:pt x="217170" y="0"/>
                </a:lnTo>
                <a:lnTo>
                  <a:pt x="198120" y="14604"/>
                </a:lnTo>
                <a:lnTo>
                  <a:pt x="186054" y="21589"/>
                </a:lnTo>
                <a:lnTo>
                  <a:pt x="161290" y="36194"/>
                </a:lnTo>
                <a:lnTo>
                  <a:pt x="142240" y="43814"/>
                </a:lnTo>
                <a:lnTo>
                  <a:pt x="111125" y="50799"/>
                </a:lnTo>
                <a:lnTo>
                  <a:pt x="86359" y="58419"/>
                </a:lnTo>
                <a:lnTo>
                  <a:pt x="55245" y="66039"/>
                </a:lnTo>
                <a:lnTo>
                  <a:pt x="30479" y="73024"/>
                </a:lnTo>
                <a:lnTo>
                  <a:pt x="0" y="80644"/>
                </a:lnTo>
                <a:lnTo>
                  <a:pt x="30479" y="80644"/>
                </a:lnTo>
                <a:lnTo>
                  <a:pt x="61595" y="7302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40496" y="5483860"/>
            <a:ext cx="130175" cy="66040"/>
          </a:xfrm>
          <a:custGeom>
            <a:avLst/>
            <a:gdLst/>
            <a:ahLst/>
            <a:cxnLst/>
            <a:rect l="l" t="t" r="r" b="b"/>
            <a:pathLst>
              <a:path w="130175" h="66039">
                <a:moveTo>
                  <a:pt x="0" y="0"/>
                </a:moveTo>
                <a:lnTo>
                  <a:pt x="24764" y="6984"/>
                </a:lnTo>
                <a:lnTo>
                  <a:pt x="55245" y="21589"/>
                </a:lnTo>
                <a:lnTo>
                  <a:pt x="74295" y="29209"/>
                </a:lnTo>
                <a:lnTo>
                  <a:pt x="99059" y="43814"/>
                </a:lnTo>
                <a:lnTo>
                  <a:pt x="111125" y="50799"/>
                </a:lnTo>
                <a:lnTo>
                  <a:pt x="130175" y="66039"/>
                </a:lnTo>
                <a:lnTo>
                  <a:pt x="117475" y="50799"/>
                </a:lnTo>
                <a:lnTo>
                  <a:pt x="99059" y="36194"/>
                </a:lnTo>
                <a:lnTo>
                  <a:pt x="80645" y="29209"/>
                </a:lnTo>
                <a:lnTo>
                  <a:pt x="55245" y="14604"/>
                </a:lnTo>
                <a:lnTo>
                  <a:pt x="30479" y="6984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70670" y="5631181"/>
            <a:ext cx="18414" cy="21589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5"/>
                </a:moveTo>
                <a:lnTo>
                  <a:pt x="0" y="21590"/>
                </a:lnTo>
                <a:lnTo>
                  <a:pt x="12064" y="14605"/>
                </a:lnTo>
                <a:lnTo>
                  <a:pt x="18414" y="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70670" y="5549900"/>
            <a:ext cx="18414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4"/>
                </a:moveTo>
                <a:lnTo>
                  <a:pt x="0" y="0"/>
                </a:lnTo>
                <a:lnTo>
                  <a:pt x="12064" y="14605"/>
                </a:lnTo>
                <a:lnTo>
                  <a:pt x="18414" y="21590"/>
                </a:lnTo>
                <a:lnTo>
                  <a:pt x="12064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00746" y="5513705"/>
            <a:ext cx="80645" cy="175894"/>
          </a:xfrm>
          <a:custGeom>
            <a:avLst/>
            <a:gdLst/>
            <a:ahLst/>
            <a:cxnLst/>
            <a:rect l="l" t="t" r="r" b="b"/>
            <a:pathLst>
              <a:path w="80645" h="175895">
                <a:moveTo>
                  <a:pt x="0" y="73025"/>
                </a:moveTo>
                <a:lnTo>
                  <a:pt x="0" y="102235"/>
                </a:lnTo>
                <a:lnTo>
                  <a:pt x="5714" y="117475"/>
                </a:lnTo>
                <a:lnTo>
                  <a:pt x="12064" y="132080"/>
                </a:lnTo>
                <a:lnTo>
                  <a:pt x="24764" y="139065"/>
                </a:lnTo>
                <a:lnTo>
                  <a:pt x="36829" y="153670"/>
                </a:lnTo>
                <a:lnTo>
                  <a:pt x="55245" y="168910"/>
                </a:lnTo>
                <a:lnTo>
                  <a:pt x="80645" y="175895"/>
                </a:lnTo>
                <a:lnTo>
                  <a:pt x="61595" y="161290"/>
                </a:lnTo>
                <a:lnTo>
                  <a:pt x="43179" y="153670"/>
                </a:lnTo>
                <a:lnTo>
                  <a:pt x="30479" y="139065"/>
                </a:lnTo>
                <a:lnTo>
                  <a:pt x="18414" y="124460"/>
                </a:lnTo>
                <a:lnTo>
                  <a:pt x="12064" y="117475"/>
                </a:lnTo>
                <a:lnTo>
                  <a:pt x="5714" y="102235"/>
                </a:lnTo>
                <a:lnTo>
                  <a:pt x="5714" y="73025"/>
                </a:lnTo>
                <a:lnTo>
                  <a:pt x="12064" y="58420"/>
                </a:lnTo>
                <a:lnTo>
                  <a:pt x="18414" y="50800"/>
                </a:lnTo>
                <a:lnTo>
                  <a:pt x="30479" y="36195"/>
                </a:lnTo>
                <a:lnTo>
                  <a:pt x="43179" y="21590"/>
                </a:lnTo>
                <a:lnTo>
                  <a:pt x="61595" y="14605"/>
                </a:lnTo>
                <a:lnTo>
                  <a:pt x="80645" y="0"/>
                </a:lnTo>
                <a:lnTo>
                  <a:pt x="55245" y="6985"/>
                </a:lnTo>
                <a:lnTo>
                  <a:pt x="36829" y="21590"/>
                </a:lnTo>
                <a:lnTo>
                  <a:pt x="24764" y="36195"/>
                </a:lnTo>
                <a:lnTo>
                  <a:pt x="12064" y="43815"/>
                </a:lnTo>
                <a:lnTo>
                  <a:pt x="5714" y="58420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81391" y="5491481"/>
            <a:ext cx="49529" cy="21589"/>
          </a:xfrm>
          <a:custGeom>
            <a:avLst/>
            <a:gdLst/>
            <a:ahLst/>
            <a:cxnLst/>
            <a:rect l="l" t="t" r="r" b="b"/>
            <a:pathLst>
              <a:path w="49529" h="21589">
                <a:moveTo>
                  <a:pt x="18414" y="6985"/>
                </a:moveTo>
                <a:lnTo>
                  <a:pt x="0" y="21590"/>
                </a:lnTo>
                <a:lnTo>
                  <a:pt x="24764" y="14605"/>
                </a:lnTo>
                <a:lnTo>
                  <a:pt x="49529" y="0"/>
                </a:lnTo>
                <a:lnTo>
                  <a:pt x="1841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81390" y="5689601"/>
            <a:ext cx="167004" cy="43815"/>
          </a:xfrm>
          <a:custGeom>
            <a:avLst/>
            <a:gdLst/>
            <a:ahLst/>
            <a:cxnLst/>
            <a:rect l="l" t="t" r="r" b="b"/>
            <a:pathLst>
              <a:path w="167004" h="43814">
                <a:moveTo>
                  <a:pt x="0" y="0"/>
                </a:moveTo>
                <a:lnTo>
                  <a:pt x="18414" y="14605"/>
                </a:lnTo>
                <a:lnTo>
                  <a:pt x="49529" y="21590"/>
                </a:lnTo>
                <a:lnTo>
                  <a:pt x="74294" y="29209"/>
                </a:lnTo>
                <a:lnTo>
                  <a:pt x="105409" y="36194"/>
                </a:lnTo>
                <a:lnTo>
                  <a:pt x="136525" y="43815"/>
                </a:lnTo>
                <a:lnTo>
                  <a:pt x="167004" y="43815"/>
                </a:lnTo>
                <a:lnTo>
                  <a:pt x="136525" y="36194"/>
                </a:lnTo>
                <a:lnTo>
                  <a:pt x="105409" y="29209"/>
                </a:lnTo>
                <a:lnTo>
                  <a:pt x="80644" y="21590"/>
                </a:lnTo>
                <a:lnTo>
                  <a:pt x="49529" y="14605"/>
                </a:lnTo>
                <a:lnTo>
                  <a:pt x="24764" y="6984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49031" y="5734050"/>
            <a:ext cx="61595" cy="6984"/>
          </a:xfrm>
          <a:custGeom>
            <a:avLst/>
            <a:gdLst/>
            <a:ahLst/>
            <a:cxnLst/>
            <a:rect l="l" t="t" r="r" b="b"/>
            <a:pathLst>
              <a:path w="61595" h="6985">
                <a:moveTo>
                  <a:pt x="30479" y="0"/>
                </a:moveTo>
                <a:lnTo>
                  <a:pt x="0" y="0"/>
                </a:lnTo>
                <a:lnTo>
                  <a:pt x="30479" y="6984"/>
                </a:lnTo>
                <a:lnTo>
                  <a:pt x="61595" y="6984"/>
                </a:lnTo>
                <a:lnTo>
                  <a:pt x="30479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30920" y="5462270"/>
            <a:ext cx="179704" cy="29210"/>
          </a:xfrm>
          <a:custGeom>
            <a:avLst/>
            <a:gdLst/>
            <a:ahLst/>
            <a:cxnLst/>
            <a:rect l="l" t="t" r="r" b="b"/>
            <a:pathLst>
              <a:path w="179704" h="29210">
                <a:moveTo>
                  <a:pt x="30479" y="21589"/>
                </a:moveTo>
                <a:lnTo>
                  <a:pt x="55245" y="21589"/>
                </a:lnTo>
                <a:lnTo>
                  <a:pt x="86359" y="14604"/>
                </a:lnTo>
                <a:lnTo>
                  <a:pt x="117475" y="6984"/>
                </a:lnTo>
                <a:lnTo>
                  <a:pt x="148589" y="6984"/>
                </a:lnTo>
                <a:lnTo>
                  <a:pt x="179704" y="0"/>
                </a:lnTo>
                <a:lnTo>
                  <a:pt x="117475" y="0"/>
                </a:lnTo>
                <a:lnTo>
                  <a:pt x="86359" y="6984"/>
                </a:lnTo>
                <a:lnTo>
                  <a:pt x="55245" y="14604"/>
                </a:lnTo>
                <a:lnTo>
                  <a:pt x="24764" y="21589"/>
                </a:lnTo>
                <a:lnTo>
                  <a:pt x="0" y="29209"/>
                </a:lnTo>
                <a:lnTo>
                  <a:pt x="30479" y="2158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00745" y="5403216"/>
            <a:ext cx="694690" cy="198119"/>
          </a:xfrm>
          <a:custGeom>
            <a:avLst/>
            <a:gdLst/>
            <a:ahLst/>
            <a:cxnLst/>
            <a:rect l="l" t="t" r="r" b="b"/>
            <a:pathLst>
              <a:path w="694690" h="198119">
                <a:moveTo>
                  <a:pt x="0" y="198120"/>
                </a:moveTo>
                <a:lnTo>
                  <a:pt x="694690" y="198120"/>
                </a:lnTo>
                <a:lnTo>
                  <a:pt x="69469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00746" y="5263516"/>
            <a:ext cx="694689" cy="278765"/>
          </a:xfrm>
          <a:custGeom>
            <a:avLst/>
            <a:gdLst/>
            <a:ahLst/>
            <a:cxnLst/>
            <a:rect l="l" t="t" r="r" b="b"/>
            <a:pathLst>
              <a:path w="694689" h="278764">
                <a:moveTo>
                  <a:pt x="694689" y="139065"/>
                </a:moveTo>
                <a:lnTo>
                  <a:pt x="693420" y="127635"/>
                </a:lnTo>
                <a:lnTo>
                  <a:pt x="690245" y="116840"/>
                </a:lnTo>
                <a:lnTo>
                  <a:pt x="676909" y="95250"/>
                </a:lnTo>
                <a:lnTo>
                  <a:pt x="655954" y="74930"/>
                </a:lnTo>
                <a:lnTo>
                  <a:pt x="628014" y="57150"/>
                </a:lnTo>
                <a:lnTo>
                  <a:pt x="593089" y="40640"/>
                </a:lnTo>
                <a:lnTo>
                  <a:pt x="552450" y="26670"/>
                </a:lnTo>
                <a:lnTo>
                  <a:pt x="530225" y="20320"/>
                </a:lnTo>
                <a:lnTo>
                  <a:pt x="506729" y="15240"/>
                </a:lnTo>
                <a:lnTo>
                  <a:pt x="482600" y="10795"/>
                </a:lnTo>
                <a:lnTo>
                  <a:pt x="457200" y="6985"/>
                </a:lnTo>
                <a:lnTo>
                  <a:pt x="430529" y="3810"/>
                </a:lnTo>
                <a:lnTo>
                  <a:pt x="403859" y="1270"/>
                </a:lnTo>
                <a:lnTo>
                  <a:pt x="375920" y="0"/>
                </a:lnTo>
                <a:lnTo>
                  <a:pt x="318770" y="0"/>
                </a:lnTo>
                <a:lnTo>
                  <a:pt x="290829" y="1270"/>
                </a:lnTo>
                <a:lnTo>
                  <a:pt x="263525" y="3810"/>
                </a:lnTo>
                <a:lnTo>
                  <a:pt x="237489" y="6985"/>
                </a:lnTo>
                <a:lnTo>
                  <a:pt x="212089" y="10795"/>
                </a:lnTo>
                <a:lnTo>
                  <a:pt x="187325" y="15240"/>
                </a:lnTo>
                <a:lnTo>
                  <a:pt x="164464" y="20320"/>
                </a:lnTo>
                <a:lnTo>
                  <a:pt x="142239" y="26670"/>
                </a:lnTo>
                <a:lnTo>
                  <a:pt x="101600" y="40640"/>
                </a:lnTo>
                <a:lnTo>
                  <a:pt x="66675" y="57150"/>
                </a:lnTo>
                <a:lnTo>
                  <a:pt x="38734" y="74930"/>
                </a:lnTo>
                <a:lnTo>
                  <a:pt x="17145" y="95250"/>
                </a:lnTo>
                <a:lnTo>
                  <a:pt x="4445" y="116840"/>
                </a:lnTo>
                <a:lnTo>
                  <a:pt x="0" y="139065"/>
                </a:lnTo>
                <a:lnTo>
                  <a:pt x="634" y="150495"/>
                </a:lnTo>
                <a:lnTo>
                  <a:pt x="9525" y="172720"/>
                </a:lnTo>
                <a:lnTo>
                  <a:pt x="27304" y="193675"/>
                </a:lnTo>
                <a:lnTo>
                  <a:pt x="52070" y="212725"/>
                </a:lnTo>
                <a:lnTo>
                  <a:pt x="83184" y="229870"/>
                </a:lnTo>
                <a:lnTo>
                  <a:pt x="121284" y="245110"/>
                </a:lnTo>
                <a:lnTo>
                  <a:pt x="164464" y="257810"/>
                </a:lnTo>
                <a:lnTo>
                  <a:pt x="187325" y="263525"/>
                </a:lnTo>
                <a:lnTo>
                  <a:pt x="212089" y="267970"/>
                </a:lnTo>
                <a:lnTo>
                  <a:pt x="237489" y="271780"/>
                </a:lnTo>
                <a:lnTo>
                  <a:pt x="263525" y="274955"/>
                </a:lnTo>
                <a:lnTo>
                  <a:pt x="290829" y="276860"/>
                </a:lnTo>
                <a:lnTo>
                  <a:pt x="318770" y="278130"/>
                </a:lnTo>
                <a:lnTo>
                  <a:pt x="347345" y="278765"/>
                </a:lnTo>
                <a:lnTo>
                  <a:pt x="375920" y="278130"/>
                </a:lnTo>
                <a:lnTo>
                  <a:pt x="403859" y="276860"/>
                </a:lnTo>
                <a:lnTo>
                  <a:pt x="430529" y="274955"/>
                </a:lnTo>
                <a:lnTo>
                  <a:pt x="457200" y="271780"/>
                </a:lnTo>
                <a:lnTo>
                  <a:pt x="482600" y="267970"/>
                </a:lnTo>
                <a:lnTo>
                  <a:pt x="506729" y="263525"/>
                </a:lnTo>
                <a:lnTo>
                  <a:pt x="530225" y="257810"/>
                </a:lnTo>
                <a:lnTo>
                  <a:pt x="573404" y="245110"/>
                </a:lnTo>
                <a:lnTo>
                  <a:pt x="610870" y="229870"/>
                </a:lnTo>
                <a:lnTo>
                  <a:pt x="642620" y="212725"/>
                </a:lnTo>
                <a:lnTo>
                  <a:pt x="667384" y="193675"/>
                </a:lnTo>
                <a:lnTo>
                  <a:pt x="684529" y="172720"/>
                </a:lnTo>
                <a:lnTo>
                  <a:pt x="693420" y="150495"/>
                </a:lnTo>
                <a:lnTo>
                  <a:pt x="694689" y="13906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53500" y="5271136"/>
            <a:ext cx="142240" cy="36195"/>
          </a:xfrm>
          <a:custGeom>
            <a:avLst/>
            <a:gdLst/>
            <a:ahLst/>
            <a:cxnLst/>
            <a:rect l="l" t="t" r="r" b="b"/>
            <a:pathLst>
              <a:path w="142240" h="36195">
                <a:moveTo>
                  <a:pt x="0" y="0"/>
                </a:moveTo>
                <a:lnTo>
                  <a:pt x="30479" y="6984"/>
                </a:lnTo>
                <a:lnTo>
                  <a:pt x="55245" y="14604"/>
                </a:lnTo>
                <a:lnTo>
                  <a:pt x="86359" y="21589"/>
                </a:lnTo>
                <a:lnTo>
                  <a:pt x="111125" y="29209"/>
                </a:lnTo>
                <a:lnTo>
                  <a:pt x="142240" y="36194"/>
                </a:lnTo>
                <a:lnTo>
                  <a:pt x="117475" y="21589"/>
                </a:lnTo>
                <a:lnTo>
                  <a:pt x="86359" y="14604"/>
                </a:lnTo>
                <a:lnTo>
                  <a:pt x="61595" y="6984"/>
                </a:lnTo>
                <a:lnTo>
                  <a:pt x="30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096376" y="5307965"/>
            <a:ext cx="43179" cy="21590"/>
          </a:xfrm>
          <a:custGeom>
            <a:avLst/>
            <a:gdLst/>
            <a:ahLst/>
            <a:cxnLst/>
            <a:rect l="l" t="t" r="r" b="b"/>
            <a:pathLst>
              <a:path w="43179" h="21589">
                <a:moveTo>
                  <a:pt x="24765" y="6985"/>
                </a:moveTo>
                <a:lnTo>
                  <a:pt x="0" y="0"/>
                </a:lnTo>
                <a:lnTo>
                  <a:pt x="18415" y="6985"/>
                </a:lnTo>
                <a:lnTo>
                  <a:pt x="43179" y="21590"/>
                </a:lnTo>
                <a:lnTo>
                  <a:pt x="2476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53500" y="5454650"/>
            <a:ext cx="217170" cy="80644"/>
          </a:xfrm>
          <a:custGeom>
            <a:avLst/>
            <a:gdLst/>
            <a:ahLst/>
            <a:cxnLst/>
            <a:rect l="l" t="t" r="r" b="b"/>
            <a:pathLst>
              <a:path w="217170" h="80645">
                <a:moveTo>
                  <a:pt x="61595" y="73025"/>
                </a:moveTo>
                <a:lnTo>
                  <a:pt x="86359" y="66040"/>
                </a:lnTo>
                <a:lnTo>
                  <a:pt x="117475" y="58419"/>
                </a:lnTo>
                <a:lnTo>
                  <a:pt x="142240" y="50800"/>
                </a:lnTo>
                <a:lnTo>
                  <a:pt x="167004" y="36194"/>
                </a:lnTo>
                <a:lnTo>
                  <a:pt x="186054" y="29209"/>
                </a:lnTo>
                <a:lnTo>
                  <a:pt x="204470" y="14605"/>
                </a:lnTo>
                <a:lnTo>
                  <a:pt x="217170" y="0"/>
                </a:lnTo>
                <a:lnTo>
                  <a:pt x="198120" y="14605"/>
                </a:lnTo>
                <a:lnTo>
                  <a:pt x="186054" y="21590"/>
                </a:lnTo>
                <a:lnTo>
                  <a:pt x="161290" y="36194"/>
                </a:lnTo>
                <a:lnTo>
                  <a:pt x="142240" y="43815"/>
                </a:lnTo>
                <a:lnTo>
                  <a:pt x="111125" y="50800"/>
                </a:lnTo>
                <a:lnTo>
                  <a:pt x="86359" y="58419"/>
                </a:lnTo>
                <a:lnTo>
                  <a:pt x="55245" y="66040"/>
                </a:lnTo>
                <a:lnTo>
                  <a:pt x="30479" y="73025"/>
                </a:lnTo>
                <a:lnTo>
                  <a:pt x="0" y="80644"/>
                </a:lnTo>
                <a:lnTo>
                  <a:pt x="30479" y="80644"/>
                </a:lnTo>
                <a:lnTo>
                  <a:pt x="61595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39556" y="5329556"/>
            <a:ext cx="30479" cy="21589"/>
          </a:xfrm>
          <a:custGeom>
            <a:avLst/>
            <a:gdLst/>
            <a:ahLst/>
            <a:cxnLst/>
            <a:rect l="l" t="t" r="r" b="b"/>
            <a:pathLst>
              <a:path w="30479" h="21589">
                <a:moveTo>
                  <a:pt x="18415" y="6985"/>
                </a:moveTo>
                <a:lnTo>
                  <a:pt x="0" y="0"/>
                </a:lnTo>
                <a:lnTo>
                  <a:pt x="12065" y="6985"/>
                </a:lnTo>
                <a:lnTo>
                  <a:pt x="30479" y="21590"/>
                </a:lnTo>
                <a:lnTo>
                  <a:pt x="1841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70670" y="5432425"/>
            <a:ext cx="18414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4"/>
                </a:moveTo>
                <a:lnTo>
                  <a:pt x="0" y="21590"/>
                </a:lnTo>
                <a:lnTo>
                  <a:pt x="12064" y="14605"/>
                </a:lnTo>
                <a:lnTo>
                  <a:pt x="18414" y="0"/>
                </a:lnTo>
                <a:lnTo>
                  <a:pt x="12064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170670" y="5351781"/>
            <a:ext cx="18414" cy="21589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5"/>
                </a:moveTo>
                <a:lnTo>
                  <a:pt x="0" y="0"/>
                </a:lnTo>
                <a:lnTo>
                  <a:pt x="12064" y="14605"/>
                </a:lnTo>
                <a:lnTo>
                  <a:pt x="18414" y="2159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00746" y="5314950"/>
            <a:ext cx="80645" cy="175894"/>
          </a:xfrm>
          <a:custGeom>
            <a:avLst/>
            <a:gdLst/>
            <a:ahLst/>
            <a:cxnLst/>
            <a:rect l="l" t="t" r="r" b="b"/>
            <a:pathLst>
              <a:path w="80645" h="175895">
                <a:moveTo>
                  <a:pt x="0" y="73025"/>
                </a:moveTo>
                <a:lnTo>
                  <a:pt x="0" y="102869"/>
                </a:lnTo>
                <a:lnTo>
                  <a:pt x="5714" y="117475"/>
                </a:lnTo>
                <a:lnTo>
                  <a:pt x="12064" y="132080"/>
                </a:lnTo>
                <a:lnTo>
                  <a:pt x="24764" y="139065"/>
                </a:lnTo>
                <a:lnTo>
                  <a:pt x="36829" y="154305"/>
                </a:lnTo>
                <a:lnTo>
                  <a:pt x="55245" y="168909"/>
                </a:lnTo>
                <a:lnTo>
                  <a:pt x="80645" y="175894"/>
                </a:lnTo>
                <a:lnTo>
                  <a:pt x="61595" y="161290"/>
                </a:lnTo>
                <a:lnTo>
                  <a:pt x="43179" y="154305"/>
                </a:lnTo>
                <a:lnTo>
                  <a:pt x="30479" y="139065"/>
                </a:lnTo>
                <a:lnTo>
                  <a:pt x="18414" y="124459"/>
                </a:lnTo>
                <a:lnTo>
                  <a:pt x="12064" y="117475"/>
                </a:lnTo>
                <a:lnTo>
                  <a:pt x="5714" y="102869"/>
                </a:lnTo>
                <a:lnTo>
                  <a:pt x="5714" y="73025"/>
                </a:lnTo>
                <a:lnTo>
                  <a:pt x="12064" y="58419"/>
                </a:lnTo>
                <a:lnTo>
                  <a:pt x="18414" y="50800"/>
                </a:lnTo>
                <a:lnTo>
                  <a:pt x="30479" y="36194"/>
                </a:lnTo>
                <a:lnTo>
                  <a:pt x="43179" y="21590"/>
                </a:lnTo>
                <a:lnTo>
                  <a:pt x="61595" y="14605"/>
                </a:lnTo>
                <a:lnTo>
                  <a:pt x="80645" y="0"/>
                </a:lnTo>
                <a:lnTo>
                  <a:pt x="55245" y="14605"/>
                </a:lnTo>
                <a:lnTo>
                  <a:pt x="36829" y="21590"/>
                </a:lnTo>
                <a:lnTo>
                  <a:pt x="24764" y="36194"/>
                </a:lnTo>
                <a:lnTo>
                  <a:pt x="12064" y="43815"/>
                </a:lnTo>
                <a:lnTo>
                  <a:pt x="5714" y="58419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581390" y="5491480"/>
            <a:ext cx="167004" cy="43814"/>
          </a:xfrm>
          <a:custGeom>
            <a:avLst/>
            <a:gdLst/>
            <a:ahLst/>
            <a:cxnLst/>
            <a:rect l="l" t="t" r="r" b="b"/>
            <a:pathLst>
              <a:path w="167004" h="43814">
                <a:moveTo>
                  <a:pt x="0" y="0"/>
                </a:moveTo>
                <a:lnTo>
                  <a:pt x="18414" y="14605"/>
                </a:lnTo>
                <a:lnTo>
                  <a:pt x="49529" y="21590"/>
                </a:lnTo>
                <a:lnTo>
                  <a:pt x="74294" y="29210"/>
                </a:lnTo>
                <a:lnTo>
                  <a:pt x="105409" y="36195"/>
                </a:lnTo>
                <a:lnTo>
                  <a:pt x="136525" y="43815"/>
                </a:lnTo>
                <a:lnTo>
                  <a:pt x="167004" y="43815"/>
                </a:lnTo>
                <a:lnTo>
                  <a:pt x="136525" y="36195"/>
                </a:lnTo>
                <a:lnTo>
                  <a:pt x="105409" y="29210"/>
                </a:lnTo>
                <a:lnTo>
                  <a:pt x="80644" y="21590"/>
                </a:lnTo>
                <a:lnTo>
                  <a:pt x="49529" y="14605"/>
                </a:lnTo>
                <a:lnTo>
                  <a:pt x="24764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81390" y="5271136"/>
            <a:ext cx="167004" cy="43815"/>
          </a:xfrm>
          <a:custGeom>
            <a:avLst/>
            <a:gdLst/>
            <a:ahLst/>
            <a:cxnLst/>
            <a:rect l="l" t="t" r="r" b="b"/>
            <a:pathLst>
              <a:path w="167004" h="43814">
                <a:moveTo>
                  <a:pt x="18414" y="36194"/>
                </a:moveTo>
                <a:lnTo>
                  <a:pt x="0" y="43814"/>
                </a:lnTo>
                <a:lnTo>
                  <a:pt x="24764" y="36194"/>
                </a:lnTo>
                <a:lnTo>
                  <a:pt x="49529" y="29209"/>
                </a:lnTo>
                <a:lnTo>
                  <a:pt x="80644" y="21589"/>
                </a:lnTo>
                <a:lnTo>
                  <a:pt x="105409" y="14604"/>
                </a:lnTo>
                <a:lnTo>
                  <a:pt x="136525" y="6984"/>
                </a:lnTo>
                <a:lnTo>
                  <a:pt x="167004" y="0"/>
                </a:lnTo>
                <a:lnTo>
                  <a:pt x="136525" y="0"/>
                </a:lnTo>
                <a:lnTo>
                  <a:pt x="105409" y="6984"/>
                </a:lnTo>
                <a:lnTo>
                  <a:pt x="74294" y="14604"/>
                </a:lnTo>
                <a:lnTo>
                  <a:pt x="49529" y="21589"/>
                </a:lnTo>
                <a:lnTo>
                  <a:pt x="18414" y="361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749030" y="5263515"/>
            <a:ext cx="204470" cy="6984"/>
          </a:xfrm>
          <a:custGeom>
            <a:avLst/>
            <a:gdLst/>
            <a:ahLst/>
            <a:cxnLst/>
            <a:rect l="l" t="t" r="r" b="b"/>
            <a:pathLst>
              <a:path w="204470" h="6985">
                <a:moveTo>
                  <a:pt x="204470" y="6985"/>
                </a:moveTo>
                <a:lnTo>
                  <a:pt x="167004" y="0"/>
                </a:lnTo>
                <a:lnTo>
                  <a:pt x="30479" y="0"/>
                </a:lnTo>
                <a:lnTo>
                  <a:pt x="0" y="6985"/>
                </a:lnTo>
                <a:lnTo>
                  <a:pt x="204470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749030" y="5535296"/>
            <a:ext cx="204470" cy="6985"/>
          </a:xfrm>
          <a:custGeom>
            <a:avLst/>
            <a:gdLst/>
            <a:ahLst/>
            <a:cxnLst/>
            <a:rect l="l" t="t" r="r" b="b"/>
            <a:pathLst>
              <a:path w="204470" h="6985">
                <a:moveTo>
                  <a:pt x="0" y="0"/>
                </a:moveTo>
                <a:lnTo>
                  <a:pt x="30479" y="6984"/>
                </a:lnTo>
                <a:lnTo>
                  <a:pt x="167004" y="6984"/>
                </a:lnTo>
                <a:lnTo>
                  <a:pt x="204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54440" y="5300345"/>
            <a:ext cx="229234" cy="87630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0" y="73024"/>
                </a:moveTo>
                <a:lnTo>
                  <a:pt x="49529" y="87629"/>
                </a:lnTo>
                <a:lnTo>
                  <a:pt x="173354" y="29209"/>
                </a:lnTo>
                <a:lnTo>
                  <a:pt x="229234" y="50799"/>
                </a:lnTo>
                <a:lnTo>
                  <a:pt x="198119" y="0"/>
                </a:lnTo>
                <a:lnTo>
                  <a:pt x="55244" y="0"/>
                </a:lnTo>
                <a:lnTo>
                  <a:pt x="117475" y="14604"/>
                </a:lnTo>
                <a:lnTo>
                  <a:pt x="0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54440" y="5300345"/>
            <a:ext cx="229234" cy="87630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0" y="73024"/>
                </a:moveTo>
                <a:lnTo>
                  <a:pt x="49529" y="87629"/>
                </a:lnTo>
                <a:lnTo>
                  <a:pt x="173354" y="29209"/>
                </a:lnTo>
                <a:lnTo>
                  <a:pt x="229234" y="50799"/>
                </a:lnTo>
                <a:lnTo>
                  <a:pt x="198119" y="0"/>
                </a:lnTo>
                <a:lnTo>
                  <a:pt x="55244" y="0"/>
                </a:lnTo>
                <a:lnTo>
                  <a:pt x="117475" y="14604"/>
                </a:lnTo>
                <a:lnTo>
                  <a:pt x="0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606156" y="5403215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30479" y="95250"/>
                </a:moveTo>
                <a:lnTo>
                  <a:pt x="179704" y="95250"/>
                </a:lnTo>
                <a:lnTo>
                  <a:pt x="111125" y="73025"/>
                </a:lnTo>
                <a:lnTo>
                  <a:pt x="229235" y="21590"/>
                </a:lnTo>
                <a:lnTo>
                  <a:pt x="179704" y="0"/>
                </a:lnTo>
                <a:lnTo>
                  <a:pt x="61595" y="58420"/>
                </a:lnTo>
                <a:lnTo>
                  <a:pt x="0" y="43815"/>
                </a:lnTo>
                <a:lnTo>
                  <a:pt x="30479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06156" y="5403215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30479" y="95250"/>
                </a:moveTo>
                <a:lnTo>
                  <a:pt x="179704" y="95250"/>
                </a:lnTo>
                <a:lnTo>
                  <a:pt x="111125" y="73025"/>
                </a:lnTo>
                <a:lnTo>
                  <a:pt x="229235" y="21590"/>
                </a:lnTo>
                <a:lnTo>
                  <a:pt x="179704" y="0"/>
                </a:lnTo>
                <a:lnTo>
                  <a:pt x="61595" y="58420"/>
                </a:lnTo>
                <a:lnTo>
                  <a:pt x="0" y="43815"/>
                </a:lnTo>
                <a:lnTo>
                  <a:pt x="30479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18220" y="5300345"/>
            <a:ext cx="229234" cy="87630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111125" y="73024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9234" y="36194"/>
                </a:lnTo>
                <a:lnTo>
                  <a:pt x="173354" y="50799"/>
                </a:lnTo>
                <a:lnTo>
                  <a:pt x="49529" y="0"/>
                </a:lnTo>
                <a:lnTo>
                  <a:pt x="0" y="14604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18220" y="5300345"/>
            <a:ext cx="229234" cy="87630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111125" y="73024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9234" y="36194"/>
                </a:lnTo>
                <a:lnTo>
                  <a:pt x="173354" y="50799"/>
                </a:lnTo>
                <a:lnTo>
                  <a:pt x="49529" y="0"/>
                </a:lnTo>
                <a:lnTo>
                  <a:pt x="0" y="14604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48090" y="5417820"/>
            <a:ext cx="229234" cy="87630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111125" y="14604"/>
                </a:moveTo>
                <a:lnTo>
                  <a:pt x="173354" y="0"/>
                </a:lnTo>
                <a:lnTo>
                  <a:pt x="30479" y="0"/>
                </a:lnTo>
                <a:lnTo>
                  <a:pt x="0" y="43814"/>
                </a:lnTo>
                <a:lnTo>
                  <a:pt x="55244" y="29209"/>
                </a:lnTo>
                <a:lnTo>
                  <a:pt x="173354" y="87629"/>
                </a:lnTo>
                <a:lnTo>
                  <a:pt x="229234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48090" y="5417820"/>
            <a:ext cx="229234" cy="87630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111125" y="14604"/>
                </a:moveTo>
                <a:lnTo>
                  <a:pt x="173354" y="0"/>
                </a:lnTo>
                <a:lnTo>
                  <a:pt x="30479" y="0"/>
                </a:lnTo>
                <a:lnTo>
                  <a:pt x="0" y="43814"/>
                </a:lnTo>
                <a:lnTo>
                  <a:pt x="55244" y="29209"/>
                </a:lnTo>
                <a:lnTo>
                  <a:pt x="173354" y="87629"/>
                </a:lnTo>
                <a:lnTo>
                  <a:pt x="229234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60790" y="5307966"/>
            <a:ext cx="229234" cy="87629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0" y="66040"/>
                </a:moveTo>
                <a:lnTo>
                  <a:pt x="49529" y="87630"/>
                </a:lnTo>
                <a:lnTo>
                  <a:pt x="173354" y="29210"/>
                </a:lnTo>
                <a:lnTo>
                  <a:pt x="229234" y="50800"/>
                </a:lnTo>
                <a:lnTo>
                  <a:pt x="198119" y="0"/>
                </a:lnTo>
                <a:lnTo>
                  <a:pt x="55244" y="0"/>
                </a:lnTo>
                <a:lnTo>
                  <a:pt x="111125" y="14605"/>
                </a:lnTo>
                <a:lnTo>
                  <a:pt x="0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60790" y="5307966"/>
            <a:ext cx="229234" cy="87629"/>
          </a:xfrm>
          <a:custGeom>
            <a:avLst/>
            <a:gdLst/>
            <a:ahLst/>
            <a:cxnLst/>
            <a:rect l="l" t="t" r="r" b="b"/>
            <a:pathLst>
              <a:path w="229234" h="87629">
                <a:moveTo>
                  <a:pt x="0" y="66040"/>
                </a:moveTo>
                <a:lnTo>
                  <a:pt x="49529" y="87630"/>
                </a:lnTo>
                <a:lnTo>
                  <a:pt x="173354" y="29210"/>
                </a:lnTo>
                <a:lnTo>
                  <a:pt x="229234" y="50800"/>
                </a:lnTo>
                <a:lnTo>
                  <a:pt x="198119" y="0"/>
                </a:lnTo>
                <a:lnTo>
                  <a:pt x="55244" y="0"/>
                </a:lnTo>
                <a:lnTo>
                  <a:pt x="111125" y="14605"/>
                </a:lnTo>
                <a:lnTo>
                  <a:pt x="0" y="660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612506" y="5410835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5" y="95249"/>
                </a:moveTo>
                <a:lnTo>
                  <a:pt x="173354" y="95249"/>
                </a:lnTo>
                <a:lnTo>
                  <a:pt x="111125" y="73024"/>
                </a:lnTo>
                <a:lnTo>
                  <a:pt x="222885" y="21589"/>
                </a:lnTo>
                <a:lnTo>
                  <a:pt x="173354" y="0"/>
                </a:lnTo>
                <a:lnTo>
                  <a:pt x="55245" y="58419"/>
                </a:lnTo>
                <a:lnTo>
                  <a:pt x="0" y="36194"/>
                </a:lnTo>
                <a:lnTo>
                  <a:pt x="24765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612506" y="5410835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5" y="95249"/>
                </a:moveTo>
                <a:lnTo>
                  <a:pt x="173354" y="95249"/>
                </a:lnTo>
                <a:lnTo>
                  <a:pt x="111125" y="73024"/>
                </a:lnTo>
                <a:lnTo>
                  <a:pt x="222885" y="21589"/>
                </a:lnTo>
                <a:lnTo>
                  <a:pt x="173354" y="0"/>
                </a:lnTo>
                <a:lnTo>
                  <a:pt x="55245" y="58419"/>
                </a:lnTo>
                <a:lnTo>
                  <a:pt x="0" y="36194"/>
                </a:lnTo>
                <a:lnTo>
                  <a:pt x="24765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624570" y="5300345"/>
            <a:ext cx="222884" cy="87630"/>
          </a:xfrm>
          <a:custGeom>
            <a:avLst/>
            <a:gdLst/>
            <a:ahLst/>
            <a:cxnLst/>
            <a:rect l="l" t="t" r="r" b="b"/>
            <a:pathLst>
              <a:path w="222884" h="87629">
                <a:moveTo>
                  <a:pt x="111125" y="73024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2884" y="43814"/>
                </a:lnTo>
                <a:lnTo>
                  <a:pt x="173354" y="58419"/>
                </a:lnTo>
                <a:lnTo>
                  <a:pt x="49529" y="0"/>
                </a:lnTo>
                <a:lnTo>
                  <a:pt x="0" y="21589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624570" y="5300345"/>
            <a:ext cx="222884" cy="87630"/>
          </a:xfrm>
          <a:custGeom>
            <a:avLst/>
            <a:gdLst/>
            <a:ahLst/>
            <a:cxnLst/>
            <a:rect l="l" t="t" r="r" b="b"/>
            <a:pathLst>
              <a:path w="222884" h="87629">
                <a:moveTo>
                  <a:pt x="111125" y="73024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2884" y="43814"/>
                </a:lnTo>
                <a:lnTo>
                  <a:pt x="173354" y="58419"/>
                </a:lnTo>
                <a:lnTo>
                  <a:pt x="49529" y="0"/>
                </a:lnTo>
                <a:lnTo>
                  <a:pt x="0" y="21589"/>
                </a:lnTo>
                <a:lnTo>
                  <a:pt x="111125" y="73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48090" y="5417820"/>
            <a:ext cx="229234" cy="95250"/>
          </a:xfrm>
          <a:custGeom>
            <a:avLst/>
            <a:gdLst/>
            <a:ahLst/>
            <a:cxnLst/>
            <a:rect l="l" t="t" r="r" b="b"/>
            <a:pathLst>
              <a:path w="229234" h="95250">
                <a:moveTo>
                  <a:pt x="117475" y="14604"/>
                </a:moveTo>
                <a:lnTo>
                  <a:pt x="179704" y="0"/>
                </a:lnTo>
                <a:lnTo>
                  <a:pt x="30479" y="0"/>
                </a:lnTo>
                <a:lnTo>
                  <a:pt x="0" y="50799"/>
                </a:lnTo>
                <a:lnTo>
                  <a:pt x="61594" y="29209"/>
                </a:lnTo>
                <a:lnTo>
                  <a:pt x="179704" y="95249"/>
                </a:lnTo>
                <a:lnTo>
                  <a:pt x="229234" y="73024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48090" y="5417820"/>
            <a:ext cx="229234" cy="95250"/>
          </a:xfrm>
          <a:custGeom>
            <a:avLst/>
            <a:gdLst/>
            <a:ahLst/>
            <a:cxnLst/>
            <a:rect l="l" t="t" r="r" b="b"/>
            <a:pathLst>
              <a:path w="229234" h="95250">
                <a:moveTo>
                  <a:pt x="117475" y="14604"/>
                </a:moveTo>
                <a:lnTo>
                  <a:pt x="179704" y="0"/>
                </a:lnTo>
                <a:lnTo>
                  <a:pt x="30479" y="0"/>
                </a:lnTo>
                <a:lnTo>
                  <a:pt x="0" y="50799"/>
                </a:lnTo>
                <a:lnTo>
                  <a:pt x="61594" y="29209"/>
                </a:lnTo>
                <a:lnTo>
                  <a:pt x="179704" y="95249"/>
                </a:lnTo>
                <a:lnTo>
                  <a:pt x="229234" y="73024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00745" y="5205096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4"/>
                </a:lnTo>
              </a:path>
            </a:pathLst>
          </a:custGeom>
          <a:ln w="62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189720" y="5205096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4"/>
                </a:lnTo>
              </a:path>
            </a:pathLst>
          </a:custGeom>
          <a:ln w="62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63566" y="1361440"/>
            <a:ext cx="22225" cy="563245"/>
          </a:xfrm>
          <a:custGeom>
            <a:avLst/>
            <a:gdLst/>
            <a:ahLst/>
            <a:cxnLst/>
            <a:rect l="l" t="t" r="r" b="b"/>
            <a:pathLst>
              <a:path w="22225" h="563245">
                <a:moveTo>
                  <a:pt x="22225" y="563245"/>
                </a:move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32400" y="1361440"/>
            <a:ext cx="1697354" cy="22225"/>
          </a:xfrm>
          <a:custGeom>
            <a:avLst/>
            <a:gdLst/>
            <a:ahLst/>
            <a:cxnLst/>
            <a:rect l="l" t="t" r="r" b="b"/>
            <a:pathLst>
              <a:path w="1697354" h="22225">
                <a:moveTo>
                  <a:pt x="0" y="22225"/>
                </a:moveTo>
                <a:lnTo>
                  <a:pt x="1697354" y="0"/>
                </a:lnTo>
              </a:path>
            </a:pathLst>
          </a:custGeom>
          <a:ln w="3809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90821" y="1955164"/>
            <a:ext cx="694689" cy="278764"/>
          </a:xfrm>
          <a:custGeom>
            <a:avLst/>
            <a:gdLst/>
            <a:ahLst/>
            <a:cxnLst/>
            <a:rect l="l" t="t" r="r" b="b"/>
            <a:pathLst>
              <a:path w="694689" h="278764">
                <a:moveTo>
                  <a:pt x="694689" y="139064"/>
                </a:moveTo>
                <a:lnTo>
                  <a:pt x="693419" y="127635"/>
                </a:lnTo>
                <a:lnTo>
                  <a:pt x="690244" y="116839"/>
                </a:lnTo>
                <a:lnTo>
                  <a:pt x="676909" y="95250"/>
                </a:lnTo>
                <a:lnTo>
                  <a:pt x="655954" y="74930"/>
                </a:lnTo>
                <a:lnTo>
                  <a:pt x="628014" y="57150"/>
                </a:lnTo>
                <a:lnTo>
                  <a:pt x="593089" y="40639"/>
                </a:lnTo>
                <a:lnTo>
                  <a:pt x="552450" y="26670"/>
                </a:lnTo>
                <a:lnTo>
                  <a:pt x="530225" y="20320"/>
                </a:lnTo>
                <a:lnTo>
                  <a:pt x="506729" y="15239"/>
                </a:lnTo>
                <a:lnTo>
                  <a:pt x="482600" y="10795"/>
                </a:lnTo>
                <a:lnTo>
                  <a:pt x="457200" y="6985"/>
                </a:lnTo>
                <a:lnTo>
                  <a:pt x="430529" y="3810"/>
                </a:lnTo>
                <a:lnTo>
                  <a:pt x="403859" y="1270"/>
                </a:lnTo>
                <a:lnTo>
                  <a:pt x="375919" y="0"/>
                </a:lnTo>
                <a:lnTo>
                  <a:pt x="318769" y="0"/>
                </a:lnTo>
                <a:lnTo>
                  <a:pt x="290829" y="1270"/>
                </a:lnTo>
                <a:lnTo>
                  <a:pt x="263525" y="3810"/>
                </a:lnTo>
                <a:lnTo>
                  <a:pt x="237489" y="6985"/>
                </a:lnTo>
                <a:lnTo>
                  <a:pt x="212089" y="10795"/>
                </a:lnTo>
                <a:lnTo>
                  <a:pt x="187325" y="15239"/>
                </a:lnTo>
                <a:lnTo>
                  <a:pt x="164464" y="20320"/>
                </a:lnTo>
                <a:lnTo>
                  <a:pt x="142239" y="26670"/>
                </a:lnTo>
                <a:lnTo>
                  <a:pt x="101600" y="40639"/>
                </a:lnTo>
                <a:lnTo>
                  <a:pt x="66675" y="57150"/>
                </a:lnTo>
                <a:lnTo>
                  <a:pt x="38734" y="74930"/>
                </a:lnTo>
                <a:lnTo>
                  <a:pt x="17144" y="95250"/>
                </a:lnTo>
                <a:lnTo>
                  <a:pt x="4444" y="116839"/>
                </a:lnTo>
                <a:lnTo>
                  <a:pt x="0" y="139064"/>
                </a:lnTo>
                <a:lnTo>
                  <a:pt x="634" y="150495"/>
                </a:lnTo>
                <a:lnTo>
                  <a:pt x="9525" y="172720"/>
                </a:lnTo>
                <a:lnTo>
                  <a:pt x="27304" y="193675"/>
                </a:lnTo>
                <a:lnTo>
                  <a:pt x="52069" y="212725"/>
                </a:lnTo>
                <a:lnTo>
                  <a:pt x="83184" y="229870"/>
                </a:lnTo>
                <a:lnTo>
                  <a:pt x="121284" y="245110"/>
                </a:lnTo>
                <a:lnTo>
                  <a:pt x="164464" y="257810"/>
                </a:lnTo>
                <a:lnTo>
                  <a:pt x="187325" y="263525"/>
                </a:lnTo>
                <a:lnTo>
                  <a:pt x="212089" y="267970"/>
                </a:lnTo>
                <a:lnTo>
                  <a:pt x="237489" y="271780"/>
                </a:lnTo>
                <a:lnTo>
                  <a:pt x="263525" y="274955"/>
                </a:lnTo>
                <a:lnTo>
                  <a:pt x="290829" y="276860"/>
                </a:lnTo>
                <a:lnTo>
                  <a:pt x="318769" y="278130"/>
                </a:lnTo>
                <a:lnTo>
                  <a:pt x="347344" y="278764"/>
                </a:lnTo>
                <a:lnTo>
                  <a:pt x="375919" y="278130"/>
                </a:lnTo>
                <a:lnTo>
                  <a:pt x="403859" y="276860"/>
                </a:lnTo>
                <a:lnTo>
                  <a:pt x="430529" y="274955"/>
                </a:lnTo>
                <a:lnTo>
                  <a:pt x="457200" y="271780"/>
                </a:lnTo>
                <a:lnTo>
                  <a:pt x="482600" y="267970"/>
                </a:lnTo>
                <a:lnTo>
                  <a:pt x="506729" y="263525"/>
                </a:lnTo>
                <a:lnTo>
                  <a:pt x="530225" y="257810"/>
                </a:lnTo>
                <a:lnTo>
                  <a:pt x="573404" y="245110"/>
                </a:lnTo>
                <a:lnTo>
                  <a:pt x="610869" y="229870"/>
                </a:lnTo>
                <a:lnTo>
                  <a:pt x="642619" y="212725"/>
                </a:lnTo>
                <a:lnTo>
                  <a:pt x="667384" y="193675"/>
                </a:lnTo>
                <a:lnTo>
                  <a:pt x="684529" y="172720"/>
                </a:lnTo>
                <a:lnTo>
                  <a:pt x="693419" y="150495"/>
                </a:lnTo>
                <a:lnTo>
                  <a:pt x="694689" y="1390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75630" y="2226945"/>
            <a:ext cx="67945" cy="6984"/>
          </a:xfrm>
          <a:custGeom>
            <a:avLst/>
            <a:gdLst/>
            <a:ahLst/>
            <a:cxnLst/>
            <a:rect l="l" t="t" r="r" b="b"/>
            <a:pathLst>
              <a:path w="67945" h="6984">
                <a:moveTo>
                  <a:pt x="30480" y="0"/>
                </a:moveTo>
                <a:lnTo>
                  <a:pt x="0" y="6984"/>
                </a:lnTo>
                <a:lnTo>
                  <a:pt x="30480" y="6984"/>
                </a:lnTo>
                <a:lnTo>
                  <a:pt x="67945" y="0"/>
                </a:lnTo>
                <a:lnTo>
                  <a:pt x="3048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75629" y="1955165"/>
            <a:ext cx="154940" cy="21589"/>
          </a:xfrm>
          <a:custGeom>
            <a:avLst/>
            <a:gdLst/>
            <a:ahLst/>
            <a:cxnLst/>
            <a:rect l="l" t="t" r="r" b="b"/>
            <a:pathLst>
              <a:path w="154940" h="21589">
                <a:moveTo>
                  <a:pt x="30480" y="6985"/>
                </a:moveTo>
                <a:lnTo>
                  <a:pt x="67945" y="6985"/>
                </a:lnTo>
                <a:lnTo>
                  <a:pt x="99060" y="14605"/>
                </a:lnTo>
                <a:lnTo>
                  <a:pt x="123825" y="21589"/>
                </a:lnTo>
                <a:lnTo>
                  <a:pt x="154940" y="21589"/>
                </a:lnTo>
                <a:lnTo>
                  <a:pt x="130175" y="14605"/>
                </a:lnTo>
                <a:lnTo>
                  <a:pt x="99060" y="6985"/>
                </a:lnTo>
                <a:lnTo>
                  <a:pt x="67945" y="0"/>
                </a:lnTo>
                <a:lnTo>
                  <a:pt x="0" y="0"/>
                </a:lnTo>
                <a:lnTo>
                  <a:pt x="30480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44211" y="2146301"/>
            <a:ext cx="217169" cy="80645"/>
          </a:xfrm>
          <a:custGeom>
            <a:avLst/>
            <a:gdLst/>
            <a:ahLst/>
            <a:cxnLst/>
            <a:rect l="l" t="t" r="r" b="b"/>
            <a:pathLst>
              <a:path w="217169" h="80645">
                <a:moveTo>
                  <a:pt x="61594" y="73025"/>
                </a:moveTo>
                <a:lnTo>
                  <a:pt x="86360" y="66039"/>
                </a:lnTo>
                <a:lnTo>
                  <a:pt x="117475" y="58420"/>
                </a:lnTo>
                <a:lnTo>
                  <a:pt x="142239" y="50800"/>
                </a:lnTo>
                <a:lnTo>
                  <a:pt x="167004" y="36195"/>
                </a:lnTo>
                <a:lnTo>
                  <a:pt x="186054" y="29210"/>
                </a:lnTo>
                <a:lnTo>
                  <a:pt x="204469" y="14604"/>
                </a:lnTo>
                <a:lnTo>
                  <a:pt x="217169" y="0"/>
                </a:lnTo>
                <a:lnTo>
                  <a:pt x="198119" y="14604"/>
                </a:lnTo>
                <a:lnTo>
                  <a:pt x="186054" y="21589"/>
                </a:lnTo>
                <a:lnTo>
                  <a:pt x="161289" y="36195"/>
                </a:lnTo>
                <a:lnTo>
                  <a:pt x="142239" y="43814"/>
                </a:lnTo>
                <a:lnTo>
                  <a:pt x="111125" y="50800"/>
                </a:lnTo>
                <a:lnTo>
                  <a:pt x="86360" y="58420"/>
                </a:lnTo>
                <a:lnTo>
                  <a:pt x="55244" y="66039"/>
                </a:lnTo>
                <a:lnTo>
                  <a:pt x="30479" y="73025"/>
                </a:lnTo>
                <a:lnTo>
                  <a:pt x="0" y="80645"/>
                </a:lnTo>
                <a:lnTo>
                  <a:pt x="30479" y="80645"/>
                </a:lnTo>
                <a:lnTo>
                  <a:pt x="61594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31206" y="1977390"/>
            <a:ext cx="130175" cy="66039"/>
          </a:xfrm>
          <a:custGeom>
            <a:avLst/>
            <a:gdLst/>
            <a:ahLst/>
            <a:cxnLst/>
            <a:rect l="l" t="t" r="r" b="b"/>
            <a:pathLst>
              <a:path w="130175" h="66039">
                <a:moveTo>
                  <a:pt x="0" y="0"/>
                </a:moveTo>
                <a:lnTo>
                  <a:pt x="24765" y="6985"/>
                </a:lnTo>
                <a:lnTo>
                  <a:pt x="55245" y="21589"/>
                </a:lnTo>
                <a:lnTo>
                  <a:pt x="74295" y="29210"/>
                </a:lnTo>
                <a:lnTo>
                  <a:pt x="99060" y="43814"/>
                </a:lnTo>
                <a:lnTo>
                  <a:pt x="111125" y="50800"/>
                </a:lnTo>
                <a:lnTo>
                  <a:pt x="130175" y="66039"/>
                </a:lnTo>
                <a:lnTo>
                  <a:pt x="117475" y="50800"/>
                </a:lnTo>
                <a:lnTo>
                  <a:pt x="99060" y="36195"/>
                </a:lnTo>
                <a:lnTo>
                  <a:pt x="80645" y="29210"/>
                </a:lnTo>
                <a:lnTo>
                  <a:pt x="55245" y="14605"/>
                </a:lnTo>
                <a:lnTo>
                  <a:pt x="30480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961381" y="2124076"/>
            <a:ext cx="18415" cy="21589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12065" y="6985"/>
                </a:moveTo>
                <a:lnTo>
                  <a:pt x="0" y="21589"/>
                </a:lnTo>
                <a:lnTo>
                  <a:pt x="12065" y="14604"/>
                </a:lnTo>
                <a:lnTo>
                  <a:pt x="18415" y="0"/>
                </a:lnTo>
                <a:lnTo>
                  <a:pt x="1206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61381" y="2043429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12065" y="6985"/>
                </a:moveTo>
                <a:lnTo>
                  <a:pt x="0" y="0"/>
                </a:lnTo>
                <a:lnTo>
                  <a:pt x="12065" y="14605"/>
                </a:lnTo>
                <a:lnTo>
                  <a:pt x="18415" y="21590"/>
                </a:lnTo>
                <a:lnTo>
                  <a:pt x="1206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90820" y="2006601"/>
            <a:ext cx="80644" cy="175895"/>
          </a:xfrm>
          <a:custGeom>
            <a:avLst/>
            <a:gdLst/>
            <a:ahLst/>
            <a:cxnLst/>
            <a:rect l="l" t="t" r="r" b="b"/>
            <a:pathLst>
              <a:path w="80644" h="175895">
                <a:moveTo>
                  <a:pt x="0" y="73025"/>
                </a:moveTo>
                <a:lnTo>
                  <a:pt x="0" y="102235"/>
                </a:lnTo>
                <a:lnTo>
                  <a:pt x="5714" y="117475"/>
                </a:lnTo>
                <a:lnTo>
                  <a:pt x="12064" y="132079"/>
                </a:lnTo>
                <a:lnTo>
                  <a:pt x="24764" y="139064"/>
                </a:lnTo>
                <a:lnTo>
                  <a:pt x="36829" y="153670"/>
                </a:lnTo>
                <a:lnTo>
                  <a:pt x="55244" y="168910"/>
                </a:lnTo>
                <a:lnTo>
                  <a:pt x="80644" y="175895"/>
                </a:lnTo>
                <a:lnTo>
                  <a:pt x="61594" y="161289"/>
                </a:lnTo>
                <a:lnTo>
                  <a:pt x="43179" y="153670"/>
                </a:lnTo>
                <a:lnTo>
                  <a:pt x="30479" y="139064"/>
                </a:lnTo>
                <a:lnTo>
                  <a:pt x="18414" y="124460"/>
                </a:lnTo>
                <a:lnTo>
                  <a:pt x="12064" y="117475"/>
                </a:lnTo>
                <a:lnTo>
                  <a:pt x="5714" y="102235"/>
                </a:lnTo>
                <a:lnTo>
                  <a:pt x="5714" y="73025"/>
                </a:lnTo>
                <a:lnTo>
                  <a:pt x="12064" y="58420"/>
                </a:lnTo>
                <a:lnTo>
                  <a:pt x="18414" y="50800"/>
                </a:lnTo>
                <a:lnTo>
                  <a:pt x="30479" y="36195"/>
                </a:lnTo>
                <a:lnTo>
                  <a:pt x="43179" y="21589"/>
                </a:lnTo>
                <a:lnTo>
                  <a:pt x="61594" y="14604"/>
                </a:lnTo>
                <a:lnTo>
                  <a:pt x="80644" y="0"/>
                </a:lnTo>
                <a:lnTo>
                  <a:pt x="55244" y="6985"/>
                </a:lnTo>
                <a:lnTo>
                  <a:pt x="36829" y="21589"/>
                </a:lnTo>
                <a:lnTo>
                  <a:pt x="24764" y="36195"/>
                </a:lnTo>
                <a:lnTo>
                  <a:pt x="12064" y="43814"/>
                </a:lnTo>
                <a:lnTo>
                  <a:pt x="5714" y="58420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71465" y="1984376"/>
            <a:ext cx="49530" cy="21589"/>
          </a:xfrm>
          <a:custGeom>
            <a:avLst/>
            <a:gdLst/>
            <a:ahLst/>
            <a:cxnLst/>
            <a:rect l="l" t="t" r="r" b="b"/>
            <a:pathLst>
              <a:path w="49530" h="21589">
                <a:moveTo>
                  <a:pt x="18414" y="6985"/>
                </a:moveTo>
                <a:lnTo>
                  <a:pt x="0" y="21589"/>
                </a:lnTo>
                <a:lnTo>
                  <a:pt x="24764" y="14604"/>
                </a:lnTo>
                <a:lnTo>
                  <a:pt x="49530" y="0"/>
                </a:lnTo>
                <a:lnTo>
                  <a:pt x="1841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71466" y="2183130"/>
            <a:ext cx="167005" cy="43815"/>
          </a:xfrm>
          <a:custGeom>
            <a:avLst/>
            <a:gdLst/>
            <a:ahLst/>
            <a:cxnLst/>
            <a:rect l="l" t="t" r="r" b="b"/>
            <a:pathLst>
              <a:path w="167005" h="43815">
                <a:moveTo>
                  <a:pt x="0" y="0"/>
                </a:moveTo>
                <a:lnTo>
                  <a:pt x="18414" y="14605"/>
                </a:lnTo>
                <a:lnTo>
                  <a:pt x="49530" y="21590"/>
                </a:lnTo>
                <a:lnTo>
                  <a:pt x="74295" y="29210"/>
                </a:lnTo>
                <a:lnTo>
                  <a:pt x="105410" y="36195"/>
                </a:lnTo>
                <a:lnTo>
                  <a:pt x="136525" y="43815"/>
                </a:lnTo>
                <a:lnTo>
                  <a:pt x="167005" y="43815"/>
                </a:lnTo>
                <a:lnTo>
                  <a:pt x="136525" y="36195"/>
                </a:lnTo>
                <a:lnTo>
                  <a:pt x="105410" y="29210"/>
                </a:lnTo>
                <a:lnTo>
                  <a:pt x="80645" y="21590"/>
                </a:lnTo>
                <a:lnTo>
                  <a:pt x="49530" y="14605"/>
                </a:lnTo>
                <a:lnTo>
                  <a:pt x="24764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39105" y="2226945"/>
            <a:ext cx="61595" cy="6984"/>
          </a:xfrm>
          <a:custGeom>
            <a:avLst/>
            <a:gdLst/>
            <a:ahLst/>
            <a:cxnLst/>
            <a:rect l="l" t="t" r="r" b="b"/>
            <a:pathLst>
              <a:path w="61595" h="6984">
                <a:moveTo>
                  <a:pt x="30480" y="0"/>
                </a:moveTo>
                <a:lnTo>
                  <a:pt x="0" y="0"/>
                </a:lnTo>
                <a:lnTo>
                  <a:pt x="30480" y="6984"/>
                </a:lnTo>
                <a:lnTo>
                  <a:pt x="61595" y="6984"/>
                </a:lnTo>
                <a:lnTo>
                  <a:pt x="3048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421630" y="1955164"/>
            <a:ext cx="179705" cy="29210"/>
          </a:xfrm>
          <a:custGeom>
            <a:avLst/>
            <a:gdLst/>
            <a:ahLst/>
            <a:cxnLst/>
            <a:rect l="l" t="t" r="r" b="b"/>
            <a:pathLst>
              <a:path w="179705" h="29210">
                <a:moveTo>
                  <a:pt x="30480" y="21589"/>
                </a:moveTo>
                <a:lnTo>
                  <a:pt x="55245" y="21589"/>
                </a:lnTo>
                <a:lnTo>
                  <a:pt x="86360" y="14605"/>
                </a:lnTo>
                <a:lnTo>
                  <a:pt x="117475" y="6985"/>
                </a:lnTo>
                <a:lnTo>
                  <a:pt x="148590" y="6985"/>
                </a:lnTo>
                <a:lnTo>
                  <a:pt x="179705" y="0"/>
                </a:lnTo>
                <a:lnTo>
                  <a:pt x="117475" y="0"/>
                </a:lnTo>
                <a:lnTo>
                  <a:pt x="86360" y="6985"/>
                </a:lnTo>
                <a:lnTo>
                  <a:pt x="55245" y="14605"/>
                </a:lnTo>
                <a:lnTo>
                  <a:pt x="24765" y="21589"/>
                </a:lnTo>
                <a:lnTo>
                  <a:pt x="0" y="29210"/>
                </a:lnTo>
                <a:lnTo>
                  <a:pt x="30480" y="2158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90821" y="1896744"/>
            <a:ext cx="694689" cy="198120"/>
          </a:xfrm>
          <a:custGeom>
            <a:avLst/>
            <a:gdLst/>
            <a:ahLst/>
            <a:cxnLst/>
            <a:rect l="l" t="t" r="r" b="b"/>
            <a:pathLst>
              <a:path w="694689" h="198120">
                <a:moveTo>
                  <a:pt x="0" y="198120"/>
                </a:moveTo>
                <a:lnTo>
                  <a:pt x="694689" y="198120"/>
                </a:lnTo>
                <a:lnTo>
                  <a:pt x="694689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90821" y="1757045"/>
            <a:ext cx="694689" cy="278764"/>
          </a:xfrm>
          <a:custGeom>
            <a:avLst/>
            <a:gdLst/>
            <a:ahLst/>
            <a:cxnLst/>
            <a:rect l="l" t="t" r="r" b="b"/>
            <a:pathLst>
              <a:path w="694689" h="278764">
                <a:moveTo>
                  <a:pt x="694689" y="139064"/>
                </a:moveTo>
                <a:lnTo>
                  <a:pt x="693419" y="127634"/>
                </a:lnTo>
                <a:lnTo>
                  <a:pt x="690244" y="116839"/>
                </a:lnTo>
                <a:lnTo>
                  <a:pt x="676909" y="95250"/>
                </a:lnTo>
                <a:lnTo>
                  <a:pt x="655954" y="74929"/>
                </a:lnTo>
                <a:lnTo>
                  <a:pt x="628014" y="57150"/>
                </a:lnTo>
                <a:lnTo>
                  <a:pt x="593089" y="40639"/>
                </a:lnTo>
                <a:lnTo>
                  <a:pt x="552450" y="26669"/>
                </a:lnTo>
                <a:lnTo>
                  <a:pt x="530225" y="20319"/>
                </a:lnTo>
                <a:lnTo>
                  <a:pt x="506729" y="15239"/>
                </a:lnTo>
                <a:lnTo>
                  <a:pt x="482600" y="10794"/>
                </a:lnTo>
                <a:lnTo>
                  <a:pt x="457200" y="6984"/>
                </a:lnTo>
                <a:lnTo>
                  <a:pt x="430529" y="3809"/>
                </a:lnTo>
                <a:lnTo>
                  <a:pt x="403859" y="1269"/>
                </a:lnTo>
                <a:lnTo>
                  <a:pt x="375919" y="0"/>
                </a:lnTo>
                <a:lnTo>
                  <a:pt x="318769" y="0"/>
                </a:lnTo>
                <a:lnTo>
                  <a:pt x="290829" y="1269"/>
                </a:lnTo>
                <a:lnTo>
                  <a:pt x="263525" y="3809"/>
                </a:lnTo>
                <a:lnTo>
                  <a:pt x="237489" y="6984"/>
                </a:lnTo>
                <a:lnTo>
                  <a:pt x="212089" y="10794"/>
                </a:lnTo>
                <a:lnTo>
                  <a:pt x="187325" y="15239"/>
                </a:lnTo>
                <a:lnTo>
                  <a:pt x="164464" y="20319"/>
                </a:lnTo>
                <a:lnTo>
                  <a:pt x="142239" y="26669"/>
                </a:lnTo>
                <a:lnTo>
                  <a:pt x="101600" y="40639"/>
                </a:lnTo>
                <a:lnTo>
                  <a:pt x="66675" y="57150"/>
                </a:lnTo>
                <a:lnTo>
                  <a:pt x="38734" y="74929"/>
                </a:lnTo>
                <a:lnTo>
                  <a:pt x="17144" y="95250"/>
                </a:lnTo>
                <a:lnTo>
                  <a:pt x="4444" y="116839"/>
                </a:lnTo>
                <a:lnTo>
                  <a:pt x="0" y="139064"/>
                </a:lnTo>
                <a:lnTo>
                  <a:pt x="634" y="150494"/>
                </a:lnTo>
                <a:lnTo>
                  <a:pt x="9525" y="172719"/>
                </a:lnTo>
                <a:lnTo>
                  <a:pt x="27304" y="193675"/>
                </a:lnTo>
                <a:lnTo>
                  <a:pt x="52069" y="212725"/>
                </a:lnTo>
                <a:lnTo>
                  <a:pt x="83184" y="229869"/>
                </a:lnTo>
                <a:lnTo>
                  <a:pt x="121284" y="245109"/>
                </a:lnTo>
                <a:lnTo>
                  <a:pt x="164464" y="257809"/>
                </a:lnTo>
                <a:lnTo>
                  <a:pt x="187325" y="263525"/>
                </a:lnTo>
                <a:lnTo>
                  <a:pt x="212089" y="267969"/>
                </a:lnTo>
                <a:lnTo>
                  <a:pt x="237489" y="271779"/>
                </a:lnTo>
                <a:lnTo>
                  <a:pt x="263525" y="274954"/>
                </a:lnTo>
                <a:lnTo>
                  <a:pt x="290829" y="276859"/>
                </a:lnTo>
                <a:lnTo>
                  <a:pt x="318769" y="278129"/>
                </a:lnTo>
                <a:lnTo>
                  <a:pt x="347344" y="278764"/>
                </a:lnTo>
                <a:lnTo>
                  <a:pt x="375919" y="278129"/>
                </a:lnTo>
                <a:lnTo>
                  <a:pt x="403859" y="276859"/>
                </a:lnTo>
                <a:lnTo>
                  <a:pt x="430529" y="274954"/>
                </a:lnTo>
                <a:lnTo>
                  <a:pt x="457200" y="271779"/>
                </a:lnTo>
                <a:lnTo>
                  <a:pt x="482600" y="267969"/>
                </a:lnTo>
                <a:lnTo>
                  <a:pt x="506729" y="263525"/>
                </a:lnTo>
                <a:lnTo>
                  <a:pt x="530225" y="257809"/>
                </a:lnTo>
                <a:lnTo>
                  <a:pt x="573404" y="245109"/>
                </a:lnTo>
                <a:lnTo>
                  <a:pt x="610869" y="229869"/>
                </a:lnTo>
                <a:lnTo>
                  <a:pt x="642619" y="212725"/>
                </a:lnTo>
                <a:lnTo>
                  <a:pt x="667384" y="193675"/>
                </a:lnTo>
                <a:lnTo>
                  <a:pt x="684529" y="172719"/>
                </a:lnTo>
                <a:lnTo>
                  <a:pt x="693419" y="150494"/>
                </a:lnTo>
                <a:lnTo>
                  <a:pt x="694689" y="1390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44211" y="1764030"/>
            <a:ext cx="142239" cy="36195"/>
          </a:xfrm>
          <a:custGeom>
            <a:avLst/>
            <a:gdLst/>
            <a:ahLst/>
            <a:cxnLst/>
            <a:rect l="l" t="t" r="r" b="b"/>
            <a:pathLst>
              <a:path w="142239" h="36195">
                <a:moveTo>
                  <a:pt x="0" y="0"/>
                </a:moveTo>
                <a:lnTo>
                  <a:pt x="30479" y="6985"/>
                </a:lnTo>
                <a:lnTo>
                  <a:pt x="55244" y="14605"/>
                </a:lnTo>
                <a:lnTo>
                  <a:pt x="86360" y="21590"/>
                </a:lnTo>
                <a:lnTo>
                  <a:pt x="111125" y="29210"/>
                </a:lnTo>
                <a:lnTo>
                  <a:pt x="142239" y="36195"/>
                </a:lnTo>
                <a:lnTo>
                  <a:pt x="117475" y="21590"/>
                </a:lnTo>
                <a:lnTo>
                  <a:pt x="86360" y="14605"/>
                </a:lnTo>
                <a:lnTo>
                  <a:pt x="61594" y="6985"/>
                </a:lnTo>
                <a:lnTo>
                  <a:pt x="30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87086" y="1800861"/>
            <a:ext cx="43179" cy="21589"/>
          </a:xfrm>
          <a:custGeom>
            <a:avLst/>
            <a:gdLst/>
            <a:ahLst/>
            <a:cxnLst/>
            <a:rect l="l" t="t" r="r" b="b"/>
            <a:pathLst>
              <a:path w="43179" h="21589">
                <a:moveTo>
                  <a:pt x="24764" y="6985"/>
                </a:moveTo>
                <a:lnTo>
                  <a:pt x="0" y="0"/>
                </a:lnTo>
                <a:lnTo>
                  <a:pt x="18414" y="6985"/>
                </a:lnTo>
                <a:lnTo>
                  <a:pt x="43179" y="21589"/>
                </a:lnTo>
                <a:lnTo>
                  <a:pt x="247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744211" y="1948180"/>
            <a:ext cx="217169" cy="80645"/>
          </a:xfrm>
          <a:custGeom>
            <a:avLst/>
            <a:gdLst/>
            <a:ahLst/>
            <a:cxnLst/>
            <a:rect l="l" t="t" r="r" b="b"/>
            <a:pathLst>
              <a:path w="217169" h="80645">
                <a:moveTo>
                  <a:pt x="61594" y="73025"/>
                </a:moveTo>
                <a:lnTo>
                  <a:pt x="86360" y="66040"/>
                </a:lnTo>
                <a:lnTo>
                  <a:pt x="117475" y="58420"/>
                </a:lnTo>
                <a:lnTo>
                  <a:pt x="142239" y="50800"/>
                </a:lnTo>
                <a:lnTo>
                  <a:pt x="167004" y="36195"/>
                </a:lnTo>
                <a:lnTo>
                  <a:pt x="186054" y="29210"/>
                </a:lnTo>
                <a:lnTo>
                  <a:pt x="204469" y="14605"/>
                </a:lnTo>
                <a:lnTo>
                  <a:pt x="217169" y="0"/>
                </a:lnTo>
                <a:lnTo>
                  <a:pt x="198119" y="14605"/>
                </a:lnTo>
                <a:lnTo>
                  <a:pt x="186054" y="21590"/>
                </a:lnTo>
                <a:lnTo>
                  <a:pt x="161289" y="36195"/>
                </a:lnTo>
                <a:lnTo>
                  <a:pt x="142239" y="43815"/>
                </a:lnTo>
                <a:lnTo>
                  <a:pt x="111125" y="50800"/>
                </a:lnTo>
                <a:lnTo>
                  <a:pt x="86360" y="58420"/>
                </a:lnTo>
                <a:lnTo>
                  <a:pt x="55244" y="66040"/>
                </a:lnTo>
                <a:lnTo>
                  <a:pt x="30479" y="73025"/>
                </a:lnTo>
                <a:lnTo>
                  <a:pt x="0" y="80645"/>
                </a:lnTo>
                <a:lnTo>
                  <a:pt x="30479" y="80645"/>
                </a:lnTo>
                <a:lnTo>
                  <a:pt x="61594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930265" y="1823086"/>
            <a:ext cx="30480" cy="21589"/>
          </a:xfrm>
          <a:custGeom>
            <a:avLst/>
            <a:gdLst/>
            <a:ahLst/>
            <a:cxnLst/>
            <a:rect l="l" t="t" r="r" b="b"/>
            <a:pathLst>
              <a:path w="30480" h="21589">
                <a:moveTo>
                  <a:pt x="18414" y="6985"/>
                </a:moveTo>
                <a:lnTo>
                  <a:pt x="0" y="0"/>
                </a:lnTo>
                <a:lnTo>
                  <a:pt x="12064" y="6985"/>
                </a:lnTo>
                <a:lnTo>
                  <a:pt x="30480" y="21589"/>
                </a:lnTo>
                <a:lnTo>
                  <a:pt x="1841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961381" y="1925954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5" h="21590">
                <a:moveTo>
                  <a:pt x="12065" y="6985"/>
                </a:moveTo>
                <a:lnTo>
                  <a:pt x="0" y="21590"/>
                </a:lnTo>
                <a:lnTo>
                  <a:pt x="12065" y="14605"/>
                </a:lnTo>
                <a:lnTo>
                  <a:pt x="18415" y="0"/>
                </a:lnTo>
                <a:lnTo>
                  <a:pt x="1206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61381" y="1845311"/>
            <a:ext cx="18415" cy="21589"/>
          </a:xfrm>
          <a:custGeom>
            <a:avLst/>
            <a:gdLst/>
            <a:ahLst/>
            <a:cxnLst/>
            <a:rect l="l" t="t" r="r" b="b"/>
            <a:pathLst>
              <a:path w="18415" h="21589">
                <a:moveTo>
                  <a:pt x="12065" y="6985"/>
                </a:moveTo>
                <a:lnTo>
                  <a:pt x="0" y="0"/>
                </a:lnTo>
                <a:lnTo>
                  <a:pt x="12065" y="14604"/>
                </a:lnTo>
                <a:lnTo>
                  <a:pt x="18415" y="21589"/>
                </a:lnTo>
                <a:lnTo>
                  <a:pt x="1206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90820" y="1808480"/>
            <a:ext cx="80644" cy="175895"/>
          </a:xfrm>
          <a:custGeom>
            <a:avLst/>
            <a:gdLst/>
            <a:ahLst/>
            <a:cxnLst/>
            <a:rect l="l" t="t" r="r" b="b"/>
            <a:pathLst>
              <a:path w="80644" h="175895">
                <a:moveTo>
                  <a:pt x="0" y="73025"/>
                </a:moveTo>
                <a:lnTo>
                  <a:pt x="0" y="102870"/>
                </a:lnTo>
                <a:lnTo>
                  <a:pt x="5714" y="117475"/>
                </a:lnTo>
                <a:lnTo>
                  <a:pt x="12064" y="132080"/>
                </a:lnTo>
                <a:lnTo>
                  <a:pt x="24764" y="139065"/>
                </a:lnTo>
                <a:lnTo>
                  <a:pt x="36829" y="154305"/>
                </a:lnTo>
                <a:lnTo>
                  <a:pt x="55244" y="168910"/>
                </a:lnTo>
                <a:lnTo>
                  <a:pt x="80644" y="175895"/>
                </a:lnTo>
                <a:lnTo>
                  <a:pt x="61594" y="161290"/>
                </a:lnTo>
                <a:lnTo>
                  <a:pt x="43179" y="154305"/>
                </a:lnTo>
                <a:lnTo>
                  <a:pt x="30479" y="139065"/>
                </a:lnTo>
                <a:lnTo>
                  <a:pt x="18414" y="124460"/>
                </a:lnTo>
                <a:lnTo>
                  <a:pt x="12064" y="117475"/>
                </a:lnTo>
                <a:lnTo>
                  <a:pt x="5714" y="102870"/>
                </a:lnTo>
                <a:lnTo>
                  <a:pt x="5714" y="73025"/>
                </a:lnTo>
                <a:lnTo>
                  <a:pt x="12064" y="58420"/>
                </a:lnTo>
                <a:lnTo>
                  <a:pt x="18414" y="50800"/>
                </a:lnTo>
                <a:lnTo>
                  <a:pt x="30479" y="36195"/>
                </a:lnTo>
                <a:lnTo>
                  <a:pt x="43179" y="21590"/>
                </a:lnTo>
                <a:lnTo>
                  <a:pt x="61594" y="14605"/>
                </a:lnTo>
                <a:lnTo>
                  <a:pt x="80644" y="0"/>
                </a:lnTo>
                <a:lnTo>
                  <a:pt x="55244" y="14605"/>
                </a:lnTo>
                <a:lnTo>
                  <a:pt x="36829" y="21590"/>
                </a:lnTo>
                <a:lnTo>
                  <a:pt x="24764" y="36195"/>
                </a:lnTo>
                <a:lnTo>
                  <a:pt x="12064" y="43815"/>
                </a:lnTo>
                <a:lnTo>
                  <a:pt x="5714" y="58420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71466" y="1984375"/>
            <a:ext cx="167005" cy="43814"/>
          </a:xfrm>
          <a:custGeom>
            <a:avLst/>
            <a:gdLst/>
            <a:ahLst/>
            <a:cxnLst/>
            <a:rect l="l" t="t" r="r" b="b"/>
            <a:pathLst>
              <a:path w="167005" h="43814">
                <a:moveTo>
                  <a:pt x="0" y="0"/>
                </a:moveTo>
                <a:lnTo>
                  <a:pt x="18414" y="14604"/>
                </a:lnTo>
                <a:lnTo>
                  <a:pt x="49530" y="21589"/>
                </a:lnTo>
                <a:lnTo>
                  <a:pt x="74295" y="29210"/>
                </a:lnTo>
                <a:lnTo>
                  <a:pt x="105410" y="36195"/>
                </a:lnTo>
                <a:lnTo>
                  <a:pt x="136525" y="43814"/>
                </a:lnTo>
                <a:lnTo>
                  <a:pt x="167005" y="43814"/>
                </a:lnTo>
                <a:lnTo>
                  <a:pt x="136525" y="36195"/>
                </a:lnTo>
                <a:lnTo>
                  <a:pt x="105410" y="29210"/>
                </a:lnTo>
                <a:lnTo>
                  <a:pt x="80645" y="21589"/>
                </a:lnTo>
                <a:lnTo>
                  <a:pt x="49530" y="14604"/>
                </a:lnTo>
                <a:lnTo>
                  <a:pt x="24764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71466" y="1764030"/>
            <a:ext cx="167005" cy="43815"/>
          </a:xfrm>
          <a:custGeom>
            <a:avLst/>
            <a:gdLst/>
            <a:ahLst/>
            <a:cxnLst/>
            <a:rect l="l" t="t" r="r" b="b"/>
            <a:pathLst>
              <a:path w="167005" h="43815">
                <a:moveTo>
                  <a:pt x="18414" y="36195"/>
                </a:moveTo>
                <a:lnTo>
                  <a:pt x="0" y="43815"/>
                </a:lnTo>
                <a:lnTo>
                  <a:pt x="24764" y="36195"/>
                </a:lnTo>
                <a:lnTo>
                  <a:pt x="49530" y="29210"/>
                </a:lnTo>
                <a:lnTo>
                  <a:pt x="80645" y="21590"/>
                </a:lnTo>
                <a:lnTo>
                  <a:pt x="105410" y="14605"/>
                </a:lnTo>
                <a:lnTo>
                  <a:pt x="136525" y="6985"/>
                </a:lnTo>
                <a:lnTo>
                  <a:pt x="167005" y="0"/>
                </a:lnTo>
                <a:lnTo>
                  <a:pt x="136525" y="0"/>
                </a:lnTo>
                <a:lnTo>
                  <a:pt x="105410" y="6985"/>
                </a:lnTo>
                <a:lnTo>
                  <a:pt x="74295" y="14605"/>
                </a:lnTo>
                <a:lnTo>
                  <a:pt x="49530" y="21590"/>
                </a:lnTo>
                <a:lnTo>
                  <a:pt x="18414" y="361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39104" y="1757045"/>
            <a:ext cx="204470" cy="6984"/>
          </a:xfrm>
          <a:custGeom>
            <a:avLst/>
            <a:gdLst/>
            <a:ahLst/>
            <a:cxnLst/>
            <a:rect l="l" t="t" r="r" b="b"/>
            <a:pathLst>
              <a:path w="204470" h="6984">
                <a:moveTo>
                  <a:pt x="204470" y="6984"/>
                </a:moveTo>
                <a:lnTo>
                  <a:pt x="167005" y="0"/>
                </a:lnTo>
                <a:lnTo>
                  <a:pt x="30480" y="0"/>
                </a:lnTo>
                <a:lnTo>
                  <a:pt x="0" y="6984"/>
                </a:lnTo>
                <a:lnTo>
                  <a:pt x="204470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539104" y="2028826"/>
            <a:ext cx="204470" cy="6985"/>
          </a:xfrm>
          <a:custGeom>
            <a:avLst/>
            <a:gdLst/>
            <a:ahLst/>
            <a:cxnLst/>
            <a:rect l="l" t="t" r="r" b="b"/>
            <a:pathLst>
              <a:path w="204470" h="6985">
                <a:moveTo>
                  <a:pt x="0" y="0"/>
                </a:moveTo>
                <a:lnTo>
                  <a:pt x="30480" y="6985"/>
                </a:lnTo>
                <a:lnTo>
                  <a:pt x="167005" y="6985"/>
                </a:lnTo>
                <a:lnTo>
                  <a:pt x="204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644516" y="1793876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0" y="73025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9235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7475" y="14604"/>
                </a:lnTo>
                <a:lnTo>
                  <a:pt x="0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644516" y="1793876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0" y="73025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9235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7475" y="14604"/>
                </a:lnTo>
                <a:lnTo>
                  <a:pt x="0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96230" y="1896745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30480" y="95250"/>
                </a:moveTo>
                <a:lnTo>
                  <a:pt x="179705" y="95250"/>
                </a:lnTo>
                <a:lnTo>
                  <a:pt x="111125" y="73025"/>
                </a:lnTo>
                <a:lnTo>
                  <a:pt x="229235" y="21589"/>
                </a:lnTo>
                <a:lnTo>
                  <a:pt x="179705" y="0"/>
                </a:lnTo>
                <a:lnTo>
                  <a:pt x="61595" y="58419"/>
                </a:lnTo>
                <a:lnTo>
                  <a:pt x="0" y="43814"/>
                </a:lnTo>
                <a:lnTo>
                  <a:pt x="3048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96230" y="1896745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30480" y="95250"/>
                </a:moveTo>
                <a:lnTo>
                  <a:pt x="179705" y="95250"/>
                </a:lnTo>
                <a:lnTo>
                  <a:pt x="111125" y="73025"/>
                </a:lnTo>
                <a:lnTo>
                  <a:pt x="229235" y="21589"/>
                </a:lnTo>
                <a:lnTo>
                  <a:pt x="179705" y="0"/>
                </a:lnTo>
                <a:lnTo>
                  <a:pt x="61595" y="58419"/>
                </a:lnTo>
                <a:lnTo>
                  <a:pt x="0" y="43814"/>
                </a:lnTo>
                <a:lnTo>
                  <a:pt x="3048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408930" y="1793876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9235" y="36195"/>
                </a:lnTo>
                <a:lnTo>
                  <a:pt x="173355" y="50800"/>
                </a:lnTo>
                <a:lnTo>
                  <a:pt x="49530" y="0"/>
                </a:lnTo>
                <a:lnTo>
                  <a:pt x="0" y="14604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08930" y="1793876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9235" y="36195"/>
                </a:lnTo>
                <a:lnTo>
                  <a:pt x="173355" y="50800"/>
                </a:lnTo>
                <a:lnTo>
                  <a:pt x="49530" y="0"/>
                </a:lnTo>
                <a:lnTo>
                  <a:pt x="0" y="14604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38801" y="1911351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14604"/>
                </a:moveTo>
                <a:lnTo>
                  <a:pt x="173354" y="0"/>
                </a:lnTo>
                <a:lnTo>
                  <a:pt x="30479" y="0"/>
                </a:lnTo>
                <a:lnTo>
                  <a:pt x="0" y="43814"/>
                </a:lnTo>
                <a:lnTo>
                  <a:pt x="55245" y="29210"/>
                </a:lnTo>
                <a:lnTo>
                  <a:pt x="173354" y="87629"/>
                </a:lnTo>
                <a:lnTo>
                  <a:pt x="229235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8801" y="1911351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111125" y="14604"/>
                </a:moveTo>
                <a:lnTo>
                  <a:pt x="173354" y="0"/>
                </a:lnTo>
                <a:lnTo>
                  <a:pt x="30479" y="0"/>
                </a:lnTo>
                <a:lnTo>
                  <a:pt x="0" y="43814"/>
                </a:lnTo>
                <a:lnTo>
                  <a:pt x="55245" y="29210"/>
                </a:lnTo>
                <a:lnTo>
                  <a:pt x="173354" y="87629"/>
                </a:lnTo>
                <a:lnTo>
                  <a:pt x="229235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50866" y="1800861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0" y="66039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9235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1125" y="14604"/>
                </a:lnTo>
                <a:lnTo>
                  <a:pt x="0" y="66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50866" y="1800861"/>
            <a:ext cx="229235" cy="87629"/>
          </a:xfrm>
          <a:custGeom>
            <a:avLst/>
            <a:gdLst/>
            <a:ahLst/>
            <a:cxnLst/>
            <a:rect l="l" t="t" r="r" b="b"/>
            <a:pathLst>
              <a:path w="229235" h="87629">
                <a:moveTo>
                  <a:pt x="0" y="66039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9235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1125" y="14604"/>
                </a:lnTo>
                <a:lnTo>
                  <a:pt x="0" y="66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02580" y="1903729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5" y="95250"/>
                </a:moveTo>
                <a:lnTo>
                  <a:pt x="173355" y="95250"/>
                </a:lnTo>
                <a:lnTo>
                  <a:pt x="111125" y="73025"/>
                </a:lnTo>
                <a:lnTo>
                  <a:pt x="222885" y="21590"/>
                </a:lnTo>
                <a:lnTo>
                  <a:pt x="173355" y="0"/>
                </a:lnTo>
                <a:lnTo>
                  <a:pt x="55245" y="58420"/>
                </a:lnTo>
                <a:lnTo>
                  <a:pt x="0" y="36195"/>
                </a:lnTo>
                <a:lnTo>
                  <a:pt x="24765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02580" y="1903729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5" y="95250"/>
                </a:moveTo>
                <a:lnTo>
                  <a:pt x="173355" y="95250"/>
                </a:lnTo>
                <a:lnTo>
                  <a:pt x="111125" y="73025"/>
                </a:lnTo>
                <a:lnTo>
                  <a:pt x="222885" y="21590"/>
                </a:lnTo>
                <a:lnTo>
                  <a:pt x="173355" y="0"/>
                </a:lnTo>
                <a:lnTo>
                  <a:pt x="55245" y="58420"/>
                </a:lnTo>
                <a:lnTo>
                  <a:pt x="0" y="36195"/>
                </a:lnTo>
                <a:lnTo>
                  <a:pt x="24765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415280" y="1793876"/>
            <a:ext cx="222885" cy="87629"/>
          </a:xfrm>
          <a:custGeom>
            <a:avLst/>
            <a:gdLst/>
            <a:ahLst/>
            <a:cxnLst/>
            <a:rect l="l" t="t" r="r" b="b"/>
            <a:pathLst>
              <a:path w="222885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2885" y="43814"/>
                </a:lnTo>
                <a:lnTo>
                  <a:pt x="173355" y="58420"/>
                </a:lnTo>
                <a:lnTo>
                  <a:pt x="49530" y="0"/>
                </a:lnTo>
                <a:lnTo>
                  <a:pt x="0" y="21589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415280" y="1793876"/>
            <a:ext cx="222885" cy="87629"/>
          </a:xfrm>
          <a:custGeom>
            <a:avLst/>
            <a:gdLst/>
            <a:ahLst/>
            <a:cxnLst/>
            <a:rect l="l" t="t" r="r" b="b"/>
            <a:pathLst>
              <a:path w="222885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2885" y="43814"/>
                </a:lnTo>
                <a:lnTo>
                  <a:pt x="173355" y="58420"/>
                </a:lnTo>
                <a:lnTo>
                  <a:pt x="49530" y="0"/>
                </a:lnTo>
                <a:lnTo>
                  <a:pt x="0" y="21589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38801" y="1911350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117475" y="14604"/>
                </a:moveTo>
                <a:lnTo>
                  <a:pt x="179704" y="0"/>
                </a:lnTo>
                <a:lnTo>
                  <a:pt x="30479" y="0"/>
                </a:lnTo>
                <a:lnTo>
                  <a:pt x="0" y="50800"/>
                </a:lnTo>
                <a:lnTo>
                  <a:pt x="61595" y="29210"/>
                </a:lnTo>
                <a:lnTo>
                  <a:pt x="179704" y="95250"/>
                </a:lnTo>
                <a:lnTo>
                  <a:pt x="229235" y="73025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38801" y="1911350"/>
            <a:ext cx="229235" cy="95250"/>
          </a:xfrm>
          <a:custGeom>
            <a:avLst/>
            <a:gdLst/>
            <a:ahLst/>
            <a:cxnLst/>
            <a:rect l="l" t="t" r="r" b="b"/>
            <a:pathLst>
              <a:path w="229235" h="95250">
                <a:moveTo>
                  <a:pt x="117475" y="14604"/>
                </a:moveTo>
                <a:lnTo>
                  <a:pt x="179704" y="0"/>
                </a:lnTo>
                <a:lnTo>
                  <a:pt x="30479" y="0"/>
                </a:lnTo>
                <a:lnTo>
                  <a:pt x="0" y="50800"/>
                </a:lnTo>
                <a:lnTo>
                  <a:pt x="61595" y="29210"/>
                </a:lnTo>
                <a:lnTo>
                  <a:pt x="179704" y="95250"/>
                </a:lnTo>
                <a:lnTo>
                  <a:pt x="229235" y="73025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90820" y="1697990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5"/>
                </a:lnTo>
              </a:path>
            </a:pathLst>
          </a:custGeom>
          <a:ln w="62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79795" y="1697990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5"/>
                </a:lnTo>
              </a:path>
            </a:pathLst>
          </a:custGeom>
          <a:ln w="62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504941" y="1361440"/>
            <a:ext cx="22225" cy="563245"/>
          </a:xfrm>
          <a:custGeom>
            <a:avLst/>
            <a:gdLst/>
            <a:ahLst/>
            <a:cxnLst/>
            <a:rect l="l" t="t" r="r" b="b"/>
            <a:pathLst>
              <a:path w="22225" h="563245">
                <a:moveTo>
                  <a:pt x="22225" y="563245"/>
                </a:moveTo>
                <a:lnTo>
                  <a:pt x="0" y="0"/>
                </a:lnTo>
              </a:path>
            </a:pathLst>
          </a:custGeom>
          <a:ln w="381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93155" y="1955164"/>
            <a:ext cx="693420" cy="278764"/>
          </a:xfrm>
          <a:custGeom>
            <a:avLst/>
            <a:gdLst/>
            <a:ahLst/>
            <a:cxnLst/>
            <a:rect l="l" t="t" r="r" b="b"/>
            <a:pathLst>
              <a:path w="693420" h="278764">
                <a:moveTo>
                  <a:pt x="693420" y="139064"/>
                </a:moveTo>
                <a:lnTo>
                  <a:pt x="692150" y="127635"/>
                </a:lnTo>
                <a:lnTo>
                  <a:pt x="688975" y="116839"/>
                </a:lnTo>
                <a:lnTo>
                  <a:pt x="675640" y="95250"/>
                </a:lnTo>
                <a:lnTo>
                  <a:pt x="654685" y="74930"/>
                </a:lnTo>
                <a:lnTo>
                  <a:pt x="626110" y="57150"/>
                </a:lnTo>
                <a:lnTo>
                  <a:pt x="591820" y="40639"/>
                </a:lnTo>
                <a:lnTo>
                  <a:pt x="551180" y="26670"/>
                </a:lnTo>
                <a:lnTo>
                  <a:pt x="528955" y="20320"/>
                </a:lnTo>
                <a:lnTo>
                  <a:pt x="506095" y="15239"/>
                </a:lnTo>
                <a:lnTo>
                  <a:pt x="481330" y="10795"/>
                </a:lnTo>
                <a:lnTo>
                  <a:pt x="455930" y="6985"/>
                </a:lnTo>
                <a:lnTo>
                  <a:pt x="429895" y="3810"/>
                </a:lnTo>
                <a:lnTo>
                  <a:pt x="402590" y="1270"/>
                </a:lnTo>
                <a:lnTo>
                  <a:pt x="374650" y="0"/>
                </a:lnTo>
                <a:lnTo>
                  <a:pt x="318135" y="0"/>
                </a:lnTo>
                <a:lnTo>
                  <a:pt x="290195" y="1270"/>
                </a:lnTo>
                <a:lnTo>
                  <a:pt x="262890" y="3810"/>
                </a:lnTo>
                <a:lnTo>
                  <a:pt x="236855" y="6985"/>
                </a:lnTo>
                <a:lnTo>
                  <a:pt x="211455" y="10795"/>
                </a:lnTo>
                <a:lnTo>
                  <a:pt x="187325" y="15239"/>
                </a:lnTo>
                <a:lnTo>
                  <a:pt x="163830" y="20320"/>
                </a:lnTo>
                <a:lnTo>
                  <a:pt x="141605" y="26670"/>
                </a:lnTo>
                <a:lnTo>
                  <a:pt x="100965" y="40639"/>
                </a:lnTo>
                <a:lnTo>
                  <a:pt x="66675" y="57150"/>
                </a:lnTo>
                <a:lnTo>
                  <a:pt x="38100" y="74930"/>
                </a:lnTo>
                <a:lnTo>
                  <a:pt x="17145" y="95250"/>
                </a:lnTo>
                <a:lnTo>
                  <a:pt x="4445" y="116839"/>
                </a:lnTo>
                <a:lnTo>
                  <a:pt x="0" y="139064"/>
                </a:lnTo>
                <a:lnTo>
                  <a:pt x="635" y="150495"/>
                </a:lnTo>
                <a:lnTo>
                  <a:pt x="9525" y="172720"/>
                </a:lnTo>
                <a:lnTo>
                  <a:pt x="26670" y="193675"/>
                </a:lnTo>
                <a:lnTo>
                  <a:pt x="51435" y="212725"/>
                </a:lnTo>
                <a:lnTo>
                  <a:pt x="83185" y="229870"/>
                </a:lnTo>
                <a:lnTo>
                  <a:pt x="120650" y="245110"/>
                </a:lnTo>
                <a:lnTo>
                  <a:pt x="163830" y="257810"/>
                </a:lnTo>
                <a:lnTo>
                  <a:pt x="187325" y="263525"/>
                </a:lnTo>
                <a:lnTo>
                  <a:pt x="211455" y="267970"/>
                </a:lnTo>
                <a:lnTo>
                  <a:pt x="236855" y="271780"/>
                </a:lnTo>
                <a:lnTo>
                  <a:pt x="262890" y="274955"/>
                </a:lnTo>
                <a:lnTo>
                  <a:pt x="290195" y="276860"/>
                </a:lnTo>
                <a:lnTo>
                  <a:pt x="318135" y="278130"/>
                </a:lnTo>
                <a:lnTo>
                  <a:pt x="346710" y="278764"/>
                </a:lnTo>
                <a:lnTo>
                  <a:pt x="374650" y="278130"/>
                </a:lnTo>
                <a:lnTo>
                  <a:pt x="402590" y="276860"/>
                </a:lnTo>
                <a:lnTo>
                  <a:pt x="429895" y="274955"/>
                </a:lnTo>
                <a:lnTo>
                  <a:pt x="455930" y="271780"/>
                </a:lnTo>
                <a:lnTo>
                  <a:pt x="481330" y="267970"/>
                </a:lnTo>
                <a:lnTo>
                  <a:pt x="506095" y="263525"/>
                </a:lnTo>
                <a:lnTo>
                  <a:pt x="528955" y="257810"/>
                </a:lnTo>
                <a:lnTo>
                  <a:pt x="572135" y="245110"/>
                </a:lnTo>
                <a:lnTo>
                  <a:pt x="609600" y="229870"/>
                </a:lnTo>
                <a:lnTo>
                  <a:pt x="641350" y="212725"/>
                </a:lnTo>
                <a:lnTo>
                  <a:pt x="666115" y="193675"/>
                </a:lnTo>
                <a:lnTo>
                  <a:pt x="683260" y="172720"/>
                </a:lnTo>
                <a:lnTo>
                  <a:pt x="692150" y="150495"/>
                </a:lnTo>
                <a:lnTo>
                  <a:pt x="693420" y="13906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77331" y="2226945"/>
            <a:ext cx="67945" cy="6984"/>
          </a:xfrm>
          <a:custGeom>
            <a:avLst/>
            <a:gdLst/>
            <a:ahLst/>
            <a:cxnLst/>
            <a:rect l="l" t="t" r="r" b="b"/>
            <a:pathLst>
              <a:path w="67945" h="6984">
                <a:moveTo>
                  <a:pt x="30480" y="0"/>
                </a:moveTo>
                <a:lnTo>
                  <a:pt x="0" y="6984"/>
                </a:lnTo>
                <a:lnTo>
                  <a:pt x="30480" y="6984"/>
                </a:lnTo>
                <a:lnTo>
                  <a:pt x="67945" y="0"/>
                </a:lnTo>
                <a:lnTo>
                  <a:pt x="3048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77331" y="1955165"/>
            <a:ext cx="154305" cy="21589"/>
          </a:xfrm>
          <a:custGeom>
            <a:avLst/>
            <a:gdLst/>
            <a:ahLst/>
            <a:cxnLst/>
            <a:rect l="l" t="t" r="r" b="b"/>
            <a:pathLst>
              <a:path w="154305" h="21589">
                <a:moveTo>
                  <a:pt x="30480" y="6985"/>
                </a:moveTo>
                <a:lnTo>
                  <a:pt x="67945" y="6985"/>
                </a:lnTo>
                <a:lnTo>
                  <a:pt x="99060" y="14605"/>
                </a:lnTo>
                <a:lnTo>
                  <a:pt x="123825" y="21589"/>
                </a:lnTo>
                <a:lnTo>
                  <a:pt x="154305" y="21589"/>
                </a:lnTo>
                <a:lnTo>
                  <a:pt x="129540" y="14605"/>
                </a:lnTo>
                <a:lnTo>
                  <a:pt x="99060" y="6985"/>
                </a:lnTo>
                <a:lnTo>
                  <a:pt x="67945" y="0"/>
                </a:lnTo>
                <a:lnTo>
                  <a:pt x="0" y="0"/>
                </a:lnTo>
                <a:lnTo>
                  <a:pt x="30480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45276" y="2146301"/>
            <a:ext cx="216535" cy="80645"/>
          </a:xfrm>
          <a:custGeom>
            <a:avLst/>
            <a:gdLst/>
            <a:ahLst/>
            <a:cxnLst/>
            <a:rect l="l" t="t" r="r" b="b"/>
            <a:pathLst>
              <a:path w="216535" h="80645">
                <a:moveTo>
                  <a:pt x="61595" y="73025"/>
                </a:moveTo>
                <a:lnTo>
                  <a:pt x="86360" y="66039"/>
                </a:lnTo>
                <a:lnTo>
                  <a:pt x="117475" y="58420"/>
                </a:lnTo>
                <a:lnTo>
                  <a:pt x="142239" y="50800"/>
                </a:lnTo>
                <a:lnTo>
                  <a:pt x="167004" y="36195"/>
                </a:lnTo>
                <a:lnTo>
                  <a:pt x="185420" y="29210"/>
                </a:lnTo>
                <a:lnTo>
                  <a:pt x="203835" y="14604"/>
                </a:lnTo>
                <a:lnTo>
                  <a:pt x="216535" y="0"/>
                </a:lnTo>
                <a:lnTo>
                  <a:pt x="198120" y="14604"/>
                </a:lnTo>
                <a:lnTo>
                  <a:pt x="185420" y="21589"/>
                </a:lnTo>
                <a:lnTo>
                  <a:pt x="160654" y="36195"/>
                </a:lnTo>
                <a:lnTo>
                  <a:pt x="142239" y="43814"/>
                </a:lnTo>
                <a:lnTo>
                  <a:pt x="111125" y="50800"/>
                </a:lnTo>
                <a:lnTo>
                  <a:pt x="86360" y="58420"/>
                </a:lnTo>
                <a:lnTo>
                  <a:pt x="55245" y="66039"/>
                </a:lnTo>
                <a:lnTo>
                  <a:pt x="30479" y="73025"/>
                </a:lnTo>
                <a:lnTo>
                  <a:pt x="0" y="80645"/>
                </a:lnTo>
                <a:lnTo>
                  <a:pt x="30479" y="80645"/>
                </a:lnTo>
                <a:lnTo>
                  <a:pt x="61595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732271" y="1977390"/>
            <a:ext cx="129539" cy="66039"/>
          </a:xfrm>
          <a:custGeom>
            <a:avLst/>
            <a:gdLst/>
            <a:ahLst/>
            <a:cxnLst/>
            <a:rect l="l" t="t" r="r" b="b"/>
            <a:pathLst>
              <a:path w="129539" h="66039">
                <a:moveTo>
                  <a:pt x="0" y="0"/>
                </a:moveTo>
                <a:lnTo>
                  <a:pt x="24764" y="6985"/>
                </a:lnTo>
                <a:lnTo>
                  <a:pt x="55244" y="21589"/>
                </a:lnTo>
                <a:lnTo>
                  <a:pt x="74294" y="29210"/>
                </a:lnTo>
                <a:lnTo>
                  <a:pt x="99059" y="43814"/>
                </a:lnTo>
                <a:lnTo>
                  <a:pt x="111125" y="50800"/>
                </a:lnTo>
                <a:lnTo>
                  <a:pt x="129539" y="66039"/>
                </a:lnTo>
                <a:lnTo>
                  <a:pt x="117475" y="50800"/>
                </a:lnTo>
                <a:lnTo>
                  <a:pt x="99059" y="36195"/>
                </a:lnTo>
                <a:lnTo>
                  <a:pt x="80009" y="29210"/>
                </a:lnTo>
                <a:lnTo>
                  <a:pt x="55244" y="14605"/>
                </a:lnTo>
                <a:lnTo>
                  <a:pt x="30479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61810" y="2124076"/>
            <a:ext cx="18414" cy="21589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5"/>
                </a:moveTo>
                <a:lnTo>
                  <a:pt x="0" y="21589"/>
                </a:lnTo>
                <a:lnTo>
                  <a:pt x="12064" y="14604"/>
                </a:lnTo>
                <a:lnTo>
                  <a:pt x="18414" y="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61810" y="2043429"/>
            <a:ext cx="18414" cy="21590"/>
          </a:xfrm>
          <a:custGeom>
            <a:avLst/>
            <a:gdLst/>
            <a:ahLst/>
            <a:cxnLst/>
            <a:rect l="l" t="t" r="r" b="b"/>
            <a:pathLst>
              <a:path w="18414" h="21590">
                <a:moveTo>
                  <a:pt x="12064" y="6985"/>
                </a:moveTo>
                <a:lnTo>
                  <a:pt x="0" y="0"/>
                </a:lnTo>
                <a:lnTo>
                  <a:pt x="12064" y="14605"/>
                </a:lnTo>
                <a:lnTo>
                  <a:pt x="18414" y="2159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93155" y="2006601"/>
            <a:ext cx="80010" cy="175895"/>
          </a:xfrm>
          <a:custGeom>
            <a:avLst/>
            <a:gdLst/>
            <a:ahLst/>
            <a:cxnLst/>
            <a:rect l="l" t="t" r="r" b="b"/>
            <a:pathLst>
              <a:path w="80010" h="175895">
                <a:moveTo>
                  <a:pt x="0" y="73025"/>
                </a:moveTo>
                <a:lnTo>
                  <a:pt x="0" y="102235"/>
                </a:lnTo>
                <a:lnTo>
                  <a:pt x="5715" y="117475"/>
                </a:lnTo>
                <a:lnTo>
                  <a:pt x="12065" y="132079"/>
                </a:lnTo>
                <a:lnTo>
                  <a:pt x="24765" y="139064"/>
                </a:lnTo>
                <a:lnTo>
                  <a:pt x="36830" y="153670"/>
                </a:lnTo>
                <a:lnTo>
                  <a:pt x="55245" y="168910"/>
                </a:lnTo>
                <a:lnTo>
                  <a:pt x="80010" y="175895"/>
                </a:lnTo>
                <a:lnTo>
                  <a:pt x="61595" y="161289"/>
                </a:lnTo>
                <a:lnTo>
                  <a:pt x="43180" y="153670"/>
                </a:lnTo>
                <a:lnTo>
                  <a:pt x="30480" y="139064"/>
                </a:lnTo>
                <a:lnTo>
                  <a:pt x="18415" y="124460"/>
                </a:lnTo>
                <a:lnTo>
                  <a:pt x="12065" y="117475"/>
                </a:lnTo>
                <a:lnTo>
                  <a:pt x="5715" y="102235"/>
                </a:lnTo>
                <a:lnTo>
                  <a:pt x="5715" y="73025"/>
                </a:lnTo>
                <a:lnTo>
                  <a:pt x="12065" y="58420"/>
                </a:lnTo>
                <a:lnTo>
                  <a:pt x="18415" y="50800"/>
                </a:lnTo>
                <a:lnTo>
                  <a:pt x="30480" y="36195"/>
                </a:lnTo>
                <a:lnTo>
                  <a:pt x="43180" y="21589"/>
                </a:lnTo>
                <a:lnTo>
                  <a:pt x="61595" y="14604"/>
                </a:lnTo>
                <a:lnTo>
                  <a:pt x="80010" y="0"/>
                </a:lnTo>
                <a:lnTo>
                  <a:pt x="55245" y="6985"/>
                </a:lnTo>
                <a:lnTo>
                  <a:pt x="36830" y="21589"/>
                </a:lnTo>
                <a:lnTo>
                  <a:pt x="24765" y="36195"/>
                </a:lnTo>
                <a:lnTo>
                  <a:pt x="12065" y="43814"/>
                </a:lnTo>
                <a:lnTo>
                  <a:pt x="5715" y="58420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273801" y="1984376"/>
            <a:ext cx="49529" cy="21589"/>
          </a:xfrm>
          <a:custGeom>
            <a:avLst/>
            <a:gdLst/>
            <a:ahLst/>
            <a:cxnLst/>
            <a:rect l="l" t="t" r="r" b="b"/>
            <a:pathLst>
              <a:path w="49529" h="21589">
                <a:moveTo>
                  <a:pt x="18414" y="6985"/>
                </a:moveTo>
                <a:lnTo>
                  <a:pt x="0" y="21589"/>
                </a:lnTo>
                <a:lnTo>
                  <a:pt x="24764" y="14604"/>
                </a:lnTo>
                <a:lnTo>
                  <a:pt x="49529" y="0"/>
                </a:lnTo>
                <a:lnTo>
                  <a:pt x="1841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273800" y="2183130"/>
            <a:ext cx="167004" cy="43815"/>
          </a:xfrm>
          <a:custGeom>
            <a:avLst/>
            <a:gdLst/>
            <a:ahLst/>
            <a:cxnLst/>
            <a:rect l="l" t="t" r="r" b="b"/>
            <a:pathLst>
              <a:path w="167004" h="43815">
                <a:moveTo>
                  <a:pt x="0" y="0"/>
                </a:moveTo>
                <a:lnTo>
                  <a:pt x="18414" y="14605"/>
                </a:lnTo>
                <a:lnTo>
                  <a:pt x="49529" y="21590"/>
                </a:lnTo>
                <a:lnTo>
                  <a:pt x="74295" y="29210"/>
                </a:lnTo>
                <a:lnTo>
                  <a:pt x="104775" y="36195"/>
                </a:lnTo>
                <a:lnTo>
                  <a:pt x="135889" y="43815"/>
                </a:lnTo>
                <a:lnTo>
                  <a:pt x="167004" y="43815"/>
                </a:lnTo>
                <a:lnTo>
                  <a:pt x="135889" y="36195"/>
                </a:lnTo>
                <a:lnTo>
                  <a:pt x="104775" y="29210"/>
                </a:lnTo>
                <a:lnTo>
                  <a:pt x="80010" y="21590"/>
                </a:lnTo>
                <a:lnTo>
                  <a:pt x="49529" y="14605"/>
                </a:lnTo>
                <a:lnTo>
                  <a:pt x="24764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40806" y="2226945"/>
            <a:ext cx="61595" cy="6984"/>
          </a:xfrm>
          <a:custGeom>
            <a:avLst/>
            <a:gdLst/>
            <a:ahLst/>
            <a:cxnLst/>
            <a:rect l="l" t="t" r="r" b="b"/>
            <a:pathLst>
              <a:path w="61595" h="6984">
                <a:moveTo>
                  <a:pt x="30480" y="0"/>
                </a:moveTo>
                <a:lnTo>
                  <a:pt x="0" y="0"/>
                </a:lnTo>
                <a:lnTo>
                  <a:pt x="30480" y="6984"/>
                </a:lnTo>
                <a:lnTo>
                  <a:pt x="61595" y="6984"/>
                </a:lnTo>
                <a:lnTo>
                  <a:pt x="3048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23330" y="1955164"/>
            <a:ext cx="179070" cy="29210"/>
          </a:xfrm>
          <a:custGeom>
            <a:avLst/>
            <a:gdLst/>
            <a:ahLst/>
            <a:cxnLst/>
            <a:rect l="l" t="t" r="r" b="b"/>
            <a:pathLst>
              <a:path w="179070" h="29210">
                <a:moveTo>
                  <a:pt x="30480" y="21589"/>
                </a:moveTo>
                <a:lnTo>
                  <a:pt x="55245" y="21589"/>
                </a:lnTo>
                <a:lnTo>
                  <a:pt x="86360" y="14605"/>
                </a:lnTo>
                <a:lnTo>
                  <a:pt x="117475" y="6985"/>
                </a:lnTo>
                <a:lnTo>
                  <a:pt x="148590" y="6985"/>
                </a:lnTo>
                <a:lnTo>
                  <a:pt x="179070" y="0"/>
                </a:lnTo>
                <a:lnTo>
                  <a:pt x="117475" y="0"/>
                </a:lnTo>
                <a:lnTo>
                  <a:pt x="86360" y="6985"/>
                </a:lnTo>
                <a:lnTo>
                  <a:pt x="55245" y="14605"/>
                </a:lnTo>
                <a:lnTo>
                  <a:pt x="24765" y="21589"/>
                </a:lnTo>
                <a:lnTo>
                  <a:pt x="0" y="29210"/>
                </a:lnTo>
                <a:lnTo>
                  <a:pt x="30480" y="2158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93155" y="1896744"/>
            <a:ext cx="693420" cy="198120"/>
          </a:xfrm>
          <a:custGeom>
            <a:avLst/>
            <a:gdLst/>
            <a:ahLst/>
            <a:cxnLst/>
            <a:rect l="l" t="t" r="r" b="b"/>
            <a:pathLst>
              <a:path w="693420" h="198120">
                <a:moveTo>
                  <a:pt x="0" y="198120"/>
                </a:moveTo>
                <a:lnTo>
                  <a:pt x="693420" y="198120"/>
                </a:lnTo>
                <a:lnTo>
                  <a:pt x="69342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93155" y="1757045"/>
            <a:ext cx="693420" cy="278764"/>
          </a:xfrm>
          <a:custGeom>
            <a:avLst/>
            <a:gdLst/>
            <a:ahLst/>
            <a:cxnLst/>
            <a:rect l="l" t="t" r="r" b="b"/>
            <a:pathLst>
              <a:path w="693420" h="278764">
                <a:moveTo>
                  <a:pt x="693420" y="139064"/>
                </a:moveTo>
                <a:lnTo>
                  <a:pt x="692150" y="127634"/>
                </a:lnTo>
                <a:lnTo>
                  <a:pt x="688975" y="116839"/>
                </a:lnTo>
                <a:lnTo>
                  <a:pt x="675640" y="95250"/>
                </a:lnTo>
                <a:lnTo>
                  <a:pt x="654685" y="74929"/>
                </a:lnTo>
                <a:lnTo>
                  <a:pt x="626110" y="57150"/>
                </a:lnTo>
                <a:lnTo>
                  <a:pt x="591820" y="40639"/>
                </a:lnTo>
                <a:lnTo>
                  <a:pt x="551180" y="26669"/>
                </a:lnTo>
                <a:lnTo>
                  <a:pt x="528955" y="20319"/>
                </a:lnTo>
                <a:lnTo>
                  <a:pt x="506095" y="15239"/>
                </a:lnTo>
                <a:lnTo>
                  <a:pt x="481330" y="10794"/>
                </a:lnTo>
                <a:lnTo>
                  <a:pt x="455930" y="6984"/>
                </a:lnTo>
                <a:lnTo>
                  <a:pt x="429895" y="3809"/>
                </a:lnTo>
                <a:lnTo>
                  <a:pt x="402590" y="1269"/>
                </a:lnTo>
                <a:lnTo>
                  <a:pt x="374650" y="0"/>
                </a:lnTo>
                <a:lnTo>
                  <a:pt x="318135" y="0"/>
                </a:lnTo>
                <a:lnTo>
                  <a:pt x="290195" y="1269"/>
                </a:lnTo>
                <a:lnTo>
                  <a:pt x="262890" y="3809"/>
                </a:lnTo>
                <a:lnTo>
                  <a:pt x="236855" y="6984"/>
                </a:lnTo>
                <a:lnTo>
                  <a:pt x="211455" y="10794"/>
                </a:lnTo>
                <a:lnTo>
                  <a:pt x="187325" y="15239"/>
                </a:lnTo>
                <a:lnTo>
                  <a:pt x="163830" y="20319"/>
                </a:lnTo>
                <a:lnTo>
                  <a:pt x="141605" y="26669"/>
                </a:lnTo>
                <a:lnTo>
                  <a:pt x="100965" y="40639"/>
                </a:lnTo>
                <a:lnTo>
                  <a:pt x="66675" y="57150"/>
                </a:lnTo>
                <a:lnTo>
                  <a:pt x="38100" y="74929"/>
                </a:lnTo>
                <a:lnTo>
                  <a:pt x="17145" y="95250"/>
                </a:lnTo>
                <a:lnTo>
                  <a:pt x="4445" y="116839"/>
                </a:lnTo>
                <a:lnTo>
                  <a:pt x="0" y="139064"/>
                </a:lnTo>
                <a:lnTo>
                  <a:pt x="635" y="150494"/>
                </a:lnTo>
                <a:lnTo>
                  <a:pt x="9525" y="172719"/>
                </a:lnTo>
                <a:lnTo>
                  <a:pt x="26670" y="193675"/>
                </a:lnTo>
                <a:lnTo>
                  <a:pt x="51435" y="212725"/>
                </a:lnTo>
                <a:lnTo>
                  <a:pt x="83185" y="229869"/>
                </a:lnTo>
                <a:lnTo>
                  <a:pt x="120650" y="245109"/>
                </a:lnTo>
                <a:lnTo>
                  <a:pt x="163830" y="257809"/>
                </a:lnTo>
                <a:lnTo>
                  <a:pt x="187325" y="263525"/>
                </a:lnTo>
                <a:lnTo>
                  <a:pt x="211455" y="267969"/>
                </a:lnTo>
                <a:lnTo>
                  <a:pt x="236855" y="271779"/>
                </a:lnTo>
                <a:lnTo>
                  <a:pt x="262890" y="274954"/>
                </a:lnTo>
                <a:lnTo>
                  <a:pt x="290195" y="276859"/>
                </a:lnTo>
                <a:lnTo>
                  <a:pt x="318135" y="278129"/>
                </a:lnTo>
                <a:lnTo>
                  <a:pt x="346710" y="278764"/>
                </a:lnTo>
                <a:lnTo>
                  <a:pt x="374650" y="278129"/>
                </a:lnTo>
                <a:lnTo>
                  <a:pt x="402590" y="276859"/>
                </a:lnTo>
                <a:lnTo>
                  <a:pt x="429895" y="274954"/>
                </a:lnTo>
                <a:lnTo>
                  <a:pt x="455930" y="271779"/>
                </a:lnTo>
                <a:lnTo>
                  <a:pt x="481330" y="267969"/>
                </a:lnTo>
                <a:lnTo>
                  <a:pt x="506095" y="263525"/>
                </a:lnTo>
                <a:lnTo>
                  <a:pt x="528955" y="257809"/>
                </a:lnTo>
                <a:lnTo>
                  <a:pt x="572135" y="245109"/>
                </a:lnTo>
                <a:lnTo>
                  <a:pt x="609600" y="229869"/>
                </a:lnTo>
                <a:lnTo>
                  <a:pt x="641350" y="212725"/>
                </a:lnTo>
                <a:lnTo>
                  <a:pt x="666115" y="193675"/>
                </a:lnTo>
                <a:lnTo>
                  <a:pt x="683260" y="172719"/>
                </a:lnTo>
                <a:lnTo>
                  <a:pt x="692150" y="150494"/>
                </a:lnTo>
                <a:lnTo>
                  <a:pt x="693420" y="13906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45276" y="1764030"/>
            <a:ext cx="142239" cy="36195"/>
          </a:xfrm>
          <a:custGeom>
            <a:avLst/>
            <a:gdLst/>
            <a:ahLst/>
            <a:cxnLst/>
            <a:rect l="l" t="t" r="r" b="b"/>
            <a:pathLst>
              <a:path w="142239" h="36195">
                <a:moveTo>
                  <a:pt x="0" y="0"/>
                </a:moveTo>
                <a:lnTo>
                  <a:pt x="30479" y="6985"/>
                </a:lnTo>
                <a:lnTo>
                  <a:pt x="55245" y="14605"/>
                </a:lnTo>
                <a:lnTo>
                  <a:pt x="86360" y="21590"/>
                </a:lnTo>
                <a:lnTo>
                  <a:pt x="111125" y="29210"/>
                </a:lnTo>
                <a:lnTo>
                  <a:pt x="142239" y="36195"/>
                </a:lnTo>
                <a:lnTo>
                  <a:pt x="117475" y="21590"/>
                </a:lnTo>
                <a:lnTo>
                  <a:pt x="86360" y="14605"/>
                </a:lnTo>
                <a:lnTo>
                  <a:pt x="61595" y="6985"/>
                </a:lnTo>
                <a:lnTo>
                  <a:pt x="3047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787515" y="1800861"/>
            <a:ext cx="43180" cy="21589"/>
          </a:xfrm>
          <a:custGeom>
            <a:avLst/>
            <a:gdLst/>
            <a:ahLst/>
            <a:cxnLst/>
            <a:rect l="l" t="t" r="r" b="b"/>
            <a:pathLst>
              <a:path w="43180" h="21589">
                <a:moveTo>
                  <a:pt x="24764" y="6985"/>
                </a:moveTo>
                <a:lnTo>
                  <a:pt x="0" y="0"/>
                </a:lnTo>
                <a:lnTo>
                  <a:pt x="18414" y="6985"/>
                </a:lnTo>
                <a:lnTo>
                  <a:pt x="43180" y="21589"/>
                </a:lnTo>
                <a:lnTo>
                  <a:pt x="247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45276" y="1948180"/>
            <a:ext cx="216535" cy="80645"/>
          </a:xfrm>
          <a:custGeom>
            <a:avLst/>
            <a:gdLst/>
            <a:ahLst/>
            <a:cxnLst/>
            <a:rect l="l" t="t" r="r" b="b"/>
            <a:pathLst>
              <a:path w="216535" h="80645">
                <a:moveTo>
                  <a:pt x="61595" y="73025"/>
                </a:moveTo>
                <a:lnTo>
                  <a:pt x="86360" y="66040"/>
                </a:lnTo>
                <a:lnTo>
                  <a:pt x="117475" y="58420"/>
                </a:lnTo>
                <a:lnTo>
                  <a:pt x="142239" y="50800"/>
                </a:lnTo>
                <a:lnTo>
                  <a:pt x="167004" y="36195"/>
                </a:lnTo>
                <a:lnTo>
                  <a:pt x="185420" y="29210"/>
                </a:lnTo>
                <a:lnTo>
                  <a:pt x="203835" y="14605"/>
                </a:lnTo>
                <a:lnTo>
                  <a:pt x="216535" y="0"/>
                </a:lnTo>
                <a:lnTo>
                  <a:pt x="198120" y="14605"/>
                </a:lnTo>
                <a:lnTo>
                  <a:pt x="185420" y="21590"/>
                </a:lnTo>
                <a:lnTo>
                  <a:pt x="160654" y="36195"/>
                </a:lnTo>
                <a:lnTo>
                  <a:pt x="142239" y="43815"/>
                </a:lnTo>
                <a:lnTo>
                  <a:pt x="111125" y="50800"/>
                </a:lnTo>
                <a:lnTo>
                  <a:pt x="86360" y="58420"/>
                </a:lnTo>
                <a:lnTo>
                  <a:pt x="55245" y="66040"/>
                </a:lnTo>
                <a:lnTo>
                  <a:pt x="30479" y="73025"/>
                </a:lnTo>
                <a:lnTo>
                  <a:pt x="0" y="80645"/>
                </a:lnTo>
                <a:lnTo>
                  <a:pt x="30479" y="80645"/>
                </a:lnTo>
                <a:lnTo>
                  <a:pt x="61595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1330" y="1823086"/>
            <a:ext cx="30480" cy="21589"/>
          </a:xfrm>
          <a:custGeom>
            <a:avLst/>
            <a:gdLst/>
            <a:ahLst/>
            <a:cxnLst/>
            <a:rect l="l" t="t" r="r" b="b"/>
            <a:pathLst>
              <a:path w="30480" h="21589">
                <a:moveTo>
                  <a:pt x="18415" y="6985"/>
                </a:moveTo>
                <a:lnTo>
                  <a:pt x="0" y="0"/>
                </a:lnTo>
                <a:lnTo>
                  <a:pt x="12065" y="6985"/>
                </a:lnTo>
                <a:lnTo>
                  <a:pt x="30480" y="21589"/>
                </a:lnTo>
                <a:lnTo>
                  <a:pt x="1841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61810" y="1925954"/>
            <a:ext cx="18414" cy="21590"/>
          </a:xfrm>
          <a:custGeom>
            <a:avLst/>
            <a:gdLst/>
            <a:ahLst/>
            <a:cxnLst/>
            <a:rect l="l" t="t" r="r" b="b"/>
            <a:pathLst>
              <a:path w="18414" h="21590">
                <a:moveTo>
                  <a:pt x="12064" y="6985"/>
                </a:moveTo>
                <a:lnTo>
                  <a:pt x="0" y="21590"/>
                </a:lnTo>
                <a:lnTo>
                  <a:pt x="12064" y="14605"/>
                </a:lnTo>
                <a:lnTo>
                  <a:pt x="18414" y="0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61810" y="1845311"/>
            <a:ext cx="18414" cy="21589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2064" y="6985"/>
                </a:moveTo>
                <a:lnTo>
                  <a:pt x="0" y="0"/>
                </a:lnTo>
                <a:lnTo>
                  <a:pt x="12064" y="14604"/>
                </a:lnTo>
                <a:lnTo>
                  <a:pt x="18414" y="21589"/>
                </a:lnTo>
                <a:lnTo>
                  <a:pt x="120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93155" y="1808480"/>
            <a:ext cx="80010" cy="175895"/>
          </a:xfrm>
          <a:custGeom>
            <a:avLst/>
            <a:gdLst/>
            <a:ahLst/>
            <a:cxnLst/>
            <a:rect l="l" t="t" r="r" b="b"/>
            <a:pathLst>
              <a:path w="80010" h="175895">
                <a:moveTo>
                  <a:pt x="0" y="73025"/>
                </a:moveTo>
                <a:lnTo>
                  <a:pt x="0" y="102870"/>
                </a:lnTo>
                <a:lnTo>
                  <a:pt x="5715" y="117475"/>
                </a:lnTo>
                <a:lnTo>
                  <a:pt x="12065" y="132080"/>
                </a:lnTo>
                <a:lnTo>
                  <a:pt x="24765" y="139065"/>
                </a:lnTo>
                <a:lnTo>
                  <a:pt x="36830" y="154305"/>
                </a:lnTo>
                <a:lnTo>
                  <a:pt x="55245" y="168910"/>
                </a:lnTo>
                <a:lnTo>
                  <a:pt x="80010" y="175895"/>
                </a:lnTo>
                <a:lnTo>
                  <a:pt x="61595" y="161290"/>
                </a:lnTo>
                <a:lnTo>
                  <a:pt x="43180" y="154305"/>
                </a:lnTo>
                <a:lnTo>
                  <a:pt x="30480" y="139065"/>
                </a:lnTo>
                <a:lnTo>
                  <a:pt x="18415" y="124460"/>
                </a:lnTo>
                <a:lnTo>
                  <a:pt x="12065" y="117475"/>
                </a:lnTo>
                <a:lnTo>
                  <a:pt x="5715" y="102870"/>
                </a:lnTo>
                <a:lnTo>
                  <a:pt x="5715" y="73025"/>
                </a:lnTo>
                <a:lnTo>
                  <a:pt x="12065" y="58420"/>
                </a:lnTo>
                <a:lnTo>
                  <a:pt x="18415" y="50800"/>
                </a:lnTo>
                <a:lnTo>
                  <a:pt x="30480" y="36195"/>
                </a:lnTo>
                <a:lnTo>
                  <a:pt x="43180" y="21590"/>
                </a:lnTo>
                <a:lnTo>
                  <a:pt x="61595" y="14605"/>
                </a:lnTo>
                <a:lnTo>
                  <a:pt x="80010" y="0"/>
                </a:lnTo>
                <a:lnTo>
                  <a:pt x="55245" y="14605"/>
                </a:lnTo>
                <a:lnTo>
                  <a:pt x="36830" y="21590"/>
                </a:lnTo>
                <a:lnTo>
                  <a:pt x="24765" y="36195"/>
                </a:lnTo>
                <a:lnTo>
                  <a:pt x="12065" y="43815"/>
                </a:lnTo>
                <a:lnTo>
                  <a:pt x="5715" y="58420"/>
                </a:lnTo>
                <a:lnTo>
                  <a:pt x="0" y="730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73800" y="1984375"/>
            <a:ext cx="167004" cy="43814"/>
          </a:xfrm>
          <a:custGeom>
            <a:avLst/>
            <a:gdLst/>
            <a:ahLst/>
            <a:cxnLst/>
            <a:rect l="l" t="t" r="r" b="b"/>
            <a:pathLst>
              <a:path w="167004" h="43814">
                <a:moveTo>
                  <a:pt x="0" y="0"/>
                </a:moveTo>
                <a:lnTo>
                  <a:pt x="18414" y="14604"/>
                </a:lnTo>
                <a:lnTo>
                  <a:pt x="49529" y="21589"/>
                </a:lnTo>
                <a:lnTo>
                  <a:pt x="74295" y="29210"/>
                </a:lnTo>
                <a:lnTo>
                  <a:pt x="104775" y="36195"/>
                </a:lnTo>
                <a:lnTo>
                  <a:pt x="135889" y="43814"/>
                </a:lnTo>
                <a:lnTo>
                  <a:pt x="167004" y="43814"/>
                </a:lnTo>
                <a:lnTo>
                  <a:pt x="135889" y="36195"/>
                </a:lnTo>
                <a:lnTo>
                  <a:pt x="104775" y="29210"/>
                </a:lnTo>
                <a:lnTo>
                  <a:pt x="80010" y="21589"/>
                </a:lnTo>
                <a:lnTo>
                  <a:pt x="49529" y="14604"/>
                </a:lnTo>
                <a:lnTo>
                  <a:pt x="24764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73800" y="1764030"/>
            <a:ext cx="167004" cy="43815"/>
          </a:xfrm>
          <a:custGeom>
            <a:avLst/>
            <a:gdLst/>
            <a:ahLst/>
            <a:cxnLst/>
            <a:rect l="l" t="t" r="r" b="b"/>
            <a:pathLst>
              <a:path w="167004" h="43815">
                <a:moveTo>
                  <a:pt x="18414" y="36195"/>
                </a:moveTo>
                <a:lnTo>
                  <a:pt x="0" y="43815"/>
                </a:lnTo>
                <a:lnTo>
                  <a:pt x="24764" y="36195"/>
                </a:lnTo>
                <a:lnTo>
                  <a:pt x="49529" y="29210"/>
                </a:lnTo>
                <a:lnTo>
                  <a:pt x="80010" y="21590"/>
                </a:lnTo>
                <a:lnTo>
                  <a:pt x="104775" y="14605"/>
                </a:lnTo>
                <a:lnTo>
                  <a:pt x="135889" y="6985"/>
                </a:lnTo>
                <a:lnTo>
                  <a:pt x="167004" y="0"/>
                </a:lnTo>
                <a:lnTo>
                  <a:pt x="135889" y="0"/>
                </a:lnTo>
                <a:lnTo>
                  <a:pt x="104775" y="6985"/>
                </a:lnTo>
                <a:lnTo>
                  <a:pt x="74295" y="14605"/>
                </a:lnTo>
                <a:lnTo>
                  <a:pt x="49529" y="21590"/>
                </a:lnTo>
                <a:lnTo>
                  <a:pt x="18414" y="361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440806" y="1757045"/>
            <a:ext cx="203835" cy="6984"/>
          </a:xfrm>
          <a:custGeom>
            <a:avLst/>
            <a:gdLst/>
            <a:ahLst/>
            <a:cxnLst/>
            <a:rect l="l" t="t" r="r" b="b"/>
            <a:pathLst>
              <a:path w="203835" h="6984">
                <a:moveTo>
                  <a:pt x="203835" y="6984"/>
                </a:moveTo>
                <a:lnTo>
                  <a:pt x="167005" y="0"/>
                </a:lnTo>
                <a:lnTo>
                  <a:pt x="30480" y="0"/>
                </a:lnTo>
                <a:lnTo>
                  <a:pt x="0" y="6984"/>
                </a:lnTo>
                <a:lnTo>
                  <a:pt x="203835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40806" y="2028826"/>
            <a:ext cx="203835" cy="6985"/>
          </a:xfrm>
          <a:custGeom>
            <a:avLst/>
            <a:gdLst/>
            <a:ahLst/>
            <a:cxnLst/>
            <a:rect l="l" t="t" r="r" b="b"/>
            <a:pathLst>
              <a:path w="203835" h="6985">
                <a:moveTo>
                  <a:pt x="0" y="0"/>
                </a:moveTo>
                <a:lnTo>
                  <a:pt x="30480" y="6985"/>
                </a:lnTo>
                <a:lnTo>
                  <a:pt x="167005" y="6985"/>
                </a:lnTo>
                <a:lnTo>
                  <a:pt x="203835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46215" y="1793876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0" y="73025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8600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7475" y="14604"/>
                </a:lnTo>
                <a:lnTo>
                  <a:pt x="0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46215" y="1793876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0" y="73025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8600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7475" y="14604"/>
                </a:lnTo>
                <a:lnTo>
                  <a:pt x="0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98565" y="1896745"/>
            <a:ext cx="228600" cy="95250"/>
          </a:xfrm>
          <a:custGeom>
            <a:avLst/>
            <a:gdLst/>
            <a:ahLst/>
            <a:cxnLst/>
            <a:rect l="l" t="t" r="r" b="b"/>
            <a:pathLst>
              <a:path w="228600" h="95250">
                <a:moveTo>
                  <a:pt x="30480" y="95250"/>
                </a:moveTo>
                <a:lnTo>
                  <a:pt x="179070" y="95250"/>
                </a:lnTo>
                <a:lnTo>
                  <a:pt x="111125" y="73025"/>
                </a:lnTo>
                <a:lnTo>
                  <a:pt x="228600" y="21589"/>
                </a:lnTo>
                <a:lnTo>
                  <a:pt x="179070" y="0"/>
                </a:lnTo>
                <a:lnTo>
                  <a:pt x="61595" y="58419"/>
                </a:lnTo>
                <a:lnTo>
                  <a:pt x="0" y="43814"/>
                </a:lnTo>
                <a:lnTo>
                  <a:pt x="3048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98565" y="1896745"/>
            <a:ext cx="228600" cy="95250"/>
          </a:xfrm>
          <a:custGeom>
            <a:avLst/>
            <a:gdLst/>
            <a:ahLst/>
            <a:cxnLst/>
            <a:rect l="l" t="t" r="r" b="b"/>
            <a:pathLst>
              <a:path w="228600" h="95250">
                <a:moveTo>
                  <a:pt x="30480" y="95250"/>
                </a:moveTo>
                <a:lnTo>
                  <a:pt x="179070" y="95250"/>
                </a:lnTo>
                <a:lnTo>
                  <a:pt x="111125" y="73025"/>
                </a:lnTo>
                <a:lnTo>
                  <a:pt x="228600" y="21589"/>
                </a:lnTo>
                <a:lnTo>
                  <a:pt x="179070" y="0"/>
                </a:lnTo>
                <a:lnTo>
                  <a:pt x="61595" y="58419"/>
                </a:lnTo>
                <a:lnTo>
                  <a:pt x="0" y="43814"/>
                </a:lnTo>
                <a:lnTo>
                  <a:pt x="30480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10630" y="1793876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8600" y="36195"/>
                </a:lnTo>
                <a:lnTo>
                  <a:pt x="173355" y="50800"/>
                </a:lnTo>
                <a:lnTo>
                  <a:pt x="49530" y="0"/>
                </a:lnTo>
                <a:lnTo>
                  <a:pt x="0" y="14604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10630" y="1793876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8600" y="36195"/>
                </a:lnTo>
                <a:lnTo>
                  <a:pt x="173355" y="50800"/>
                </a:lnTo>
                <a:lnTo>
                  <a:pt x="49530" y="0"/>
                </a:lnTo>
                <a:lnTo>
                  <a:pt x="0" y="14604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39865" y="1911351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111125" y="14604"/>
                </a:moveTo>
                <a:lnTo>
                  <a:pt x="173355" y="0"/>
                </a:lnTo>
                <a:lnTo>
                  <a:pt x="30480" y="0"/>
                </a:lnTo>
                <a:lnTo>
                  <a:pt x="0" y="43814"/>
                </a:lnTo>
                <a:lnTo>
                  <a:pt x="55245" y="29210"/>
                </a:lnTo>
                <a:lnTo>
                  <a:pt x="173355" y="87629"/>
                </a:lnTo>
                <a:lnTo>
                  <a:pt x="228600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39865" y="1911351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111125" y="14604"/>
                </a:moveTo>
                <a:lnTo>
                  <a:pt x="173355" y="0"/>
                </a:lnTo>
                <a:lnTo>
                  <a:pt x="30480" y="0"/>
                </a:lnTo>
                <a:lnTo>
                  <a:pt x="0" y="43814"/>
                </a:lnTo>
                <a:lnTo>
                  <a:pt x="55245" y="29210"/>
                </a:lnTo>
                <a:lnTo>
                  <a:pt x="173355" y="87629"/>
                </a:lnTo>
                <a:lnTo>
                  <a:pt x="228600" y="66039"/>
                </a:lnTo>
                <a:lnTo>
                  <a:pt x="11112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52565" y="1800861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0" y="66039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8600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1125" y="14604"/>
                </a:lnTo>
                <a:lnTo>
                  <a:pt x="0" y="66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52565" y="1800861"/>
            <a:ext cx="228600" cy="87629"/>
          </a:xfrm>
          <a:custGeom>
            <a:avLst/>
            <a:gdLst/>
            <a:ahLst/>
            <a:cxnLst/>
            <a:rect l="l" t="t" r="r" b="b"/>
            <a:pathLst>
              <a:path w="228600" h="87629">
                <a:moveTo>
                  <a:pt x="0" y="66039"/>
                </a:moveTo>
                <a:lnTo>
                  <a:pt x="49530" y="87629"/>
                </a:lnTo>
                <a:lnTo>
                  <a:pt x="173355" y="29210"/>
                </a:lnTo>
                <a:lnTo>
                  <a:pt x="228600" y="50800"/>
                </a:lnTo>
                <a:lnTo>
                  <a:pt x="198120" y="0"/>
                </a:lnTo>
                <a:lnTo>
                  <a:pt x="55245" y="0"/>
                </a:lnTo>
                <a:lnTo>
                  <a:pt x="111125" y="14604"/>
                </a:lnTo>
                <a:lnTo>
                  <a:pt x="0" y="66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04916" y="1903729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4" y="95250"/>
                </a:moveTo>
                <a:lnTo>
                  <a:pt x="173355" y="95250"/>
                </a:lnTo>
                <a:lnTo>
                  <a:pt x="111125" y="73025"/>
                </a:lnTo>
                <a:lnTo>
                  <a:pt x="222885" y="21590"/>
                </a:lnTo>
                <a:lnTo>
                  <a:pt x="173355" y="0"/>
                </a:lnTo>
                <a:lnTo>
                  <a:pt x="55245" y="58420"/>
                </a:lnTo>
                <a:lnTo>
                  <a:pt x="0" y="36195"/>
                </a:lnTo>
                <a:lnTo>
                  <a:pt x="24764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04916" y="1903729"/>
            <a:ext cx="222885" cy="95250"/>
          </a:xfrm>
          <a:custGeom>
            <a:avLst/>
            <a:gdLst/>
            <a:ahLst/>
            <a:cxnLst/>
            <a:rect l="l" t="t" r="r" b="b"/>
            <a:pathLst>
              <a:path w="222885" h="95250">
                <a:moveTo>
                  <a:pt x="24764" y="95250"/>
                </a:moveTo>
                <a:lnTo>
                  <a:pt x="173355" y="95250"/>
                </a:lnTo>
                <a:lnTo>
                  <a:pt x="111125" y="73025"/>
                </a:lnTo>
                <a:lnTo>
                  <a:pt x="222885" y="21590"/>
                </a:lnTo>
                <a:lnTo>
                  <a:pt x="173355" y="0"/>
                </a:lnTo>
                <a:lnTo>
                  <a:pt x="55245" y="58420"/>
                </a:lnTo>
                <a:lnTo>
                  <a:pt x="0" y="36195"/>
                </a:lnTo>
                <a:lnTo>
                  <a:pt x="24764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16981" y="1793876"/>
            <a:ext cx="222885" cy="87629"/>
          </a:xfrm>
          <a:custGeom>
            <a:avLst/>
            <a:gdLst/>
            <a:ahLst/>
            <a:cxnLst/>
            <a:rect l="l" t="t" r="r" b="b"/>
            <a:pathLst>
              <a:path w="222885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2885" y="43814"/>
                </a:lnTo>
                <a:lnTo>
                  <a:pt x="173355" y="58420"/>
                </a:lnTo>
                <a:lnTo>
                  <a:pt x="49530" y="0"/>
                </a:lnTo>
                <a:lnTo>
                  <a:pt x="0" y="21589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16981" y="1793876"/>
            <a:ext cx="222885" cy="87629"/>
          </a:xfrm>
          <a:custGeom>
            <a:avLst/>
            <a:gdLst/>
            <a:ahLst/>
            <a:cxnLst/>
            <a:rect l="l" t="t" r="r" b="b"/>
            <a:pathLst>
              <a:path w="222885" h="87629">
                <a:moveTo>
                  <a:pt x="111125" y="73025"/>
                </a:moveTo>
                <a:lnTo>
                  <a:pt x="55245" y="87629"/>
                </a:lnTo>
                <a:lnTo>
                  <a:pt x="198120" y="87629"/>
                </a:lnTo>
                <a:lnTo>
                  <a:pt x="222885" y="43814"/>
                </a:lnTo>
                <a:lnTo>
                  <a:pt x="173355" y="58420"/>
                </a:lnTo>
                <a:lnTo>
                  <a:pt x="49530" y="0"/>
                </a:lnTo>
                <a:lnTo>
                  <a:pt x="0" y="21589"/>
                </a:lnTo>
                <a:lnTo>
                  <a:pt x="111125" y="7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39865" y="1911350"/>
            <a:ext cx="228600" cy="95250"/>
          </a:xfrm>
          <a:custGeom>
            <a:avLst/>
            <a:gdLst/>
            <a:ahLst/>
            <a:cxnLst/>
            <a:rect l="l" t="t" r="r" b="b"/>
            <a:pathLst>
              <a:path w="228600" h="95250">
                <a:moveTo>
                  <a:pt x="117475" y="14604"/>
                </a:moveTo>
                <a:lnTo>
                  <a:pt x="179070" y="0"/>
                </a:lnTo>
                <a:lnTo>
                  <a:pt x="30480" y="0"/>
                </a:lnTo>
                <a:lnTo>
                  <a:pt x="0" y="50800"/>
                </a:lnTo>
                <a:lnTo>
                  <a:pt x="61595" y="29210"/>
                </a:lnTo>
                <a:lnTo>
                  <a:pt x="179070" y="95250"/>
                </a:lnTo>
                <a:lnTo>
                  <a:pt x="228600" y="73025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39865" y="1911350"/>
            <a:ext cx="228600" cy="95250"/>
          </a:xfrm>
          <a:custGeom>
            <a:avLst/>
            <a:gdLst/>
            <a:ahLst/>
            <a:cxnLst/>
            <a:rect l="l" t="t" r="r" b="b"/>
            <a:pathLst>
              <a:path w="228600" h="95250">
                <a:moveTo>
                  <a:pt x="117475" y="14604"/>
                </a:moveTo>
                <a:lnTo>
                  <a:pt x="179070" y="0"/>
                </a:lnTo>
                <a:lnTo>
                  <a:pt x="30480" y="0"/>
                </a:lnTo>
                <a:lnTo>
                  <a:pt x="0" y="50800"/>
                </a:lnTo>
                <a:lnTo>
                  <a:pt x="61595" y="29210"/>
                </a:lnTo>
                <a:lnTo>
                  <a:pt x="179070" y="95250"/>
                </a:lnTo>
                <a:lnTo>
                  <a:pt x="228600" y="73025"/>
                </a:lnTo>
                <a:lnTo>
                  <a:pt x="1174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93155" y="1697990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5"/>
                </a:lnTo>
              </a:path>
            </a:pathLst>
          </a:custGeom>
          <a:ln w="619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80860" y="1697990"/>
            <a:ext cx="0" cy="587375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375"/>
                </a:lnTo>
              </a:path>
            </a:pathLst>
          </a:custGeom>
          <a:ln w="619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1800" y="5792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0140" y="5792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00745" y="5792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89720" y="5792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9082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9795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3155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8086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07540" y="551989"/>
            <a:ext cx="75722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0"/>
              </a:lnSpc>
              <a:spcBef>
                <a:spcPts val="219"/>
              </a:spcBef>
            </a:pPr>
            <a:r>
              <a:rPr sz="4200" dirty="0">
                <a:solidFill>
                  <a:srgbClr val="FF0000"/>
                </a:solidFill>
                <a:latin typeface="Times New Roman"/>
                <a:cs typeface="Times New Roman"/>
              </a:rPr>
              <a:t>Un</a:t>
            </a:r>
            <a:endParaRPr sz="4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4229" y="551989"/>
            <a:ext cx="1616329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0"/>
              </a:lnSpc>
              <a:spcBef>
                <a:spcPts val="219"/>
              </a:spcBef>
            </a:pPr>
            <a:r>
              <a:rPr lang="es-CO" sz="4200" spc="1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2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2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200" dirty="0" err="1">
                <a:solidFill>
                  <a:srgbClr val="FF0000"/>
                </a:solidFill>
                <a:latin typeface="Times New Roman"/>
                <a:cs typeface="Times New Roman"/>
              </a:rPr>
              <a:t>eño</a:t>
            </a:r>
            <a:endParaRPr sz="4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8956" y="551989"/>
            <a:ext cx="2846425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0"/>
              </a:lnSpc>
              <a:spcBef>
                <a:spcPts val="219"/>
              </a:spcBef>
            </a:pPr>
            <a:r>
              <a:rPr lang="es-CO" sz="40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erá</a:t>
            </a:r>
            <a:r>
              <a:rPr sz="40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0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4000" spc="-1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2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13320" y="551989"/>
            <a:ext cx="2965424" cy="55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0"/>
              </a:lnSpc>
              <a:spcBef>
                <a:spcPts val="219"/>
              </a:spcBef>
            </a:pPr>
            <a:r>
              <a:rPr lang="es-CO" sz="42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200" dirty="0" err="1">
                <a:solidFill>
                  <a:srgbClr val="FF0000"/>
                </a:solidFill>
                <a:latin typeface="Times New Roman"/>
                <a:cs typeface="Times New Roman"/>
              </a:rPr>
              <a:t>alla</a:t>
            </a:r>
            <a:r>
              <a:rPr sz="4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200" spc="1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200" dirty="0" err="1">
                <a:solidFill>
                  <a:srgbClr val="FF0000"/>
                </a:solidFill>
                <a:latin typeface="Times New Roman"/>
                <a:cs typeface="Times New Roman"/>
              </a:rPr>
              <a:t>arci</a:t>
            </a:r>
            <a:r>
              <a:rPr sz="42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200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4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1865" y="1877116"/>
            <a:ext cx="1637374" cy="58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Sede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</a:t>
            </a:r>
            <a:r>
              <a:rPr sz="2000" b="1" spc="-9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nc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14" dirty="0">
                <a:latin typeface="Times New Roman"/>
                <a:cs typeface="Times New Roman"/>
              </a:rPr>
              <a:t>(</a:t>
            </a:r>
            <a:r>
              <a:rPr sz="2000" b="1" i="1" dirty="0">
                <a:latin typeface="Times New Roman"/>
                <a:cs typeface="Times New Roman"/>
              </a:rPr>
              <a:t>Core</a:t>
            </a:r>
            <a:r>
              <a:rPr sz="2000" b="1" i="1" spc="-14" dirty="0">
                <a:latin typeface="Times New Roman"/>
                <a:cs typeface="Times New Roman"/>
              </a:rPr>
              <a:t> </a:t>
            </a:r>
            <a:r>
              <a:rPr sz="2000" b="1" i="1" spc="-9" dirty="0">
                <a:latin typeface="Times New Roman"/>
                <a:cs typeface="Times New Roman"/>
              </a:rPr>
              <a:t>L</a:t>
            </a:r>
            <a:r>
              <a:rPr sz="2000" b="1" i="1" dirty="0">
                <a:latin typeface="Times New Roman"/>
                <a:cs typeface="Times New Roman"/>
              </a:rPr>
              <a:t>aye</a:t>
            </a:r>
            <a:r>
              <a:rPr sz="2000" b="1" i="1" spc="-9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2238" y="3200202"/>
            <a:ext cx="1387184" cy="1192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923" marR="88246" algn="ctr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Sucur</a:t>
            </a:r>
            <a:r>
              <a:rPr sz="2000" b="1" spc="4" dirty="0">
                <a:latin typeface="Times New Roman"/>
                <a:cs typeface="Times New Roman"/>
              </a:rPr>
              <a:t>sa</a:t>
            </a:r>
            <a:r>
              <a:rPr sz="2000" b="1" spc="-4" dirty="0">
                <a:latin typeface="Times New Roman"/>
                <a:cs typeface="Times New Roman"/>
              </a:rPr>
              <a:t>l</a:t>
            </a:r>
            <a:r>
              <a:rPr sz="2000" b="1" spc="-1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  <a:p>
            <a:pPr indent="931" algn="ctr">
              <a:lnSpc>
                <a:spcPct val="100041"/>
              </a:lnSpc>
            </a:pPr>
            <a:r>
              <a:rPr sz="2000" b="1" spc="4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19" dirty="0">
                <a:latin typeface="Times New Roman"/>
                <a:cs typeface="Times New Roman"/>
              </a:rPr>
              <a:t>g</a:t>
            </a:r>
            <a:r>
              <a:rPr sz="2000" b="1" spc="-19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9" dirty="0">
                <a:latin typeface="Times New Roman"/>
                <a:cs typeface="Times New Roman"/>
              </a:rPr>
              <a:t>n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spc="-4" dirty="0">
                <a:latin typeface="Times New Roman"/>
                <a:cs typeface="Times New Roman"/>
              </a:rPr>
              <a:t>l</a:t>
            </a:r>
            <a:r>
              <a:rPr sz="2000" b="1" spc="-1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s </a:t>
            </a:r>
            <a:r>
              <a:rPr sz="2000" b="1" spc="4" dirty="0">
                <a:latin typeface="Times New Roman"/>
                <a:cs typeface="Times New Roman"/>
              </a:rPr>
              <a:t>(</a:t>
            </a:r>
            <a:r>
              <a:rPr sz="2000" b="1" i="1" dirty="0">
                <a:latin typeface="Times New Roman"/>
                <a:cs typeface="Times New Roman"/>
              </a:rPr>
              <a:t>Dis</a:t>
            </a:r>
            <a:r>
              <a:rPr sz="2000" b="1" i="1" spc="-14" dirty="0">
                <a:latin typeface="Times New Roman"/>
                <a:cs typeface="Times New Roman"/>
              </a:rPr>
              <a:t>t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4" dirty="0">
                <a:latin typeface="Times New Roman"/>
                <a:cs typeface="Times New Roman"/>
              </a:rPr>
              <a:t>i</a:t>
            </a:r>
            <a:r>
              <a:rPr sz="2000" b="1" i="1" dirty="0">
                <a:latin typeface="Times New Roman"/>
                <a:cs typeface="Times New Roman"/>
              </a:rPr>
              <a:t>b</a:t>
            </a:r>
            <a:r>
              <a:rPr sz="2000" b="1" i="1" spc="4" dirty="0">
                <a:latin typeface="Times New Roman"/>
                <a:cs typeface="Times New Roman"/>
              </a:rPr>
              <a:t>u</a:t>
            </a:r>
            <a:r>
              <a:rPr sz="2000" b="1" i="1" spc="-4" dirty="0">
                <a:latin typeface="Times New Roman"/>
                <a:cs typeface="Times New Roman"/>
              </a:rPr>
              <a:t>t</a:t>
            </a:r>
            <a:r>
              <a:rPr sz="2000" b="1" i="1" spc="-29" dirty="0">
                <a:latin typeface="Times New Roman"/>
                <a:cs typeface="Times New Roman"/>
              </a:rPr>
              <a:t>i</a:t>
            </a:r>
            <a:r>
              <a:rPr sz="2000" b="1" i="1" dirty="0">
                <a:latin typeface="Times New Roman"/>
                <a:cs typeface="Times New Roman"/>
              </a:rPr>
              <a:t>on Laye</a:t>
            </a:r>
            <a:r>
              <a:rPr sz="2000" b="1" i="1" spc="-9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7116" y="5953180"/>
            <a:ext cx="256564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Ofic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39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Ac</a:t>
            </a:r>
            <a:r>
              <a:rPr sz="2000" spc="-9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ess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</a:t>
            </a:r>
            <a:r>
              <a:rPr sz="2000" spc="-19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5-14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0746" y="5205095"/>
            <a:ext cx="688975" cy="198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8500746" y="5403216"/>
            <a:ext cx="688975" cy="198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8500746" y="5601335"/>
            <a:ext cx="688975" cy="191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971801" y="5205095"/>
            <a:ext cx="688339" cy="198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971801" y="5403216"/>
            <a:ext cx="688339" cy="198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971801" y="5601335"/>
            <a:ext cx="688339" cy="191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193155" y="1697989"/>
            <a:ext cx="687704" cy="198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193155" y="1896744"/>
            <a:ext cx="687704" cy="198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193155" y="2094864"/>
            <a:ext cx="687704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290821" y="1697989"/>
            <a:ext cx="688975" cy="198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290821" y="1896744"/>
            <a:ext cx="688975" cy="198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290821" y="2094864"/>
            <a:ext cx="688975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108"/>
          <p:cNvSpPr/>
          <p:nvPr/>
        </p:nvSpPr>
        <p:spPr>
          <a:xfrm>
            <a:off x="5715000" y="1778635"/>
            <a:ext cx="257810" cy="100964"/>
          </a:xfrm>
          <a:custGeom>
            <a:avLst/>
            <a:gdLst/>
            <a:ahLst/>
            <a:cxnLst/>
            <a:rect l="l" t="t" r="r" b="b"/>
            <a:pathLst>
              <a:path w="257810" h="100964">
                <a:moveTo>
                  <a:pt x="102235" y="0"/>
                </a:moveTo>
                <a:lnTo>
                  <a:pt x="0" y="100964"/>
                </a:lnTo>
                <a:lnTo>
                  <a:pt x="154939" y="100964"/>
                </a:lnTo>
                <a:lnTo>
                  <a:pt x="257810" y="0"/>
                </a:lnTo>
                <a:lnTo>
                  <a:pt x="102235" y="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715000" y="1778635"/>
            <a:ext cx="257810" cy="100964"/>
          </a:xfrm>
          <a:custGeom>
            <a:avLst/>
            <a:gdLst/>
            <a:ahLst/>
            <a:cxnLst/>
            <a:rect l="l" t="t" r="r" b="b"/>
            <a:pathLst>
              <a:path w="257810" h="100964">
                <a:moveTo>
                  <a:pt x="102235" y="0"/>
                </a:moveTo>
                <a:lnTo>
                  <a:pt x="0" y="100964"/>
                </a:lnTo>
                <a:lnTo>
                  <a:pt x="154939" y="100964"/>
                </a:lnTo>
                <a:lnTo>
                  <a:pt x="257810" y="0"/>
                </a:lnTo>
                <a:lnTo>
                  <a:pt x="102235" y="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15000" y="1778635"/>
            <a:ext cx="257810" cy="100964"/>
          </a:xfrm>
          <a:custGeom>
            <a:avLst/>
            <a:gdLst/>
            <a:ahLst/>
            <a:cxnLst/>
            <a:rect l="l" t="t" r="r" b="b"/>
            <a:pathLst>
              <a:path w="257810" h="100964">
                <a:moveTo>
                  <a:pt x="102235" y="0"/>
                </a:moveTo>
                <a:lnTo>
                  <a:pt x="0" y="100964"/>
                </a:lnTo>
                <a:lnTo>
                  <a:pt x="154939" y="100964"/>
                </a:lnTo>
                <a:lnTo>
                  <a:pt x="257810" y="0"/>
                </a:lnTo>
                <a:lnTo>
                  <a:pt x="102235" y="0"/>
                </a:lnTo>
              </a:path>
            </a:pathLst>
          </a:custGeom>
          <a:ln w="294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74741" y="1224914"/>
            <a:ext cx="102235" cy="951864"/>
          </a:xfrm>
          <a:custGeom>
            <a:avLst/>
            <a:gdLst/>
            <a:ahLst/>
            <a:cxnLst/>
            <a:rect l="l" t="t" r="r" b="b"/>
            <a:pathLst>
              <a:path w="102235" h="951864">
                <a:moveTo>
                  <a:pt x="0" y="103505"/>
                </a:moveTo>
                <a:lnTo>
                  <a:pt x="0" y="951864"/>
                </a:lnTo>
                <a:lnTo>
                  <a:pt x="102235" y="838835"/>
                </a:lnTo>
                <a:lnTo>
                  <a:pt x="102235" y="0"/>
                </a:lnTo>
                <a:lnTo>
                  <a:pt x="0" y="10350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74741" y="1224914"/>
            <a:ext cx="102235" cy="951864"/>
          </a:xfrm>
          <a:custGeom>
            <a:avLst/>
            <a:gdLst/>
            <a:ahLst/>
            <a:cxnLst/>
            <a:rect l="l" t="t" r="r" b="b"/>
            <a:pathLst>
              <a:path w="102235" h="951864">
                <a:moveTo>
                  <a:pt x="0" y="103505"/>
                </a:moveTo>
                <a:lnTo>
                  <a:pt x="0" y="951864"/>
                </a:lnTo>
                <a:lnTo>
                  <a:pt x="102235" y="838835"/>
                </a:lnTo>
                <a:lnTo>
                  <a:pt x="102235" y="0"/>
                </a:lnTo>
                <a:lnTo>
                  <a:pt x="0" y="10350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74741" y="1224914"/>
            <a:ext cx="102235" cy="951864"/>
          </a:xfrm>
          <a:custGeom>
            <a:avLst/>
            <a:gdLst/>
            <a:ahLst/>
            <a:cxnLst/>
            <a:rect l="l" t="t" r="r" b="b"/>
            <a:pathLst>
              <a:path w="102235" h="951864">
                <a:moveTo>
                  <a:pt x="0" y="103505"/>
                </a:moveTo>
                <a:lnTo>
                  <a:pt x="102235" y="0"/>
                </a:lnTo>
                <a:lnTo>
                  <a:pt x="102235" y="838835"/>
                </a:lnTo>
                <a:lnTo>
                  <a:pt x="0" y="951864"/>
                </a:lnTo>
                <a:lnTo>
                  <a:pt x="0" y="103505"/>
                </a:lnTo>
              </a:path>
            </a:pathLst>
          </a:custGeom>
          <a:ln w="2930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42354" y="1655943"/>
            <a:ext cx="257810" cy="104139"/>
          </a:xfrm>
          <a:custGeom>
            <a:avLst/>
            <a:gdLst/>
            <a:ahLst/>
            <a:cxnLst/>
            <a:rect l="l" t="t" r="r" b="b"/>
            <a:pathLst>
              <a:path w="257810" h="104139">
                <a:moveTo>
                  <a:pt x="96520" y="0"/>
                </a:moveTo>
                <a:lnTo>
                  <a:pt x="0" y="104139"/>
                </a:lnTo>
                <a:lnTo>
                  <a:pt x="160655" y="104139"/>
                </a:lnTo>
                <a:lnTo>
                  <a:pt x="257810" y="0"/>
                </a:lnTo>
                <a:lnTo>
                  <a:pt x="96520" y="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42354" y="1655943"/>
            <a:ext cx="257810" cy="104139"/>
          </a:xfrm>
          <a:custGeom>
            <a:avLst/>
            <a:gdLst/>
            <a:ahLst/>
            <a:cxnLst/>
            <a:rect l="l" t="t" r="r" b="b"/>
            <a:pathLst>
              <a:path w="257810" h="104139">
                <a:moveTo>
                  <a:pt x="96520" y="0"/>
                </a:moveTo>
                <a:lnTo>
                  <a:pt x="0" y="104139"/>
                </a:lnTo>
                <a:lnTo>
                  <a:pt x="160655" y="104139"/>
                </a:lnTo>
                <a:lnTo>
                  <a:pt x="257810" y="0"/>
                </a:lnTo>
                <a:lnTo>
                  <a:pt x="96520" y="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42354" y="1655943"/>
            <a:ext cx="257810" cy="104139"/>
          </a:xfrm>
          <a:custGeom>
            <a:avLst/>
            <a:gdLst/>
            <a:ahLst/>
            <a:cxnLst/>
            <a:rect l="l" t="t" r="r" b="b"/>
            <a:pathLst>
              <a:path w="257810" h="104139">
                <a:moveTo>
                  <a:pt x="96520" y="0"/>
                </a:moveTo>
                <a:lnTo>
                  <a:pt x="0" y="104139"/>
                </a:lnTo>
                <a:lnTo>
                  <a:pt x="160655" y="104139"/>
                </a:lnTo>
                <a:lnTo>
                  <a:pt x="257810" y="0"/>
                </a:lnTo>
                <a:lnTo>
                  <a:pt x="96520" y="0"/>
                </a:lnTo>
              </a:path>
            </a:pathLst>
          </a:custGeom>
          <a:ln w="294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36031" y="1385571"/>
            <a:ext cx="102235" cy="957579"/>
          </a:xfrm>
          <a:custGeom>
            <a:avLst/>
            <a:gdLst/>
            <a:ahLst/>
            <a:cxnLst/>
            <a:rect l="l" t="t" r="r" b="b"/>
            <a:pathLst>
              <a:path w="102235" h="957579">
                <a:moveTo>
                  <a:pt x="0" y="104139"/>
                </a:moveTo>
                <a:lnTo>
                  <a:pt x="0" y="957579"/>
                </a:lnTo>
                <a:lnTo>
                  <a:pt x="102235" y="850900"/>
                </a:lnTo>
                <a:lnTo>
                  <a:pt x="102235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36031" y="1385571"/>
            <a:ext cx="102235" cy="957579"/>
          </a:xfrm>
          <a:custGeom>
            <a:avLst/>
            <a:gdLst/>
            <a:ahLst/>
            <a:cxnLst/>
            <a:rect l="l" t="t" r="r" b="b"/>
            <a:pathLst>
              <a:path w="102235" h="957579">
                <a:moveTo>
                  <a:pt x="0" y="104139"/>
                </a:moveTo>
                <a:lnTo>
                  <a:pt x="0" y="957579"/>
                </a:lnTo>
                <a:lnTo>
                  <a:pt x="102235" y="850900"/>
                </a:lnTo>
                <a:lnTo>
                  <a:pt x="102235" y="0"/>
                </a:lnTo>
                <a:lnTo>
                  <a:pt x="0" y="10413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336031" y="1385571"/>
            <a:ext cx="102235" cy="957579"/>
          </a:xfrm>
          <a:custGeom>
            <a:avLst/>
            <a:gdLst/>
            <a:ahLst/>
            <a:cxnLst/>
            <a:rect l="l" t="t" r="r" b="b"/>
            <a:pathLst>
              <a:path w="102235" h="957579">
                <a:moveTo>
                  <a:pt x="0" y="104139"/>
                </a:moveTo>
                <a:lnTo>
                  <a:pt x="102235" y="0"/>
                </a:lnTo>
                <a:lnTo>
                  <a:pt x="102235" y="850900"/>
                </a:lnTo>
                <a:lnTo>
                  <a:pt x="0" y="957579"/>
                </a:lnTo>
                <a:lnTo>
                  <a:pt x="0" y="104139"/>
                </a:lnTo>
              </a:path>
            </a:pathLst>
          </a:custGeom>
          <a:ln w="2930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43269" y="1489572"/>
            <a:ext cx="401320" cy="103504"/>
          </a:xfrm>
          <a:custGeom>
            <a:avLst/>
            <a:gdLst/>
            <a:ahLst/>
            <a:cxnLst/>
            <a:rect l="l" t="t" r="r" b="b"/>
            <a:pathLst>
              <a:path w="401320" h="103504">
                <a:moveTo>
                  <a:pt x="99060" y="0"/>
                </a:moveTo>
                <a:lnTo>
                  <a:pt x="0" y="103504"/>
                </a:lnTo>
                <a:lnTo>
                  <a:pt x="298450" y="103504"/>
                </a:lnTo>
                <a:lnTo>
                  <a:pt x="401320" y="0"/>
                </a:lnTo>
                <a:lnTo>
                  <a:pt x="99060" y="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43269" y="1489572"/>
            <a:ext cx="401320" cy="103504"/>
          </a:xfrm>
          <a:custGeom>
            <a:avLst/>
            <a:gdLst/>
            <a:ahLst/>
            <a:cxnLst/>
            <a:rect l="l" t="t" r="r" b="b"/>
            <a:pathLst>
              <a:path w="401320" h="103504">
                <a:moveTo>
                  <a:pt x="99060" y="0"/>
                </a:moveTo>
                <a:lnTo>
                  <a:pt x="0" y="103504"/>
                </a:lnTo>
                <a:lnTo>
                  <a:pt x="298450" y="103504"/>
                </a:lnTo>
                <a:lnTo>
                  <a:pt x="401320" y="0"/>
                </a:lnTo>
                <a:lnTo>
                  <a:pt x="99060" y="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43269" y="1489572"/>
            <a:ext cx="401320" cy="103504"/>
          </a:xfrm>
          <a:custGeom>
            <a:avLst/>
            <a:gdLst/>
            <a:ahLst/>
            <a:cxnLst/>
            <a:rect l="l" t="t" r="r" b="b"/>
            <a:pathLst>
              <a:path w="401320" h="103504">
                <a:moveTo>
                  <a:pt x="99060" y="0"/>
                </a:moveTo>
                <a:lnTo>
                  <a:pt x="0" y="103504"/>
                </a:lnTo>
                <a:lnTo>
                  <a:pt x="298450" y="103504"/>
                </a:lnTo>
                <a:lnTo>
                  <a:pt x="401320" y="0"/>
                </a:lnTo>
                <a:lnTo>
                  <a:pt x="99060" y="0"/>
                </a:lnTo>
              </a:path>
            </a:pathLst>
          </a:custGeom>
          <a:ln w="294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15001" y="1323340"/>
            <a:ext cx="621029" cy="1020445"/>
          </a:xfrm>
          <a:custGeom>
            <a:avLst/>
            <a:gdLst/>
            <a:ahLst/>
            <a:cxnLst/>
            <a:rect l="l" t="t" r="r" b="b"/>
            <a:pathLst>
              <a:path w="621029" h="1020445">
                <a:moveTo>
                  <a:pt x="160654" y="0"/>
                </a:moveTo>
                <a:lnTo>
                  <a:pt x="160654" y="556260"/>
                </a:lnTo>
                <a:lnTo>
                  <a:pt x="0" y="556260"/>
                </a:lnTo>
                <a:lnTo>
                  <a:pt x="0" y="1020445"/>
                </a:lnTo>
                <a:lnTo>
                  <a:pt x="621029" y="1020445"/>
                </a:lnTo>
                <a:lnTo>
                  <a:pt x="621029" y="166370"/>
                </a:lnTo>
                <a:lnTo>
                  <a:pt x="459739" y="166370"/>
                </a:lnTo>
                <a:lnTo>
                  <a:pt x="459739" y="0"/>
                </a:lnTo>
                <a:lnTo>
                  <a:pt x="160654" y="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15001" y="1323340"/>
            <a:ext cx="621029" cy="1020445"/>
          </a:xfrm>
          <a:custGeom>
            <a:avLst/>
            <a:gdLst/>
            <a:ahLst/>
            <a:cxnLst/>
            <a:rect l="l" t="t" r="r" b="b"/>
            <a:pathLst>
              <a:path w="621029" h="1020445">
                <a:moveTo>
                  <a:pt x="160654" y="0"/>
                </a:moveTo>
                <a:lnTo>
                  <a:pt x="160654" y="556260"/>
                </a:lnTo>
                <a:lnTo>
                  <a:pt x="0" y="556260"/>
                </a:lnTo>
                <a:lnTo>
                  <a:pt x="0" y="1020445"/>
                </a:lnTo>
                <a:lnTo>
                  <a:pt x="621029" y="1020445"/>
                </a:lnTo>
                <a:lnTo>
                  <a:pt x="621029" y="166370"/>
                </a:lnTo>
                <a:lnTo>
                  <a:pt x="459739" y="166370"/>
                </a:lnTo>
                <a:lnTo>
                  <a:pt x="459739" y="0"/>
                </a:lnTo>
                <a:lnTo>
                  <a:pt x="160654" y="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15001" y="1323340"/>
            <a:ext cx="621029" cy="1020445"/>
          </a:xfrm>
          <a:custGeom>
            <a:avLst/>
            <a:gdLst/>
            <a:ahLst/>
            <a:cxnLst/>
            <a:rect l="l" t="t" r="r" b="b"/>
            <a:pathLst>
              <a:path w="621029" h="1020445">
                <a:moveTo>
                  <a:pt x="0" y="1020445"/>
                </a:moveTo>
                <a:lnTo>
                  <a:pt x="0" y="556260"/>
                </a:lnTo>
                <a:lnTo>
                  <a:pt x="160654" y="556260"/>
                </a:lnTo>
                <a:lnTo>
                  <a:pt x="160654" y="0"/>
                </a:lnTo>
                <a:lnTo>
                  <a:pt x="459739" y="0"/>
                </a:lnTo>
                <a:lnTo>
                  <a:pt x="459739" y="166370"/>
                </a:lnTo>
                <a:lnTo>
                  <a:pt x="621029" y="166370"/>
                </a:lnTo>
                <a:lnTo>
                  <a:pt x="621029" y="1020445"/>
                </a:lnTo>
                <a:lnTo>
                  <a:pt x="0" y="1020445"/>
                </a:lnTo>
              </a:path>
            </a:pathLst>
          </a:custGeom>
          <a:ln w="2935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75655" y="1427479"/>
            <a:ext cx="0" cy="1151890"/>
          </a:xfrm>
          <a:custGeom>
            <a:avLst/>
            <a:gdLst/>
            <a:ahLst/>
            <a:cxnLst/>
            <a:rect l="l" t="t" r="r" b="b"/>
            <a:pathLst>
              <a:path h="1151890">
                <a:moveTo>
                  <a:pt x="0" y="0"/>
                </a:moveTo>
                <a:lnTo>
                  <a:pt x="0" y="1151890"/>
                </a:lnTo>
              </a:path>
            </a:pathLst>
          </a:custGeom>
          <a:ln w="2930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 flipH="1">
            <a:off x="6174740" y="1385570"/>
            <a:ext cx="73660" cy="1193800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95"/>
                </a:lnTo>
              </a:path>
            </a:pathLst>
          </a:custGeom>
          <a:ln w="2930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75655" y="2780030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765"/>
                </a:lnTo>
              </a:path>
            </a:pathLst>
          </a:custGeom>
          <a:ln w="2930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75655" y="28047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719705" y="2461579"/>
            <a:ext cx="6422240" cy="368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85814" y="16615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61050" y="1661658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55981" y="16615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4074" y="1661658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26784" y="16615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02020" y="1661658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96951" y="16615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75044" y="1661658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85814" y="17504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61050" y="1751193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955981" y="17504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34074" y="1751193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26784" y="17504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02020" y="1751193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96951" y="1750446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75044" y="1751193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918200" y="1569174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93436" y="1569720"/>
            <a:ext cx="49529" cy="59054"/>
          </a:xfrm>
          <a:custGeom>
            <a:avLst/>
            <a:gdLst/>
            <a:ahLst/>
            <a:cxnLst/>
            <a:rect l="l" t="t" r="r" b="b"/>
            <a:pathLst>
              <a:path w="49529" h="59054">
                <a:moveTo>
                  <a:pt x="0" y="59054"/>
                </a:moveTo>
                <a:lnTo>
                  <a:pt x="49529" y="59054"/>
                </a:lnTo>
                <a:lnTo>
                  <a:pt x="49529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988367" y="1569174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66460" y="1569720"/>
            <a:ext cx="43814" cy="59054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59054"/>
                </a:moveTo>
                <a:lnTo>
                  <a:pt x="43814" y="59054"/>
                </a:lnTo>
                <a:lnTo>
                  <a:pt x="4381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59170" y="1569174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34406" y="1569720"/>
            <a:ext cx="49529" cy="59054"/>
          </a:xfrm>
          <a:custGeom>
            <a:avLst/>
            <a:gdLst/>
            <a:ahLst/>
            <a:cxnLst/>
            <a:rect l="l" t="t" r="r" b="b"/>
            <a:pathLst>
              <a:path w="49529" h="59054">
                <a:moveTo>
                  <a:pt x="0" y="59054"/>
                </a:moveTo>
                <a:lnTo>
                  <a:pt x="49529" y="59054"/>
                </a:lnTo>
                <a:lnTo>
                  <a:pt x="49529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29337" y="1569174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07430" y="1569720"/>
            <a:ext cx="43814" cy="59054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59054"/>
                </a:moveTo>
                <a:lnTo>
                  <a:pt x="43814" y="59054"/>
                </a:lnTo>
                <a:lnTo>
                  <a:pt x="4381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18200" y="166146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93436" y="1662430"/>
            <a:ext cx="49529" cy="56514"/>
          </a:xfrm>
          <a:custGeom>
            <a:avLst/>
            <a:gdLst/>
            <a:ahLst/>
            <a:cxnLst/>
            <a:rect l="l" t="t" r="r" b="b"/>
            <a:pathLst>
              <a:path w="49529" h="56514">
                <a:moveTo>
                  <a:pt x="0" y="56514"/>
                </a:moveTo>
                <a:lnTo>
                  <a:pt x="49529" y="56514"/>
                </a:lnTo>
                <a:lnTo>
                  <a:pt x="49529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88367" y="166146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66460" y="1662430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59170" y="166146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34406" y="1662430"/>
            <a:ext cx="49529" cy="56514"/>
          </a:xfrm>
          <a:custGeom>
            <a:avLst/>
            <a:gdLst/>
            <a:ahLst/>
            <a:cxnLst/>
            <a:rect l="l" t="t" r="r" b="b"/>
            <a:pathLst>
              <a:path w="49529" h="56514">
                <a:moveTo>
                  <a:pt x="0" y="56514"/>
                </a:moveTo>
                <a:lnTo>
                  <a:pt x="49529" y="56514"/>
                </a:lnTo>
                <a:lnTo>
                  <a:pt x="49529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129337" y="166146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107430" y="1662430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18200" y="17512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93436" y="1751331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88367" y="17512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66460" y="1751331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59170" y="17512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34406" y="1751331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29337" y="17512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07430" y="1751331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18200" y="18401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93436" y="1840865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988367" y="18401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66460" y="1840865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059170" y="18401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34406" y="1840865"/>
            <a:ext cx="49529" cy="53339"/>
          </a:xfrm>
          <a:custGeom>
            <a:avLst/>
            <a:gdLst/>
            <a:ahLst/>
            <a:cxnLst/>
            <a:rect l="l" t="t" r="r" b="b"/>
            <a:pathLst>
              <a:path w="49529" h="53339">
                <a:moveTo>
                  <a:pt x="0" y="53339"/>
                </a:moveTo>
                <a:lnTo>
                  <a:pt x="49529" y="53339"/>
                </a:lnTo>
                <a:lnTo>
                  <a:pt x="4952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40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29337" y="184011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07430" y="1840865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918200" y="1929219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93436" y="1930400"/>
            <a:ext cx="49529" cy="59054"/>
          </a:xfrm>
          <a:custGeom>
            <a:avLst/>
            <a:gdLst/>
            <a:ahLst/>
            <a:cxnLst/>
            <a:rect l="l" t="t" r="r" b="b"/>
            <a:pathLst>
              <a:path w="49529" h="59054">
                <a:moveTo>
                  <a:pt x="0" y="59054"/>
                </a:moveTo>
                <a:lnTo>
                  <a:pt x="49529" y="59054"/>
                </a:lnTo>
                <a:lnTo>
                  <a:pt x="49529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88367" y="1929219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66460" y="1930400"/>
            <a:ext cx="43814" cy="59054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59054"/>
                </a:moveTo>
                <a:lnTo>
                  <a:pt x="43814" y="59054"/>
                </a:lnTo>
                <a:lnTo>
                  <a:pt x="4381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59170" y="1929219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34406" y="1930400"/>
            <a:ext cx="49529" cy="59054"/>
          </a:xfrm>
          <a:custGeom>
            <a:avLst/>
            <a:gdLst/>
            <a:ahLst/>
            <a:cxnLst/>
            <a:rect l="l" t="t" r="r" b="b"/>
            <a:pathLst>
              <a:path w="49529" h="59054">
                <a:moveTo>
                  <a:pt x="0" y="59054"/>
                </a:moveTo>
                <a:lnTo>
                  <a:pt x="49529" y="59054"/>
                </a:lnTo>
                <a:lnTo>
                  <a:pt x="49529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29337" y="1929219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07430" y="1930400"/>
            <a:ext cx="43814" cy="59054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59054"/>
                </a:moveTo>
                <a:lnTo>
                  <a:pt x="43814" y="59054"/>
                </a:lnTo>
                <a:lnTo>
                  <a:pt x="4381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918200" y="2021512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952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93436" y="2022475"/>
            <a:ext cx="49529" cy="56514"/>
          </a:xfrm>
          <a:custGeom>
            <a:avLst/>
            <a:gdLst/>
            <a:ahLst/>
            <a:cxnLst/>
            <a:rect l="l" t="t" r="r" b="b"/>
            <a:pathLst>
              <a:path w="49529" h="56514">
                <a:moveTo>
                  <a:pt x="0" y="56514"/>
                </a:moveTo>
                <a:lnTo>
                  <a:pt x="49529" y="56514"/>
                </a:lnTo>
                <a:lnTo>
                  <a:pt x="49529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88367" y="2021512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66460" y="2022475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59170" y="2021512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9530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34406" y="2022475"/>
            <a:ext cx="49529" cy="56514"/>
          </a:xfrm>
          <a:custGeom>
            <a:avLst/>
            <a:gdLst/>
            <a:ahLst/>
            <a:cxnLst/>
            <a:rect l="l" t="t" r="r" b="b"/>
            <a:pathLst>
              <a:path w="49529" h="56514">
                <a:moveTo>
                  <a:pt x="0" y="56514"/>
                </a:moveTo>
                <a:lnTo>
                  <a:pt x="49529" y="56514"/>
                </a:lnTo>
                <a:lnTo>
                  <a:pt x="49529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29337" y="2021512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07430" y="2022475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58497" y="1929219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635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35320" y="1930400"/>
            <a:ext cx="46354" cy="59054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0" y="59054"/>
                </a:moveTo>
                <a:lnTo>
                  <a:pt x="46354" y="59054"/>
                </a:lnTo>
                <a:lnTo>
                  <a:pt x="4635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27712" y="1929219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805805" y="1930400"/>
            <a:ext cx="43814" cy="59054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59054"/>
                </a:moveTo>
                <a:lnTo>
                  <a:pt x="43814" y="59054"/>
                </a:lnTo>
                <a:lnTo>
                  <a:pt x="4381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58497" y="2021512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635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35320" y="2022475"/>
            <a:ext cx="46354" cy="56514"/>
          </a:xfrm>
          <a:custGeom>
            <a:avLst/>
            <a:gdLst/>
            <a:ahLst/>
            <a:cxnLst/>
            <a:rect l="l" t="t" r="r" b="b"/>
            <a:pathLst>
              <a:path w="46354" h="56514">
                <a:moveTo>
                  <a:pt x="0" y="56514"/>
                </a:moveTo>
                <a:lnTo>
                  <a:pt x="46354" y="56514"/>
                </a:lnTo>
                <a:lnTo>
                  <a:pt x="4635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827712" y="2021512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05805" y="2022475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758497" y="211104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635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735320" y="2111375"/>
            <a:ext cx="46354" cy="56514"/>
          </a:xfrm>
          <a:custGeom>
            <a:avLst/>
            <a:gdLst/>
            <a:ahLst/>
            <a:cxnLst/>
            <a:rect l="l" t="t" r="r" b="b"/>
            <a:pathLst>
              <a:path w="46354" h="56514">
                <a:moveTo>
                  <a:pt x="0" y="56514"/>
                </a:moveTo>
                <a:lnTo>
                  <a:pt x="46354" y="56514"/>
                </a:lnTo>
                <a:lnTo>
                  <a:pt x="4635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9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827712" y="211104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5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805805" y="2111375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21730" y="1539764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063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01411" y="1540511"/>
            <a:ext cx="40639" cy="53339"/>
          </a:xfrm>
          <a:custGeom>
            <a:avLst/>
            <a:gdLst/>
            <a:ahLst/>
            <a:cxnLst/>
            <a:rect l="l" t="t" r="r" b="b"/>
            <a:pathLst>
              <a:path w="40639" h="53339">
                <a:moveTo>
                  <a:pt x="0" y="53339"/>
                </a:moveTo>
                <a:lnTo>
                  <a:pt x="40639" y="53339"/>
                </a:lnTo>
                <a:lnTo>
                  <a:pt x="4063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90627" y="1539764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8720" y="1540511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21730" y="1628864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063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01411" y="1629410"/>
            <a:ext cx="40639" cy="59054"/>
          </a:xfrm>
          <a:custGeom>
            <a:avLst/>
            <a:gdLst/>
            <a:ahLst/>
            <a:cxnLst/>
            <a:rect l="l" t="t" r="r" b="b"/>
            <a:pathLst>
              <a:path w="40639" h="59054">
                <a:moveTo>
                  <a:pt x="0" y="59054"/>
                </a:moveTo>
                <a:lnTo>
                  <a:pt x="40639" y="59054"/>
                </a:lnTo>
                <a:lnTo>
                  <a:pt x="40639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90627" y="1628864"/>
            <a:ext cx="0" cy="60783"/>
          </a:xfrm>
          <a:custGeom>
            <a:avLst/>
            <a:gdLst/>
            <a:ahLst/>
            <a:cxnLst/>
            <a:rect l="l" t="t" r="r" b="b"/>
            <a:pathLst>
              <a:path h="60783">
                <a:moveTo>
                  <a:pt x="0" y="0"/>
                </a:moveTo>
                <a:lnTo>
                  <a:pt x="0" y="6078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68720" y="1629410"/>
            <a:ext cx="43814" cy="59054"/>
          </a:xfrm>
          <a:custGeom>
            <a:avLst/>
            <a:gdLst/>
            <a:ahLst/>
            <a:cxnLst/>
            <a:rect l="l" t="t" r="r" b="b"/>
            <a:pathLst>
              <a:path w="43814" h="59054">
                <a:moveTo>
                  <a:pt x="0" y="59054"/>
                </a:moveTo>
                <a:lnTo>
                  <a:pt x="43814" y="59054"/>
                </a:lnTo>
                <a:lnTo>
                  <a:pt x="43814" y="0"/>
                </a:lnTo>
                <a:lnTo>
                  <a:pt x="0" y="0"/>
                </a:lnTo>
                <a:lnTo>
                  <a:pt x="0" y="5905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221730" y="172115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063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201411" y="1722120"/>
            <a:ext cx="40639" cy="56514"/>
          </a:xfrm>
          <a:custGeom>
            <a:avLst/>
            <a:gdLst/>
            <a:ahLst/>
            <a:cxnLst/>
            <a:rect l="l" t="t" r="r" b="b"/>
            <a:pathLst>
              <a:path w="40639" h="56514">
                <a:moveTo>
                  <a:pt x="0" y="56514"/>
                </a:moveTo>
                <a:lnTo>
                  <a:pt x="40639" y="56514"/>
                </a:lnTo>
                <a:lnTo>
                  <a:pt x="40639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7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290627" y="1721157"/>
            <a:ext cx="0" cy="57807"/>
          </a:xfrm>
          <a:custGeom>
            <a:avLst/>
            <a:gdLst/>
            <a:ahLst/>
            <a:cxnLst/>
            <a:rect l="l" t="t" r="r" b="b"/>
            <a:pathLst>
              <a:path h="57807">
                <a:moveTo>
                  <a:pt x="0" y="0"/>
                </a:moveTo>
                <a:lnTo>
                  <a:pt x="0" y="57807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268720" y="1722120"/>
            <a:ext cx="43814" cy="56514"/>
          </a:xfrm>
          <a:custGeom>
            <a:avLst/>
            <a:gdLst/>
            <a:ahLst/>
            <a:cxnLst/>
            <a:rect l="l" t="t" r="r" b="b"/>
            <a:pathLst>
              <a:path w="43814" h="56514">
                <a:moveTo>
                  <a:pt x="0" y="56514"/>
                </a:moveTo>
                <a:lnTo>
                  <a:pt x="43814" y="56514"/>
                </a:lnTo>
                <a:lnTo>
                  <a:pt x="43814" y="0"/>
                </a:lnTo>
                <a:lnTo>
                  <a:pt x="0" y="0"/>
                </a:lnTo>
                <a:lnTo>
                  <a:pt x="0" y="56514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221730" y="1810274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063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201411" y="1811021"/>
            <a:ext cx="40639" cy="53339"/>
          </a:xfrm>
          <a:custGeom>
            <a:avLst/>
            <a:gdLst/>
            <a:ahLst/>
            <a:cxnLst/>
            <a:rect l="l" t="t" r="r" b="b"/>
            <a:pathLst>
              <a:path w="40639" h="53339">
                <a:moveTo>
                  <a:pt x="0" y="53339"/>
                </a:moveTo>
                <a:lnTo>
                  <a:pt x="40639" y="53339"/>
                </a:lnTo>
                <a:lnTo>
                  <a:pt x="4063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290627" y="1810274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268720" y="1811021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221730" y="189980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0639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01411" y="1900556"/>
            <a:ext cx="40639" cy="53339"/>
          </a:xfrm>
          <a:custGeom>
            <a:avLst/>
            <a:gdLst/>
            <a:ahLst/>
            <a:cxnLst/>
            <a:rect l="l" t="t" r="r" b="b"/>
            <a:pathLst>
              <a:path w="40639" h="53339">
                <a:moveTo>
                  <a:pt x="0" y="53339"/>
                </a:moveTo>
                <a:lnTo>
                  <a:pt x="40639" y="53339"/>
                </a:lnTo>
                <a:lnTo>
                  <a:pt x="40639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290627" y="1899809"/>
            <a:ext cx="0" cy="54833"/>
          </a:xfrm>
          <a:custGeom>
            <a:avLst/>
            <a:gdLst/>
            <a:ahLst/>
            <a:cxnLst/>
            <a:rect l="l" t="t" r="r" b="b"/>
            <a:pathLst>
              <a:path h="54833">
                <a:moveTo>
                  <a:pt x="0" y="0"/>
                </a:moveTo>
                <a:lnTo>
                  <a:pt x="0" y="54833"/>
                </a:lnTo>
              </a:path>
            </a:pathLst>
          </a:custGeom>
          <a:ln w="43814">
            <a:solidFill>
              <a:srgbClr val="C7C7B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268720" y="1900556"/>
            <a:ext cx="43814" cy="53339"/>
          </a:xfrm>
          <a:custGeom>
            <a:avLst/>
            <a:gdLst/>
            <a:ahLst/>
            <a:cxnLst/>
            <a:rect l="l" t="t" r="r" b="b"/>
            <a:pathLst>
              <a:path w="43814" h="53339">
                <a:moveTo>
                  <a:pt x="0" y="53339"/>
                </a:moveTo>
                <a:lnTo>
                  <a:pt x="43814" y="53339"/>
                </a:lnTo>
                <a:lnTo>
                  <a:pt x="43814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2938">
            <a:solidFill>
              <a:srgbClr val="9292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93620" y="5400676"/>
            <a:ext cx="1259840" cy="66675"/>
          </a:xfrm>
          <a:custGeom>
            <a:avLst/>
            <a:gdLst/>
            <a:ahLst/>
            <a:cxnLst/>
            <a:rect l="l" t="t" r="r" b="b"/>
            <a:pathLst>
              <a:path w="1259840" h="66675">
                <a:moveTo>
                  <a:pt x="68579" y="0"/>
                </a:moveTo>
                <a:lnTo>
                  <a:pt x="0" y="66675"/>
                </a:lnTo>
                <a:lnTo>
                  <a:pt x="1259840" y="66675"/>
                </a:lnTo>
                <a:lnTo>
                  <a:pt x="1195070" y="0"/>
                </a:lnTo>
                <a:lnTo>
                  <a:pt x="68579" y="0"/>
                </a:lnTo>
                <a:close/>
              </a:path>
            </a:pathLst>
          </a:custGeom>
          <a:solidFill>
            <a:srgbClr val="DBDB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293620" y="5400676"/>
            <a:ext cx="1259840" cy="66675"/>
          </a:xfrm>
          <a:custGeom>
            <a:avLst/>
            <a:gdLst/>
            <a:ahLst/>
            <a:cxnLst/>
            <a:rect l="l" t="t" r="r" b="b"/>
            <a:pathLst>
              <a:path w="1259840" h="66675">
                <a:moveTo>
                  <a:pt x="68579" y="0"/>
                </a:moveTo>
                <a:lnTo>
                  <a:pt x="0" y="66675"/>
                </a:lnTo>
                <a:lnTo>
                  <a:pt x="1259840" y="66675"/>
                </a:lnTo>
                <a:lnTo>
                  <a:pt x="1195070" y="0"/>
                </a:lnTo>
                <a:lnTo>
                  <a:pt x="68579" y="0"/>
                </a:lnTo>
                <a:close/>
              </a:path>
            </a:pathLst>
          </a:custGeom>
          <a:solidFill>
            <a:srgbClr val="DBDB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293620" y="5400676"/>
            <a:ext cx="1259840" cy="66675"/>
          </a:xfrm>
          <a:custGeom>
            <a:avLst/>
            <a:gdLst/>
            <a:ahLst/>
            <a:cxnLst/>
            <a:rect l="l" t="t" r="r" b="b"/>
            <a:pathLst>
              <a:path w="1259840" h="66675">
                <a:moveTo>
                  <a:pt x="68579" y="0"/>
                </a:moveTo>
                <a:lnTo>
                  <a:pt x="0" y="66675"/>
                </a:lnTo>
                <a:lnTo>
                  <a:pt x="1259840" y="66675"/>
                </a:lnTo>
                <a:lnTo>
                  <a:pt x="1195070" y="0"/>
                </a:lnTo>
                <a:lnTo>
                  <a:pt x="68579" y="0"/>
                </a:lnTo>
              </a:path>
            </a:pathLst>
          </a:custGeom>
          <a:ln w="3763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679066" y="6027420"/>
            <a:ext cx="488315" cy="55880"/>
          </a:xfrm>
          <a:custGeom>
            <a:avLst/>
            <a:gdLst/>
            <a:ahLst/>
            <a:cxnLst/>
            <a:rect l="l" t="t" r="r" b="b"/>
            <a:pathLst>
              <a:path w="488315" h="55879">
                <a:moveTo>
                  <a:pt x="0" y="55879"/>
                </a:moveTo>
                <a:lnTo>
                  <a:pt x="488315" y="55879"/>
                </a:lnTo>
                <a:lnTo>
                  <a:pt x="431165" y="0"/>
                </a:lnTo>
                <a:lnTo>
                  <a:pt x="60959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FF80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679066" y="6027420"/>
            <a:ext cx="488315" cy="55880"/>
          </a:xfrm>
          <a:custGeom>
            <a:avLst/>
            <a:gdLst/>
            <a:ahLst/>
            <a:cxnLst/>
            <a:rect l="l" t="t" r="r" b="b"/>
            <a:pathLst>
              <a:path w="488315" h="55879">
                <a:moveTo>
                  <a:pt x="0" y="55879"/>
                </a:moveTo>
                <a:lnTo>
                  <a:pt x="488315" y="55879"/>
                </a:lnTo>
                <a:lnTo>
                  <a:pt x="431165" y="0"/>
                </a:lnTo>
                <a:lnTo>
                  <a:pt x="60959" y="0"/>
                </a:lnTo>
                <a:lnTo>
                  <a:pt x="0" y="55879"/>
                </a:lnTo>
                <a:close/>
              </a:path>
            </a:pathLst>
          </a:custGeom>
          <a:solidFill>
            <a:srgbClr val="FF808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79066" y="6027420"/>
            <a:ext cx="488315" cy="55880"/>
          </a:xfrm>
          <a:custGeom>
            <a:avLst/>
            <a:gdLst/>
            <a:ahLst/>
            <a:cxnLst/>
            <a:rect l="l" t="t" r="r" b="b"/>
            <a:pathLst>
              <a:path w="488315" h="55879">
                <a:moveTo>
                  <a:pt x="0" y="55879"/>
                </a:moveTo>
                <a:lnTo>
                  <a:pt x="60959" y="0"/>
                </a:lnTo>
                <a:lnTo>
                  <a:pt x="431165" y="0"/>
                </a:lnTo>
                <a:lnTo>
                  <a:pt x="488315" y="55879"/>
                </a:lnTo>
                <a:lnTo>
                  <a:pt x="0" y="55879"/>
                </a:lnTo>
              </a:path>
            </a:pathLst>
          </a:custGeom>
          <a:ln w="3763">
            <a:solidFill>
              <a:srgbClr val="86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921762" y="5155439"/>
            <a:ext cx="0" cy="213359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4317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60676" y="5370321"/>
            <a:ext cx="559612" cy="0"/>
          </a:xfrm>
          <a:custGeom>
            <a:avLst/>
            <a:gdLst/>
            <a:ahLst/>
            <a:cxnLst/>
            <a:rect l="l" t="t" r="r" b="b"/>
            <a:pathLst>
              <a:path w="559612">
                <a:moveTo>
                  <a:pt x="0" y="0"/>
                </a:moveTo>
                <a:lnTo>
                  <a:pt x="559612" y="0"/>
                </a:lnTo>
              </a:path>
            </a:pathLst>
          </a:custGeom>
          <a:ln w="4318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20239" y="5370321"/>
            <a:ext cx="3047" cy="0"/>
          </a:xfrm>
          <a:custGeom>
            <a:avLst/>
            <a:gdLst/>
            <a:ahLst/>
            <a:cxnLst/>
            <a:rect l="l" t="t" r="r" b="b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ln w="4318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923286" y="5370321"/>
            <a:ext cx="563880" cy="0"/>
          </a:xfrm>
          <a:custGeom>
            <a:avLst/>
            <a:gdLst/>
            <a:ahLst/>
            <a:cxnLst/>
            <a:rect l="l" t="t" r="r" b="b"/>
            <a:pathLst>
              <a:path w="563880">
                <a:moveTo>
                  <a:pt x="0" y="0"/>
                </a:moveTo>
                <a:lnTo>
                  <a:pt x="563880" y="0"/>
                </a:lnTo>
              </a:path>
            </a:pathLst>
          </a:custGeom>
          <a:ln w="4318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62200" y="5681167"/>
            <a:ext cx="373684" cy="160020"/>
          </a:xfrm>
          <a:custGeom>
            <a:avLst/>
            <a:gdLst/>
            <a:ahLst/>
            <a:cxnLst/>
            <a:rect l="l" t="t" r="r" b="b"/>
            <a:pathLst>
              <a:path w="373684" h="160020">
                <a:moveTo>
                  <a:pt x="0" y="160019"/>
                </a:moveTo>
                <a:lnTo>
                  <a:pt x="373684" y="160019"/>
                </a:lnTo>
                <a:lnTo>
                  <a:pt x="373684" y="0"/>
                </a:lnTo>
                <a:lnTo>
                  <a:pt x="0" y="0"/>
                </a:lnTo>
                <a:lnTo>
                  <a:pt x="0" y="160019"/>
                </a:lnTo>
                <a:close/>
              </a:path>
            </a:pathLst>
          </a:custGeom>
          <a:solidFill>
            <a:srgbClr val="D3F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62200" y="5505908"/>
            <a:ext cx="373684" cy="175259"/>
          </a:xfrm>
          <a:custGeom>
            <a:avLst/>
            <a:gdLst/>
            <a:ahLst/>
            <a:cxnLst/>
            <a:rect l="l" t="t" r="r" b="b"/>
            <a:pathLst>
              <a:path w="373684" h="175260">
                <a:moveTo>
                  <a:pt x="0" y="175259"/>
                </a:moveTo>
                <a:lnTo>
                  <a:pt x="373684" y="175259"/>
                </a:lnTo>
                <a:lnTo>
                  <a:pt x="373684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D3F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740457" y="5681167"/>
            <a:ext cx="179831" cy="347472"/>
          </a:xfrm>
          <a:custGeom>
            <a:avLst/>
            <a:gdLst/>
            <a:ahLst/>
            <a:cxnLst/>
            <a:rect l="l" t="t" r="r" b="b"/>
            <a:pathLst>
              <a:path w="179831" h="347472">
                <a:moveTo>
                  <a:pt x="0" y="347471"/>
                </a:moveTo>
                <a:lnTo>
                  <a:pt x="179831" y="347471"/>
                </a:lnTo>
                <a:lnTo>
                  <a:pt x="179831" y="0"/>
                </a:lnTo>
                <a:lnTo>
                  <a:pt x="0" y="0"/>
                </a:lnTo>
                <a:lnTo>
                  <a:pt x="0" y="347471"/>
                </a:lnTo>
                <a:close/>
              </a:path>
            </a:pathLst>
          </a:custGeom>
          <a:solidFill>
            <a:srgbClr val="B6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740457" y="5505908"/>
            <a:ext cx="179831" cy="175259"/>
          </a:xfrm>
          <a:custGeom>
            <a:avLst/>
            <a:gdLst/>
            <a:ahLst/>
            <a:cxnLst/>
            <a:rect l="l" t="t" r="r" b="b"/>
            <a:pathLst>
              <a:path w="179831" h="175260">
                <a:moveTo>
                  <a:pt x="0" y="175259"/>
                </a:moveTo>
                <a:lnTo>
                  <a:pt x="179831" y="175259"/>
                </a:lnTo>
                <a:lnTo>
                  <a:pt x="179831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B6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923287" y="5681167"/>
            <a:ext cx="184403" cy="347472"/>
          </a:xfrm>
          <a:custGeom>
            <a:avLst/>
            <a:gdLst/>
            <a:ahLst/>
            <a:cxnLst/>
            <a:rect l="l" t="t" r="r" b="b"/>
            <a:pathLst>
              <a:path w="184403" h="347472">
                <a:moveTo>
                  <a:pt x="0" y="347471"/>
                </a:moveTo>
                <a:lnTo>
                  <a:pt x="184403" y="347471"/>
                </a:lnTo>
                <a:lnTo>
                  <a:pt x="184403" y="0"/>
                </a:lnTo>
                <a:lnTo>
                  <a:pt x="0" y="0"/>
                </a:lnTo>
                <a:lnTo>
                  <a:pt x="0" y="347471"/>
                </a:lnTo>
                <a:close/>
              </a:path>
            </a:pathLst>
          </a:custGeom>
          <a:solidFill>
            <a:srgbClr val="B6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23287" y="5505908"/>
            <a:ext cx="184403" cy="175259"/>
          </a:xfrm>
          <a:custGeom>
            <a:avLst/>
            <a:gdLst/>
            <a:ahLst/>
            <a:cxnLst/>
            <a:rect l="l" t="t" r="r" b="b"/>
            <a:pathLst>
              <a:path w="184403" h="175260">
                <a:moveTo>
                  <a:pt x="0" y="175259"/>
                </a:moveTo>
                <a:lnTo>
                  <a:pt x="184403" y="175259"/>
                </a:lnTo>
                <a:lnTo>
                  <a:pt x="184403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B6C5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110738" y="5681167"/>
            <a:ext cx="374904" cy="160020"/>
          </a:xfrm>
          <a:custGeom>
            <a:avLst/>
            <a:gdLst/>
            <a:ahLst/>
            <a:cxnLst/>
            <a:rect l="l" t="t" r="r" b="b"/>
            <a:pathLst>
              <a:path w="374904" h="160020">
                <a:moveTo>
                  <a:pt x="0" y="160019"/>
                </a:moveTo>
                <a:lnTo>
                  <a:pt x="374904" y="160019"/>
                </a:lnTo>
                <a:lnTo>
                  <a:pt x="374904" y="0"/>
                </a:lnTo>
                <a:lnTo>
                  <a:pt x="0" y="0"/>
                </a:lnTo>
                <a:lnTo>
                  <a:pt x="0" y="160019"/>
                </a:lnTo>
                <a:close/>
              </a:path>
            </a:pathLst>
          </a:custGeom>
          <a:solidFill>
            <a:srgbClr val="D3F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110738" y="5505908"/>
            <a:ext cx="374904" cy="175259"/>
          </a:xfrm>
          <a:custGeom>
            <a:avLst/>
            <a:gdLst/>
            <a:ahLst/>
            <a:cxnLst/>
            <a:rect l="l" t="t" r="r" b="b"/>
            <a:pathLst>
              <a:path w="374904" h="175260">
                <a:moveTo>
                  <a:pt x="0" y="175259"/>
                </a:moveTo>
                <a:lnTo>
                  <a:pt x="374904" y="175259"/>
                </a:lnTo>
                <a:lnTo>
                  <a:pt x="374904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D3F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65247" y="5504433"/>
            <a:ext cx="372160" cy="0"/>
          </a:xfrm>
          <a:custGeom>
            <a:avLst/>
            <a:gdLst/>
            <a:ahLst/>
            <a:cxnLst/>
            <a:rect l="l" t="t" r="r" b="b"/>
            <a:pathLst>
              <a:path w="372160">
                <a:moveTo>
                  <a:pt x="0" y="0"/>
                </a:moveTo>
                <a:lnTo>
                  <a:pt x="372160" y="0"/>
                </a:lnTo>
              </a:path>
            </a:pathLst>
          </a:custGeom>
          <a:ln w="431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740457" y="5504433"/>
            <a:ext cx="179831" cy="0"/>
          </a:xfrm>
          <a:custGeom>
            <a:avLst/>
            <a:gdLst/>
            <a:ahLst/>
            <a:cxnLst/>
            <a:rect l="l" t="t" r="r" b="b"/>
            <a:pathLst>
              <a:path w="179831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4318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23287" y="5504433"/>
            <a:ext cx="184403" cy="0"/>
          </a:xfrm>
          <a:custGeom>
            <a:avLst/>
            <a:gdLst/>
            <a:ahLst/>
            <a:cxnLst/>
            <a:rect l="l" t="t" r="r" b="b"/>
            <a:pathLst>
              <a:path w="184403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4318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110738" y="5504433"/>
            <a:ext cx="374904" cy="0"/>
          </a:xfrm>
          <a:custGeom>
            <a:avLst/>
            <a:gdLst/>
            <a:ahLst/>
            <a:cxnLst/>
            <a:rect l="l" t="t" r="r" b="b"/>
            <a:pathLst>
              <a:path w="374904">
                <a:moveTo>
                  <a:pt x="0" y="0"/>
                </a:moveTo>
                <a:lnTo>
                  <a:pt x="374904" y="0"/>
                </a:lnTo>
              </a:path>
            </a:pathLst>
          </a:custGeom>
          <a:ln w="431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61596" y="5502910"/>
            <a:ext cx="0" cy="341325"/>
          </a:xfrm>
          <a:custGeom>
            <a:avLst/>
            <a:gdLst/>
            <a:ahLst/>
            <a:cxnLst/>
            <a:rect l="l" t="t" r="r" b="b"/>
            <a:pathLst>
              <a:path h="341325">
                <a:moveTo>
                  <a:pt x="0" y="0"/>
                </a:moveTo>
                <a:lnTo>
                  <a:pt x="0" y="341325"/>
                </a:lnTo>
              </a:path>
            </a:pathLst>
          </a:custGeom>
          <a:ln w="431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738932" y="5502910"/>
            <a:ext cx="0" cy="341325"/>
          </a:xfrm>
          <a:custGeom>
            <a:avLst/>
            <a:gdLst/>
            <a:ahLst/>
            <a:cxnLst/>
            <a:rect l="l" t="t" r="r" b="b"/>
            <a:pathLst>
              <a:path h="341325">
                <a:moveTo>
                  <a:pt x="0" y="0"/>
                </a:moveTo>
                <a:lnTo>
                  <a:pt x="0" y="341325"/>
                </a:lnTo>
              </a:path>
            </a:pathLst>
          </a:custGeom>
          <a:ln w="431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109214" y="5502910"/>
            <a:ext cx="0" cy="341325"/>
          </a:xfrm>
          <a:custGeom>
            <a:avLst/>
            <a:gdLst/>
            <a:ahLst/>
            <a:cxnLst/>
            <a:rect l="l" t="t" r="r" b="b"/>
            <a:pathLst>
              <a:path h="341325">
                <a:moveTo>
                  <a:pt x="0" y="0"/>
                </a:moveTo>
                <a:lnTo>
                  <a:pt x="0" y="341325"/>
                </a:lnTo>
              </a:path>
            </a:pathLst>
          </a:custGeom>
          <a:ln w="431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487165" y="5502910"/>
            <a:ext cx="0" cy="341325"/>
          </a:xfrm>
          <a:custGeom>
            <a:avLst/>
            <a:gdLst/>
            <a:ahLst/>
            <a:cxnLst/>
            <a:rect l="l" t="t" r="r" b="b"/>
            <a:pathLst>
              <a:path h="341325">
                <a:moveTo>
                  <a:pt x="0" y="0"/>
                </a:moveTo>
                <a:lnTo>
                  <a:pt x="0" y="341325"/>
                </a:lnTo>
              </a:path>
            </a:pathLst>
          </a:custGeom>
          <a:ln w="431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62200" y="6021020"/>
            <a:ext cx="373684" cy="7619"/>
          </a:xfrm>
          <a:custGeom>
            <a:avLst/>
            <a:gdLst/>
            <a:ahLst/>
            <a:cxnLst/>
            <a:rect l="l" t="t" r="r" b="b"/>
            <a:pathLst>
              <a:path w="373684" h="7620">
                <a:moveTo>
                  <a:pt x="0" y="7619"/>
                </a:moveTo>
                <a:lnTo>
                  <a:pt x="373684" y="7619"/>
                </a:lnTo>
                <a:lnTo>
                  <a:pt x="37368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62200" y="5845760"/>
            <a:ext cx="373684" cy="175259"/>
          </a:xfrm>
          <a:custGeom>
            <a:avLst/>
            <a:gdLst/>
            <a:ahLst/>
            <a:cxnLst/>
            <a:rect l="l" t="t" r="r" b="b"/>
            <a:pathLst>
              <a:path w="373684" h="175260">
                <a:moveTo>
                  <a:pt x="0" y="175260"/>
                </a:moveTo>
                <a:lnTo>
                  <a:pt x="373684" y="175260"/>
                </a:lnTo>
                <a:lnTo>
                  <a:pt x="373684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110738" y="6021020"/>
            <a:ext cx="374904" cy="7619"/>
          </a:xfrm>
          <a:custGeom>
            <a:avLst/>
            <a:gdLst/>
            <a:ahLst/>
            <a:cxnLst/>
            <a:rect l="l" t="t" r="r" b="b"/>
            <a:pathLst>
              <a:path w="374904" h="7620">
                <a:moveTo>
                  <a:pt x="0" y="7619"/>
                </a:moveTo>
                <a:lnTo>
                  <a:pt x="374904" y="7619"/>
                </a:lnTo>
                <a:lnTo>
                  <a:pt x="37490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110738" y="5845760"/>
            <a:ext cx="374904" cy="175259"/>
          </a:xfrm>
          <a:custGeom>
            <a:avLst/>
            <a:gdLst/>
            <a:ahLst/>
            <a:cxnLst/>
            <a:rect l="l" t="t" r="r" b="b"/>
            <a:pathLst>
              <a:path w="374904" h="175260">
                <a:moveTo>
                  <a:pt x="0" y="175260"/>
                </a:moveTo>
                <a:lnTo>
                  <a:pt x="374904" y="175260"/>
                </a:lnTo>
                <a:lnTo>
                  <a:pt x="374904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62200" y="5842711"/>
            <a:ext cx="375208" cy="0"/>
          </a:xfrm>
          <a:custGeom>
            <a:avLst/>
            <a:gdLst/>
            <a:ahLst/>
            <a:cxnLst/>
            <a:rect l="l" t="t" r="r" b="b"/>
            <a:pathLst>
              <a:path w="375208">
                <a:moveTo>
                  <a:pt x="0" y="0"/>
                </a:moveTo>
                <a:lnTo>
                  <a:pt x="375208" y="0"/>
                </a:lnTo>
              </a:path>
            </a:pathLst>
          </a:custGeom>
          <a:ln w="431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110738" y="5842711"/>
            <a:ext cx="374904" cy="0"/>
          </a:xfrm>
          <a:custGeom>
            <a:avLst/>
            <a:gdLst/>
            <a:ahLst/>
            <a:cxnLst/>
            <a:rect l="l" t="t" r="r" b="b"/>
            <a:pathLst>
              <a:path w="374904">
                <a:moveTo>
                  <a:pt x="0" y="0"/>
                </a:moveTo>
                <a:lnTo>
                  <a:pt x="374904" y="0"/>
                </a:lnTo>
              </a:path>
            </a:pathLst>
          </a:custGeom>
          <a:ln w="431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61882" y="5844235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2">
                <a:moveTo>
                  <a:pt x="0" y="0"/>
                </a:moveTo>
                <a:lnTo>
                  <a:pt x="0" y="187452"/>
                </a:lnTo>
              </a:path>
            </a:pathLst>
          </a:custGeom>
          <a:ln w="4317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738932" y="5844235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2">
                <a:moveTo>
                  <a:pt x="0" y="0"/>
                </a:moveTo>
                <a:lnTo>
                  <a:pt x="0" y="187452"/>
                </a:lnTo>
              </a:path>
            </a:pathLst>
          </a:custGeom>
          <a:ln w="4318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09214" y="5844235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2">
                <a:moveTo>
                  <a:pt x="0" y="0"/>
                </a:moveTo>
                <a:lnTo>
                  <a:pt x="0" y="187452"/>
                </a:lnTo>
              </a:path>
            </a:pathLst>
          </a:custGeom>
          <a:ln w="4317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487165" y="5844235"/>
            <a:ext cx="0" cy="187452"/>
          </a:xfrm>
          <a:custGeom>
            <a:avLst/>
            <a:gdLst/>
            <a:ahLst/>
            <a:cxnLst/>
            <a:rect l="l" t="t" r="r" b="b"/>
            <a:pathLst>
              <a:path h="187451">
                <a:moveTo>
                  <a:pt x="0" y="0"/>
                </a:moveTo>
                <a:lnTo>
                  <a:pt x="0" y="187452"/>
                </a:lnTo>
              </a:path>
            </a:pathLst>
          </a:custGeom>
          <a:ln w="4317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65247" y="6030163"/>
            <a:ext cx="372160" cy="0"/>
          </a:xfrm>
          <a:custGeom>
            <a:avLst/>
            <a:gdLst/>
            <a:ahLst/>
            <a:cxnLst/>
            <a:rect l="l" t="t" r="r" b="b"/>
            <a:pathLst>
              <a:path w="372160">
                <a:moveTo>
                  <a:pt x="0" y="0"/>
                </a:moveTo>
                <a:lnTo>
                  <a:pt x="372160" y="0"/>
                </a:lnTo>
              </a:path>
            </a:pathLst>
          </a:custGeom>
          <a:ln w="4317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740457" y="6030163"/>
            <a:ext cx="179831" cy="0"/>
          </a:xfrm>
          <a:custGeom>
            <a:avLst/>
            <a:gdLst/>
            <a:ahLst/>
            <a:cxnLst/>
            <a:rect l="l" t="t" r="r" b="b"/>
            <a:pathLst>
              <a:path w="179831">
                <a:moveTo>
                  <a:pt x="0" y="0"/>
                </a:moveTo>
                <a:lnTo>
                  <a:pt x="179831" y="0"/>
                </a:lnTo>
              </a:path>
            </a:pathLst>
          </a:custGeom>
          <a:ln w="4317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923287" y="6030163"/>
            <a:ext cx="184403" cy="0"/>
          </a:xfrm>
          <a:custGeom>
            <a:avLst/>
            <a:gdLst/>
            <a:ahLst/>
            <a:cxnLst/>
            <a:rect l="l" t="t" r="r" b="b"/>
            <a:pathLst>
              <a:path w="184403">
                <a:moveTo>
                  <a:pt x="0" y="0"/>
                </a:moveTo>
                <a:lnTo>
                  <a:pt x="184403" y="0"/>
                </a:lnTo>
              </a:path>
            </a:pathLst>
          </a:custGeom>
          <a:ln w="4317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110738" y="6030163"/>
            <a:ext cx="374904" cy="0"/>
          </a:xfrm>
          <a:custGeom>
            <a:avLst/>
            <a:gdLst/>
            <a:ahLst/>
            <a:cxnLst/>
            <a:rect l="l" t="t" r="r" b="b"/>
            <a:pathLst>
              <a:path w="374904">
                <a:moveTo>
                  <a:pt x="0" y="0"/>
                </a:moveTo>
                <a:lnTo>
                  <a:pt x="374904" y="0"/>
                </a:lnTo>
              </a:path>
            </a:pathLst>
          </a:custGeom>
          <a:ln w="4317">
            <a:solidFill>
              <a:srgbClr val="7979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921762" y="5371846"/>
            <a:ext cx="0" cy="1099058"/>
          </a:xfrm>
          <a:custGeom>
            <a:avLst/>
            <a:gdLst/>
            <a:ahLst/>
            <a:cxnLst/>
            <a:rect l="l" t="t" r="r" b="b"/>
            <a:pathLst>
              <a:path h="1099058">
                <a:moveTo>
                  <a:pt x="0" y="0"/>
                </a:moveTo>
                <a:lnTo>
                  <a:pt x="0" y="1099057"/>
                </a:lnTo>
              </a:path>
            </a:pathLst>
          </a:custGeom>
          <a:ln w="4317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42354" y="9212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299702" y="59391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65F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875155" y="605465"/>
            <a:ext cx="215830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-27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ogía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44441" y="605465"/>
            <a:ext cx="219248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Jerár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6248400" y="605465"/>
            <a:ext cx="375191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39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40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0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0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-and</a:t>
            </a: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0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0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737985" y="1638629"/>
            <a:ext cx="1249934" cy="530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758" marR="375285" algn="ctr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Sede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8"/>
              </a:spcBef>
            </a:pPr>
            <a:r>
              <a:rPr b="1" dirty="0">
                <a:latin typeface="Times New Roman"/>
                <a:cs typeface="Times New Roman"/>
              </a:rPr>
              <a:t>Corpora</a:t>
            </a:r>
            <a:r>
              <a:rPr b="1" spc="4" dirty="0">
                <a:latin typeface="Times New Roman"/>
                <a:cs typeface="Times New Roman"/>
              </a:rPr>
              <a:t>ti</a:t>
            </a:r>
            <a:r>
              <a:rPr b="1" dirty="0">
                <a:latin typeface="Times New Roman"/>
                <a:cs typeface="Times New Roman"/>
              </a:rPr>
              <a:t>va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687136" y="6068446"/>
            <a:ext cx="129778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Home Off</a:t>
            </a:r>
            <a:r>
              <a:rPr b="1" spc="4" dirty="0">
                <a:latin typeface="Times New Roman"/>
                <a:cs typeface="Times New Roman"/>
              </a:rPr>
              <a:t>i</a:t>
            </a:r>
            <a:r>
              <a:rPr b="1" spc="-4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e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333462" y="5713931"/>
            <a:ext cx="139847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1279" marR="43891">
              <a:lnSpc>
                <a:spcPts val="1845"/>
              </a:lnSpc>
              <a:spcBef>
                <a:spcPts val="92"/>
              </a:spcBef>
            </a:pPr>
            <a:r>
              <a:rPr sz="2700" b="1" spc="4" baseline="-1610" dirty="0">
                <a:latin typeface="Times New Roman"/>
                <a:cs typeface="Times New Roman"/>
              </a:rPr>
              <a:t>O</a:t>
            </a:r>
            <a:r>
              <a:rPr sz="2700" b="1" baseline="-1610" dirty="0">
                <a:latin typeface="Times New Roman"/>
                <a:cs typeface="Times New Roman"/>
              </a:rPr>
              <a:t>f</a:t>
            </a:r>
            <a:r>
              <a:rPr sz="2700" b="1" spc="4" baseline="-1610" dirty="0">
                <a:latin typeface="Times New Roman"/>
                <a:cs typeface="Times New Roman"/>
              </a:rPr>
              <a:t>ici</a:t>
            </a:r>
            <a:r>
              <a:rPr sz="2700" b="1" spc="-4" baseline="-1610" dirty="0">
                <a:latin typeface="Times New Roman"/>
                <a:cs typeface="Times New Roman"/>
              </a:rPr>
              <a:t>na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  <a:spcBef>
                <a:spcPts val="20"/>
              </a:spcBef>
            </a:pPr>
            <a:r>
              <a:rPr sz="2700" b="1" baseline="-1610" dirty="0">
                <a:latin typeface="Times New Roman"/>
                <a:cs typeface="Times New Roman"/>
              </a:rPr>
              <a:t>Regional</a:t>
            </a:r>
            <a:r>
              <a:rPr sz="2700" b="1" spc="-84" baseline="-1610" dirty="0">
                <a:latin typeface="Times New Roman"/>
                <a:cs typeface="Times New Roman"/>
              </a:rPr>
              <a:t> </a:t>
            </a:r>
            <a:endParaRPr lang="es-CO" sz="2700" b="1" spc="-84" baseline="-1610" dirty="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  <a:spcBef>
                <a:spcPts val="20"/>
              </a:spcBef>
            </a:pPr>
            <a:endParaRPr lang="es-CO" sz="2700" b="1" spc="-84" baseline="-1610" dirty="0">
              <a:latin typeface="Times New Roman"/>
              <a:cs typeface="Times New Roman"/>
            </a:endParaRPr>
          </a:p>
          <a:p>
            <a:pPr marL="12700">
              <a:lnSpc>
                <a:spcPts val="2250"/>
              </a:lnSpc>
              <a:spcBef>
                <a:spcPts val="20"/>
              </a:spcBef>
            </a:pPr>
            <a:r>
              <a:rPr lang="es-CO" sz="2700" baseline="14493" dirty="0">
                <a:latin typeface="Times New Roman"/>
                <a:cs typeface="Times New Roman"/>
              </a:rPr>
              <a:t>     </a:t>
            </a:r>
            <a:r>
              <a:rPr sz="2700" baseline="14493" dirty="0">
                <a:latin typeface="Times New Roman"/>
                <a:cs typeface="Times New Roman"/>
              </a:rPr>
              <a:t>5-15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553461" y="5511551"/>
            <a:ext cx="7836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4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f</a:t>
            </a:r>
            <a:r>
              <a:rPr b="1" spc="-9" dirty="0">
                <a:latin typeface="Times New Roman"/>
                <a:cs typeface="Times New Roman"/>
              </a:rPr>
              <a:t>i</a:t>
            </a:r>
            <a:r>
              <a:rPr b="1" spc="4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ina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487929" y="5782823"/>
            <a:ext cx="92389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Reg</a:t>
            </a:r>
            <a:r>
              <a:rPr b="1" spc="4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onal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61597" y="5155439"/>
            <a:ext cx="560165" cy="214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6" name="object 96"/>
          <p:cNvSpPr txBox="1"/>
          <p:nvPr/>
        </p:nvSpPr>
        <p:spPr>
          <a:xfrm>
            <a:off x="2921762" y="5155439"/>
            <a:ext cx="565404" cy="214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5" name="object 95"/>
          <p:cNvSpPr txBox="1"/>
          <p:nvPr/>
        </p:nvSpPr>
        <p:spPr>
          <a:xfrm>
            <a:off x="2361597" y="5370321"/>
            <a:ext cx="560165" cy="134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4" name="object 94"/>
          <p:cNvSpPr txBox="1"/>
          <p:nvPr/>
        </p:nvSpPr>
        <p:spPr>
          <a:xfrm>
            <a:off x="2921762" y="5370321"/>
            <a:ext cx="565404" cy="134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3" name="object 93"/>
          <p:cNvSpPr txBox="1"/>
          <p:nvPr/>
        </p:nvSpPr>
        <p:spPr>
          <a:xfrm>
            <a:off x="2361597" y="5504434"/>
            <a:ext cx="376891" cy="338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2" name="object 92"/>
          <p:cNvSpPr txBox="1"/>
          <p:nvPr/>
        </p:nvSpPr>
        <p:spPr>
          <a:xfrm>
            <a:off x="2738489" y="5504433"/>
            <a:ext cx="183273" cy="52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1" name="object 91"/>
          <p:cNvSpPr txBox="1"/>
          <p:nvPr/>
        </p:nvSpPr>
        <p:spPr>
          <a:xfrm>
            <a:off x="2921763" y="5504433"/>
            <a:ext cx="187451" cy="52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0" name="object 90"/>
          <p:cNvSpPr txBox="1"/>
          <p:nvPr/>
        </p:nvSpPr>
        <p:spPr>
          <a:xfrm>
            <a:off x="3109215" y="5504434"/>
            <a:ext cx="377951" cy="338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9" name="object 89"/>
          <p:cNvSpPr txBox="1"/>
          <p:nvPr/>
        </p:nvSpPr>
        <p:spPr>
          <a:xfrm>
            <a:off x="2361597" y="5843155"/>
            <a:ext cx="376891" cy="183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8" name="object 88"/>
          <p:cNvSpPr txBox="1"/>
          <p:nvPr/>
        </p:nvSpPr>
        <p:spPr>
          <a:xfrm>
            <a:off x="3109215" y="5843155"/>
            <a:ext cx="377951" cy="183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7" name="object 87"/>
          <p:cNvSpPr txBox="1"/>
          <p:nvPr/>
        </p:nvSpPr>
        <p:spPr>
          <a:xfrm>
            <a:off x="2361597" y="6026671"/>
            <a:ext cx="560165" cy="444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648">
              <a:lnSpc>
                <a:spcPts val="1895"/>
              </a:lnSpc>
              <a:spcBef>
                <a:spcPts val="1094"/>
              </a:spcBef>
            </a:pPr>
            <a:r>
              <a:rPr sz="2700" b="1" baseline="-4831" dirty="0" err="1">
                <a:latin typeface="Times New Roman"/>
                <a:cs typeface="Times New Roman"/>
              </a:rPr>
              <a:t>i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921762" y="6026671"/>
            <a:ext cx="563880" cy="444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5" name="object 85"/>
          <p:cNvSpPr txBox="1"/>
          <p:nvPr/>
        </p:nvSpPr>
        <p:spPr>
          <a:xfrm>
            <a:off x="5682615" y="921247"/>
            <a:ext cx="459739" cy="672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4" name="object 84"/>
          <p:cNvSpPr txBox="1"/>
          <p:nvPr/>
        </p:nvSpPr>
        <p:spPr>
          <a:xfrm>
            <a:off x="6142353" y="921248"/>
            <a:ext cx="161290" cy="838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3" name="object 83"/>
          <p:cNvSpPr txBox="1"/>
          <p:nvPr/>
        </p:nvSpPr>
        <p:spPr>
          <a:xfrm>
            <a:off x="5715000" y="1323339"/>
            <a:ext cx="160654" cy="556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2" name="object 82"/>
          <p:cNvSpPr txBox="1"/>
          <p:nvPr/>
        </p:nvSpPr>
        <p:spPr>
          <a:xfrm>
            <a:off x="5843269" y="1593712"/>
            <a:ext cx="299084" cy="67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5"/>
              </a:spcBef>
            </a:pPr>
            <a:endParaRPr sz="500"/>
          </a:p>
        </p:txBody>
      </p:sp>
      <p:sp>
        <p:nvSpPr>
          <p:cNvPr id="81" name="object 81"/>
          <p:cNvSpPr txBox="1"/>
          <p:nvPr/>
        </p:nvSpPr>
        <p:spPr>
          <a:xfrm>
            <a:off x="5843269" y="1661658"/>
            <a:ext cx="100230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885815" y="1661658"/>
            <a:ext cx="57685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943500" y="1661658"/>
            <a:ext cx="46455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989954" y="1661658"/>
            <a:ext cx="61594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051548" y="1661658"/>
            <a:ext cx="11746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063295" y="1661658"/>
            <a:ext cx="79058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843269" y="1714998"/>
            <a:ext cx="100230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74" name="object 74"/>
          <p:cNvSpPr txBox="1"/>
          <p:nvPr/>
        </p:nvSpPr>
        <p:spPr>
          <a:xfrm>
            <a:off x="5885815" y="1714998"/>
            <a:ext cx="5768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73" name="object 73"/>
          <p:cNvSpPr txBox="1"/>
          <p:nvPr/>
        </p:nvSpPr>
        <p:spPr>
          <a:xfrm>
            <a:off x="5943500" y="1714998"/>
            <a:ext cx="4645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72" name="object 72"/>
          <p:cNvSpPr txBox="1"/>
          <p:nvPr/>
        </p:nvSpPr>
        <p:spPr>
          <a:xfrm>
            <a:off x="5989955" y="1714998"/>
            <a:ext cx="73341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71" name="object 71"/>
          <p:cNvSpPr txBox="1"/>
          <p:nvPr/>
        </p:nvSpPr>
        <p:spPr>
          <a:xfrm>
            <a:off x="6063295" y="1714998"/>
            <a:ext cx="79058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70" name="object 70"/>
          <p:cNvSpPr txBox="1"/>
          <p:nvPr/>
        </p:nvSpPr>
        <p:spPr>
          <a:xfrm>
            <a:off x="6142353" y="1760082"/>
            <a:ext cx="161290" cy="44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875655" y="1534160"/>
            <a:ext cx="100230" cy="94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/>
          </a:p>
        </p:txBody>
      </p:sp>
      <p:sp>
        <p:nvSpPr>
          <p:cNvPr id="68" name="object 68"/>
          <p:cNvSpPr txBox="1"/>
          <p:nvPr/>
        </p:nvSpPr>
        <p:spPr>
          <a:xfrm>
            <a:off x="5918201" y="1534160"/>
            <a:ext cx="57685" cy="94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/>
          </a:p>
        </p:txBody>
      </p:sp>
      <p:sp>
        <p:nvSpPr>
          <p:cNvPr id="67" name="object 67"/>
          <p:cNvSpPr txBox="1"/>
          <p:nvPr/>
        </p:nvSpPr>
        <p:spPr>
          <a:xfrm>
            <a:off x="5975886" y="1534160"/>
            <a:ext cx="46455" cy="94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/>
          </a:p>
        </p:txBody>
      </p:sp>
      <p:sp>
        <p:nvSpPr>
          <p:cNvPr id="66" name="object 66"/>
          <p:cNvSpPr txBox="1"/>
          <p:nvPr/>
        </p:nvSpPr>
        <p:spPr>
          <a:xfrm>
            <a:off x="6022341" y="1534160"/>
            <a:ext cx="73341" cy="94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/>
          </a:p>
        </p:txBody>
      </p:sp>
      <p:sp>
        <p:nvSpPr>
          <p:cNvPr id="65" name="object 65"/>
          <p:cNvSpPr txBox="1"/>
          <p:nvPr/>
        </p:nvSpPr>
        <p:spPr>
          <a:xfrm>
            <a:off x="6095681" y="1534160"/>
            <a:ext cx="79058" cy="94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/>
          </a:p>
        </p:txBody>
      </p:sp>
      <p:sp>
        <p:nvSpPr>
          <p:cNvPr id="64" name="object 64"/>
          <p:cNvSpPr txBox="1"/>
          <p:nvPr/>
        </p:nvSpPr>
        <p:spPr>
          <a:xfrm>
            <a:off x="6174739" y="1534160"/>
            <a:ext cx="116622" cy="94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4"/>
              </a:spcBef>
            </a:pPr>
            <a:endParaRPr sz="700"/>
          </a:p>
        </p:txBody>
      </p:sp>
      <p:sp>
        <p:nvSpPr>
          <p:cNvPr id="63" name="object 63"/>
          <p:cNvSpPr txBox="1"/>
          <p:nvPr/>
        </p:nvSpPr>
        <p:spPr>
          <a:xfrm>
            <a:off x="6242050" y="1534161"/>
            <a:ext cx="49312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289892" y="1539764"/>
            <a:ext cx="0" cy="54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91362" y="1540510"/>
            <a:ext cx="0" cy="149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5875655" y="1628775"/>
            <a:ext cx="100230" cy="9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0"/>
              </a:spcBef>
            </a:pPr>
            <a:endParaRPr sz="700"/>
          </a:p>
        </p:txBody>
      </p:sp>
      <p:sp>
        <p:nvSpPr>
          <p:cNvPr id="59" name="object 59"/>
          <p:cNvSpPr txBox="1"/>
          <p:nvPr/>
        </p:nvSpPr>
        <p:spPr>
          <a:xfrm>
            <a:off x="5918201" y="1628775"/>
            <a:ext cx="57685" cy="9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0"/>
              </a:spcBef>
            </a:pPr>
            <a:endParaRPr sz="700"/>
          </a:p>
        </p:txBody>
      </p:sp>
      <p:sp>
        <p:nvSpPr>
          <p:cNvPr id="58" name="object 58"/>
          <p:cNvSpPr txBox="1"/>
          <p:nvPr/>
        </p:nvSpPr>
        <p:spPr>
          <a:xfrm>
            <a:off x="5975886" y="1628775"/>
            <a:ext cx="46455" cy="9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0"/>
              </a:spcBef>
            </a:pPr>
            <a:endParaRPr sz="700"/>
          </a:p>
        </p:txBody>
      </p:sp>
      <p:sp>
        <p:nvSpPr>
          <p:cNvPr id="57" name="object 57"/>
          <p:cNvSpPr txBox="1"/>
          <p:nvPr/>
        </p:nvSpPr>
        <p:spPr>
          <a:xfrm>
            <a:off x="6022341" y="1628775"/>
            <a:ext cx="73341" cy="9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0"/>
              </a:spcBef>
            </a:pPr>
            <a:endParaRPr sz="700"/>
          </a:p>
        </p:txBody>
      </p:sp>
      <p:sp>
        <p:nvSpPr>
          <p:cNvPr id="56" name="object 56"/>
          <p:cNvSpPr txBox="1"/>
          <p:nvPr/>
        </p:nvSpPr>
        <p:spPr>
          <a:xfrm>
            <a:off x="6095681" y="1628775"/>
            <a:ext cx="79058" cy="9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0"/>
              </a:spcBef>
            </a:pPr>
            <a:endParaRPr sz="700"/>
          </a:p>
        </p:txBody>
      </p:sp>
      <p:sp>
        <p:nvSpPr>
          <p:cNvPr id="55" name="object 55"/>
          <p:cNvSpPr txBox="1"/>
          <p:nvPr/>
        </p:nvSpPr>
        <p:spPr>
          <a:xfrm>
            <a:off x="6174739" y="1628775"/>
            <a:ext cx="116622" cy="901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0"/>
              </a:spcBef>
            </a:pPr>
            <a:endParaRPr sz="700"/>
          </a:p>
        </p:txBody>
      </p:sp>
      <p:sp>
        <p:nvSpPr>
          <p:cNvPr id="54" name="object 54"/>
          <p:cNvSpPr txBox="1"/>
          <p:nvPr/>
        </p:nvSpPr>
        <p:spPr>
          <a:xfrm>
            <a:off x="5875655" y="1718946"/>
            <a:ext cx="100230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53" name="object 53"/>
          <p:cNvSpPr txBox="1"/>
          <p:nvPr/>
        </p:nvSpPr>
        <p:spPr>
          <a:xfrm>
            <a:off x="5918201" y="1718946"/>
            <a:ext cx="57685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52" name="object 52"/>
          <p:cNvSpPr txBox="1"/>
          <p:nvPr/>
        </p:nvSpPr>
        <p:spPr>
          <a:xfrm>
            <a:off x="5975886" y="1718946"/>
            <a:ext cx="46455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51" name="object 51"/>
          <p:cNvSpPr txBox="1"/>
          <p:nvPr/>
        </p:nvSpPr>
        <p:spPr>
          <a:xfrm>
            <a:off x="6022341" y="1718946"/>
            <a:ext cx="73341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50" name="object 50"/>
          <p:cNvSpPr txBox="1"/>
          <p:nvPr/>
        </p:nvSpPr>
        <p:spPr>
          <a:xfrm>
            <a:off x="6095681" y="1718946"/>
            <a:ext cx="79058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49" name="object 49"/>
          <p:cNvSpPr txBox="1"/>
          <p:nvPr/>
        </p:nvSpPr>
        <p:spPr>
          <a:xfrm>
            <a:off x="6174740" y="1718946"/>
            <a:ext cx="116621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201411" y="1718946"/>
            <a:ext cx="89951" cy="59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42051" y="1718945"/>
            <a:ext cx="49311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75656" y="1804671"/>
            <a:ext cx="42545" cy="74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9"/>
              </a:spcBef>
            </a:pPr>
            <a:endParaRPr sz="550"/>
          </a:p>
        </p:txBody>
      </p:sp>
      <p:sp>
        <p:nvSpPr>
          <p:cNvPr id="45" name="object 45"/>
          <p:cNvSpPr txBox="1"/>
          <p:nvPr/>
        </p:nvSpPr>
        <p:spPr>
          <a:xfrm>
            <a:off x="5918201" y="1804671"/>
            <a:ext cx="57685" cy="74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9"/>
              </a:spcBef>
            </a:pPr>
            <a:endParaRPr sz="550"/>
          </a:p>
        </p:txBody>
      </p:sp>
      <p:sp>
        <p:nvSpPr>
          <p:cNvPr id="44" name="object 44"/>
          <p:cNvSpPr txBox="1"/>
          <p:nvPr/>
        </p:nvSpPr>
        <p:spPr>
          <a:xfrm>
            <a:off x="5975886" y="1804671"/>
            <a:ext cx="46455" cy="74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9"/>
              </a:spcBef>
            </a:pPr>
            <a:endParaRPr sz="550"/>
          </a:p>
        </p:txBody>
      </p:sp>
      <p:sp>
        <p:nvSpPr>
          <p:cNvPr id="43" name="object 43"/>
          <p:cNvSpPr txBox="1"/>
          <p:nvPr/>
        </p:nvSpPr>
        <p:spPr>
          <a:xfrm>
            <a:off x="6022341" y="1804671"/>
            <a:ext cx="73341" cy="74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9"/>
              </a:spcBef>
            </a:pPr>
            <a:endParaRPr sz="550"/>
          </a:p>
        </p:txBody>
      </p:sp>
      <p:sp>
        <p:nvSpPr>
          <p:cNvPr id="42" name="object 42"/>
          <p:cNvSpPr txBox="1"/>
          <p:nvPr/>
        </p:nvSpPr>
        <p:spPr>
          <a:xfrm>
            <a:off x="6095681" y="1804671"/>
            <a:ext cx="79058" cy="749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39"/>
              </a:spcBef>
            </a:pPr>
            <a:endParaRPr sz="550"/>
          </a:p>
        </p:txBody>
      </p:sp>
      <p:sp>
        <p:nvSpPr>
          <p:cNvPr id="41" name="object 41"/>
          <p:cNvSpPr txBox="1"/>
          <p:nvPr/>
        </p:nvSpPr>
        <p:spPr>
          <a:xfrm>
            <a:off x="6174739" y="1778636"/>
            <a:ext cx="116622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40" name="object 40"/>
          <p:cNvSpPr txBox="1"/>
          <p:nvPr/>
        </p:nvSpPr>
        <p:spPr>
          <a:xfrm>
            <a:off x="6201410" y="1778636"/>
            <a:ext cx="89952" cy="8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5"/>
              </a:spcBef>
            </a:pPr>
            <a:endParaRPr sz="650"/>
          </a:p>
        </p:txBody>
      </p:sp>
      <p:sp>
        <p:nvSpPr>
          <p:cNvPr id="39" name="object 39"/>
          <p:cNvSpPr txBox="1"/>
          <p:nvPr/>
        </p:nvSpPr>
        <p:spPr>
          <a:xfrm>
            <a:off x="6242050" y="1778635"/>
            <a:ext cx="49312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15000" y="1879601"/>
            <a:ext cx="160654" cy="62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875656" y="1879601"/>
            <a:ext cx="42545" cy="62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18201" y="1879601"/>
            <a:ext cx="57685" cy="62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975886" y="1879601"/>
            <a:ext cx="46455" cy="62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022341" y="1879601"/>
            <a:ext cx="73341" cy="62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95681" y="1879601"/>
            <a:ext cx="79058" cy="62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74739" y="1864361"/>
            <a:ext cx="26670" cy="77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2"/>
              </a:spcBef>
            </a:pPr>
            <a:endParaRPr sz="600"/>
          </a:p>
        </p:txBody>
      </p:sp>
      <p:sp>
        <p:nvSpPr>
          <p:cNvPr id="31" name="object 31"/>
          <p:cNvSpPr txBox="1"/>
          <p:nvPr/>
        </p:nvSpPr>
        <p:spPr>
          <a:xfrm>
            <a:off x="6201411" y="1864361"/>
            <a:ext cx="40639" cy="77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12"/>
              </a:spcBef>
            </a:pPr>
            <a:endParaRPr sz="600"/>
          </a:p>
        </p:txBody>
      </p:sp>
      <p:sp>
        <p:nvSpPr>
          <p:cNvPr id="30" name="object 30"/>
          <p:cNvSpPr txBox="1"/>
          <p:nvPr/>
        </p:nvSpPr>
        <p:spPr>
          <a:xfrm>
            <a:off x="6242051" y="1864360"/>
            <a:ext cx="9397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715001" y="1942148"/>
            <a:ext cx="66675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81675" y="1942148"/>
            <a:ext cx="12064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93740" y="1942148"/>
            <a:ext cx="81915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75655" y="1942148"/>
            <a:ext cx="100230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18201" y="1942148"/>
            <a:ext cx="57685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75886" y="1942148"/>
            <a:ext cx="46455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22341" y="1942148"/>
            <a:ext cx="73341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95681" y="1942148"/>
            <a:ext cx="79058" cy="47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74739" y="1942147"/>
            <a:ext cx="161290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74739" y="1900556"/>
            <a:ext cx="161290" cy="443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6201411" y="1900556"/>
            <a:ext cx="40639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242050" y="1900556"/>
            <a:ext cx="47842" cy="53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89893" y="1900555"/>
            <a:ext cx="46137" cy="54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15001" y="1989455"/>
            <a:ext cx="78739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5" name="object 15"/>
          <p:cNvSpPr txBox="1"/>
          <p:nvPr/>
        </p:nvSpPr>
        <p:spPr>
          <a:xfrm>
            <a:off x="5793740" y="1989455"/>
            <a:ext cx="8191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4" name="object 14"/>
          <p:cNvSpPr txBox="1"/>
          <p:nvPr/>
        </p:nvSpPr>
        <p:spPr>
          <a:xfrm>
            <a:off x="5875656" y="1989455"/>
            <a:ext cx="4254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5918201" y="1989455"/>
            <a:ext cx="5768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2" name="object 12"/>
          <p:cNvSpPr txBox="1"/>
          <p:nvPr/>
        </p:nvSpPr>
        <p:spPr>
          <a:xfrm>
            <a:off x="5975886" y="1989455"/>
            <a:ext cx="46455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1" name="object 11"/>
          <p:cNvSpPr txBox="1"/>
          <p:nvPr/>
        </p:nvSpPr>
        <p:spPr>
          <a:xfrm>
            <a:off x="6022341" y="1989455"/>
            <a:ext cx="73341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10" name="object 10"/>
          <p:cNvSpPr txBox="1"/>
          <p:nvPr/>
        </p:nvSpPr>
        <p:spPr>
          <a:xfrm>
            <a:off x="6095681" y="1989455"/>
            <a:ext cx="79058" cy="89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5"/>
              </a:spcBef>
            </a:pPr>
            <a:endParaRPr sz="700"/>
          </a:p>
        </p:txBody>
      </p:sp>
      <p:sp>
        <p:nvSpPr>
          <p:cNvPr id="9" name="object 9"/>
          <p:cNvSpPr txBox="1"/>
          <p:nvPr/>
        </p:nvSpPr>
        <p:spPr>
          <a:xfrm>
            <a:off x="5715001" y="2078989"/>
            <a:ext cx="78739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5735321" y="2078989"/>
            <a:ext cx="58419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5793740" y="2078989"/>
            <a:ext cx="81915" cy="88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5875655" y="2078990"/>
            <a:ext cx="299084" cy="264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715000" y="2167891"/>
            <a:ext cx="160654" cy="175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715000" y="2343786"/>
            <a:ext cx="160654" cy="23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75655" y="2343786"/>
            <a:ext cx="299084" cy="23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74739" y="2343786"/>
            <a:ext cx="161290" cy="235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533400"/>
            <a:ext cx="7543800" cy="510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Direct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ces</a:t>
            </a:r>
            <a:r>
              <a:rPr sz="4000" spc="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para un 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erárq</a:t>
            </a:r>
            <a:r>
              <a:rPr sz="4000" spc="14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endParaRPr lang="es-MX"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3775"/>
              </a:lnSpc>
              <a:spcBef>
                <a:spcPts val="188"/>
              </a:spcBef>
            </a:pP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9900" marR="396714" indent="-457200">
              <a:lnSpc>
                <a:spcPct val="99658"/>
              </a:lnSpc>
              <a:spcBef>
                <a:spcPts val="786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Est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7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di</a:t>
            </a:r>
            <a:r>
              <a:rPr sz="2400" spc="19" dirty="0">
                <a:latin typeface="Times New Roman"/>
                <a:cs typeface="Times New Roman"/>
              </a:rPr>
              <a:t>á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etro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 3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pas,</a:t>
            </a:r>
            <a:r>
              <a:rPr sz="2400" spc="-9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sti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ar </a:t>
            </a:r>
            <a:r>
              <a:rPr sz="2400" spc="4" dirty="0">
                <a:latin typeface="Times New Roman"/>
                <a:cs typeface="Times New Roman"/>
              </a:rPr>
              <a:t>ru</a:t>
            </a:r>
            <a:r>
              <a:rPr sz="2400" dirty="0">
                <a:latin typeface="Times New Roman"/>
                <a:cs typeface="Times New Roman"/>
              </a:rPr>
              <a:t>tas,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</a:t>
            </a:r>
            <a:r>
              <a:rPr sz="2400" spc="1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jo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ráfi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si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ades</a:t>
            </a:r>
            <a:r>
              <a:rPr sz="2400" spc="-8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6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ap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ad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CO" sz="2400" dirty="0">
              <a:latin typeface="Times New Roman"/>
              <a:cs typeface="Times New Roman"/>
            </a:endParaRPr>
          </a:p>
          <a:p>
            <a:pPr marL="355600" marR="57146" indent="-342900">
              <a:lnSpc>
                <a:spcPct val="99754"/>
              </a:lnSpc>
              <a:spcBef>
                <a:spcPts val="30"/>
              </a:spcBef>
              <a:buFont typeface="Wingdings" panose="05000000000000000000" pitchFamily="2" charset="2"/>
              <a:buChar char="§"/>
            </a:pP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9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z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1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</a:t>
            </a:r>
            <a:r>
              <a:rPr sz="2400" spc="-9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od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4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pl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 la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ap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-32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ada 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ento</a:t>
            </a:r>
            <a:r>
              <a:rPr sz="2400" spc="-18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12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é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rísti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us</a:t>
            </a:r>
            <a:r>
              <a:rPr sz="2400" spc="-4" dirty="0">
                <a:latin typeface="Times New Roman"/>
                <a:cs typeface="Times New Roman"/>
              </a:rPr>
              <a:t>ca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apas 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spc="19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per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res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355600" indent="-342900">
              <a:lnSpc>
                <a:spcPct val="95825"/>
              </a:lnSpc>
              <a:spcBef>
                <a:spcPts val="10"/>
              </a:spcBef>
              <a:buFont typeface="Wingdings" panose="05000000000000000000" pitchFamily="2" charset="2"/>
              <a:buChar char="§"/>
            </a:pP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hay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qu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itar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9" dirty="0">
                <a:latin typeface="Times New Roman"/>
                <a:cs typeface="Times New Roman"/>
              </a:rPr>
              <a:t> </a:t>
            </a:r>
            <a:r>
              <a:rPr sz="2400" i="1" spc="4" dirty="0">
                <a:solidFill>
                  <a:srgbClr val="0070C0"/>
                </a:solidFill>
                <a:latin typeface="Times New Roman"/>
                <a:cs typeface="Times New Roman"/>
              </a:rPr>
              <a:t>chain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i="1" spc="-1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dirty="0" err="1">
                <a:latin typeface="Times New Roman"/>
                <a:cs typeface="Times New Roman"/>
              </a:rPr>
              <a:t>aña</a:t>
            </a:r>
            <a:r>
              <a:rPr sz="2400" spc="4" dirty="0" err="1">
                <a:latin typeface="Times New Roman"/>
                <a:cs typeface="Times New Roman"/>
              </a:rPr>
              <a:t>di</a:t>
            </a:r>
            <a:r>
              <a:rPr sz="2400" dirty="0" err="1">
                <a:latin typeface="Times New Roman"/>
                <a:cs typeface="Times New Roman"/>
              </a:rPr>
              <a:t>endo</a:t>
            </a:r>
            <a:r>
              <a:rPr sz="2400" spc="-226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spc="19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4ª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a)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i="1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i="1" spc="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i="1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400" i="1" spc="-14" dirty="0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sz="2400" i="1" spc="4" dirty="0">
                <a:solidFill>
                  <a:srgbClr val="0070C0"/>
                </a:solidFill>
                <a:latin typeface="Times New Roman"/>
                <a:cs typeface="Times New Roman"/>
              </a:rPr>
              <a:t>do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i="1" spc="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i="1" spc="-1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(cuan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fo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nu</a:t>
            </a:r>
            <a:r>
              <a:rPr sz="2400" dirty="0">
                <a:latin typeface="Times New Roman"/>
                <a:cs typeface="Times New Roman"/>
              </a:rPr>
              <a:t>eva cone</a:t>
            </a:r>
            <a:r>
              <a:rPr sz="2400" spc="9" dirty="0">
                <a:latin typeface="Times New Roman"/>
                <a:cs typeface="Times New Roman"/>
              </a:rPr>
              <a:t>x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entre 2</a:t>
            </a:r>
            <a:r>
              <a:rPr sz="2400" spc="-18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quipo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5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ma</a:t>
            </a:r>
            <a:r>
              <a:rPr sz="2400" spc="-41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pa</a:t>
            </a:r>
            <a:r>
              <a:rPr sz="2400" dirty="0">
                <a:latin typeface="Times New Roman"/>
                <a:cs typeface="Times New Roman"/>
              </a:rPr>
              <a:t>).</a:t>
            </a:r>
            <a:endParaRPr lang="es-CO" sz="2400" dirty="0">
              <a:latin typeface="Times New Roman"/>
              <a:cs typeface="Times New Roman"/>
            </a:endParaRPr>
          </a:p>
          <a:p>
            <a:pPr marL="355600" marR="456688" indent="-342900">
              <a:lnSpc>
                <a:spcPct val="100233"/>
              </a:lnSpc>
              <a:spcBef>
                <a:spcPts val="15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Diseñ</a:t>
            </a:r>
            <a:r>
              <a:rPr sz="2400" spc="9" dirty="0" err="1">
                <a:latin typeface="Times New Roman"/>
                <a:cs typeface="Times New Roman"/>
              </a:rPr>
              <a:t>a</a:t>
            </a:r>
            <a:r>
              <a:rPr sz="2400" spc="-4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24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ego</a:t>
            </a:r>
            <a:r>
              <a:rPr sz="2400" spc="-12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terc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ex</a:t>
            </a:r>
            <a:r>
              <a:rPr sz="2400" spc="4" dirty="0">
                <a:latin typeface="Times New Roman"/>
                <a:cs typeface="Times New Roman"/>
              </a:rPr>
              <a:t>io</a:t>
            </a:r>
            <a:r>
              <a:rPr sz="2400" dirty="0">
                <a:latin typeface="Times New Roman"/>
                <a:cs typeface="Times New Roman"/>
              </a:rPr>
              <a:t>nes entre el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asán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7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álisis</a:t>
            </a:r>
            <a:r>
              <a:rPr sz="2400" spc="-3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ed</a:t>
            </a:r>
            <a:r>
              <a:rPr sz="2400" spc="4" dirty="0" err="1">
                <a:latin typeface="Times New Roman"/>
                <a:cs typeface="Times New Roman"/>
              </a:rPr>
              <a:t>id</a:t>
            </a:r>
            <a:r>
              <a:rPr sz="2400" dirty="0" err="1">
                <a:latin typeface="Times New Roman"/>
                <a:cs typeface="Times New Roman"/>
              </a:rPr>
              <a:t>as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reali</a:t>
            </a:r>
            <a:r>
              <a:rPr sz="2400" spc="9" dirty="0" err="1">
                <a:latin typeface="Times New Roman"/>
                <a:cs typeface="Times New Roman"/>
              </a:rPr>
              <a:t>z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das</a:t>
            </a:r>
            <a:r>
              <a:rPr sz="2400" spc="14" dirty="0">
                <a:latin typeface="Times New Roman"/>
                <a:cs typeface="Times New Roman"/>
              </a:rPr>
              <a:t>/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st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adas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1C8925-C698-9D4A-66D0-8D066997D4F9}"/>
              </a:ext>
            </a:extLst>
          </p:cNvPr>
          <p:cNvSpPr txBox="1"/>
          <p:nvPr/>
        </p:nvSpPr>
        <p:spPr>
          <a:xfrm>
            <a:off x="3352800" y="6334991"/>
            <a:ext cx="6094268" cy="35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algn="r">
              <a:lnSpc>
                <a:spcPct val="95825"/>
              </a:lnSpc>
              <a:spcBef>
                <a:spcPts val="1015"/>
              </a:spcBef>
            </a:pPr>
            <a:r>
              <a:rPr lang="es-CO" dirty="0">
                <a:latin typeface="Times New Roman"/>
                <a:cs typeface="Times New Roman"/>
              </a:rPr>
              <a:t>5-16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E14BE5-7749-9C47-C441-245C65E5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984816"/>
            <a:ext cx="2590800" cy="31155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3878837" y="914400"/>
            <a:ext cx="4533900" cy="461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6582" y="4982846"/>
            <a:ext cx="1242060" cy="530225"/>
          </a:xfrm>
          <a:custGeom>
            <a:avLst/>
            <a:gdLst/>
            <a:ahLst/>
            <a:cxnLst/>
            <a:rect l="l" t="t" r="r" b="b"/>
            <a:pathLst>
              <a:path w="1242060" h="530225">
                <a:moveTo>
                  <a:pt x="0" y="264794"/>
                </a:moveTo>
                <a:lnTo>
                  <a:pt x="1905" y="286384"/>
                </a:lnTo>
                <a:lnTo>
                  <a:pt x="7620" y="307974"/>
                </a:lnTo>
                <a:lnTo>
                  <a:pt x="31115" y="348614"/>
                </a:lnTo>
                <a:lnTo>
                  <a:pt x="69215" y="386714"/>
                </a:lnTo>
                <a:lnTo>
                  <a:pt x="119380" y="421639"/>
                </a:lnTo>
                <a:lnTo>
                  <a:pt x="181610" y="452119"/>
                </a:lnTo>
                <a:lnTo>
                  <a:pt x="254000" y="478789"/>
                </a:lnTo>
                <a:lnTo>
                  <a:pt x="293370" y="490219"/>
                </a:lnTo>
                <a:lnTo>
                  <a:pt x="335280" y="500379"/>
                </a:lnTo>
                <a:lnTo>
                  <a:pt x="379095" y="509269"/>
                </a:lnTo>
                <a:lnTo>
                  <a:pt x="424180" y="516254"/>
                </a:lnTo>
                <a:lnTo>
                  <a:pt x="471170" y="522604"/>
                </a:lnTo>
                <a:lnTo>
                  <a:pt x="520065" y="526414"/>
                </a:lnTo>
                <a:lnTo>
                  <a:pt x="569595" y="528954"/>
                </a:lnTo>
                <a:lnTo>
                  <a:pt x="621030" y="530224"/>
                </a:lnTo>
                <a:lnTo>
                  <a:pt x="671830" y="528954"/>
                </a:lnTo>
                <a:lnTo>
                  <a:pt x="721360" y="526414"/>
                </a:lnTo>
                <a:lnTo>
                  <a:pt x="770255" y="522604"/>
                </a:lnTo>
                <a:lnTo>
                  <a:pt x="817245" y="516254"/>
                </a:lnTo>
                <a:lnTo>
                  <a:pt x="862330" y="509269"/>
                </a:lnTo>
                <a:lnTo>
                  <a:pt x="906145" y="500379"/>
                </a:lnTo>
                <a:lnTo>
                  <a:pt x="948055" y="490219"/>
                </a:lnTo>
                <a:lnTo>
                  <a:pt x="987425" y="478789"/>
                </a:lnTo>
                <a:lnTo>
                  <a:pt x="1024890" y="466089"/>
                </a:lnTo>
                <a:lnTo>
                  <a:pt x="1092200" y="437514"/>
                </a:lnTo>
                <a:lnTo>
                  <a:pt x="1148714" y="404494"/>
                </a:lnTo>
                <a:lnTo>
                  <a:pt x="1193164" y="368299"/>
                </a:lnTo>
                <a:lnTo>
                  <a:pt x="1223645" y="328294"/>
                </a:lnTo>
                <a:lnTo>
                  <a:pt x="1239520" y="286384"/>
                </a:lnTo>
                <a:lnTo>
                  <a:pt x="1242060" y="264794"/>
                </a:lnTo>
                <a:lnTo>
                  <a:pt x="1239520" y="243204"/>
                </a:lnTo>
                <a:lnTo>
                  <a:pt x="1223645" y="201294"/>
                </a:lnTo>
                <a:lnTo>
                  <a:pt x="1193164" y="161924"/>
                </a:lnTo>
                <a:lnTo>
                  <a:pt x="1148714" y="125094"/>
                </a:lnTo>
                <a:lnTo>
                  <a:pt x="1092200" y="92074"/>
                </a:lnTo>
                <a:lnTo>
                  <a:pt x="1024890" y="63499"/>
                </a:lnTo>
                <a:lnTo>
                  <a:pt x="987425" y="50799"/>
                </a:lnTo>
                <a:lnTo>
                  <a:pt x="948055" y="39369"/>
                </a:lnTo>
                <a:lnTo>
                  <a:pt x="906145" y="29209"/>
                </a:lnTo>
                <a:lnTo>
                  <a:pt x="862330" y="20319"/>
                </a:lnTo>
                <a:lnTo>
                  <a:pt x="817245" y="13334"/>
                </a:lnTo>
                <a:lnTo>
                  <a:pt x="770255" y="7619"/>
                </a:lnTo>
                <a:lnTo>
                  <a:pt x="721360" y="3174"/>
                </a:lnTo>
                <a:lnTo>
                  <a:pt x="671830" y="634"/>
                </a:lnTo>
                <a:lnTo>
                  <a:pt x="621030" y="0"/>
                </a:lnTo>
                <a:lnTo>
                  <a:pt x="569595" y="634"/>
                </a:lnTo>
                <a:lnTo>
                  <a:pt x="520065" y="3174"/>
                </a:lnTo>
                <a:lnTo>
                  <a:pt x="471170" y="7619"/>
                </a:lnTo>
                <a:lnTo>
                  <a:pt x="424180" y="13334"/>
                </a:lnTo>
                <a:lnTo>
                  <a:pt x="379095" y="20319"/>
                </a:lnTo>
                <a:lnTo>
                  <a:pt x="335280" y="29209"/>
                </a:lnTo>
                <a:lnTo>
                  <a:pt x="293370" y="39369"/>
                </a:lnTo>
                <a:lnTo>
                  <a:pt x="254000" y="50799"/>
                </a:lnTo>
                <a:lnTo>
                  <a:pt x="216535" y="63499"/>
                </a:lnTo>
                <a:lnTo>
                  <a:pt x="149225" y="92074"/>
                </a:lnTo>
                <a:lnTo>
                  <a:pt x="92710" y="125094"/>
                </a:lnTo>
                <a:lnTo>
                  <a:pt x="48260" y="161924"/>
                </a:lnTo>
                <a:lnTo>
                  <a:pt x="17780" y="201294"/>
                </a:lnTo>
                <a:lnTo>
                  <a:pt x="1905" y="243204"/>
                </a:lnTo>
                <a:lnTo>
                  <a:pt x="0" y="264794"/>
                </a:lnTo>
                <a:close/>
              </a:path>
            </a:pathLst>
          </a:custGeom>
          <a:solidFill>
            <a:srgbClr val="FFFF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6582" y="4982846"/>
            <a:ext cx="1242060" cy="530225"/>
          </a:xfrm>
          <a:custGeom>
            <a:avLst/>
            <a:gdLst/>
            <a:ahLst/>
            <a:cxnLst/>
            <a:rect l="l" t="t" r="r" b="b"/>
            <a:pathLst>
              <a:path w="1242060" h="530225">
                <a:moveTo>
                  <a:pt x="0" y="264794"/>
                </a:moveTo>
                <a:lnTo>
                  <a:pt x="7620" y="221614"/>
                </a:lnTo>
                <a:lnTo>
                  <a:pt x="31115" y="180974"/>
                </a:lnTo>
                <a:lnTo>
                  <a:pt x="69215" y="142874"/>
                </a:lnTo>
                <a:lnTo>
                  <a:pt x="119380" y="107949"/>
                </a:lnTo>
                <a:lnTo>
                  <a:pt x="181610" y="77469"/>
                </a:lnTo>
                <a:lnTo>
                  <a:pt x="254000" y="50799"/>
                </a:lnTo>
                <a:lnTo>
                  <a:pt x="293370" y="39369"/>
                </a:lnTo>
                <a:lnTo>
                  <a:pt x="335280" y="29209"/>
                </a:lnTo>
                <a:lnTo>
                  <a:pt x="379095" y="20319"/>
                </a:lnTo>
                <a:lnTo>
                  <a:pt x="424180" y="13334"/>
                </a:lnTo>
                <a:lnTo>
                  <a:pt x="471170" y="7619"/>
                </a:lnTo>
                <a:lnTo>
                  <a:pt x="520065" y="3174"/>
                </a:lnTo>
                <a:lnTo>
                  <a:pt x="569595" y="634"/>
                </a:lnTo>
                <a:lnTo>
                  <a:pt x="621030" y="0"/>
                </a:lnTo>
                <a:lnTo>
                  <a:pt x="671830" y="634"/>
                </a:lnTo>
                <a:lnTo>
                  <a:pt x="721360" y="3174"/>
                </a:lnTo>
                <a:lnTo>
                  <a:pt x="770255" y="7619"/>
                </a:lnTo>
                <a:lnTo>
                  <a:pt x="817245" y="13334"/>
                </a:lnTo>
                <a:lnTo>
                  <a:pt x="862330" y="20319"/>
                </a:lnTo>
                <a:lnTo>
                  <a:pt x="906145" y="29209"/>
                </a:lnTo>
                <a:lnTo>
                  <a:pt x="948055" y="39369"/>
                </a:lnTo>
                <a:lnTo>
                  <a:pt x="987425" y="50799"/>
                </a:lnTo>
                <a:lnTo>
                  <a:pt x="1024890" y="63499"/>
                </a:lnTo>
                <a:lnTo>
                  <a:pt x="1092200" y="92074"/>
                </a:lnTo>
                <a:lnTo>
                  <a:pt x="1148714" y="125094"/>
                </a:lnTo>
                <a:lnTo>
                  <a:pt x="1193164" y="161924"/>
                </a:lnTo>
                <a:lnTo>
                  <a:pt x="1223645" y="201294"/>
                </a:lnTo>
                <a:lnTo>
                  <a:pt x="1239520" y="243204"/>
                </a:lnTo>
                <a:lnTo>
                  <a:pt x="1242060" y="264794"/>
                </a:lnTo>
                <a:lnTo>
                  <a:pt x="1239520" y="286384"/>
                </a:lnTo>
                <a:lnTo>
                  <a:pt x="1223645" y="328294"/>
                </a:lnTo>
                <a:lnTo>
                  <a:pt x="1193164" y="368299"/>
                </a:lnTo>
                <a:lnTo>
                  <a:pt x="1148714" y="404494"/>
                </a:lnTo>
                <a:lnTo>
                  <a:pt x="1092200" y="437514"/>
                </a:lnTo>
                <a:lnTo>
                  <a:pt x="1024890" y="466089"/>
                </a:lnTo>
                <a:lnTo>
                  <a:pt x="987425" y="478789"/>
                </a:lnTo>
                <a:lnTo>
                  <a:pt x="948055" y="490219"/>
                </a:lnTo>
                <a:lnTo>
                  <a:pt x="906145" y="500379"/>
                </a:lnTo>
                <a:lnTo>
                  <a:pt x="862330" y="509269"/>
                </a:lnTo>
                <a:lnTo>
                  <a:pt x="817245" y="516254"/>
                </a:lnTo>
                <a:lnTo>
                  <a:pt x="770255" y="522604"/>
                </a:lnTo>
                <a:lnTo>
                  <a:pt x="721360" y="526414"/>
                </a:lnTo>
                <a:lnTo>
                  <a:pt x="671830" y="528954"/>
                </a:lnTo>
                <a:lnTo>
                  <a:pt x="621030" y="530224"/>
                </a:lnTo>
                <a:lnTo>
                  <a:pt x="569595" y="528954"/>
                </a:lnTo>
                <a:lnTo>
                  <a:pt x="520065" y="526414"/>
                </a:lnTo>
                <a:lnTo>
                  <a:pt x="471170" y="522604"/>
                </a:lnTo>
                <a:lnTo>
                  <a:pt x="424180" y="516254"/>
                </a:lnTo>
                <a:lnTo>
                  <a:pt x="379095" y="509269"/>
                </a:lnTo>
                <a:lnTo>
                  <a:pt x="335280" y="500379"/>
                </a:lnTo>
                <a:lnTo>
                  <a:pt x="293370" y="490219"/>
                </a:lnTo>
                <a:lnTo>
                  <a:pt x="254000" y="478789"/>
                </a:lnTo>
                <a:lnTo>
                  <a:pt x="216535" y="466089"/>
                </a:lnTo>
                <a:lnTo>
                  <a:pt x="149225" y="437514"/>
                </a:lnTo>
                <a:lnTo>
                  <a:pt x="92710" y="404494"/>
                </a:lnTo>
                <a:lnTo>
                  <a:pt x="48260" y="368299"/>
                </a:lnTo>
                <a:lnTo>
                  <a:pt x="17780" y="328294"/>
                </a:lnTo>
                <a:lnTo>
                  <a:pt x="1905" y="286384"/>
                </a:lnTo>
                <a:lnTo>
                  <a:pt x="0" y="264794"/>
                </a:lnTo>
                <a:close/>
              </a:path>
            </a:pathLst>
          </a:custGeom>
          <a:ln w="12192">
            <a:solidFill>
              <a:srgbClr val="CF0D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64843" y="5026026"/>
            <a:ext cx="1145539" cy="446405"/>
          </a:xfrm>
          <a:custGeom>
            <a:avLst/>
            <a:gdLst/>
            <a:ahLst/>
            <a:cxnLst/>
            <a:rect l="l" t="t" r="r" b="b"/>
            <a:pathLst>
              <a:path w="1145539" h="446404">
                <a:moveTo>
                  <a:pt x="0" y="222884"/>
                </a:moveTo>
                <a:lnTo>
                  <a:pt x="1269" y="241300"/>
                </a:lnTo>
                <a:lnTo>
                  <a:pt x="6985" y="259080"/>
                </a:lnTo>
                <a:lnTo>
                  <a:pt x="29210" y="293369"/>
                </a:lnTo>
                <a:lnTo>
                  <a:pt x="63500" y="325755"/>
                </a:lnTo>
                <a:lnTo>
                  <a:pt x="110489" y="354965"/>
                </a:lnTo>
                <a:lnTo>
                  <a:pt x="167639" y="381000"/>
                </a:lnTo>
                <a:lnTo>
                  <a:pt x="234314" y="403225"/>
                </a:lnTo>
                <a:lnTo>
                  <a:pt x="309244" y="421005"/>
                </a:lnTo>
                <a:lnTo>
                  <a:pt x="349885" y="428625"/>
                </a:lnTo>
                <a:lnTo>
                  <a:pt x="391794" y="434975"/>
                </a:lnTo>
                <a:lnTo>
                  <a:pt x="434975" y="439419"/>
                </a:lnTo>
                <a:lnTo>
                  <a:pt x="480060" y="443230"/>
                </a:lnTo>
                <a:lnTo>
                  <a:pt x="525780" y="445769"/>
                </a:lnTo>
                <a:lnTo>
                  <a:pt x="572769" y="446405"/>
                </a:lnTo>
                <a:lnTo>
                  <a:pt x="619760" y="445769"/>
                </a:lnTo>
                <a:lnTo>
                  <a:pt x="665480" y="443230"/>
                </a:lnTo>
                <a:lnTo>
                  <a:pt x="710564" y="439419"/>
                </a:lnTo>
                <a:lnTo>
                  <a:pt x="753744" y="434975"/>
                </a:lnTo>
                <a:lnTo>
                  <a:pt x="795655" y="428625"/>
                </a:lnTo>
                <a:lnTo>
                  <a:pt x="836294" y="421005"/>
                </a:lnTo>
                <a:lnTo>
                  <a:pt x="874394" y="412750"/>
                </a:lnTo>
                <a:lnTo>
                  <a:pt x="945514" y="392430"/>
                </a:lnTo>
                <a:lnTo>
                  <a:pt x="1007744" y="368300"/>
                </a:lnTo>
                <a:lnTo>
                  <a:pt x="1059814" y="340359"/>
                </a:lnTo>
                <a:lnTo>
                  <a:pt x="1100454" y="309880"/>
                </a:lnTo>
                <a:lnTo>
                  <a:pt x="1129029" y="276859"/>
                </a:lnTo>
                <a:lnTo>
                  <a:pt x="1143635" y="241300"/>
                </a:lnTo>
                <a:lnTo>
                  <a:pt x="1145539" y="222884"/>
                </a:lnTo>
                <a:lnTo>
                  <a:pt x="1143635" y="204469"/>
                </a:lnTo>
                <a:lnTo>
                  <a:pt x="1116329" y="152400"/>
                </a:lnTo>
                <a:lnTo>
                  <a:pt x="1082039" y="120650"/>
                </a:lnTo>
                <a:lnTo>
                  <a:pt x="1035050" y="90805"/>
                </a:lnTo>
                <a:lnTo>
                  <a:pt x="977900" y="64769"/>
                </a:lnTo>
                <a:lnTo>
                  <a:pt x="911225" y="42544"/>
                </a:lnTo>
                <a:lnTo>
                  <a:pt x="836294" y="24764"/>
                </a:lnTo>
                <a:lnTo>
                  <a:pt x="795655" y="17144"/>
                </a:lnTo>
                <a:lnTo>
                  <a:pt x="753744" y="10794"/>
                </a:lnTo>
                <a:lnTo>
                  <a:pt x="710564" y="6350"/>
                </a:lnTo>
                <a:lnTo>
                  <a:pt x="665480" y="2539"/>
                </a:lnTo>
                <a:lnTo>
                  <a:pt x="619760" y="635"/>
                </a:lnTo>
                <a:lnTo>
                  <a:pt x="572769" y="0"/>
                </a:lnTo>
                <a:lnTo>
                  <a:pt x="525780" y="635"/>
                </a:lnTo>
                <a:lnTo>
                  <a:pt x="480060" y="2539"/>
                </a:lnTo>
                <a:lnTo>
                  <a:pt x="434975" y="6350"/>
                </a:lnTo>
                <a:lnTo>
                  <a:pt x="391794" y="10794"/>
                </a:lnTo>
                <a:lnTo>
                  <a:pt x="349885" y="17144"/>
                </a:lnTo>
                <a:lnTo>
                  <a:pt x="309244" y="24764"/>
                </a:lnTo>
                <a:lnTo>
                  <a:pt x="271144" y="33019"/>
                </a:lnTo>
                <a:lnTo>
                  <a:pt x="200025" y="53340"/>
                </a:lnTo>
                <a:lnTo>
                  <a:pt x="137794" y="77469"/>
                </a:lnTo>
                <a:lnTo>
                  <a:pt x="85725" y="105409"/>
                </a:lnTo>
                <a:lnTo>
                  <a:pt x="44450" y="135890"/>
                </a:lnTo>
                <a:lnTo>
                  <a:pt x="16510" y="169544"/>
                </a:lnTo>
                <a:lnTo>
                  <a:pt x="1269" y="204469"/>
                </a:lnTo>
                <a:lnTo>
                  <a:pt x="0" y="222884"/>
                </a:lnTo>
                <a:close/>
              </a:path>
            </a:pathLst>
          </a:custGeom>
          <a:solidFill>
            <a:srgbClr val="FFFF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4843" y="5026026"/>
            <a:ext cx="1145539" cy="446405"/>
          </a:xfrm>
          <a:custGeom>
            <a:avLst/>
            <a:gdLst/>
            <a:ahLst/>
            <a:cxnLst/>
            <a:rect l="l" t="t" r="r" b="b"/>
            <a:pathLst>
              <a:path w="1145539" h="446404">
                <a:moveTo>
                  <a:pt x="0" y="222884"/>
                </a:moveTo>
                <a:lnTo>
                  <a:pt x="16510" y="169544"/>
                </a:lnTo>
                <a:lnTo>
                  <a:pt x="44450" y="135890"/>
                </a:lnTo>
                <a:lnTo>
                  <a:pt x="85725" y="105409"/>
                </a:lnTo>
                <a:lnTo>
                  <a:pt x="137794" y="77469"/>
                </a:lnTo>
                <a:lnTo>
                  <a:pt x="200025" y="53340"/>
                </a:lnTo>
                <a:lnTo>
                  <a:pt x="271144" y="33019"/>
                </a:lnTo>
                <a:lnTo>
                  <a:pt x="309244" y="24764"/>
                </a:lnTo>
                <a:lnTo>
                  <a:pt x="349885" y="17144"/>
                </a:lnTo>
                <a:lnTo>
                  <a:pt x="391794" y="10794"/>
                </a:lnTo>
                <a:lnTo>
                  <a:pt x="434975" y="6350"/>
                </a:lnTo>
                <a:lnTo>
                  <a:pt x="480060" y="2539"/>
                </a:lnTo>
                <a:lnTo>
                  <a:pt x="525780" y="635"/>
                </a:lnTo>
                <a:lnTo>
                  <a:pt x="572769" y="0"/>
                </a:lnTo>
                <a:lnTo>
                  <a:pt x="619760" y="635"/>
                </a:lnTo>
                <a:lnTo>
                  <a:pt x="665480" y="2539"/>
                </a:lnTo>
                <a:lnTo>
                  <a:pt x="710564" y="6350"/>
                </a:lnTo>
                <a:lnTo>
                  <a:pt x="753744" y="10794"/>
                </a:lnTo>
                <a:lnTo>
                  <a:pt x="795655" y="17144"/>
                </a:lnTo>
                <a:lnTo>
                  <a:pt x="836294" y="24764"/>
                </a:lnTo>
                <a:lnTo>
                  <a:pt x="874394" y="33019"/>
                </a:lnTo>
                <a:lnTo>
                  <a:pt x="945514" y="53340"/>
                </a:lnTo>
                <a:lnTo>
                  <a:pt x="1007744" y="77469"/>
                </a:lnTo>
                <a:lnTo>
                  <a:pt x="1059814" y="105409"/>
                </a:lnTo>
                <a:lnTo>
                  <a:pt x="1100454" y="135890"/>
                </a:lnTo>
                <a:lnTo>
                  <a:pt x="1129029" y="169544"/>
                </a:lnTo>
                <a:lnTo>
                  <a:pt x="1145539" y="222884"/>
                </a:lnTo>
                <a:lnTo>
                  <a:pt x="1143635" y="241300"/>
                </a:lnTo>
                <a:lnTo>
                  <a:pt x="1129029" y="276859"/>
                </a:lnTo>
                <a:lnTo>
                  <a:pt x="1100454" y="309880"/>
                </a:lnTo>
                <a:lnTo>
                  <a:pt x="1059814" y="340359"/>
                </a:lnTo>
                <a:lnTo>
                  <a:pt x="1007744" y="368300"/>
                </a:lnTo>
                <a:lnTo>
                  <a:pt x="945514" y="392430"/>
                </a:lnTo>
                <a:lnTo>
                  <a:pt x="874394" y="412750"/>
                </a:lnTo>
                <a:lnTo>
                  <a:pt x="836294" y="421005"/>
                </a:lnTo>
                <a:lnTo>
                  <a:pt x="795655" y="428625"/>
                </a:lnTo>
                <a:lnTo>
                  <a:pt x="753744" y="434975"/>
                </a:lnTo>
                <a:lnTo>
                  <a:pt x="710564" y="439419"/>
                </a:lnTo>
                <a:lnTo>
                  <a:pt x="665480" y="443230"/>
                </a:lnTo>
                <a:lnTo>
                  <a:pt x="619760" y="445769"/>
                </a:lnTo>
                <a:lnTo>
                  <a:pt x="572769" y="446405"/>
                </a:lnTo>
                <a:lnTo>
                  <a:pt x="525780" y="445769"/>
                </a:lnTo>
                <a:lnTo>
                  <a:pt x="480060" y="443230"/>
                </a:lnTo>
                <a:lnTo>
                  <a:pt x="434975" y="439419"/>
                </a:lnTo>
                <a:lnTo>
                  <a:pt x="391794" y="434975"/>
                </a:lnTo>
                <a:lnTo>
                  <a:pt x="349885" y="428625"/>
                </a:lnTo>
                <a:lnTo>
                  <a:pt x="309244" y="421005"/>
                </a:lnTo>
                <a:lnTo>
                  <a:pt x="271144" y="412750"/>
                </a:lnTo>
                <a:lnTo>
                  <a:pt x="200025" y="392430"/>
                </a:lnTo>
                <a:lnTo>
                  <a:pt x="137794" y="368300"/>
                </a:lnTo>
                <a:lnTo>
                  <a:pt x="85725" y="340359"/>
                </a:lnTo>
                <a:lnTo>
                  <a:pt x="44450" y="309880"/>
                </a:lnTo>
                <a:lnTo>
                  <a:pt x="16510" y="276859"/>
                </a:lnTo>
                <a:lnTo>
                  <a:pt x="1269" y="241300"/>
                </a:lnTo>
                <a:lnTo>
                  <a:pt x="0" y="222884"/>
                </a:lnTo>
                <a:close/>
              </a:path>
            </a:pathLst>
          </a:custGeom>
          <a:ln w="12192">
            <a:solidFill>
              <a:srgbClr val="CF0D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97982" y="1652270"/>
            <a:ext cx="701675" cy="235584"/>
          </a:xfrm>
          <a:custGeom>
            <a:avLst/>
            <a:gdLst/>
            <a:ahLst/>
            <a:cxnLst/>
            <a:rect l="l" t="t" r="r" b="b"/>
            <a:pathLst>
              <a:path w="701675" h="235584">
                <a:moveTo>
                  <a:pt x="701675" y="117475"/>
                </a:moveTo>
                <a:lnTo>
                  <a:pt x="700405" y="107950"/>
                </a:lnTo>
                <a:lnTo>
                  <a:pt x="696595" y="98425"/>
                </a:lnTo>
                <a:lnTo>
                  <a:pt x="691514" y="89534"/>
                </a:lnTo>
                <a:lnTo>
                  <a:pt x="683895" y="80644"/>
                </a:lnTo>
                <a:lnTo>
                  <a:pt x="673735" y="71754"/>
                </a:lnTo>
                <a:lnTo>
                  <a:pt x="662305" y="63500"/>
                </a:lnTo>
                <a:lnTo>
                  <a:pt x="648970" y="55244"/>
                </a:lnTo>
                <a:lnTo>
                  <a:pt x="633730" y="48259"/>
                </a:lnTo>
                <a:lnTo>
                  <a:pt x="617220" y="40639"/>
                </a:lnTo>
                <a:lnTo>
                  <a:pt x="579120" y="27939"/>
                </a:lnTo>
                <a:lnTo>
                  <a:pt x="535305" y="17144"/>
                </a:lnTo>
                <a:lnTo>
                  <a:pt x="511810" y="12700"/>
                </a:lnTo>
                <a:lnTo>
                  <a:pt x="487045" y="8889"/>
                </a:lnTo>
                <a:lnTo>
                  <a:pt x="461645" y="5714"/>
                </a:lnTo>
                <a:lnTo>
                  <a:pt x="434975" y="3175"/>
                </a:lnTo>
                <a:lnTo>
                  <a:pt x="407670" y="1269"/>
                </a:lnTo>
                <a:lnTo>
                  <a:pt x="379095" y="0"/>
                </a:lnTo>
                <a:lnTo>
                  <a:pt x="321945" y="0"/>
                </a:lnTo>
                <a:lnTo>
                  <a:pt x="293370" y="1269"/>
                </a:lnTo>
                <a:lnTo>
                  <a:pt x="266064" y="3175"/>
                </a:lnTo>
                <a:lnTo>
                  <a:pt x="239395" y="5714"/>
                </a:lnTo>
                <a:lnTo>
                  <a:pt x="213995" y="8889"/>
                </a:lnTo>
                <a:lnTo>
                  <a:pt x="189230" y="12700"/>
                </a:lnTo>
                <a:lnTo>
                  <a:pt x="165735" y="17144"/>
                </a:lnTo>
                <a:lnTo>
                  <a:pt x="121920" y="27939"/>
                </a:lnTo>
                <a:lnTo>
                  <a:pt x="84455" y="40639"/>
                </a:lnTo>
                <a:lnTo>
                  <a:pt x="52070" y="55244"/>
                </a:lnTo>
                <a:lnTo>
                  <a:pt x="27305" y="71754"/>
                </a:lnTo>
                <a:lnTo>
                  <a:pt x="10160" y="89534"/>
                </a:lnTo>
                <a:lnTo>
                  <a:pt x="0" y="117475"/>
                </a:lnTo>
                <a:lnTo>
                  <a:pt x="635" y="127634"/>
                </a:lnTo>
                <a:lnTo>
                  <a:pt x="17780" y="154939"/>
                </a:lnTo>
                <a:lnTo>
                  <a:pt x="38735" y="172084"/>
                </a:lnTo>
                <a:lnTo>
                  <a:pt x="67310" y="187325"/>
                </a:lnTo>
                <a:lnTo>
                  <a:pt x="102235" y="201294"/>
                </a:lnTo>
                <a:lnTo>
                  <a:pt x="143510" y="212725"/>
                </a:lnTo>
                <a:lnTo>
                  <a:pt x="189230" y="222884"/>
                </a:lnTo>
                <a:lnTo>
                  <a:pt x="213995" y="226694"/>
                </a:lnTo>
                <a:lnTo>
                  <a:pt x="239395" y="229869"/>
                </a:lnTo>
                <a:lnTo>
                  <a:pt x="266064" y="232409"/>
                </a:lnTo>
                <a:lnTo>
                  <a:pt x="293370" y="234314"/>
                </a:lnTo>
                <a:lnTo>
                  <a:pt x="321945" y="235584"/>
                </a:lnTo>
                <a:lnTo>
                  <a:pt x="379095" y="235584"/>
                </a:lnTo>
                <a:lnTo>
                  <a:pt x="407670" y="234314"/>
                </a:lnTo>
                <a:lnTo>
                  <a:pt x="434975" y="232409"/>
                </a:lnTo>
                <a:lnTo>
                  <a:pt x="461645" y="229869"/>
                </a:lnTo>
                <a:lnTo>
                  <a:pt x="487045" y="226694"/>
                </a:lnTo>
                <a:lnTo>
                  <a:pt x="511810" y="222884"/>
                </a:lnTo>
                <a:lnTo>
                  <a:pt x="535305" y="217804"/>
                </a:lnTo>
                <a:lnTo>
                  <a:pt x="579120" y="207644"/>
                </a:lnTo>
                <a:lnTo>
                  <a:pt x="617220" y="194309"/>
                </a:lnTo>
                <a:lnTo>
                  <a:pt x="648970" y="179704"/>
                </a:lnTo>
                <a:lnTo>
                  <a:pt x="673735" y="163829"/>
                </a:lnTo>
                <a:lnTo>
                  <a:pt x="691514" y="146050"/>
                </a:lnTo>
                <a:lnTo>
                  <a:pt x="700405" y="127634"/>
                </a:lnTo>
                <a:lnTo>
                  <a:pt x="701675" y="11747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97982" y="1652270"/>
            <a:ext cx="701675" cy="235584"/>
          </a:xfrm>
          <a:custGeom>
            <a:avLst/>
            <a:gdLst/>
            <a:ahLst/>
            <a:cxnLst/>
            <a:rect l="l" t="t" r="r" b="b"/>
            <a:pathLst>
              <a:path w="701675" h="235584">
                <a:moveTo>
                  <a:pt x="701675" y="117475"/>
                </a:moveTo>
                <a:lnTo>
                  <a:pt x="696595" y="137159"/>
                </a:lnTo>
                <a:lnTo>
                  <a:pt x="683895" y="154939"/>
                </a:lnTo>
                <a:lnTo>
                  <a:pt x="673735" y="163829"/>
                </a:lnTo>
                <a:lnTo>
                  <a:pt x="662305" y="172084"/>
                </a:lnTo>
                <a:lnTo>
                  <a:pt x="648970" y="179704"/>
                </a:lnTo>
                <a:lnTo>
                  <a:pt x="633730" y="187325"/>
                </a:lnTo>
                <a:lnTo>
                  <a:pt x="617220" y="194309"/>
                </a:lnTo>
                <a:lnTo>
                  <a:pt x="598805" y="201294"/>
                </a:lnTo>
                <a:lnTo>
                  <a:pt x="579120" y="207644"/>
                </a:lnTo>
                <a:lnTo>
                  <a:pt x="557530" y="212725"/>
                </a:lnTo>
                <a:lnTo>
                  <a:pt x="535305" y="217804"/>
                </a:lnTo>
                <a:lnTo>
                  <a:pt x="511810" y="222884"/>
                </a:lnTo>
                <a:lnTo>
                  <a:pt x="487045" y="226694"/>
                </a:lnTo>
                <a:lnTo>
                  <a:pt x="461645" y="229869"/>
                </a:lnTo>
                <a:lnTo>
                  <a:pt x="434975" y="232409"/>
                </a:lnTo>
                <a:lnTo>
                  <a:pt x="407670" y="234314"/>
                </a:lnTo>
                <a:lnTo>
                  <a:pt x="379095" y="235584"/>
                </a:lnTo>
                <a:lnTo>
                  <a:pt x="350520" y="235584"/>
                </a:lnTo>
                <a:lnTo>
                  <a:pt x="321945" y="235584"/>
                </a:lnTo>
                <a:lnTo>
                  <a:pt x="293370" y="234314"/>
                </a:lnTo>
                <a:lnTo>
                  <a:pt x="266064" y="232409"/>
                </a:lnTo>
                <a:lnTo>
                  <a:pt x="239395" y="229869"/>
                </a:lnTo>
                <a:lnTo>
                  <a:pt x="213995" y="226694"/>
                </a:lnTo>
                <a:lnTo>
                  <a:pt x="189230" y="222884"/>
                </a:lnTo>
                <a:lnTo>
                  <a:pt x="165735" y="217804"/>
                </a:lnTo>
                <a:lnTo>
                  <a:pt x="143510" y="212725"/>
                </a:lnTo>
                <a:lnTo>
                  <a:pt x="121920" y="207644"/>
                </a:lnTo>
                <a:lnTo>
                  <a:pt x="102235" y="201294"/>
                </a:lnTo>
                <a:lnTo>
                  <a:pt x="84455" y="194309"/>
                </a:lnTo>
                <a:lnTo>
                  <a:pt x="67310" y="187325"/>
                </a:lnTo>
                <a:lnTo>
                  <a:pt x="52070" y="179704"/>
                </a:lnTo>
                <a:lnTo>
                  <a:pt x="38735" y="172084"/>
                </a:lnTo>
                <a:lnTo>
                  <a:pt x="27305" y="163829"/>
                </a:lnTo>
                <a:lnTo>
                  <a:pt x="17780" y="154939"/>
                </a:lnTo>
                <a:lnTo>
                  <a:pt x="10160" y="146050"/>
                </a:lnTo>
                <a:lnTo>
                  <a:pt x="635" y="127634"/>
                </a:lnTo>
                <a:lnTo>
                  <a:pt x="0" y="117475"/>
                </a:lnTo>
                <a:lnTo>
                  <a:pt x="635" y="107950"/>
                </a:lnTo>
                <a:lnTo>
                  <a:pt x="10160" y="89534"/>
                </a:lnTo>
                <a:lnTo>
                  <a:pt x="17780" y="80644"/>
                </a:lnTo>
                <a:lnTo>
                  <a:pt x="27305" y="71754"/>
                </a:lnTo>
                <a:lnTo>
                  <a:pt x="38735" y="63500"/>
                </a:lnTo>
                <a:lnTo>
                  <a:pt x="52070" y="55244"/>
                </a:lnTo>
                <a:lnTo>
                  <a:pt x="67310" y="48259"/>
                </a:lnTo>
                <a:lnTo>
                  <a:pt x="84455" y="40639"/>
                </a:lnTo>
                <a:lnTo>
                  <a:pt x="102235" y="34289"/>
                </a:lnTo>
                <a:lnTo>
                  <a:pt x="121920" y="27939"/>
                </a:lnTo>
                <a:lnTo>
                  <a:pt x="143510" y="22225"/>
                </a:lnTo>
                <a:lnTo>
                  <a:pt x="165735" y="17144"/>
                </a:lnTo>
                <a:lnTo>
                  <a:pt x="189230" y="12700"/>
                </a:lnTo>
                <a:lnTo>
                  <a:pt x="213995" y="8889"/>
                </a:lnTo>
                <a:lnTo>
                  <a:pt x="239395" y="5714"/>
                </a:lnTo>
                <a:lnTo>
                  <a:pt x="266064" y="3175"/>
                </a:lnTo>
                <a:lnTo>
                  <a:pt x="293370" y="1269"/>
                </a:lnTo>
                <a:lnTo>
                  <a:pt x="321945" y="0"/>
                </a:lnTo>
                <a:lnTo>
                  <a:pt x="350520" y="0"/>
                </a:lnTo>
                <a:lnTo>
                  <a:pt x="379095" y="0"/>
                </a:lnTo>
                <a:lnTo>
                  <a:pt x="407670" y="1269"/>
                </a:lnTo>
                <a:lnTo>
                  <a:pt x="434975" y="3175"/>
                </a:lnTo>
                <a:lnTo>
                  <a:pt x="461645" y="5714"/>
                </a:lnTo>
                <a:lnTo>
                  <a:pt x="487045" y="8889"/>
                </a:lnTo>
                <a:lnTo>
                  <a:pt x="511810" y="12700"/>
                </a:lnTo>
                <a:lnTo>
                  <a:pt x="535305" y="17144"/>
                </a:lnTo>
                <a:lnTo>
                  <a:pt x="557530" y="22225"/>
                </a:lnTo>
                <a:lnTo>
                  <a:pt x="579120" y="27939"/>
                </a:lnTo>
                <a:lnTo>
                  <a:pt x="598805" y="34289"/>
                </a:lnTo>
                <a:lnTo>
                  <a:pt x="617220" y="40639"/>
                </a:lnTo>
                <a:lnTo>
                  <a:pt x="633730" y="48259"/>
                </a:lnTo>
                <a:lnTo>
                  <a:pt x="648970" y="55244"/>
                </a:lnTo>
                <a:lnTo>
                  <a:pt x="662305" y="63500"/>
                </a:lnTo>
                <a:lnTo>
                  <a:pt x="673735" y="71754"/>
                </a:lnTo>
                <a:lnTo>
                  <a:pt x="683895" y="80644"/>
                </a:lnTo>
                <a:lnTo>
                  <a:pt x="691514" y="89534"/>
                </a:lnTo>
                <a:lnTo>
                  <a:pt x="696595" y="98425"/>
                </a:lnTo>
                <a:lnTo>
                  <a:pt x="700405" y="107950"/>
                </a:lnTo>
                <a:lnTo>
                  <a:pt x="701675" y="117475"/>
                </a:lnTo>
                <a:close/>
              </a:path>
            </a:pathLst>
          </a:custGeom>
          <a:ln w="429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7982" y="1605280"/>
            <a:ext cx="705485" cy="170814"/>
          </a:xfrm>
          <a:custGeom>
            <a:avLst/>
            <a:gdLst/>
            <a:ahLst/>
            <a:cxnLst/>
            <a:rect l="l" t="t" r="r" b="b"/>
            <a:pathLst>
              <a:path w="705485" h="170814">
                <a:moveTo>
                  <a:pt x="0" y="170814"/>
                </a:moveTo>
                <a:lnTo>
                  <a:pt x="705485" y="170814"/>
                </a:lnTo>
                <a:lnTo>
                  <a:pt x="705485" y="0"/>
                </a:lnTo>
                <a:lnTo>
                  <a:pt x="0" y="0"/>
                </a:lnTo>
                <a:lnTo>
                  <a:pt x="0" y="17081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7982" y="1482089"/>
            <a:ext cx="701675" cy="234950"/>
          </a:xfrm>
          <a:custGeom>
            <a:avLst/>
            <a:gdLst/>
            <a:ahLst/>
            <a:cxnLst/>
            <a:rect l="l" t="t" r="r" b="b"/>
            <a:pathLst>
              <a:path w="701675" h="234950">
                <a:moveTo>
                  <a:pt x="701675" y="117475"/>
                </a:moveTo>
                <a:lnTo>
                  <a:pt x="700405" y="107314"/>
                </a:lnTo>
                <a:lnTo>
                  <a:pt x="696595" y="98425"/>
                </a:lnTo>
                <a:lnTo>
                  <a:pt x="673735" y="71755"/>
                </a:lnTo>
                <a:lnTo>
                  <a:pt x="648970" y="55245"/>
                </a:lnTo>
                <a:lnTo>
                  <a:pt x="617220" y="40639"/>
                </a:lnTo>
                <a:lnTo>
                  <a:pt x="579120" y="27939"/>
                </a:lnTo>
                <a:lnTo>
                  <a:pt x="535305" y="17145"/>
                </a:lnTo>
                <a:lnTo>
                  <a:pt x="511810" y="12700"/>
                </a:lnTo>
                <a:lnTo>
                  <a:pt x="487045" y="8889"/>
                </a:lnTo>
                <a:lnTo>
                  <a:pt x="461645" y="5714"/>
                </a:lnTo>
                <a:lnTo>
                  <a:pt x="434975" y="3175"/>
                </a:lnTo>
                <a:lnTo>
                  <a:pt x="407670" y="1270"/>
                </a:lnTo>
                <a:lnTo>
                  <a:pt x="379095" y="0"/>
                </a:lnTo>
                <a:lnTo>
                  <a:pt x="321945" y="0"/>
                </a:lnTo>
                <a:lnTo>
                  <a:pt x="293370" y="1270"/>
                </a:lnTo>
                <a:lnTo>
                  <a:pt x="266064" y="3175"/>
                </a:lnTo>
                <a:lnTo>
                  <a:pt x="239395" y="5714"/>
                </a:lnTo>
                <a:lnTo>
                  <a:pt x="213995" y="8889"/>
                </a:lnTo>
                <a:lnTo>
                  <a:pt x="189230" y="12700"/>
                </a:lnTo>
                <a:lnTo>
                  <a:pt x="165735" y="17145"/>
                </a:lnTo>
                <a:lnTo>
                  <a:pt x="121920" y="27939"/>
                </a:lnTo>
                <a:lnTo>
                  <a:pt x="84455" y="40639"/>
                </a:lnTo>
                <a:lnTo>
                  <a:pt x="52070" y="55245"/>
                </a:lnTo>
                <a:lnTo>
                  <a:pt x="27305" y="71755"/>
                </a:lnTo>
                <a:lnTo>
                  <a:pt x="10160" y="88900"/>
                </a:lnTo>
                <a:lnTo>
                  <a:pt x="0" y="117475"/>
                </a:lnTo>
                <a:lnTo>
                  <a:pt x="635" y="127000"/>
                </a:lnTo>
                <a:lnTo>
                  <a:pt x="17780" y="154305"/>
                </a:lnTo>
                <a:lnTo>
                  <a:pt x="38735" y="171450"/>
                </a:lnTo>
                <a:lnTo>
                  <a:pt x="67310" y="186689"/>
                </a:lnTo>
                <a:lnTo>
                  <a:pt x="102235" y="200025"/>
                </a:lnTo>
                <a:lnTo>
                  <a:pt x="143510" y="212089"/>
                </a:lnTo>
                <a:lnTo>
                  <a:pt x="189230" y="221614"/>
                </a:lnTo>
                <a:lnTo>
                  <a:pt x="213995" y="225425"/>
                </a:lnTo>
                <a:lnTo>
                  <a:pt x="239395" y="228600"/>
                </a:lnTo>
                <a:lnTo>
                  <a:pt x="266064" y="231139"/>
                </a:lnTo>
                <a:lnTo>
                  <a:pt x="293370" y="233045"/>
                </a:lnTo>
                <a:lnTo>
                  <a:pt x="321945" y="234314"/>
                </a:lnTo>
                <a:lnTo>
                  <a:pt x="350520" y="234950"/>
                </a:lnTo>
                <a:lnTo>
                  <a:pt x="379095" y="234314"/>
                </a:lnTo>
                <a:lnTo>
                  <a:pt x="407670" y="233045"/>
                </a:lnTo>
                <a:lnTo>
                  <a:pt x="434975" y="231139"/>
                </a:lnTo>
                <a:lnTo>
                  <a:pt x="461645" y="228600"/>
                </a:lnTo>
                <a:lnTo>
                  <a:pt x="487045" y="225425"/>
                </a:lnTo>
                <a:lnTo>
                  <a:pt x="511810" y="221614"/>
                </a:lnTo>
                <a:lnTo>
                  <a:pt x="535305" y="217170"/>
                </a:lnTo>
                <a:lnTo>
                  <a:pt x="579120" y="206375"/>
                </a:lnTo>
                <a:lnTo>
                  <a:pt x="617220" y="193675"/>
                </a:lnTo>
                <a:lnTo>
                  <a:pt x="648970" y="179070"/>
                </a:lnTo>
                <a:lnTo>
                  <a:pt x="673735" y="163195"/>
                </a:lnTo>
                <a:lnTo>
                  <a:pt x="691514" y="145414"/>
                </a:lnTo>
                <a:lnTo>
                  <a:pt x="700405" y="127000"/>
                </a:lnTo>
                <a:lnTo>
                  <a:pt x="701675" y="117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97982" y="1482089"/>
            <a:ext cx="701675" cy="234950"/>
          </a:xfrm>
          <a:custGeom>
            <a:avLst/>
            <a:gdLst/>
            <a:ahLst/>
            <a:cxnLst/>
            <a:rect l="l" t="t" r="r" b="b"/>
            <a:pathLst>
              <a:path w="701675" h="234950">
                <a:moveTo>
                  <a:pt x="701675" y="117475"/>
                </a:moveTo>
                <a:lnTo>
                  <a:pt x="691514" y="145414"/>
                </a:lnTo>
                <a:lnTo>
                  <a:pt x="673735" y="163195"/>
                </a:lnTo>
                <a:lnTo>
                  <a:pt x="648970" y="179070"/>
                </a:lnTo>
                <a:lnTo>
                  <a:pt x="617220" y="193675"/>
                </a:lnTo>
                <a:lnTo>
                  <a:pt x="579120" y="206375"/>
                </a:lnTo>
                <a:lnTo>
                  <a:pt x="535305" y="217170"/>
                </a:lnTo>
                <a:lnTo>
                  <a:pt x="511810" y="221614"/>
                </a:lnTo>
                <a:lnTo>
                  <a:pt x="487045" y="225425"/>
                </a:lnTo>
                <a:lnTo>
                  <a:pt x="461645" y="228600"/>
                </a:lnTo>
                <a:lnTo>
                  <a:pt x="434975" y="231139"/>
                </a:lnTo>
                <a:lnTo>
                  <a:pt x="407670" y="233045"/>
                </a:lnTo>
                <a:lnTo>
                  <a:pt x="379095" y="234314"/>
                </a:lnTo>
                <a:lnTo>
                  <a:pt x="350520" y="234950"/>
                </a:lnTo>
                <a:lnTo>
                  <a:pt x="321945" y="234314"/>
                </a:lnTo>
                <a:lnTo>
                  <a:pt x="293370" y="233045"/>
                </a:lnTo>
                <a:lnTo>
                  <a:pt x="266064" y="231139"/>
                </a:lnTo>
                <a:lnTo>
                  <a:pt x="239395" y="228600"/>
                </a:lnTo>
                <a:lnTo>
                  <a:pt x="213995" y="225425"/>
                </a:lnTo>
                <a:lnTo>
                  <a:pt x="189230" y="221614"/>
                </a:lnTo>
                <a:lnTo>
                  <a:pt x="165735" y="217170"/>
                </a:lnTo>
                <a:lnTo>
                  <a:pt x="121920" y="206375"/>
                </a:lnTo>
                <a:lnTo>
                  <a:pt x="84455" y="193675"/>
                </a:lnTo>
                <a:lnTo>
                  <a:pt x="52070" y="179070"/>
                </a:lnTo>
                <a:lnTo>
                  <a:pt x="27305" y="163195"/>
                </a:lnTo>
                <a:lnTo>
                  <a:pt x="10160" y="145414"/>
                </a:lnTo>
                <a:lnTo>
                  <a:pt x="0" y="117475"/>
                </a:lnTo>
                <a:lnTo>
                  <a:pt x="635" y="107314"/>
                </a:lnTo>
                <a:lnTo>
                  <a:pt x="17780" y="80010"/>
                </a:lnTo>
                <a:lnTo>
                  <a:pt x="38735" y="63500"/>
                </a:lnTo>
                <a:lnTo>
                  <a:pt x="67310" y="47625"/>
                </a:lnTo>
                <a:lnTo>
                  <a:pt x="102235" y="34289"/>
                </a:lnTo>
                <a:lnTo>
                  <a:pt x="143510" y="22225"/>
                </a:lnTo>
                <a:lnTo>
                  <a:pt x="189230" y="12700"/>
                </a:lnTo>
                <a:lnTo>
                  <a:pt x="213995" y="8889"/>
                </a:lnTo>
                <a:lnTo>
                  <a:pt x="239395" y="5714"/>
                </a:lnTo>
                <a:lnTo>
                  <a:pt x="266064" y="3175"/>
                </a:lnTo>
                <a:lnTo>
                  <a:pt x="293370" y="1270"/>
                </a:lnTo>
                <a:lnTo>
                  <a:pt x="321945" y="0"/>
                </a:lnTo>
                <a:lnTo>
                  <a:pt x="350520" y="0"/>
                </a:lnTo>
                <a:lnTo>
                  <a:pt x="379095" y="0"/>
                </a:lnTo>
                <a:lnTo>
                  <a:pt x="407670" y="1270"/>
                </a:lnTo>
                <a:lnTo>
                  <a:pt x="434975" y="3175"/>
                </a:lnTo>
                <a:lnTo>
                  <a:pt x="461645" y="5714"/>
                </a:lnTo>
                <a:lnTo>
                  <a:pt x="487045" y="8889"/>
                </a:lnTo>
                <a:lnTo>
                  <a:pt x="511810" y="12700"/>
                </a:lnTo>
                <a:lnTo>
                  <a:pt x="535305" y="17145"/>
                </a:lnTo>
                <a:lnTo>
                  <a:pt x="557530" y="22225"/>
                </a:lnTo>
                <a:lnTo>
                  <a:pt x="579120" y="27939"/>
                </a:lnTo>
                <a:lnTo>
                  <a:pt x="598805" y="34289"/>
                </a:lnTo>
                <a:lnTo>
                  <a:pt x="617220" y="40639"/>
                </a:lnTo>
                <a:lnTo>
                  <a:pt x="633730" y="47625"/>
                </a:lnTo>
                <a:lnTo>
                  <a:pt x="648970" y="55245"/>
                </a:lnTo>
                <a:lnTo>
                  <a:pt x="662305" y="63500"/>
                </a:lnTo>
                <a:lnTo>
                  <a:pt x="673735" y="71755"/>
                </a:lnTo>
                <a:lnTo>
                  <a:pt x="683895" y="80010"/>
                </a:lnTo>
                <a:lnTo>
                  <a:pt x="691514" y="88900"/>
                </a:lnTo>
                <a:lnTo>
                  <a:pt x="696595" y="98425"/>
                </a:lnTo>
                <a:lnTo>
                  <a:pt x="700405" y="107314"/>
                </a:lnTo>
                <a:lnTo>
                  <a:pt x="701675" y="117475"/>
                </a:lnTo>
                <a:close/>
              </a:path>
            </a:pathLst>
          </a:custGeom>
          <a:ln w="429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59932" y="1515745"/>
            <a:ext cx="231775" cy="76200"/>
          </a:xfrm>
          <a:custGeom>
            <a:avLst/>
            <a:gdLst/>
            <a:ahLst/>
            <a:cxnLst/>
            <a:rect l="l" t="t" r="r" b="b"/>
            <a:pathLst>
              <a:path w="231775" h="76200">
                <a:moveTo>
                  <a:pt x="0" y="59054"/>
                </a:moveTo>
                <a:lnTo>
                  <a:pt x="50800" y="76200"/>
                </a:lnTo>
                <a:lnTo>
                  <a:pt x="175895" y="25400"/>
                </a:lnTo>
                <a:lnTo>
                  <a:pt x="231775" y="41909"/>
                </a:lnTo>
                <a:lnTo>
                  <a:pt x="201295" y="0"/>
                </a:lnTo>
                <a:lnTo>
                  <a:pt x="55245" y="0"/>
                </a:lnTo>
                <a:lnTo>
                  <a:pt x="115570" y="12700"/>
                </a:lnTo>
                <a:lnTo>
                  <a:pt x="0" y="59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59932" y="1515745"/>
            <a:ext cx="231775" cy="76200"/>
          </a:xfrm>
          <a:custGeom>
            <a:avLst/>
            <a:gdLst/>
            <a:ahLst/>
            <a:cxnLst/>
            <a:rect l="l" t="t" r="r" b="b"/>
            <a:pathLst>
              <a:path w="231775" h="76200">
                <a:moveTo>
                  <a:pt x="0" y="59054"/>
                </a:moveTo>
                <a:lnTo>
                  <a:pt x="50800" y="76200"/>
                </a:lnTo>
                <a:lnTo>
                  <a:pt x="175895" y="25400"/>
                </a:lnTo>
                <a:lnTo>
                  <a:pt x="231775" y="41909"/>
                </a:lnTo>
                <a:lnTo>
                  <a:pt x="201295" y="0"/>
                </a:lnTo>
                <a:lnTo>
                  <a:pt x="55245" y="0"/>
                </a:lnTo>
                <a:lnTo>
                  <a:pt x="115570" y="12700"/>
                </a:lnTo>
                <a:lnTo>
                  <a:pt x="0" y="59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05931" y="1605280"/>
            <a:ext cx="232410" cy="80645"/>
          </a:xfrm>
          <a:custGeom>
            <a:avLst/>
            <a:gdLst/>
            <a:ahLst/>
            <a:cxnLst/>
            <a:rect l="l" t="t" r="r" b="b"/>
            <a:pathLst>
              <a:path w="232410" h="80645">
                <a:moveTo>
                  <a:pt x="29845" y="80645"/>
                </a:moveTo>
                <a:lnTo>
                  <a:pt x="180339" y="80645"/>
                </a:lnTo>
                <a:lnTo>
                  <a:pt x="116205" y="63500"/>
                </a:lnTo>
                <a:lnTo>
                  <a:pt x="232410" y="16510"/>
                </a:lnTo>
                <a:lnTo>
                  <a:pt x="180339" y="0"/>
                </a:lnTo>
                <a:lnTo>
                  <a:pt x="59689" y="50800"/>
                </a:lnTo>
                <a:lnTo>
                  <a:pt x="0" y="33655"/>
                </a:lnTo>
                <a:lnTo>
                  <a:pt x="29845" y="80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05931" y="1605280"/>
            <a:ext cx="232410" cy="80645"/>
          </a:xfrm>
          <a:custGeom>
            <a:avLst/>
            <a:gdLst/>
            <a:ahLst/>
            <a:cxnLst/>
            <a:rect l="l" t="t" r="r" b="b"/>
            <a:pathLst>
              <a:path w="232410" h="80645">
                <a:moveTo>
                  <a:pt x="29845" y="80645"/>
                </a:moveTo>
                <a:lnTo>
                  <a:pt x="180339" y="80645"/>
                </a:lnTo>
                <a:lnTo>
                  <a:pt x="116205" y="63500"/>
                </a:lnTo>
                <a:lnTo>
                  <a:pt x="232410" y="16510"/>
                </a:lnTo>
                <a:lnTo>
                  <a:pt x="180339" y="0"/>
                </a:lnTo>
                <a:lnTo>
                  <a:pt x="59689" y="50800"/>
                </a:lnTo>
                <a:lnTo>
                  <a:pt x="0" y="33655"/>
                </a:lnTo>
                <a:lnTo>
                  <a:pt x="29845" y="806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18631" y="1511935"/>
            <a:ext cx="232410" cy="76200"/>
          </a:xfrm>
          <a:custGeom>
            <a:avLst/>
            <a:gdLst/>
            <a:ahLst/>
            <a:cxnLst/>
            <a:rect l="l" t="t" r="r" b="b"/>
            <a:pathLst>
              <a:path w="232410" h="76200">
                <a:moveTo>
                  <a:pt x="116205" y="63500"/>
                </a:moveTo>
                <a:lnTo>
                  <a:pt x="55880" y="76200"/>
                </a:lnTo>
                <a:lnTo>
                  <a:pt x="201930" y="76200"/>
                </a:lnTo>
                <a:lnTo>
                  <a:pt x="232410" y="33654"/>
                </a:lnTo>
                <a:lnTo>
                  <a:pt x="175895" y="46354"/>
                </a:lnTo>
                <a:lnTo>
                  <a:pt x="51435" y="0"/>
                </a:lnTo>
                <a:lnTo>
                  <a:pt x="0" y="16510"/>
                </a:lnTo>
                <a:lnTo>
                  <a:pt x="116205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8631" y="1511935"/>
            <a:ext cx="232410" cy="76200"/>
          </a:xfrm>
          <a:custGeom>
            <a:avLst/>
            <a:gdLst/>
            <a:ahLst/>
            <a:cxnLst/>
            <a:rect l="l" t="t" r="r" b="b"/>
            <a:pathLst>
              <a:path w="232410" h="76200">
                <a:moveTo>
                  <a:pt x="116205" y="63500"/>
                </a:moveTo>
                <a:lnTo>
                  <a:pt x="55880" y="76200"/>
                </a:lnTo>
                <a:lnTo>
                  <a:pt x="201930" y="76200"/>
                </a:lnTo>
                <a:lnTo>
                  <a:pt x="232410" y="33654"/>
                </a:lnTo>
                <a:lnTo>
                  <a:pt x="175895" y="46354"/>
                </a:lnTo>
                <a:lnTo>
                  <a:pt x="51435" y="0"/>
                </a:lnTo>
                <a:lnTo>
                  <a:pt x="0" y="16510"/>
                </a:lnTo>
                <a:lnTo>
                  <a:pt x="116205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51043" y="1613536"/>
            <a:ext cx="231775" cy="76835"/>
          </a:xfrm>
          <a:custGeom>
            <a:avLst/>
            <a:gdLst/>
            <a:ahLst/>
            <a:cxnLst/>
            <a:rect l="l" t="t" r="r" b="b"/>
            <a:pathLst>
              <a:path w="231775" h="76835">
                <a:moveTo>
                  <a:pt x="115570" y="12700"/>
                </a:moveTo>
                <a:lnTo>
                  <a:pt x="179704" y="0"/>
                </a:lnTo>
                <a:lnTo>
                  <a:pt x="29210" y="0"/>
                </a:lnTo>
                <a:lnTo>
                  <a:pt x="0" y="42544"/>
                </a:lnTo>
                <a:lnTo>
                  <a:pt x="59689" y="25400"/>
                </a:lnTo>
                <a:lnTo>
                  <a:pt x="179704" y="76835"/>
                </a:lnTo>
                <a:lnTo>
                  <a:pt x="231775" y="59689"/>
                </a:lnTo>
                <a:lnTo>
                  <a:pt x="1155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51043" y="1613536"/>
            <a:ext cx="231775" cy="76835"/>
          </a:xfrm>
          <a:custGeom>
            <a:avLst/>
            <a:gdLst/>
            <a:ahLst/>
            <a:cxnLst/>
            <a:rect l="l" t="t" r="r" b="b"/>
            <a:pathLst>
              <a:path w="231775" h="76835">
                <a:moveTo>
                  <a:pt x="115570" y="12700"/>
                </a:moveTo>
                <a:lnTo>
                  <a:pt x="179704" y="0"/>
                </a:lnTo>
                <a:lnTo>
                  <a:pt x="29210" y="0"/>
                </a:lnTo>
                <a:lnTo>
                  <a:pt x="0" y="42544"/>
                </a:lnTo>
                <a:lnTo>
                  <a:pt x="59689" y="25400"/>
                </a:lnTo>
                <a:lnTo>
                  <a:pt x="179704" y="76835"/>
                </a:lnTo>
                <a:lnTo>
                  <a:pt x="231775" y="59689"/>
                </a:lnTo>
                <a:lnTo>
                  <a:pt x="1155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64377" y="1520189"/>
            <a:ext cx="231775" cy="76200"/>
          </a:xfrm>
          <a:custGeom>
            <a:avLst/>
            <a:gdLst/>
            <a:ahLst/>
            <a:cxnLst/>
            <a:rect l="l" t="t" r="r" b="b"/>
            <a:pathLst>
              <a:path w="231775" h="76200">
                <a:moveTo>
                  <a:pt x="0" y="59055"/>
                </a:moveTo>
                <a:lnTo>
                  <a:pt x="50800" y="76200"/>
                </a:lnTo>
                <a:lnTo>
                  <a:pt x="175894" y="25400"/>
                </a:lnTo>
                <a:lnTo>
                  <a:pt x="231775" y="41910"/>
                </a:lnTo>
                <a:lnTo>
                  <a:pt x="201294" y="0"/>
                </a:lnTo>
                <a:lnTo>
                  <a:pt x="55244" y="0"/>
                </a:lnTo>
                <a:lnTo>
                  <a:pt x="115569" y="12700"/>
                </a:lnTo>
                <a:lnTo>
                  <a:pt x="0" y="5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64377" y="1520189"/>
            <a:ext cx="231775" cy="76200"/>
          </a:xfrm>
          <a:custGeom>
            <a:avLst/>
            <a:gdLst/>
            <a:ahLst/>
            <a:cxnLst/>
            <a:rect l="l" t="t" r="r" b="b"/>
            <a:pathLst>
              <a:path w="231775" h="76200">
                <a:moveTo>
                  <a:pt x="0" y="59055"/>
                </a:moveTo>
                <a:lnTo>
                  <a:pt x="50800" y="76200"/>
                </a:lnTo>
                <a:lnTo>
                  <a:pt x="175894" y="25400"/>
                </a:lnTo>
                <a:lnTo>
                  <a:pt x="231775" y="41910"/>
                </a:lnTo>
                <a:lnTo>
                  <a:pt x="201294" y="0"/>
                </a:lnTo>
                <a:lnTo>
                  <a:pt x="55244" y="0"/>
                </a:lnTo>
                <a:lnTo>
                  <a:pt x="115569" y="12700"/>
                </a:lnTo>
                <a:lnTo>
                  <a:pt x="0" y="59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10376" y="1609726"/>
            <a:ext cx="232410" cy="80645"/>
          </a:xfrm>
          <a:custGeom>
            <a:avLst/>
            <a:gdLst/>
            <a:ahLst/>
            <a:cxnLst/>
            <a:rect l="l" t="t" r="r" b="b"/>
            <a:pathLst>
              <a:path w="232410" h="80645">
                <a:moveTo>
                  <a:pt x="29844" y="80645"/>
                </a:moveTo>
                <a:lnTo>
                  <a:pt x="180339" y="80645"/>
                </a:lnTo>
                <a:lnTo>
                  <a:pt x="116204" y="63500"/>
                </a:lnTo>
                <a:lnTo>
                  <a:pt x="232410" y="16510"/>
                </a:lnTo>
                <a:lnTo>
                  <a:pt x="180339" y="0"/>
                </a:lnTo>
                <a:lnTo>
                  <a:pt x="59689" y="50800"/>
                </a:lnTo>
                <a:lnTo>
                  <a:pt x="0" y="33654"/>
                </a:lnTo>
                <a:lnTo>
                  <a:pt x="29844" y="80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10376" y="1609726"/>
            <a:ext cx="232410" cy="80645"/>
          </a:xfrm>
          <a:custGeom>
            <a:avLst/>
            <a:gdLst/>
            <a:ahLst/>
            <a:cxnLst/>
            <a:rect l="l" t="t" r="r" b="b"/>
            <a:pathLst>
              <a:path w="232410" h="80645">
                <a:moveTo>
                  <a:pt x="29844" y="80645"/>
                </a:moveTo>
                <a:lnTo>
                  <a:pt x="180339" y="80645"/>
                </a:lnTo>
                <a:lnTo>
                  <a:pt x="116204" y="63500"/>
                </a:lnTo>
                <a:lnTo>
                  <a:pt x="232410" y="16510"/>
                </a:lnTo>
                <a:lnTo>
                  <a:pt x="180339" y="0"/>
                </a:lnTo>
                <a:lnTo>
                  <a:pt x="59689" y="50800"/>
                </a:lnTo>
                <a:lnTo>
                  <a:pt x="0" y="33654"/>
                </a:lnTo>
                <a:lnTo>
                  <a:pt x="29844" y="80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23076" y="1515745"/>
            <a:ext cx="232410" cy="76200"/>
          </a:xfrm>
          <a:custGeom>
            <a:avLst/>
            <a:gdLst/>
            <a:ahLst/>
            <a:cxnLst/>
            <a:rect l="l" t="t" r="r" b="b"/>
            <a:pathLst>
              <a:path w="232410" h="76200">
                <a:moveTo>
                  <a:pt x="116204" y="63500"/>
                </a:moveTo>
                <a:lnTo>
                  <a:pt x="55879" y="76200"/>
                </a:lnTo>
                <a:lnTo>
                  <a:pt x="201929" y="76200"/>
                </a:lnTo>
                <a:lnTo>
                  <a:pt x="232410" y="33654"/>
                </a:lnTo>
                <a:lnTo>
                  <a:pt x="175894" y="46354"/>
                </a:lnTo>
                <a:lnTo>
                  <a:pt x="51435" y="0"/>
                </a:lnTo>
                <a:lnTo>
                  <a:pt x="0" y="16509"/>
                </a:lnTo>
                <a:lnTo>
                  <a:pt x="116204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23076" y="1515745"/>
            <a:ext cx="232410" cy="76200"/>
          </a:xfrm>
          <a:custGeom>
            <a:avLst/>
            <a:gdLst/>
            <a:ahLst/>
            <a:cxnLst/>
            <a:rect l="l" t="t" r="r" b="b"/>
            <a:pathLst>
              <a:path w="232410" h="76200">
                <a:moveTo>
                  <a:pt x="116204" y="63500"/>
                </a:moveTo>
                <a:lnTo>
                  <a:pt x="55879" y="76200"/>
                </a:lnTo>
                <a:lnTo>
                  <a:pt x="201929" y="76200"/>
                </a:lnTo>
                <a:lnTo>
                  <a:pt x="232410" y="33654"/>
                </a:lnTo>
                <a:lnTo>
                  <a:pt x="175894" y="46354"/>
                </a:lnTo>
                <a:lnTo>
                  <a:pt x="51435" y="0"/>
                </a:lnTo>
                <a:lnTo>
                  <a:pt x="0" y="16509"/>
                </a:lnTo>
                <a:lnTo>
                  <a:pt x="116204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55488" y="1617980"/>
            <a:ext cx="231775" cy="76835"/>
          </a:xfrm>
          <a:custGeom>
            <a:avLst/>
            <a:gdLst/>
            <a:ahLst/>
            <a:cxnLst/>
            <a:rect l="l" t="t" r="r" b="b"/>
            <a:pathLst>
              <a:path w="231775" h="76835">
                <a:moveTo>
                  <a:pt x="115569" y="12700"/>
                </a:moveTo>
                <a:lnTo>
                  <a:pt x="179704" y="0"/>
                </a:lnTo>
                <a:lnTo>
                  <a:pt x="29209" y="0"/>
                </a:lnTo>
                <a:lnTo>
                  <a:pt x="0" y="42545"/>
                </a:lnTo>
                <a:lnTo>
                  <a:pt x="59689" y="25400"/>
                </a:lnTo>
                <a:lnTo>
                  <a:pt x="179704" y="76835"/>
                </a:lnTo>
                <a:lnTo>
                  <a:pt x="231775" y="59690"/>
                </a:lnTo>
                <a:lnTo>
                  <a:pt x="115569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5488" y="1617980"/>
            <a:ext cx="231775" cy="76835"/>
          </a:xfrm>
          <a:custGeom>
            <a:avLst/>
            <a:gdLst/>
            <a:ahLst/>
            <a:cxnLst/>
            <a:rect l="l" t="t" r="r" b="b"/>
            <a:pathLst>
              <a:path w="231775" h="76835">
                <a:moveTo>
                  <a:pt x="115569" y="12700"/>
                </a:moveTo>
                <a:lnTo>
                  <a:pt x="179704" y="0"/>
                </a:lnTo>
                <a:lnTo>
                  <a:pt x="29209" y="0"/>
                </a:lnTo>
                <a:lnTo>
                  <a:pt x="0" y="42545"/>
                </a:lnTo>
                <a:lnTo>
                  <a:pt x="59689" y="25400"/>
                </a:lnTo>
                <a:lnTo>
                  <a:pt x="179704" y="76835"/>
                </a:lnTo>
                <a:lnTo>
                  <a:pt x="231775" y="59690"/>
                </a:lnTo>
                <a:lnTo>
                  <a:pt x="115569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97981" y="1600836"/>
            <a:ext cx="0" cy="170179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43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04101" y="1600836"/>
            <a:ext cx="0" cy="170179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4305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60676" y="4434840"/>
            <a:ext cx="582472" cy="0"/>
          </a:xfrm>
          <a:custGeom>
            <a:avLst/>
            <a:gdLst/>
            <a:ahLst/>
            <a:cxnLst/>
            <a:rect l="l" t="t" r="r" b="b"/>
            <a:pathLst>
              <a:path w="582472">
                <a:moveTo>
                  <a:pt x="0" y="0"/>
                </a:moveTo>
                <a:lnTo>
                  <a:pt x="582472" y="0"/>
                </a:lnTo>
              </a:path>
            </a:pathLst>
          </a:custGeom>
          <a:ln w="2108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60676" y="4434840"/>
            <a:ext cx="582472" cy="0"/>
          </a:xfrm>
          <a:custGeom>
            <a:avLst/>
            <a:gdLst/>
            <a:ahLst/>
            <a:cxnLst/>
            <a:rect l="l" t="t" r="r" b="b"/>
            <a:pathLst>
              <a:path w="582472">
                <a:moveTo>
                  <a:pt x="0" y="0"/>
                </a:moveTo>
                <a:lnTo>
                  <a:pt x="582472" y="0"/>
                </a:lnTo>
              </a:path>
            </a:pathLst>
          </a:custGeom>
          <a:ln w="2108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08276" y="443484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2108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43225" y="443484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2108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65857" y="4444822"/>
            <a:ext cx="152400" cy="152704"/>
          </a:xfrm>
          <a:custGeom>
            <a:avLst/>
            <a:gdLst/>
            <a:ahLst/>
            <a:cxnLst/>
            <a:rect l="l" t="t" r="r" b="b"/>
            <a:pathLst>
              <a:path w="152400" h="152704">
                <a:moveTo>
                  <a:pt x="0" y="152704"/>
                </a:moveTo>
                <a:lnTo>
                  <a:pt x="152400" y="152704"/>
                </a:lnTo>
                <a:lnTo>
                  <a:pt x="152400" y="0"/>
                </a:lnTo>
                <a:lnTo>
                  <a:pt x="0" y="0"/>
                </a:lnTo>
                <a:lnTo>
                  <a:pt x="0" y="15270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18257" y="4444822"/>
            <a:ext cx="124968" cy="152704"/>
          </a:xfrm>
          <a:custGeom>
            <a:avLst/>
            <a:gdLst/>
            <a:ahLst/>
            <a:cxnLst/>
            <a:rect l="l" t="t" r="r" b="b"/>
            <a:pathLst>
              <a:path w="124968" h="152704">
                <a:moveTo>
                  <a:pt x="0" y="152704"/>
                </a:moveTo>
                <a:lnTo>
                  <a:pt x="124968" y="152704"/>
                </a:lnTo>
                <a:lnTo>
                  <a:pt x="124968" y="0"/>
                </a:lnTo>
                <a:lnTo>
                  <a:pt x="0" y="0"/>
                </a:lnTo>
                <a:lnTo>
                  <a:pt x="0" y="15270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43225" y="4444822"/>
            <a:ext cx="152400" cy="152704"/>
          </a:xfrm>
          <a:custGeom>
            <a:avLst/>
            <a:gdLst/>
            <a:ahLst/>
            <a:cxnLst/>
            <a:rect l="l" t="t" r="r" b="b"/>
            <a:pathLst>
              <a:path w="152400" h="152704">
                <a:moveTo>
                  <a:pt x="0" y="152704"/>
                </a:moveTo>
                <a:lnTo>
                  <a:pt x="152400" y="152704"/>
                </a:lnTo>
                <a:lnTo>
                  <a:pt x="152400" y="0"/>
                </a:lnTo>
                <a:lnTo>
                  <a:pt x="0" y="0"/>
                </a:lnTo>
                <a:lnTo>
                  <a:pt x="0" y="152704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84476" y="5158358"/>
            <a:ext cx="381304" cy="0"/>
          </a:xfrm>
          <a:custGeom>
            <a:avLst/>
            <a:gdLst/>
            <a:ahLst/>
            <a:cxnLst/>
            <a:rect l="l" t="t" r="r" b="b"/>
            <a:pathLst>
              <a:path w="381304">
                <a:moveTo>
                  <a:pt x="0" y="0"/>
                </a:moveTo>
                <a:lnTo>
                  <a:pt x="381304" y="0"/>
                </a:lnTo>
              </a:path>
            </a:pathLst>
          </a:custGeom>
          <a:ln w="25654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90241" y="5158358"/>
            <a:ext cx="329184" cy="0"/>
          </a:xfrm>
          <a:custGeom>
            <a:avLst/>
            <a:gdLst/>
            <a:ahLst/>
            <a:cxnLst/>
            <a:rect l="l" t="t" r="r" b="b"/>
            <a:pathLst>
              <a:path w="329184">
                <a:moveTo>
                  <a:pt x="0" y="0"/>
                </a:moveTo>
                <a:lnTo>
                  <a:pt x="329184" y="0"/>
                </a:lnTo>
              </a:path>
            </a:pathLst>
          </a:custGeom>
          <a:ln w="25654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45182" y="5887721"/>
            <a:ext cx="725170" cy="244475"/>
          </a:xfrm>
          <a:custGeom>
            <a:avLst/>
            <a:gdLst/>
            <a:ahLst/>
            <a:cxnLst/>
            <a:rect l="l" t="t" r="r" b="b"/>
            <a:pathLst>
              <a:path w="725170" h="244475">
                <a:moveTo>
                  <a:pt x="725170" y="121919"/>
                </a:moveTo>
                <a:lnTo>
                  <a:pt x="714375" y="151129"/>
                </a:lnTo>
                <a:lnTo>
                  <a:pt x="696595" y="169544"/>
                </a:lnTo>
                <a:lnTo>
                  <a:pt x="670560" y="186054"/>
                </a:lnTo>
                <a:lnTo>
                  <a:pt x="637540" y="201294"/>
                </a:lnTo>
                <a:lnTo>
                  <a:pt x="598170" y="214629"/>
                </a:lnTo>
                <a:lnTo>
                  <a:pt x="553085" y="226059"/>
                </a:lnTo>
                <a:lnTo>
                  <a:pt x="528955" y="230504"/>
                </a:lnTo>
                <a:lnTo>
                  <a:pt x="503555" y="234314"/>
                </a:lnTo>
                <a:lnTo>
                  <a:pt x="476885" y="238124"/>
                </a:lnTo>
                <a:lnTo>
                  <a:pt x="449580" y="240664"/>
                </a:lnTo>
                <a:lnTo>
                  <a:pt x="421005" y="242569"/>
                </a:lnTo>
                <a:lnTo>
                  <a:pt x="391795" y="243839"/>
                </a:lnTo>
                <a:lnTo>
                  <a:pt x="362585" y="244474"/>
                </a:lnTo>
                <a:lnTo>
                  <a:pt x="332740" y="243839"/>
                </a:lnTo>
                <a:lnTo>
                  <a:pt x="303530" y="242569"/>
                </a:lnTo>
                <a:lnTo>
                  <a:pt x="274955" y="240664"/>
                </a:lnTo>
                <a:lnTo>
                  <a:pt x="247650" y="238124"/>
                </a:lnTo>
                <a:lnTo>
                  <a:pt x="220980" y="234314"/>
                </a:lnTo>
                <a:lnTo>
                  <a:pt x="195580" y="230504"/>
                </a:lnTo>
                <a:lnTo>
                  <a:pt x="171450" y="226059"/>
                </a:lnTo>
                <a:lnTo>
                  <a:pt x="147955" y="220344"/>
                </a:lnTo>
                <a:lnTo>
                  <a:pt x="106045" y="208279"/>
                </a:lnTo>
                <a:lnTo>
                  <a:pt x="69850" y="194309"/>
                </a:lnTo>
                <a:lnTo>
                  <a:pt x="40005" y="178434"/>
                </a:lnTo>
                <a:lnTo>
                  <a:pt x="18415" y="160654"/>
                </a:lnTo>
                <a:lnTo>
                  <a:pt x="635" y="132079"/>
                </a:lnTo>
                <a:lnTo>
                  <a:pt x="0" y="121919"/>
                </a:lnTo>
                <a:lnTo>
                  <a:pt x="635" y="111759"/>
                </a:lnTo>
                <a:lnTo>
                  <a:pt x="18415" y="83184"/>
                </a:lnTo>
                <a:lnTo>
                  <a:pt x="40005" y="66039"/>
                </a:lnTo>
                <a:lnTo>
                  <a:pt x="69850" y="49529"/>
                </a:lnTo>
                <a:lnTo>
                  <a:pt x="106045" y="35559"/>
                </a:lnTo>
                <a:lnTo>
                  <a:pt x="147955" y="23494"/>
                </a:lnTo>
                <a:lnTo>
                  <a:pt x="171450" y="17779"/>
                </a:lnTo>
                <a:lnTo>
                  <a:pt x="195580" y="13334"/>
                </a:lnTo>
                <a:lnTo>
                  <a:pt x="220980" y="9524"/>
                </a:lnTo>
                <a:lnTo>
                  <a:pt x="247650" y="5714"/>
                </a:lnTo>
                <a:lnTo>
                  <a:pt x="274955" y="3174"/>
                </a:lnTo>
                <a:lnTo>
                  <a:pt x="303530" y="1269"/>
                </a:lnTo>
                <a:lnTo>
                  <a:pt x="332740" y="0"/>
                </a:lnTo>
                <a:lnTo>
                  <a:pt x="362585" y="0"/>
                </a:lnTo>
                <a:lnTo>
                  <a:pt x="391795" y="0"/>
                </a:lnTo>
                <a:lnTo>
                  <a:pt x="421005" y="1269"/>
                </a:lnTo>
                <a:lnTo>
                  <a:pt x="449580" y="3174"/>
                </a:lnTo>
                <a:lnTo>
                  <a:pt x="476885" y="5714"/>
                </a:lnTo>
                <a:lnTo>
                  <a:pt x="503555" y="9524"/>
                </a:lnTo>
                <a:lnTo>
                  <a:pt x="528955" y="13334"/>
                </a:lnTo>
                <a:lnTo>
                  <a:pt x="553085" y="17779"/>
                </a:lnTo>
                <a:lnTo>
                  <a:pt x="576580" y="23494"/>
                </a:lnTo>
                <a:lnTo>
                  <a:pt x="598170" y="29209"/>
                </a:lnTo>
                <a:lnTo>
                  <a:pt x="618490" y="35559"/>
                </a:lnTo>
                <a:lnTo>
                  <a:pt x="637540" y="42544"/>
                </a:lnTo>
                <a:lnTo>
                  <a:pt x="654685" y="49529"/>
                </a:lnTo>
                <a:lnTo>
                  <a:pt x="670560" y="57784"/>
                </a:lnTo>
                <a:lnTo>
                  <a:pt x="684530" y="66039"/>
                </a:lnTo>
                <a:lnTo>
                  <a:pt x="696595" y="74294"/>
                </a:lnTo>
                <a:lnTo>
                  <a:pt x="706755" y="83184"/>
                </a:lnTo>
                <a:lnTo>
                  <a:pt x="714375" y="92709"/>
                </a:lnTo>
                <a:lnTo>
                  <a:pt x="720090" y="102234"/>
                </a:lnTo>
                <a:lnTo>
                  <a:pt x="723900" y="111759"/>
                </a:lnTo>
                <a:lnTo>
                  <a:pt x="725170" y="121919"/>
                </a:lnTo>
                <a:close/>
              </a:path>
            </a:pathLst>
          </a:custGeom>
          <a:ln w="444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45182" y="5711825"/>
            <a:ext cx="725170" cy="243204"/>
          </a:xfrm>
          <a:custGeom>
            <a:avLst/>
            <a:gdLst/>
            <a:ahLst/>
            <a:cxnLst/>
            <a:rect l="l" t="t" r="r" b="b"/>
            <a:pathLst>
              <a:path w="725170" h="243204">
                <a:moveTo>
                  <a:pt x="725170" y="121284"/>
                </a:moveTo>
                <a:lnTo>
                  <a:pt x="723900" y="111125"/>
                </a:lnTo>
                <a:lnTo>
                  <a:pt x="720090" y="101600"/>
                </a:lnTo>
                <a:lnTo>
                  <a:pt x="696595" y="74294"/>
                </a:lnTo>
                <a:lnTo>
                  <a:pt x="670560" y="57150"/>
                </a:lnTo>
                <a:lnTo>
                  <a:pt x="637540" y="41909"/>
                </a:lnTo>
                <a:lnTo>
                  <a:pt x="598170" y="29209"/>
                </a:lnTo>
                <a:lnTo>
                  <a:pt x="553085" y="17780"/>
                </a:lnTo>
                <a:lnTo>
                  <a:pt x="528955" y="13334"/>
                </a:lnTo>
                <a:lnTo>
                  <a:pt x="503555" y="9525"/>
                </a:lnTo>
                <a:lnTo>
                  <a:pt x="476885" y="5715"/>
                </a:lnTo>
                <a:lnTo>
                  <a:pt x="449580" y="3175"/>
                </a:lnTo>
                <a:lnTo>
                  <a:pt x="421005" y="1269"/>
                </a:lnTo>
                <a:lnTo>
                  <a:pt x="391795" y="0"/>
                </a:lnTo>
                <a:lnTo>
                  <a:pt x="332740" y="0"/>
                </a:lnTo>
                <a:lnTo>
                  <a:pt x="303530" y="1269"/>
                </a:lnTo>
                <a:lnTo>
                  <a:pt x="274955" y="3175"/>
                </a:lnTo>
                <a:lnTo>
                  <a:pt x="247650" y="5715"/>
                </a:lnTo>
                <a:lnTo>
                  <a:pt x="220980" y="9525"/>
                </a:lnTo>
                <a:lnTo>
                  <a:pt x="195580" y="13334"/>
                </a:lnTo>
                <a:lnTo>
                  <a:pt x="171450" y="17780"/>
                </a:lnTo>
                <a:lnTo>
                  <a:pt x="126365" y="29209"/>
                </a:lnTo>
                <a:lnTo>
                  <a:pt x="86995" y="41909"/>
                </a:lnTo>
                <a:lnTo>
                  <a:pt x="53975" y="57150"/>
                </a:lnTo>
                <a:lnTo>
                  <a:pt x="27940" y="74294"/>
                </a:lnTo>
                <a:lnTo>
                  <a:pt x="10160" y="92075"/>
                </a:lnTo>
                <a:lnTo>
                  <a:pt x="0" y="121284"/>
                </a:lnTo>
                <a:lnTo>
                  <a:pt x="635" y="131444"/>
                </a:lnTo>
                <a:lnTo>
                  <a:pt x="18415" y="160019"/>
                </a:lnTo>
                <a:lnTo>
                  <a:pt x="40005" y="177165"/>
                </a:lnTo>
                <a:lnTo>
                  <a:pt x="69850" y="193040"/>
                </a:lnTo>
                <a:lnTo>
                  <a:pt x="106045" y="207645"/>
                </a:lnTo>
                <a:lnTo>
                  <a:pt x="147955" y="219709"/>
                </a:lnTo>
                <a:lnTo>
                  <a:pt x="195580" y="229234"/>
                </a:lnTo>
                <a:lnTo>
                  <a:pt x="220980" y="233679"/>
                </a:lnTo>
                <a:lnTo>
                  <a:pt x="247650" y="236854"/>
                </a:lnTo>
                <a:lnTo>
                  <a:pt x="274955" y="239395"/>
                </a:lnTo>
                <a:lnTo>
                  <a:pt x="303530" y="241300"/>
                </a:lnTo>
                <a:lnTo>
                  <a:pt x="332740" y="242570"/>
                </a:lnTo>
                <a:lnTo>
                  <a:pt x="362585" y="243204"/>
                </a:lnTo>
                <a:lnTo>
                  <a:pt x="391795" y="242570"/>
                </a:lnTo>
                <a:lnTo>
                  <a:pt x="421005" y="241300"/>
                </a:lnTo>
                <a:lnTo>
                  <a:pt x="449580" y="239395"/>
                </a:lnTo>
                <a:lnTo>
                  <a:pt x="476885" y="236854"/>
                </a:lnTo>
                <a:lnTo>
                  <a:pt x="503555" y="233679"/>
                </a:lnTo>
                <a:lnTo>
                  <a:pt x="528955" y="229234"/>
                </a:lnTo>
                <a:lnTo>
                  <a:pt x="553085" y="224790"/>
                </a:lnTo>
                <a:lnTo>
                  <a:pt x="598170" y="213995"/>
                </a:lnTo>
                <a:lnTo>
                  <a:pt x="637540" y="200659"/>
                </a:lnTo>
                <a:lnTo>
                  <a:pt x="670560" y="185420"/>
                </a:lnTo>
                <a:lnTo>
                  <a:pt x="696595" y="168909"/>
                </a:lnTo>
                <a:lnTo>
                  <a:pt x="714375" y="150494"/>
                </a:lnTo>
                <a:lnTo>
                  <a:pt x="723900" y="131444"/>
                </a:lnTo>
                <a:lnTo>
                  <a:pt x="725170" y="12128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45182" y="5711825"/>
            <a:ext cx="725170" cy="243204"/>
          </a:xfrm>
          <a:custGeom>
            <a:avLst/>
            <a:gdLst/>
            <a:ahLst/>
            <a:cxnLst/>
            <a:rect l="l" t="t" r="r" b="b"/>
            <a:pathLst>
              <a:path w="725170" h="243204">
                <a:moveTo>
                  <a:pt x="725170" y="121284"/>
                </a:moveTo>
                <a:lnTo>
                  <a:pt x="714375" y="150494"/>
                </a:lnTo>
                <a:lnTo>
                  <a:pt x="696595" y="168909"/>
                </a:lnTo>
                <a:lnTo>
                  <a:pt x="670560" y="185420"/>
                </a:lnTo>
                <a:lnTo>
                  <a:pt x="637540" y="200659"/>
                </a:lnTo>
                <a:lnTo>
                  <a:pt x="598170" y="213995"/>
                </a:lnTo>
                <a:lnTo>
                  <a:pt x="553085" y="224790"/>
                </a:lnTo>
                <a:lnTo>
                  <a:pt x="528955" y="229234"/>
                </a:lnTo>
                <a:lnTo>
                  <a:pt x="503555" y="233679"/>
                </a:lnTo>
                <a:lnTo>
                  <a:pt x="476885" y="236854"/>
                </a:lnTo>
                <a:lnTo>
                  <a:pt x="449580" y="239395"/>
                </a:lnTo>
                <a:lnTo>
                  <a:pt x="421005" y="241300"/>
                </a:lnTo>
                <a:lnTo>
                  <a:pt x="391795" y="242570"/>
                </a:lnTo>
                <a:lnTo>
                  <a:pt x="362585" y="243204"/>
                </a:lnTo>
                <a:lnTo>
                  <a:pt x="332740" y="242570"/>
                </a:lnTo>
                <a:lnTo>
                  <a:pt x="303530" y="241300"/>
                </a:lnTo>
                <a:lnTo>
                  <a:pt x="274955" y="239395"/>
                </a:lnTo>
                <a:lnTo>
                  <a:pt x="247650" y="236854"/>
                </a:lnTo>
                <a:lnTo>
                  <a:pt x="220980" y="233679"/>
                </a:lnTo>
                <a:lnTo>
                  <a:pt x="195580" y="229234"/>
                </a:lnTo>
                <a:lnTo>
                  <a:pt x="171450" y="224790"/>
                </a:lnTo>
                <a:lnTo>
                  <a:pt x="126365" y="213995"/>
                </a:lnTo>
                <a:lnTo>
                  <a:pt x="86995" y="200659"/>
                </a:lnTo>
                <a:lnTo>
                  <a:pt x="53975" y="185420"/>
                </a:lnTo>
                <a:lnTo>
                  <a:pt x="27940" y="168909"/>
                </a:lnTo>
                <a:lnTo>
                  <a:pt x="10160" y="150494"/>
                </a:lnTo>
                <a:lnTo>
                  <a:pt x="0" y="121284"/>
                </a:lnTo>
                <a:lnTo>
                  <a:pt x="635" y="111125"/>
                </a:lnTo>
                <a:lnTo>
                  <a:pt x="18415" y="83184"/>
                </a:lnTo>
                <a:lnTo>
                  <a:pt x="40005" y="65405"/>
                </a:lnTo>
                <a:lnTo>
                  <a:pt x="69850" y="49530"/>
                </a:lnTo>
                <a:lnTo>
                  <a:pt x="106045" y="35559"/>
                </a:lnTo>
                <a:lnTo>
                  <a:pt x="147955" y="22859"/>
                </a:lnTo>
                <a:lnTo>
                  <a:pt x="195580" y="13334"/>
                </a:lnTo>
                <a:lnTo>
                  <a:pt x="220980" y="9525"/>
                </a:lnTo>
                <a:lnTo>
                  <a:pt x="247650" y="5715"/>
                </a:lnTo>
                <a:lnTo>
                  <a:pt x="274955" y="3175"/>
                </a:lnTo>
                <a:lnTo>
                  <a:pt x="303530" y="1269"/>
                </a:lnTo>
                <a:lnTo>
                  <a:pt x="332740" y="0"/>
                </a:lnTo>
                <a:lnTo>
                  <a:pt x="362585" y="0"/>
                </a:lnTo>
                <a:lnTo>
                  <a:pt x="391795" y="0"/>
                </a:lnTo>
                <a:lnTo>
                  <a:pt x="421005" y="1269"/>
                </a:lnTo>
                <a:lnTo>
                  <a:pt x="449580" y="3175"/>
                </a:lnTo>
                <a:lnTo>
                  <a:pt x="476885" y="5715"/>
                </a:lnTo>
                <a:lnTo>
                  <a:pt x="503555" y="9525"/>
                </a:lnTo>
                <a:lnTo>
                  <a:pt x="528955" y="13334"/>
                </a:lnTo>
                <a:lnTo>
                  <a:pt x="553085" y="17780"/>
                </a:lnTo>
                <a:lnTo>
                  <a:pt x="576580" y="22859"/>
                </a:lnTo>
                <a:lnTo>
                  <a:pt x="598170" y="29209"/>
                </a:lnTo>
                <a:lnTo>
                  <a:pt x="618490" y="35559"/>
                </a:lnTo>
                <a:lnTo>
                  <a:pt x="637540" y="41909"/>
                </a:lnTo>
                <a:lnTo>
                  <a:pt x="654685" y="49530"/>
                </a:lnTo>
                <a:lnTo>
                  <a:pt x="670560" y="57150"/>
                </a:lnTo>
                <a:lnTo>
                  <a:pt x="684530" y="65405"/>
                </a:lnTo>
                <a:lnTo>
                  <a:pt x="696595" y="74294"/>
                </a:lnTo>
                <a:lnTo>
                  <a:pt x="706755" y="83184"/>
                </a:lnTo>
                <a:lnTo>
                  <a:pt x="714375" y="92075"/>
                </a:lnTo>
                <a:lnTo>
                  <a:pt x="720090" y="101600"/>
                </a:lnTo>
                <a:lnTo>
                  <a:pt x="723900" y="111125"/>
                </a:lnTo>
                <a:lnTo>
                  <a:pt x="725170" y="121284"/>
                </a:lnTo>
                <a:close/>
              </a:path>
            </a:pathLst>
          </a:custGeom>
          <a:ln w="444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19197" y="5746750"/>
            <a:ext cx="239394" cy="78740"/>
          </a:xfrm>
          <a:custGeom>
            <a:avLst/>
            <a:gdLst/>
            <a:ahLst/>
            <a:cxnLst/>
            <a:rect l="l" t="t" r="r" b="b"/>
            <a:pathLst>
              <a:path w="239394" h="78739">
                <a:moveTo>
                  <a:pt x="0" y="60959"/>
                </a:moveTo>
                <a:lnTo>
                  <a:pt x="52705" y="78740"/>
                </a:lnTo>
                <a:lnTo>
                  <a:pt x="181609" y="26034"/>
                </a:lnTo>
                <a:lnTo>
                  <a:pt x="239394" y="43180"/>
                </a:lnTo>
                <a:lnTo>
                  <a:pt x="208280" y="0"/>
                </a:lnTo>
                <a:lnTo>
                  <a:pt x="57150" y="0"/>
                </a:lnTo>
                <a:lnTo>
                  <a:pt x="119380" y="12700"/>
                </a:lnTo>
                <a:lnTo>
                  <a:pt x="0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19197" y="5746750"/>
            <a:ext cx="239394" cy="78740"/>
          </a:xfrm>
          <a:custGeom>
            <a:avLst/>
            <a:gdLst/>
            <a:ahLst/>
            <a:cxnLst/>
            <a:rect l="l" t="t" r="r" b="b"/>
            <a:pathLst>
              <a:path w="239394" h="78739">
                <a:moveTo>
                  <a:pt x="0" y="60959"/>
                </a:moveTo>
                <a:lnTo>
                  <a:pt x="52705" y="78740"/>
                </a:lnTo>
                <a:lnTo>
                  <a:pt x="181609" y="26034"/>
                </a:lnTo>
                <a:lnTo>
                  <a:pt x="239394" y="43180"/>
                </a:lnTo>
                <a:lnTo>
                  <a:pt x="208280" y="0"/>
                </a:lnTo>
                <a:lnTo>
                  <a:pt x="57150" y="0"/>
                </a:lnTo>
                <a:lnTo>
                  <a:pt x="119380" y="12700"/>
                </a:lnTo>
                <a:lnTo>
                  <a:pt x="0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956942" y="5838825"/>
            <a:ext cx="240030" cy="83820"/>
          </a:xfrm>
          <a:custGeom>
            <a:avLst/>
            <a:gdLst/>
            <a:ahLst/>
            <a:cxnLst/>
            <a:rect l="l" t="t" r="r" b="b"/>
            <a:pathLst>
              <a:path w="240030" h="83820">
                <a:moveTo>
                  <a:pt x="31114" y="83820"/>
                </a:moveTo>
                <a:lnTo>
                  <a:pt x="186689" y="83820"/>
                </a:lnTo>
                <a:lnTo>
                  <a:pt x="120014" y="66040"/>
                </a:lnTo>
                <a:lnTo>
                  <a:pt x="240030" y="17144"/>
                </a:lnTo>
                <a:lnTo>
                  <a:pt x="186689" y="0"/>
                </a:lnTo>
                <a:lnTo>
                  <a:pt x="62230" y="52704"/>
                </a:lnTo>
                <a:lnTo>
                  <a:pt x="0" y="34925"/>
                </a:lnTo>
                <a:lnTo>
                  <a:pt x="31114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56942" y="5838825"/>
            <a:ext cx="240030" cy="83820"/>
          </a:xfrm>
          <a:custGeom>
            <a:avLst/>
            <a:gdLst/>
            <a:ahLst/>
            <a:cxnLst/>
            <a:rect l="l" t="t" r="r" b="b"/>
            <a:pathLst>
              <a:path w="240030" h="83820">
                <a:moveTo>
                  <a:pt x="31114" y="83820"/>
                </a:moveTo>
                <a:lnTo>
                  <a:pt x="186689" y="83820"/>
                </a:lnTo>
                <a:lnTo>
                  <a:pt x="120014" y="66040"/>
                </a:lnTo>
                <a:lnTo>
                  <a:pt x="240030" y="17144"/>
                </a:lnTo>
                <a:lnTo>
                  <a:pt x="186689" y="0"/>
                </a:lnTo>
                <a:lnTo>
                  <a:pt x="62230" y="52704"/>
                </a:lnTo>
                <a:lnTo>
                  <a:pt x="0" y="34925"/>
                </a:lnTo>
                <a:lnTo>
                  <a:pt x="31114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70278" y="5742940"/>
            <a:ext cx="240029" cy="78740"/>
          </a:xfrm>
          <a:custGeom>
            <a:avLst/>
            <a:gdLst/>
            <a:ahLst/>
            <a:cxnLst/>
            <a:rect l="l" t="t" r="r" b="b"/>
            <a:pathLst>
              <a:path w="240029" h="78739">
                <a:moveTo>
                  <a:pt x="120014" y="65405"/>
                </a:moveTo>
                <a:lnTo>
                  <a:pt x="57784" y="78740"/>
                </a:lnTo>
                <a:lnTo>
                  <a:pt x="208914" y="78740"/>
                </a:lnTo>
                <a:lnTo>
                  <a:pt x="240029" y="34925"/>
                </a:lnTo>
                <a:lnTo>
                  <a:pt x="182244" y="47625"/>
                </a:lnTo>
                <a:lnTo>
                  <a:pt x="53339" y="0"/>
                </a:lnTo>
                <a:lnTo>
                  <a:pt x="0" y="17145"/>
                </a:lnTo>
                <a:lnTo>
                  <a:pt x="120014" y="65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970278" y="5742940"/>
            <a:ext cx="240029" cy="78740"/>
          </a:xfrm>
          <a:custGeom>
            <a:avLst/>
            <a:gdLst/>
            <a:ahLst/>
            <a:cxnLst/>
            <a:rect l="l" t="t" r="r" b="b"/>
            <a:pathLst>
              <a:path w="240029" h="78739">
                <a:moveTo>
                  <a:pt x="120014" y="65405"/>
                </a:moveTo>
                <a:lnTo>
                  <a:pt x="57784" y="78740"/>
                </a:lnTo>
                <a:lnTo>
                  <a:pt x="208914" y="78740"/>
                </a:lnTo>
                <a:lnTo>
                  <a:pt x="240029" y="34925"/>
                </a:lnTo>
                <a:lnTo>
                  <a:pt x="182244" y="47625"/>
                </a:lnTo>
                <a:lnTo>
                  <a:pt x="53339" y="0"/>
                </a:lnTo>
                <a:lnTo>
                  <a:pt x="0" y="17145"/>
                </a:lnTo>
                <a:lnTo>
                  <a:pt x="120014" y="65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10308" y="5847716"/>
            <a:ext cx="239395" cy="79375"/>
          </a:xfrm>
          <a:custGeom>
            <a:avLst/>
            <a:gdLst/>
            <a:ahLst/>
            <a:cxnLst/>
            <a:rect l="l" t="t" r="r" b="b"/>
            <a:pathLst>
              <a:path w="239395" h="79375">
                <a:moveTo>
                  <a:pt x="119380" y="12700"/>
                </a:moveTo>
                <a:lnTo>
                  <a:pt x="186055" y="0"/>
                </a:lnTo>
                <a:lnTo>
                  <a:pt x="30480" y="0"/>
                </a:lnTo>
                <a:lnTo>
                  <a:pt x="0" y="43815"/>
                </a:lnTo>
                <a:lnTo>
                  <a:pt x="61595" y="26035"/>
                </a:lnTo>
                <a:lnTo>
                  <a:pt x="186055" y="79375"/>
                </a:lnTo>
                <a:lnTo>
                  <a:pt x="239395" y="61595"/>
                </a:lnTo>
                <a:lnTo>
                  <a:pt x="11938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10308" y="5847716"/>
            <a:ext cx="239395" cy="79375"/>
          </a:xfrm>
          <a:custGeom>
            <a:avLst/>
            <a:gdLst/>
            <a:ahLst/>
            <a:cxnLst/>
            <a:rect l="l" t="t" r="r" b="b"/>
            <a:pathLst>
              <a:path w="239395" h="79375">
                <a:moveTo>
                  <a:pt x="119380" y="12700"/>
                </a:moveTo>
                <a:lnTo>
                  <a:pt x="186055" y="0"/>
                </a:lnTo>
                <a:lnTo>
                  <a:pt x="30480" y="0"/>
                </a:lnTo>
                <a:lnTo>
                  <a:pt x="0" y="43815"/>
                </a:lnTo>
                <a:lnTo>
                  <a:pt x="61595" y="26035"/>
                </a:lnTo>
                <a:lnTo>
                  <a:pt x="186055" y="79375"/>
                </a:lnTo>
                <a:lnTo>
                  <a:pt x="239395" y="61595"/>
                </a:lnTo>
                <a:lnTo>
                  <a:pt x="11938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23642" y="5751195"/>
            <a:ext cx="239394" cy="78740"/>
          </a:xfrm>
          <a:custGeom>
            <a:avLst/>
            <a:gdLst/>
            <a:ahLst/>
            <a:cxnLst/>
            <a:rect l="l" t="t" r="r" b="b"/>
            <a:pathLst>
              <a:path w="239394" h="78739">
                <a:moveTo>
                  <a:pt x="0" y="60959"/>
                </a:moveTo>
                <a:lnTo>
                  <a:pt x="52705" y="78739"/>
                </a:lnTo>
                <a:lnTo>
                  <a:pt x="181610" y="26034"/>
                </a:lnTo>
                <a:lnTo>
                  <a:pt x="239394" y="43179"/>
                </a:lnTo>
                <a:lnTo>
                  <a:pt x="208280" y="0"/>
                </a:lnTo>
                <a:lnTo>
                  <a:pt x="57150" y="0"/>
                </a:lnTo>
                <a:lnTo>
                  <a:pt x="119380" y="12699"/>
                </a:lnTo>
                <a:lnTo>
                  <a:pt x="0" y="60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23642" y="5751195"/>
            <a:ext cx="239394" cy="78740"/>
          </a:xfrm>
          <a:custGeom>
            <a:avLst/>
            <a:gdLst/>
            <a:ahLst/>
            <a:cxnLst/>
            <a:rect l="l" t="t" r="r" b="b"/>
            <a:pathLst>
              <a:path w="239394" h="78739">
                <a:moveTo>
                  <a:pt x="0" y="60959"/>
                </a:moveTo>
                <a:lnTo>
                  <a:pt x="52705" y="78739"/>
                </a:lnTo>
                <a:lnTo>
                  <a:pt x="181610" y="26034"/>
                </a:lnTo>
                <a:lnTo>
                  <a:pt x="239394" y="43179"/>
                </a:lnTo>
                <a:lnTo>
                  <a:pt x="208280" y="0"/>
                </a:lnTo>
                <a:lnTo>
                  <a:pt x="57150" y="0"/>
                </a:lnTo>
                <a:lnTo>
                  <a:pt x="119380" y="12699"/>
                </a:lnTo>
                <a:lnTo>
                  <a:pt x="0" y="60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61387" y="5843270"/>
            <a:ext cx="240030" cy="83820"/>
          </a:xfrm>
          <a:custGeom>
            <a:avLst/>
            <a:gdLst/>
            <a:ahLst/>
            <a:cxnLst/>
            <a:rect l="l" t="t" r="r" b="b"/>
            <a:pathLst>
              <a:path w="240030" h="83820">
                <a:moveTo>
                  <a:pt x="31115" y="83819"/>
                </a:moveTo>
                <a:lnTo>
                  <a:pt x="186690" y="83819"/>
                </a:lnTo>
                <a:lnTo>
                  <a:pt x="120015" y="66039"/>
                </a:lnTo>
                <a:lnTo>
                  <a:pt x="240030" y="17144"/>
                </a:lnTo>
                <a:lnTo>
                  <a:pt x="186690" y="0"/>
                </a:lnTo>
                <a:lnTo>
                  <a:pt x="62230" y="52704"/>
                </a:lnTo>
                <a:lnTo>
                  <a:pt x="0" y="34924"/>
                </a:lnTo>
                <a:lnTo>
                  <a:pt x="31115" y="8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61387" y="5843270"/>
            <a:ext cx="240030" cy="83820"/>
          </a:xfrm>
          <a:custGeom>
            <a:avLst/>
            <a:gdLst/>
            <a:ahLst/>
            <a:cxnLst/>
            <a:rect l="l" t="t" r="r" b="b"/>
            <a:pathLst>
              <a:path w="240030" h="83820">
                <a:moveTo>
                  <a:pt x="31115" y="83819"/>
                </a:moveTo>
                <a:lnTo>
                  <a:pt x="186690" y="83819"/>
                </a:lnTo>
                <a:lnTo>
                  <a:pt x="120015" y="66039"/>
                </a:lnTo>
                <a:lnTo>
                  <a:pt x="240030" y="17144"/>
                </a:lnTo>
                <a:lnTo>
                  <a:pt x="186690" y="0"/>
                </a:lnTo>
                <a:lnTo>
                  <a:pt x="62230" y="52704"/>
                </a:lnTo>
                <a:lnTo>
                  <a:pt x="0" y="34924"/>
                </a:lnTo>
                <a:lnTo>
                  <a:pt x="31115" y="8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74722" y="5746750"/>
            <a:ext cx="240030" cy="78740"/>
          </a:xfrm>
          <a:custGeom>
            <a:avLst/>
            <a:gdLst/>
            <a:ahLst/>
            <a:cxnLst/>
            <a:rect l="l" t="t" r="r" b="b"/>
            <a:pathLst>
              <a:path w="240030" h="78739">
                <a:moveTo>
                  <a:pt x="120014" y="65405"/>
                </a:moveTo>
                <a:lnTo>
                  <a:pt x="57784" y="78740"/>
                </a:lnTo>
                <a:lnTo>
                  <a:pt x="208914" y="78740"/>
                </a:lnTo>
                <a:lnTo>
                  <a:pt x="240030" y="34925"/>
                </a:lnTo>
                <a:lnTo>
                  <a:pt x="182244" y="47625"/>
                </a:lnTo>
                <a:lnTo>
                  <a:pt x="53339" y="0"/>
                </a:lnTo>
                <a:lnTo>
                  <a:pt x="0" y="17144"/>
                </a:lnTo>
                <a:lnTo>
                  <a:pt x="120014" y="6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74722" y="5746750"/>
            <a:ext cx="240030" cy="78740"/>
          </a:xfrm>
          <a:custGeom>
            <a:avLst/>
            <a:gdLst/>
            <a:ahLst/>
            <a:cxnLst/>
            <a:rect l="l" t="t" r="r" b="b"/>
            <a:pathLst>
              <a:path w="240030" h="78739">
                <a:moveTo>
                  <a:pt x="120014" y="65405"/>
                </a:moveTo>
                <a:lnTo>
                  <a:pt x="57784" y="78740"/>
                </a:lnTo>
                <a:lnTo>
                  <a:pt x="208914" y="78740"/>
                </a:lnTo>
                <a:lnTo>
                  <a:pt x="240030" y="34925"/>
                </a:lnTo>
                <a:lnTo>
                  <a:pt x="182244" y="47625"/>
                </a:lnTo>
                <a:lnTo>
                  <a:pt x="53339" y="0"/>
                </a:lnTo>
                <a:lnTo>
                  <a:pt x="0" y="17144"/>
                </a:lnTo>
                <a:lnTo>
                  <a:pt x="120014" y="65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14752" y="5852161"/>
            <a:ext cx="239394" cy="79375"/>
          </a:xfrm>
          <a:custGeom>
            <a:avLst/>
            <a:gdLst/>
            <a:ahLst/>
            <a:cxnLst/>
            <a:rect l="l" t="t" r="r" b="b"/>
            <a:pathLst>
              <a:path w="239394" h="79375">
                <a:moveTo>
                  <a:pt x="119379" y="12699"/>
                </a:moveTo>
                <a:lnTo>
                  <a:pt x="186054" y="0"/>
                </a:lnTo>
                <a:lnTo>
                  <a:pt x="30479" y="0"/>
                </a:lnTo>
                <a:lnTo>
                  <a:pt x="0" y="43814"/>
                </a:lnTo>
                <a:lnTo>
                  <a:pt x="61594" y="26034"/>
                </a:lnTo>
                <a:lnTo>
                  <a:pt x="186054" y="79374"/>
                </a:lnTo>
                <a:lnTo>
                  <a:pt x="239394" y="61594"/>
                </a:lnTo>
                <a:lnTo>
                  <a:pt x="119379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14752" y="5852161"/>
            <a:ext cx="239394" cy="79375"/>
          </a:xfrm>
          <a:custGeom>
            <a:avLst/>
            <a:gdLst/>
            <a:ahLst/>
            <a:cxnLst/>
            <a:rect l="l" t="t" r="r" b="b"/>
            <a:pathLst>
              <a:path w="239394" h="79375">
                <a:moveTo>
                  <a:pt x="119379" y="12699"/>
                </a:moveTo>
                <a:lnTo>
                  <a:pt x="186054" y="0"/>
                </a:lnTo>
                <a:lnTo>
                  <a:pt x="30479" y="0"/>
                </a:lnTo>
                <a:lnTo>
                  <a:pt x="0" y="43814"/>
                </a:lnTo>
                <a:lnTo>
                  <a:pt x="61594" y="26034"/>
                </a:lnTo>
                <a:lnTo>
                  <a:pt x="186054" y="79374"/>
                </a:lnTo>
                <a:lnTo>
                  <a:pt x="239394" y="61594"/>
                </a:lnTo>
                <a:lnTo>
                  <a:pt x="119379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70682" y="5932805"/>
            <a:ext cx="469900" cy="15240"/>
          </a:xfrm>
          <a:custGeom>
            <a:avLst/>
            <a:gdLst/>
            <a:ahLst/>
            <a:cxnLst/>
            <a:rect l="l" t="t" r="r" b="b"/>
            <a:pathLst>
              <a:path w="469900" h="15239">
                <a:moveTo>
                  <a:pt x="12700" y="14605"/>
                </a:moveTo>
                <a:lnTo>
                  <a:pt x="469900" y="15240"/>
                </a:lnTo>
                <a:lnTo>
                  <a:pt x="469900" y="0"/>
                </a:lnTo>
                <a:lnTo>
                  <a:pt x="0" y="0"/>
                </a:lnTo>
                <a:lnTo>
                  <a:pt x="0" y="15240"/>
                </a:lnTo>
                <a:lnTo>
                  <a:pt x="12700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07182" y="5902961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76200" y="29844"/>
                </a:moveTo>
                <a:lnTo>
                  <a:pt x="76200" y="0"/>
                </a:lnTo>
                <a:lnTo>
                  <a:pt x="0" y="37464"/>
                </a:lnTo>
                <a:lnTo>
                  <a:pt x="76200" y="75564"/>
                </a:lnTo>
                <a:lnTo>
                  <a:pt x="76200" y="44449"/>
                </a:lnTo>
                <a:lnTo>
                  <a:pt x="63500" y="45084"/>
                </a:lnTo>
                <a:lnTo>
                  <a:pt x="63500" y="29844"/>
                </a:lnTo>
                <a:lnTo>
                  <a:pt x="76200" y="29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78048" y="4597528"/>
            <a:ext cx="0" cy="1171905"/>
          </a:xfrm>
          <a:custGeom>
            <a:avLst/>
            <a:gdLst/>
            <a:ahLst/>
            <a:cxnLst/>
            <a:rect l="l" t="t" r="r" b="b"/>
            <a:pathLst>
              <a:path h="1171905">
                <a:moveTo>
                  <a:pt x="0" y="0"/>
                </a:moveTo>
                <a:lnTo>
                  <a:pt x="0" y="1171905"/>
                </a:lnTo>
              </a:path>
            </a:pathLst>
          </a:custGeom>
          <a:ln w="25653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60676" y="5924422"/>
            <a:ext cx="582472" cy="0"/>
          </a:xfrm>
          <a:custGeom>
            <a:avLst/>
            <a:gdLst/>
            <a:ahLst/>
            <a:cxnLst/>
            <a:rect l="l" t="t" r="r" b="b"/>
            <a:pathLst>
              <a:path w="582472">
                <a:moveTo>
                  <a:pt x="0" y="0"/>
                </a:moveTo>
                <a:lnTo>
                  <a:pt x="582472" y="0"/>
                </a:lnTo>
              </a:path>
            </a:pathLst>
          </a:custGeom>
          <a:ln w="584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60676" y="5924422"/>
            <a:ext cx="582472" cy="0"/>
          </a:xfrm>
          <a:custGeom>
            <a:avLst/>
            <a:gdLst/>
            <a:ahLst/>
            <a:cxnLst/>
            <a:rect l="l" t="t" r="r" b="b"/>
            <a:pathLst>
              <a:path w="582472">
                <a:moveTo>
                  <a:pt x="0" y="0"/>
                </a:moveTo>
                <a:lnTo>
                  <a:pt x="582472" y="0"/>
                </a:lnTo>
              </a:path>
            </a:pathLst>
          </a:custGeom>
          <a:ln w="584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39469" y="5781624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25654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08276" y="592442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584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43225" y="5924422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5842">
            <a:solidFill>
              <a:srgbClr val="0078A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90701" y="5924422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5842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09146" y="5769432"/>
            <a:ext cx="0" cy="345490"/>
          </a:xfrm>
          <a:custGeom>
            <a:avLst/>
            <a:gdLst/>
            <a:ahLst/>
            <a:cxnLst/>
            <a:rect l="l" t="t" r="r" b="b"/>
            <a:pathLst>
              <a:path h="345490">
                <a:moveTo>
                  <a:pt x="0" y="0"/>
                </a:moveTo>
                <a:lnTo>
                  <a:pt x="0" y="345490"/>
                </a:lnTo>
              </a:path>
            </a:pathLst>
          </a:custGeom>
          <a:ln w="25653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581452" y="259869"/>
            <a:ext cx="14762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Evitar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4448" y="259869"/>
            <a:ext cx="216088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1641" y="259869"/>
            <a:ext cx="38895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1122" y="259869"/>
            <a:ext cx="299603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ack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doo</a:t>
            </a:r>
            <a:r>
              <a:rPr sz="4400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5380" y="2312363"/>
            <a:ext cx="118173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29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9" dirty="0">
                <a:latin typeface="Times New Roman"/>
                <a:cs typeface="Times New Roman"/>
              </a:rPr>
              <a:t> </a:t>
            </a:r>
            <a:r>
              <a:rPr b="1" spc="4" dirty="0">
                <a:latin typeface="Times New Roman"/>
                <a:cs typeface="Times New Roman"/>
              </a:rPr>
              <a:t>L</a:t>
            </a:r>
            <a:r>
              <a:rPr b="1" spc="-9" dirty="0">
                <a:latin typeface="Times New Roman"/>
                <a:cs typeface="Times New Roman"/>
              </a:rPr>
              <a:t>a</a:t>
            </a:r>
            <a:r>
              <a:rPr b="1" spc="9" dirty="0">
                <a:latin typeface="Times New Roman"/>
                <a:cs typeface="Times New Roman"/>
              </a:rPr>
              <a:t>y</a:t>
            </a:r>
            <a:r>
              <a:rPr b="1" spc="4" dirty="0">
                <a:latin typeface="Times New Roman"/>
                <a:cs typeface="Times New Roman"/>
              </a:rPr>
              <a:t>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60848" y="3393134"/>
            <a:ext cx="189801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Distribution L</a:t>
            </a:r>
            <a:r>
              <a:rPr b="1" spc="4" dirty="0">
                <a:latin typeface="Times New Roman"/>
                <a:cs typeface="Times New Roman"/>
              </a:rPr>
              <a:t>a</a:t>
            </a:r>
            <a:r>
              <a:rPr b="1" spc="9" dirty="0">
                <a:latin typeface="Times New Roman"/>
                <a:cs typeface="Times New Roman"/>
              </a:rPr>
              <a:t>y</a:t>
            </a:r>
            <a:r>
              <a:rPr b="1" spc="4" dirty="0">
                <a:latin typeface="Times New Roman"/>
                <a:cs typeface="Times New Roman"/>
              </a:rPr>
              <a:t>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20051" y="4338013"/>
            <a:ext cx="135077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A</a:t>
            </a:r>
            <a:r>
              <a:rPr b="1" spc="4" dirty="0">
                <a:latin typeface="Times New Roman"/>
                <a:cs typeface="Times New Roman"/>
              </a:rPr>
              <a:t>cc</a:t>
            </a:r>
            <a:r>
              <a:rPr b="1" dirty="0">
                <a:latin typeface="Times New Roman"/>
                <a:cs typeface="Times New Roman"/>
              </a:rPr>
              <a:t>ess</a:t>
            </a:r>
            <a:r>
              <a:rPr b="1" spc="-9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La</a:t>
            </a:r>
            <a:r>
              <a:rPr b="1" spc="9" dirty="0">
                <a:latin typeface="Times New Roman"/>
                <a:cs typeface="Times New Roman"/>
              </a:rPr>
              <a:t>y</a:t>
            </a:r>
            <a:r>
              <a:rPr b="1" spc="4" dirty="0">
                <a:latin typeface="Times New Roman"/>
                <a:cs typeface="Times New Roman"/>
              </a:rPr>
              <a:t>er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1935" y="5552971"/>
            <a:ext cx="10116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Ba</a:t>
            </a:r>
            <a:r>
              <a:rPr b="1" spc="4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k</a:t>
            </a:r>
            <a:r>
              <a:rPr b="1" spc="-9" dirty="0">
                <a:latin typeface="Times New Roman"/>
                <a:cs typeface="Times New Roman"/>
              </a:rPr>
              <a:t>d</a:t>
            </a:r>
            <a:r>
              <a:rPr b="1" dirty="0">
                <a:latin typeface="Times New Roman"/>
                <a:cs typeface="Times New Roman"/>
              </a:rPr>
              <a:t>oor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4529" y="5781876"/>
            <a:ext cx="65420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C</a:t>
            </a:r>
            <a:r>
              <a:rPr b="1" spc="-14" dirty="0">
                <a:latin typeface="Times New Roman"/>
                <a:cs typeface="Times New Roman"/>
              </a:rPr>
              <a:t>h</a:t>
            </a:r>
            <a:r>
              <a:rPr b="1" dirty="0">
                <a:latin typeface="Times New Roman"/>
                <a:cs typeface="Times New Roman"/>
              </a:rPr>
              <a:t>ain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5-17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9469" y="4272534"/>
            <a:ext cx="368807" cy="324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708277" y="4272533"/>
            <a:ext cx="887349" cy="1623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708277" y="4434841"/>
            <a:ext cx="887349" cy="162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339469" y="4597528"/>
            <a:ext cx="445007" cy="1171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784476" y="4597527"/>
            <a:ext cx="393572" cy="560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178048" y="4597527"/>
            <a:ext cx="417576" cy="560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784476" y="5158359"/>
            <a:ext cx="393572" cy="611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178048" y="5158359"/>
            <a:ext cx="417576" cy="611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339469" y="5769432"/>
            <a:ext cx="368807" cy="309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197982" y="1605280"/>
            <a:ext cx="706120" cy="17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DF190803-24EC-FE55-86AA-2E5BCF651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598" y="5696696"/>
            <a:ext cx="857026" cy="4912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6" name="Entrada de lápiz 55">
                <a:extLst>
                  <a:ext uri="{FF2B5EF4-FFF2-40B4-BE49-F238E27FC236}">
                    <a16:creationId xmlns:a16="http://schemas.microsoft.com/office/drawing/2014/main" id="{A00366BF-9975-9817-DD46-6ECF1304A6EB}"/>
                  </a:ext>
                </a:extLst>
              </p14:cNvPr>
              <p14:cNvContentPartPr/>
              <p14:nvPr/>
            </p14:nvContentPartPr>
            <p14:xfrm>
              <a:off x="3314455" y="5445425"/>
              <a:ext cx="360" cy="321840"/>
            </p14:xfrm>
          </p:contentPart>
        </mc:Choice>
        <mc:Fallback>
          <p:pic>
            <p:nvPicPr>
              <p:cNvPr id="56" name="Entrada de lápiz 55">
                <a:extLst>
                  <a:ext uri="{FF2B5EF4-FFF2-40B4-BE49-F238E27FC236}">
                    <a16:creationId xmlns:a16="http://schemas.microsoft.com/office/drawing/2014/main" id="{A00366BF-9975-9817-DD46-6ECF1304A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8335" y="5439305"/>
                <a:ext cx="1260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upo 105">
            <a:extLst>
              <a:ext uri="{FF2B5EF4-FFF2-40B4-BE49-F238E27FC236}">
                <a16:creationId xmlns:a16="http://schemas.microsoft.com/office/drawing/2014/main" id="{1B8FBB0D-B07D-77B6-BE83-BB6989C68946}"/>
              </a:ext>
            </a:extLst>
          </p:cNvPr>
          <p:cNvGrpSpPr/>
          <p:nvPr/>
        </p:nvGrpSpPr>
        <p:grpSpPr>
          <a:xfrm>
            <a:off x="-240185" y="4270745"/>
            <a:ext cx="4199400" cy="801360"/>
            <a:chOff x="-240185" y="4270745"/>
            <a:chExt cx="4199400" cy="80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E5D51B4E-C81A-C78D-CA33-C086DD12825C}"/>
                    </a:ext>
                  </a:extLst>
                </p14:cNvPr>
                <p14:cNvContentPartPr/>
                <p14:nvPr/>
              </p14:nvContentPartPr>
              <p14:xfrm>
                <a:off x="3595255" y="4301705"/>
                <a:ext cx="360" cy="36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E5D51B4E-C81A-C78D-CA33-C086DD1282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9135" y="429558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F81B453F-BAEE-74F4-32FF-32391EC9653A}"/>
                    </a:ext>
                  </a:extLst>
                </p14:cNvPr>
                <p14:cNvContentPartPr/>
                <p14:nvPr/>
              </p14:nvContentPartPr>
              <p14:xfrm>
                <a:off x="3657535" y="4394945"/>
                <a:ext cx="197640" cy="3168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F81B453F-BAEE-74F4-32FF-32391EC965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1415" y="4388825"/>
                  <a:ext cx="20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AA5C2D98-0ED0-71BF-5B3D-DE3953AFFB27}"/>
                    </a:ext>
                  </a:extLst>
                </p14:cNvPr>
                <p14:cNvContentPartPr/>
                <p14:nvPr/>
              </p14:nvContentPartPr>
              <p14:xfrm>
                <a:off x="3415255" y="4333025"/>
                <a:ext cx="316080" cy="32508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AA5C2D98-0ED0-71BF-5B3D-DE3953AFFB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09135" y="4326905"/>
                  <a:ext cx="328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1B8E3D16-C273-FF4E-7194-695ABF1DF67A}"/>
                    </a:ext>
                  </a:extLst>
                </p14:cNvPr>
                <p14:cNvContentPartPr/>
                <p14:nvPr/>
              </p14:nvContentPartPr>
              <p14:xfrm>
                <a:off x="841615" y="4333025"/>
                <a:ext cx="360" cy="3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1B8E3D16-C273-FF4E-7194-695ABF1DF6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5495" y="432690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73036EEC-0DE7-D260-8B03-9266EC9ED7F4}"/>
                    </a:ext>
                  </a:extLst>
                </p14:cNvPr>
                <p14:cNvContentPartPr/>
                <p14:nvPr/>
              </p14:nvContentPartPr>
              <p14:xfrm>
                <a:off x="841615" y="4333025"/>
                <a:ext cx="360" cy="36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73036EEC-0DE7-D260-8B03-9266EC9ED7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5495" y="432690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0A5AEF82-3AD2-4DC9-4FD1-90B6732A5550}"/>
                    </a:ext>
                  </a:extLst>
                </p14:cNvPr>
                <p14:cNvContentPartPr/>
                <p14:nvPr/>
              </p14:nvContentPartPr>
              <p14:xfrm>
                <a:off x="-240185" y="4322585"/>
                <a:ext cx="2459160" cy="74952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0A5AEF82-3AD2-4DC9-4FD1-90B6732A55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246305" y="4316465"/>
                  <a:ext cx="247140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43FDF655-F39C-4E00-ADD0-315EAD8033CA}"/>
                    </a:ext>
                  </a:extLst>
                </p14:cNvPr>
                <p14:cNvContentPartPr/>
                <p14:nvPr/>
              </p14:nvContentPartPr>
              <p14:xfrm>
                <a:off x="2430295" y="4270745"/>
                <a:ext cx="621360" cy="68976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43FDF655-F39C-4E00-ADD0-315EAD8033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4175" y="4264625"/>
                  <a:ext cx="633600" cy="7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41ACF8FC-ED8F-CC47-72B3-15ABBF4E109D}"/>
                    </a:ext>
                  </a:extLst>
                </p14:cNvPr>
                <p14:cNvContentPartPr/>
                <p14:nvPr/>
              </p14:nvContentPartPr>
              <p14:xfrm>
                <a:off x="2742415" y="4279385"/>
                <a:ext cx="1216800" cy="16848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41ACF8FC-ED8F-CC47-72B3-15ABBF4E10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6295" y="4273265"/>
                  <a:ext cx="1229040" cy="180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8" name="Imagen 107">
            <a:extLst>
              <a:ext uri="{FF2B5EF4-FFF2-40B4-BE49-F238E27FC236}">
                <a16:creationId xmlns:a16="http://schemas.microsoft.com/office/drawing/2014/main" id="{FE2114E3-66A1-F8FF-01AB-CCF5129CA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62" y="4227956"/>
            <a:ext cx="819714" cy="4698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60763" y="584200"/>
            <a:ext cx="917863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¿Cómo saber si tene</a:t>
            </a:r>
            <a:r>
              <a:rPr sz="4000" spc="-1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4000" spc="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un buen diseño?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674707"/>
            <a:ext cx="7010400" cy="419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48635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Cuando</a:t>
            </a:r>
            <a:r>
              <a:rPr sz="2400" spc="-18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sab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66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agreg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6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62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uevo</a:t>
            </a:r>
            <a:r>
              <a:rPr sz="2400" spc="-133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edi</a:t>
            </a:r>
            <a:r>
              <a:rPr sz="2400" spc="9" dirty="0" err="1">
                <a:latin typeface="Times New Roman"/>
                <a:cs typeface="Times New Roman"/>
              </a:rPr>
              <a:t>f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cio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is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enlace</a:t>
            </a:r>
            <a:r>
              <a:rPr sz="2400" spc="-64" dirty="0">
                <a:latin typeface="Times New Roman"/>
                <a:cs typeface="Times New Roman"/>
              </a:rPr>
              <a:t> </a:t>
            </a:r>
            <a:r>
              <a:rPr sz="2400" spc="-309" dirty="0">
                <a:latin typeface="Times New Roman"/>
                <a:cs typeface="Times New Roman"/>
              </a:rPr>
              <a:t>W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N,</a:t>
            </a:r>
            <a:r>
              <a:rPr sz="2400" spc="-13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si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oto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icio</a:t>
            </a:r>
            <a:r>
              <a:rPr sz="2400" spc="-11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erci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-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0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lang="es-MX"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160"/>
              </a:lnSpc>
              <a:spcBef>
                <a:spcPts val="273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Cuando</a:t>
            </a:r>
            <a:r>
              <a:rPr sz="2400" spc="-18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gar</a:t>
            </a:r>
            <a:r>
              <a:rPr sz="2400" spc="-1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algo</a:t>
            </a:r>
            <a:r>
              <a:rPr sz="2400" spc="-10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ó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1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8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lo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di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po</a:t>
            </a:r>
            <a:r>
              <a:rPr sz="2400" dirty="0">
                <a:latin typeface="Times New Roman"/>
                <a:cs typeface="Times New Roman"/>
              </a:rPr>
              <a:t>sit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vos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cone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spc="9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9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os</a:t>
            </a:r>
            <a:r>
              <a:rPr sz="2400" spc="-10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c</a:t>
            </a:r>
            <a:r>
              <a:rPr sz="2400" spc="-9" dirty="0" err="1">
                <a:latin typeface="Times New Roman"/>
                <a:cs typeface="Times New Roman"/>
              </a:rPr>
              <a:t>a</a:t>
            </a:r>
            <a:r>
              <a:rPr sz="2400" spc="19" dirty="0" err="1">
                <a:latin typeface="Times New Roman"/>
                <a:cs typeface="Times New Roman"/>
              </a:rPr>
              <a:t>l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ente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</a:p>
          <a:p>
            <a:pPr marL="469900" marR="565453" indent="-457200">
              <a:lnSpc>
                <a:spcPct val="100041"/>
              </a:lnSpc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Cuando</a:t>
            </a:r>
            <a:r>
              <a:rPr sz="2400" spc="-18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red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pl</a:t>
            </a:r>
            <a:r>
              <a:rPr sz="2400" dirty="0">
                <a:latin typeface="Times New Roman"/>
                <a:cs typeface="Times New Roman"/>
              </a:rPr>
              <a:t>icarse</a:t>
            </a:r>
            <a:r>
              <a:rPr sz="2400" spc="-12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ip</a:t>
            </a:r>
            <a:r>
              <a:rPr sz="2400" dirty="0">
                <a:latin typeface="Times New Roman"/>
                <a:cs typeface="Times New Roman"/>
              </a:rPr>
              <a:t>lica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9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año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</a:t>
            </a:r>
            <a:r>
              <a:rPr sz="2400" spc="-5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bio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rta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8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 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seño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</a:p>
          <a:p>
            <a:pPr marL="469900" marR="111787" indent="-457200">
              <a:lnSpc>
                <a:spcPts val="3140"/>
              </a:lnSpc>
              <a:spcBef>
                <a:spcPts val="302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Cu</a:t>
            </a:r>
            <a:r>
              <a:rPr lang="es-MX" sz="2400" dirty="0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ndo</a:t>
            </a:r>
            <a:r>
              <a:rPr sz="2400" spc="-111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eso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6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á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il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rqu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7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hay </a:t>
            </a:r>
            <a:r>
              <a:rPr sz="2400" spc="4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4" dirty="0">
                <a:latin typeface="Times New Roman"/>
                <a:cs typeface="Times New Roman"/>
              </a:rPr>
              <a:t>ac</a:t>
            </a:r>
            <a:r>
              <a:rPr sz="2400" dirty="0">
                <a:latin typeface="Times New Roman"/>
                <a:cs typeface="Times New Roman"/>
              </a:rPr>
              <a:t>ci</a:t>
            </a:r>
            <a:r>
              <a:rPr sz="2400" spc="4" dirty="0">
                <a:latin typeface="Times New Roman"/>
                <a:cs typeface="Times New Roman"/>
              </a:rPr>
              <a:t>on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6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ot</a:t>
            </a:r>
            <a:r>
              <a:rPr sz="2400" dirty="0">
                <a:latin typeface="Times New Roman"/>
                <a:cs typeface="Times New Roman"/>
              </a:rPr>
              <a:t>oc</a:t>
            </a:r>
            <a:r>
              <a:rPr sz="2400" spc="4" dirty="0">
                <a:latin typeface="Times New Roman"/>
                <a:cs typeface="Times New Roman"/>
              </a:rPr>
              <a:t>ol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21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pl</a:t>
            </a:r>
            <a:r>
              <a:rPr sz="2400" dirty="0">
                <a:latin typeface="Times New Roman"/>
                <a:cs typeface="Times New Roman"/>
              </a:rPr>
              <a:t>ej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5-18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3E847D-CD4E-7E79-3E62-31AF7189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63" y="1981200"/>
            <a:ext cx="3956334" cy="32020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58033" y="756144"/>
            <a:ext cx="643964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000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idad:</a:t>
            </a:r>
            <a:r>
              <a:rPr sz="4000" spc="-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Cisc</a:t>
            </a: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-229" dirty="0">
                <a:solidFill>
                  <a:srgbClr val="FF0000"/>
                </a:solidFill>
                <a:latin typeface="Times New Roman"/>
                <a:cs typeface="Times New Roman"/>
              </a:rPr>
              <a:t>’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SAFE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3555" y="1521446"/>
            <a:ext cx="197346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Security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44897" y="1521446"/>
            <a:ext cx="237261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Refe</a:t>
            </a:r>
            <a:r>
              <a:rPr sz="4000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0400" y="1521446"/>
            <a:ext cx="290471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Architecture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5-19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BE80E1-C891-254D-1875-D85A37DA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83" y="2395551"/>
            <a:ext cx="8093141" cy="32997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0639175-A9D0-7606-63EE-5D590AC3D729}"/>
              </a:ext>
            </a:extLst>
          </p:cNvPr>
          <p:cNvSpPr txBox="1"/>
          <p:nvPr/>
        </p:nvSpPr>
        <p:spPr>
          <a:xfrm>
            <a:off x="3803531" y="573252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High-Level View of Cisco SAFE Architecture </a:t>
            </a:r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5535" y="6457135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endParaRPr dirty="0">
              <a:latin typeface="Times New Roman"/>
              <a:cs typeface="Times New Roman"/>
            </a:endParaRPr>
          </a:p>
        </p:txBody>
      </p:sp>
      <p:graphicFrame>
        <p:nvGraphicFramePr>
          <p:cNvPr id="15" name="CuadroTexto 12">
            <a:extLst>
              <a:ext uri="{FF2B5EF4-FFF2-40B4-BE49-F238E27FC236}">
                <a16:creationId xmlns:a16="http://schemas.microsoft.com/office/drawing/2014/main" id="{B4A015B9-0ECA-D983-D557-B4A1349CA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367802"/>
              </p:ext>
            </p:extLst>
          </p:nvPr>
        </p:nvGraphicFramePr>
        <p:xfrm>
          <a:off x="6176264" y="1216152"/>
          <a:ext cx="5388864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d jerárquica modelo red informática red topología escala red, estructura  de red, diverso, Red de computadoras, biología png | PNGWing">
            <a:extLst>
              <a:ext uri="{FF2B5EF4-FFF2-40B4-BE49-F238E27FC236}">
                <a16:creationId xmlns:a16="http://schemas.microsoft.com/office/drawing/2014/main" id="{1C282349-8F32-42E7-31B6-4D5D64E21D4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8206"/>
            <a:ext cx="5389563" cy="44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2EF348-DCDF-A5FE-89A8-D56771983C46}"/>
              </a:ext>
            </a:extLst>
          </p:cNvPr>
          <p:cNvSpPr txBox="1"/>
          <p:nvPr/>
        </p:nvSpPr>
        <p:spPr>
          <a:xfrm>
            <a:off x="3886200" y="6420414"/>
            <a:ext cx="6094268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lang="es-CO" sz="1800" dirty="0">
                <a:latin typeface="Times New Roman"/>
                <a:cs typeface="Times New Roman"/>
              </a:rPr>
              <a:t>C</a:t>
            </a:r>
            <a:r>
              <a:rPr lang="es-CO" sz="1800" spc="4" dirty="0">
                <a:latin typeface="Times New Roman"/>
                <a:cs typeface="Times New Roman"/>
              </a:rPr>
              <a:t>op</a:t>
            </a:r>
            <a:r>
              <a:rPr lang="es-CO" sz="1800" spc="-39" dirty="0">
                <a:latin typeface="Times New Roman"/>
                <a:cs typeface="Times New Roman"/>
              </a:rPr>
              <a:t>y</a:t>
            </a:r>
            <a:r>
              <a:rPr lang="es-CO" sz="1800" dirty="0">
                <a:latin typeface="Times New Roman"/>
                <a:cs typeface="Times New Roman"/>
              </a:rPr>
              <a:t>r</a:t>
            </a:r>
            <a:r>
              <a:rPr lang="es-CO" sz="1800" spc="4" dirty="0">
                <a:latin typeface="Times New Roman"/>
                <a:cs typeface="Times New Roman"/>
              </a:rPr>
              <a:t>igh</a:t>
            </a:r>
            <a:r>
              <a:rPr lang="es-CO" sz="1800" dirty="0">
                <a:latin typeface="Times New Roman"/>
                <a:cs typeface="Times New Roman"/>
              </a:rPr>
              <a:t>t</a:t>
            </a:r>
            <a:r>
              <a:rPr lang="es-CO" sz="1800" spc="-29" dirty="0">
                <a:latin typeface="Times New Roman"/>
                <a:cs typeface="Times New Roman"/>
              </a:rPr>
              <a:t> </a:t>
            </a:r>
            <a:r>
              <a:rPr lang="es-CO" sz="1800" spc="4" dirty="0">
                <a:latin typeface="Times New Roman"/>
                <a:cs typeface="Times New Roman"/>
              </a:rPr>
              <a:t>20</a:t>
            </a:r>
            <a:r>
              <a:rPr lang="es-CO" sz="1800" spc="-4" dirty="0">
                <a:latin typeface="Times New Roman"/>
                <a:cs typeface="Times New Roman"/>
              </a:rPr>
              <a:t>1</a:t>
            </a:r>
            <a:r>
              <a:rPr lang="es-CO" sz="1800" dirty="0">
                <a:latin typeface="Times New Roman"/>
                <a:cs typeface="Times New Roman"/>
              </a:rPr>
              <a:t>1</a:t>
            </a:r>
            <a:r>
              <a:rPr lang="es-CO" sz="1800" spc="-19" dirty="0">
                <a:latin typeface="Times New Roman"/>
                <a:cs typeface="Times New Roman"/>
              </a:rPr>
              <a:t> </a:t>
            </a:r>
            <a:r>
              <a:rPr lang="es-CO" sz="1800" dirty="0">
                <a:latin typeface="Times New Roman"/>
                <a:cs typeface="Times New Roman"/>
              </a:rPr>
              <a:t>C</a:t>
            </a:r>
            <a:r>
              <a:rPr lang="es-CO" sz="1800" spc="4" dirty="0">
                <a:latin typeface="Times New Roman"/>
                <a:cs typeface="Times New Roman"/>
              </a:rPr>
              <a:t>is</a:t>
            </a:r>
            <a:r>
              <a:rPr lang="es-CO" sz="1800" spc="-9" dirty="0">
                <a:latin typeface="Times New Roman"/>
                <a:cs typeface="Times New Roman"/>
              </a:rPr>
              <a:t>c</a:t>
            </a:r>
            <a:r>
              <a:rPr lang="es-CO" sz="1800" dirty="0">
                <a:latin typeface="Times New Roman"/>
                <a:cs typeface="Times New Roman"/>
              </a:rPr>
              <a:t>o</a:t>
            </a:r>
            <a:r>
              <a:rPr lang="es-CO" sz="1800" spc="-19" dirty="0">
                <a:latin typeface="Times New Roman"/>
                <a:cs typeface="Times New Roman"/>
              </a:rPr>
              <a:t> </a:t>
            </a:r>
            <a:r>
              <a:rPr lang="es-CO" sz="1800" dirty="0" err="1">
                <a:latin typeface="Times New Roman"/>
                <a:cs typeface="Times New Roman"/>
              </a:rPr>
              <a:t>Pre</a:t>
            </a:r>
            <a:r>
              <a:rPr lang="es-CO" sz="1800" spc="4" dirty="0" err="1">
                <a:latin typeface="Times New Roman"/>
                <a:cs typeface="Times New Roman"/>
              </a:rPr>
              <a:t>s</a:t>
            </a:r>
            <a:r>
              <a:rPr lang="es-CO" sz="1800" dirty="0" err="1">
                <a:latin typeface="Times New Roman"/>
                <a:cs typeface="Times New Roman"/>
              </a:rPr>
              <a:t>s</a:t>
            </a:r>
            <a:r>
              <a:rPr lang="es-CO" sz="1800" spc="-9" dirty="0">
                <a:latin typeface="Times New Roman"/>
                <a:cs typeface="Times New Roman"/>
              </a:rPr>
              <a:t> </a:t>
            </a:r>
            <a:r>
              <a:rPr lang="es-CO" sz="1800" dirty="0">
                <a:latin typeface="Times New Roman"/>
                <a:cs typeface="Times New Roman"/>
              </a:rPr>
              <a:t>&amp; P</a:t>
            </a:r>
            <a:r>
              <a:rPr lang="es-CO" sz="1800" spc="-14" dirty="0">
                <a:latin typeface="Times New Roman"/>
                <a:cs typeface="Times New Roman"/>
              </a:rPr>
              <a:t>r</a:t>
            </a:r>
            <a:r>
              <a:rPr lang="es-CO" sz="1800" spc="4" dirty="0">
                <a:latin typeface="Times New Roman"/>
                <a:cs typeface="Times New Roman"/>
              </a:rPr>
              <a:t>is</a:t>
            </a:r>
            <a:r>
              <a:rPr lang="es-CO" sz="1800" spc="-9" dirty="0">
                <a:latin typeface="Times New Roman"/>
                <a:cs typeface="Times New Roman"/>
              </a:rPr>
              <a:t>c</a:t>
            </a:r>
            <a:r>
              <a:rPr lang="es-CO" sz="1800" spc="4" dirty="0">
                <a:latin typeface="Times New Roman"/>
                <a:cs typeface="Times New Roman"/>
              </a:rPr>
              <a:t>i</a:t>
            </a:r>
            <a:r>
              <a:rPr lang="es-CO" sz="1800" spc="-4" dirty="0">
                <a:latin typeface="Times New Roman"/>
                <a:cs typeface="Times New Roman"/>
              </a:rPr>
              <a:t>l</a:t>
            </a:r>
            <a:r>
              <a:rPr lang="es-CO" sz="1800" spc="4" dirty="0">
                <a:latin typeface="Times New Roman"/>
                <a:cs typeface="Times New Roman"/>
              </a:rPr>
              <a:t>l</a:t>
            </a:r>
            <a:r>
              <a:rPr lang="es-CO" sz="1800" dirty="0">
                <a:latin typeface="Times New Roman"/>
                <a:cs typeface="Times New Roman"/>
              </a:rPr>
              <a:t>a</a:t>
            </a:r>
            <a:r>
              <a:rPr lang="es-CO" sz="1800" spc="-25" dirty="0">
                <a:latin typeface="Times New Roman"/>
                <a:cs typeface="Times New Roman"/>
              </a:rPr>
              <a:t> </a:t>
            </a:r>
            <a:r>
              <a:rPr lang="es-CO" sz="1800" spc="-19" dirty="0">
                <a:latin typeface="Times New Roman"/>
                <a:cs typeface="Times New Roman"/>
              </a:rPr>
              <a:t>O</a:t>
            </a:r>
            <a:r>
              <a:rPr lang="es-CO" sz="1800" spc="4" dirty="0">
                <a:latin typeface="Times New Roman"/>
                <a:cs typeface="Times New Roman"/>
              </a:rPr>
              <a:t>pp</a:t>
            </a:r>
            <a:r>
              <a:rPr lang="es-CO" sz="1800" dirty="0">
                <a:latin typeface="Times New Roman"/>
                <a:cs typeface="Times New Roman"/>
              </a:rPr>
              <a:t>e</a:t>
            </a:r>
            <a:r>
              <a:rPr lang="es-CO" sz="1800" spc="4" dirty="0">
                <a:latin typeface="Times New Roman"/>
                <a:cs typeface="Times New Roman"/>
              </a:rPr>
              <a:t>n</a:t>
            </a:r>
            <a:r>
              <a:rPr lang="es-CO" sz="1800" spc="9" dirty="0">
                <a:latin typeface="Times New Roman"/>
                <a:cs typeface="Times New Roman"/>
              </a:rPr>
              <a:t>h</a:t>
            </a:r>
            <a:r>
              <a:rPr lang="es-CO" sz="1800" spc="-9" dirty="0">
                <a:latin typeface="Times New Roman"/>
                <a:cs typeface="Times New Roman"/>
              </a:rPr>
              <a:t>e</a:t>
            </a:r>
            <a:r>
              <a:rPr lang="es-CO" sz="1800" spc="4" dirty="0">
                <a:latin typeface="Times New Roman"/>
                <a:cs typeface="Times New Roman"/>
              </a:rPr>
              <a:t>i</a:t>
            </a:r>
            <a:r>
              <a:rPr lang="es-CO" sz="1800" spc="-50" dirty="0">
                <a:latin typeface="Times New Roman"/>
                <a:cs typeface="Times New Roman"/>
              </a:rPr>
              <a:t>m</a:t>
            </a:r>
            <a:r>
              <a:rPr lang="es-CO" sz="1800" dirty="0">
                <a:latin typeface="Times New Roman"/>
                <a:cs typeface="Times New Roman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40675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687830" y="5012917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1687830" y="5438368"/>
            <a:ext cx="132080" cy="99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4" name="object 14"/>
          <p:cNvSpPr txBox="1"/>
          <p:nvPr/>
        </p:nvSpPr>
        <p:spPr>
          <a:xfrm>
            <a:off x="1219200" y="609600"/>
            <a:ext cx="738457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3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logía</a:t>
            </a:r>
            <a:r>
              <a:rPr sz="4400" spc="-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ampus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9201" y="1895425"/>
            <a:ext cx="65384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 un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q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em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ular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jerár</a:t>
            </a:r>
            <a:r>
              <a:rPr sz="2400" spc="4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uico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6910" y="2274378"/>
            <a:ext cx="6538453" cy="3593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3263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spc="-4" dirty="0" err="1">
                <a:latin typeface="Times New Roman"/>
                <a:cs typeface="Times New Roman"/>
              </a:rPr>
              <a:t>M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nimiz</a:t>
            </a:r>
            <a:r>
              <a:rPr sz="2400" spc="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spc="-9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spc="-4" dirty="0" err="1">
                <a:latin typeface="Times New Roman"/>
                <a:cs typeface="Times New Roman"/>
              </a:rPr>
              <a:t>ño</a:t>
            </a:r>
            <a:r>
              <a:rPr lang="es-MX" sz="2400" spc="-4" dirty="0">
                <a:latin typeface="Times New Roman"/>
                <a:cs typeface="Times New Roman"/>
              </a:rPr>
              <a:t> de dominios de AB</a:t>
            </a:r>
            <a:endParaRPr sz="2400" dirty="0">
              <a:latin typeface="Times New Roman"/>
              <a:cs typeface="Times New Roman"/>
            </a:endParaRPr>
          </a:p>
          <a:p>
            <a:pPr marL="469900" marR="84942" indent="-457200">
              <a:lnSpc>
                <a:spcPct val="100041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Minimi</a:t>
            </a:r>
            <a:r>
              <a:rPr sz="2400" spc="-9" dirty="0" err="1">
                <a:latin typeface="Times New Roman"/>
                <a:cs typeface="Times New Roman"/>
              </a:rPr>
              <a:t>z</a:t>
            </a:r>
            <a:r>
              <a:rPr sz="2400" dirty="0" err="1">
                <a:latin typeface="Times New Roman"/>
                <a:cs typeface="Times New Roman"/>
              </a:rPr>
              <a:t>ar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ta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spc="-4" dirty="0" err="1">
                <a:latin typeface="Times New Roman"/>
                <a:cs typeface="Times New Roman"/>
              </a:rPr>
              <a:t>ñ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 de dominios de BC</a:t>
            </a:r>
            <a:endParaRPr sz="2400" dirty="0">
              <a:latin typeface="Times New Roman"/>
              <a:cs typeface="Times New Roman"/>
            </a:endParaRPr>
          </a:p>
          <a:p>
            <a:pPr marL="469900" marR="53263" indent="-457200">
              <a:lnSpc>
                <a:spcPct val="95825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Pro</a:t>
            </a:r>
            <a:r>
              <a:rPr sz="2400" spc="4" dirty="0" err="1">
                <a:latin typeface="Times New Roman"/>
                <a:cs typeface="Times New Roman"/>
              </a:rPr>
              <a:t>vee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sz="2400" spc="-4" dirty="0" err="1">
                <a:latin typeface="Times New Roman"/>
                <a:cs typeface="Times New Roman"/>
              </a:rPr>
              <a:t>u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dancia</a:t>
            </a:r>
            <a:r>
              <a:rPr lang="es-MX" sz="2400" dirty="0">
                <a:latin typeface="Times New Roman"/>
                <a:cs typeface="Times New Roman"/>
              </a:rPr>
              <a:t>:</a:t>
            </a:r>
          </a:p>
          <a:p>
            <a:pPr marL="893763" marR="53263" indent="-447675">
              <a:lnSpc>
                <a:spcPct val="9582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latin typeface="Times New Roman"/>
                <a:cs typeface="Times New Roman"/>
              </a:rPr>
              <a:t>Enlaces</a:t>
            </a:r>
          </a:p>
          <a:p>
            <a:pPr marL="893763" marR="53263" indent="-447675">
              <a:lnSpc>
                <a:spcPct val="9582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2000" dirty="0" err="1">
                <a:latin typeface="Times New Roman"/>
                <a:cs typeface="Times New Roman"/>
              </a:rPr>
              <a:t>Backbone</a:t>
            </a:r>
            <a:r>
              <a:rPr lang="es-MX" sz="2000" dirty="0">
                <a:latin typeface="Times New Roman"/>
                <a:cs typeface="Times New Roman"/>
              </a:rPr>
              <a:t> de campus</a:t>
            </a:r>
          </a:p>
          <a:p>
            <a:pPr marL="893763" marR="53263" indent="-447675">
              <a:lnSpc>
                <a:spcPct val="9582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2000" dirty="0" err="1">
                <a:latin typeface="Times New Roman"/>
                <a:cs typeface="Times New Roman"/>
              </a:rPr>
              <a:t>Backbone</a:t>
            </a:r>
            <a:r>
              <a:rPr lang="es-MX" sz="2000" dirty="0">
                <a:latin typeface="Times New Roman"/>
                <a:cs typeface="Times New Roman"/>
              </a:rPr>
              <a:t> de edificio</a:t>
            </a:r>
          </a:p>
          <a:p>
            <a:pPr marL="893763" marR="53263" indent="-447675">
              <a:lnSpc>
                <a:spcPct val="9582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s-MX" sz="2000" dirty="0">
                <a:latin typeface="Times New Roman"/>
                <a:cs typeface="Times New Roman"/>
              </a:rPr>
              <a:t>Servidores</a:t>
            </a:r>
          </a:p>
          <a:p>
            <a:pPr marL="893763" indent="-447675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lang="es-MX" sz="2000" spc="-25" dirty="0">
                <a:latin typeface="Times New Roman"/>
                <a:cs typeface="Times New Roman"/>
              </a:rPr>
              <a:t>Formas de m</a:t>
            </a:r>
            <a:r>
              <a:rPr lang="es-MX" sz="2000" dirty="0">
                <a:latin typeface="Times New Roman"/>
                <a:cs typeface="Times New Roman"/>
              </a:rPr>
              <a:t>a</a:t>
            </a:r>
            <a:r>
              <a:rPr lang="es-MX" sz="2000" spc="9" dirty="0">
                <a:latin typeface="Times New Roman"/>
                <a:cs typeface="Times New Roman"/>
              </a:rPr>
              <a:t>n</a:t>
            </a:r>
            <a:r>
              <a:rPr lang="es-MX" sz="2000" dirty="0">
                <a:latin typeface="Times New Roman"/>
                <a:cs typeface="Times New Roman"/>
              </a:rPr>
              <a:t>eras</a:t>
            </a:r>
            <a:r>
              <a:rPr lang="es-MX" sz="2000" spc="-188" dirty="0">
                <a:latin typeface="Times New Roman"/>
                <a:cs typeface="Times New Roman"/>
              </a:rPr>
              <a:t> </a:t>
            </a:r>
            <a:r>
              <a:rPr lang="es-MX" sz="2000" spc="29" dirty="0">
                <a:latin typeface="Times New Roman"/>
                <a:cs typeface="Times New Roman"/>
              </a:rPr>
              <a:t>d</a:t>
            </a:r>
            <a:r>
              <a:rPr lang="es-MX" sz="2000" dirty="0">
                <a:latin typeface="Times New Roman"/>
                <a:cs typeface="Times New Roman"/>
              </a:rPr>
              <a:t>e</a:t>
            </a:r>
            <a:r>
              <a:rPr lang="es-MX" sz="2000" spc="-43" dirty="0">
                <a:latin typeface="Times New Roman"/>
                <a:cs typeface="Times New Roman"/>
              </a:rPr>
              <a:t> </a:t>
            </a:r>
            <a:r>
              <a:rPr lang="es-MX" sz="2000" dirty="0">
                <a:latin typeface="Times New Roman"/>
                <a:cs typeface="Times New Roman"/>
              </a:rPr>
              <a:t>salir a</a:t>
            </a:r>
            <a:r>
              <a:rPr lang="es-MX" sz="2000" spc="-9" dirty="0">
                <a:latin typeface="Times New Roman"/>
                <a:cs typeface="Times New Roman"/>
              </a:rPr>
              <a:t> </a:t>
            </a:r>
            <a:r>
              <a:rPr lang="es-MX" sz="2000" dirty="0">
                <a:latin typeface="Times New Roman"/>
                <a:cs typeface="Times New Roman"/>
              </a:rPr>
              <a:t>t</a:t>
            </a:r>
            <a:r>
              <a:rPr lang="es-MX" sz="2000" spc="14" dirty="0">
                <a:latin typeface="Times New Roman"/>
                <a:cs typeface="Times New Roman"/>
              </a:rPr>
              <a:t>r</a:t>
            </a:r>
            <a:r>
              <a:rPr lang="es-MX" sz="2000" dirty="0">
                <a:latin typeface="Times New Roman"/>
                <a:cs typeface="Times New Roman"/>
              </a:rPr>
              <a:t>avés</a:t>
            </a:r>
            <a:r>
              <a:rPr lang="es-MX" sz="2000" spc="-109" dirty="0">
                <a:latin typeface="Times New Roman"/>
                <a:cs typeface="Times New Roman"/>
              </a:rPr>
              <a:t> </a:t>
            </a:r>
            <a:r>
              <a:rPr lang="es-MX" sz="2000" spc="4" dirty="0">
                <a:latin typeface="Times New Roman"/>
                <a:cs typeface="Times New Roman"/>
              </a:rPr>
              <a:t>d</a:t>
            </a:r>
            <a:r>
              <a:rPr lang="es-MX" sz="2000" dirty="0">
                <a:latin typeface="Times New Roman"/>
                <a:cs typeface="Times New Roman"/>
              </a:rPr>
              <a:t>e</a:t>
            </a:r>
            <a:r>
              <a:rPr lang="es-MX" sz="2000" spc="-61" dirty="0">
                <a:latin typeface="Times New Roman"/>
                <a:cs typeface="Times New Roman"/>
              </a:rPr>
              <a:t> </a:t>
            </a:r>
            <a:r>
              <a:rPr lang="es-MX" sz="2000" spc="4" dirty="0">
                <a:latin typeface="Times New Roman"/>
                <a:cs typeface="Times New Roman"/>
              </a:rPr>
              <a:t>u</a:t>
            </a:r>
            <a:r>
              <a:rPr lang="es-MX" sz="2000" dirty="0">
                <a:latin typeface="Times New Roman"/>
                <a:cs typeface="Times New Roman"/>
              </a:rPr>
              <a:t>n</a:t>
            </a:r>
            <a:r>
              <a:rPr lang="es-MX" sz="2000" spc="-47" dirty="0">
                <a:latin typeface="Times New Roman"/>
                <a:cs typeface="Times New Roman"/>
              </a:rPr>
              <a:t> </a:t>
            </a:r>
            <a:r>
              <a:rPr lang="es-MX" sz="2000" spc="4" dirty="0" err="1">
                <a:latin typeface="Times New Roman"/>
                <a:cs typeface="Times New Roman"/>
              </a:rPr>
              <a:t>ro</a:t>
            </a:r>
            <a:r>
              <a:rPr lang="es-MX" sz="2000" spc="19" dirty="0" err="1">
                <a:latin typeface="Times New Roman"/>
                <a:cs typeface="Times New Roman"/>
              </a:rPr>
              <a:t>u</a:t>
            </a:r>
            <a:r>
              <a:rPr lang="es-MX" sz="2000" dirty="0" err="1">
                <a:latin typeface="Times New Roman"/>
                <a:cs typeface="Times New Roman"/>
              </a:rPr>
              <a:t>ter</a:t>
            </a:r>
            <a:r>
              <a:rPr lang="es-MX" sz="2000" dirty="0">
                <a:latin typeface="Times New Roman"/>
                <a:cs typeface="Times New Roman"/>
              </a:rPr>
              <a:t> de</a:t>
            </a:r>
            <a:r>
              <a:rPr lang="es-MX" sz="2000" spc="4" dirty="0">
                <a:latin typeface="Times New Roman"/>
                <a:cs typeface="Times New Roman"/>
              </a:rPr>
              <a:t>s</a:t>
            </a:r>
            <a:r>
              <a:rPr lang="es-MX" sz="2000" spc="19" dirty="0">
                <a:latin typeface="Times New Roman"/>
                <a:cs typeface="Times New Roman"/>
              </a:rPr>
              <a:t>d</a:t>
            </a:r>
            <a:r>
              <a:rPr lang="es-MX" sz="2000" dirty="0">
                <a:latin typeface="Times New Roman"/>
                <a:cs typeface="Times New Roman"/>
              </a:rPr>
              <a:t>e</a:t>
            </a:r>
            <a:r>
              <a:rPr lang="es-MX" sz="2000" spc="-121" dirty="0">
                <a:latin typeface="Times New Roman"/>
                <a:cs typeface="Times New Roman"/>
              </a:rPr>
              <a:t> </a:t>
            </a:r>
            <a:r>
              <a:rPr lang="es-MX" sz="2000" spc="4" dirty="0">
                <a:latin typeface="Times New Roman"/>
                <a:cs typeface="Times New Roman"/>
              </a:rPr>
              <a:t>u</a:t>
            </a:r>
            <a:r>
              <a:rPr lang="es-MX" sz="2000" spc="19" dirty="0">
                <a:latin typeface="Times New Roman"/>
                <a:cs typeface="Times New Roman"/>
              </a:rPr>
              <a:t>n</a:t>
            </a:r>
            <a:r>
              <a:rPr lang="es-MX" sz="2000" dirty="0">
                <a:latin typeface="Times New Roman"/>
                <a:cs typeface="Times New Roman"/>
              </a:rPr>
              <a:t>a</a:t>
            </a:r>
            <a:r>
              <a:rPr lang="es-MX" sz="2000" spc="-82" dirty="0">
                <a:latin typeface="Times New Roman"/>
                <a:cs typeface="Times New Roman"/>
              </a:rPr>
              <a:t> </a:t>
            </a:r>
            <a:r>
              <a:rPr lang="es-MX" sz="2000" dirty="0">
                <a:latin typeface="Times New Roman"/>
                <a:cs typeface="Times New Roman"/>
              </a:rPr>
              <a:t>est</a:t>
            </a:r>
            <a:r>
              <a:rPr lang="es-MX" sz="2000" spc="9" dirty="0">
                <a:latin typeface="Times New Roman"/>
                <a:cs typeface="Times New Roman"/>
              </a:rPr>
              <a:t>a</a:t>
            </a:r>
            <a:r>
              <a:rPr lang="es-MX" sz="2000" spc="-14" dirty="0">
                <a:latin typeface="Times New Roman"/>
                <a:cs typeface="Times New Roman"/>
              </a:rPr>
              <a:t>c</a:t>
            </a:r>
            <a:r>
              <a:rPr lang="es-MX" sz="2000" spc="4" dirty="0">
                <a:latin typeface="Times New Roman"/>
                <a:cs typeface="Times New Roman"/>
              </a:rPr>
              <a:t>ió</a:t>
            </a:r>
            <a:r>
              <a:rPr lang="es-MX" sz="2000" dirty="0">
                <a:latin typeface="Times New Roman"/>
                <a:cs typeface="Times New Roman"/>
              </a:rPr>
              <a:t>n</a:t>
            </a:r>
            <a:r>
              <a:rPr lang="es-MX" sz="2000" spc="-72" dirty="0">
                <a:latin typeface="Times New Roman"/>
                <a:cs typeface="Times New Roman"/>
              </a:rPr>
              <a:t> </a:t>
            </a:r>
            <a:r>
              <a:rPr lang="es-MX" sz="2000" spc="4" dirty="0">
                <a:latin typeface="Times New Roman"/>
                <a:cs typeface="Times New Roman"/>
              </a:rPr>
              <a:t>d</a:t>
            </a:r>
            <a:r>
              <a:rPr lang="es-MX" sz="2000" dirty="0">
                <a:latin typeface="Times New Roman"/>
                <a:cs typeface="Times New Roman"/>
              </a:rPr>
              <a:t>e</a:t>
            </a:r>
            <a:r>
              <a:rPr lang="es-MX" sz="2000" spc="-56" dirty="0">
                <a:latin typeface="Times New Roman"/>
                <a:cs typeface="Times New Roman"/>
              </a:rPr>
              <a:t> </a:t>
            </a:r>
            <a:r>
              <a:rPr lang="es-MX" sz="2000" dirty="0">
                <a:latin typeface="Times New Roman"/>
                <a:cs typeface="Times New Roman"/>
              </a:rPr>
              <a:t>trabajo.</a:t>
            </a:r>
          </a:p>
          <a:p>
            <a:pPr marL="469900" marR="53263" indent="-457200">
              <a:lnSpc>
                <a:spcPct val="95825"/>
              </a:lnSpc>
              <a:spcBef>
                <a:spcPts val="5"/>
              </a:spcBef>
              <a:buFontTx/>
              <a:buChar char="-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705" y="5215880"/>
            <a:ext cx="5948869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705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5-20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DDB5C22-57C9-E53C-B026-DFBFCD27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9" y="1564377"/>
            <a:ext cx="4389034" cy="39425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33655" y="762000"/>
            <a:ext cx="262985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3200" y="762000"/>
            <a:ext cx="620613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del</a:t>
            </a: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 campus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B29A47-39DF-35F6-C174-EE94A752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7262278" cy="29718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88913A-3F14-8436-FDD1-4D0E3ED30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33600"/>
            <a:ext cx="5334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833370" y="4273550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3370" y="4700270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3370" y="5126990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9406" y="903406"/>
            <a:ext cx="8957882" cy="4953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4595"/>
              </a:lnSpc>
              <a:spcBef>
                <a:spcPts val="22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Mód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los</a:t>
            </a:r>
            <a:r>
              <a:rPr sz="4000" spc="-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un </a:t>
            </a:r>
            <a:r>
              <a:rPr lang="es-CO" sz="4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ampus</a:t>
            </a: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orporati</a:t>
            </a:r>
            <a:r>
              <a:rPr sz="40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es-MX"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61036">
              <a:lnSpc>
                <a:spcPts val="4595"/>
              </a:lnSpc>
              <a:spcBef>
                <a:spcPts val="229"/>
              </a:spcBef>
            </a:pP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03288" marR="61036" indent="-727075">
              <a:lnSpc>
                <a:spcPct val="95825"/>
              </a:lnSpc>
              <a:spcBef>
                <a:spcPts val="95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Gr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9" dirty="0" err="1">
                <a:latin typeface="Times New Roman"/>
                <a:cs typeface="Times New Roman"/>
              </a:rPr>
              <a:t>s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spc="-4" dirty="0" err="1">
                <a:latin typeface="Times New Roman"/>
                <a:cs typeface="Times New Roman"/>
              </a:rPr>
              <a:t>r</a:t>
            </a:r>
            <a:r>
              <a:rPr sz="2800" spc="19" dirty="0" err="1">
                <a:latin typeface="Times New Roman"/>
                <a:cs typeface="Times New Roman"/>
              </a:rPr>
              <a:t>v</a:t>
            </a:r>
            <a:r>
              <a:rPr sz="2800" dirty="0" err="1">
                <a:latin typeface="Times New Roman"/>
                <a:cs typeface="Times New Roman"/>
              </a:rPr>
              <a:t>id</a:t>
            </a:r>
            <a:r>
              <a:rPr sz="2800" spc="-14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es</a:t>
            </a:r>
            <a:r>
              <a:rPr lang="es-MX" sz="2800" spc="4" dirty="0">
                <a:latin typeface="Times New Roman"/>
                <a:cs typeface="Times New Roman"/>
              </a:rPr>
              <a:t> (data center)</a:t>
            </a:r>
            <a:endParaRPr sz="2800" dirty="0">
              <a:latin typeface="Times New Roman"/>
              <a:cs typeface="Times New Roman"/>
            </a:endParaRPr>
          </a:p>
          <a:p>
            <a:pPr marL="903288" marR="61036" indent="-727075">
              <a:lnSpc>
                <a:spcPct val="95825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Mó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19" dirty="0" err="1">
                <a:latin typeface="Times New Roman"/>
                <a:cs typeface="Times New Roman"/>
              </a:rPr>
              <a:t>u</a:t>
            </a:r>
            <a:r>
              <a:rPr sz="2800" spc="-14" dirty="0" err="1">
                <a:latin typeface="Times New Roman"/>
                <a:cs typeface="Times New Roman"/>
              </a:rPr>
              <a:t>l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gest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ón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ed</a:t>
            </a:r>
            <a:r>
              <a:rPr sz="2800" spc="-4" dirty="0">
                <a:latin typeface="Times New Roman"/>
                <a:cs typeface="Times New Roman"/>
              </a:rPr>
              <a:t>es</a:t>
            </a:r>
            <a:endParaRPr sz="2800" dirty="0">
              <a:latin typeface="Times New Roman"/>
              <a:cs typeface="Times New Roman"/>
            </a:endParaRPr>
          </a:p>
          <a:p>
            <a:pPr marL="903288" marR="48635" indent="-727075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Mó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19" dirty="0" err="1">
                <a:latin typeface="Times New Roman"/>
                <a:cs typeface="Times New Roman"/>
              </a:rPr>
              <a:t>u</a:t>
            </a:r>
            <a:r>
              <a:rPr sz="2800" spc="-14" dirty="0" err="1">
                <a:latin typeface="Times New Roman"/>
                <a:cs typeface="Times New Roman"/>
              </a:rPr>
              <a:t>l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ribuc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dirty="0" err="1">
                <a:latin typeface="Times New Roman"/>
                <a:cs typeface="Times New Roman"/>
              </a:rPr>
              <a:t>frontera</a:t>
            </a:r>
            <a:r>
              <a:rPr lang="es-CO" sz="2800" dirty="0">
                <a:latin typeface="Times New Roman"/>
                <a:cs typeface="Times New Roman"/>
              </a:rPr>
              <a:t> para la </a:t>
            </a:r>
            <a:r>
              <a:rPr lang="es-MX" sz="2800" spc="4" dirty="0">
                <a:latin typeface="Times New Roman"/>
                <a:cs typeface="Times New Roman"/>
              </a:rPr>
              <a:t>co</a:t>
            </a:r>
            <a:r>
              <a:rPr lang="es-MX" sz="2800" spc="-9" dirty="0">
                <a:latin typeface="Times New Roman"/>
                <a:cs typeface="Times New Roman"/>
              </a:rPr>
              <a:t>m</a:t>
            </a:r>
            <a:r>
              <a:rPr lang="es-MX" sz="2800" spc="4" dirty="0">
                <a:latin typeface="Times New Roman"/>
                <a:cs typeface="Times New Roman"/>
              </a:rPr>
              <a:t>u</a:t>
            </a:r>
            <a:r>
              <a:rPr lang="es-MX" sz="2800" spc="19" dirty="0">
                <a:latin typeface="Times New Roman"/>
                <a:cs typeface="Times New Roman"/>
              </a:rPr>
              <a:t>n</a:t>
            </a:r>
            <a:r>
              <a:rPr lang="es-MX" sz="2800" spc="-14" dirty="0">
                <a:latin typeface="Times New Roman"/>
                <a:cs typeface="Times New Roman"/>
              </a:rPr>
              <a:t>i</a:t>
            </a:r>
            <a:r>
              <a:rPr lang="es-MX" sz="2800" dirty="0">
                <a:latin typeface="Times New Roman"/>
                <a:cs typeface="Times New Roman"/>
              </a:rPr>
              <a:t>cac</a:t>
            </a:r>
            <a:r>
              <a:rPr lang="es-MX" sz="2800" spc="-9" dirty="0">
                <a:latin typeface="Times New Roman"/>
                <a:cs typeface="Times New Roman"/>
              </a:rPr>
              <a:t>i</a:t>
            </a:r>
            <a:r>
              <a:rPr lang="es-MX" sz="2800" dirty="0">
                <a:latin typeface="Times New Roman"/>
                <a:cs typeface="Times New Roman"/>
              </a:rPr>
              <a:t>ón</a:t>
            </a:r>
            <a:r>
              <a:rPr lang="es-MX" sz="2800" spc="-29" dirty="0">
                <a:latin typeface="Times New Roman"/>
                <a:cs typeface="Times New Roman"/>
              </a:rPr>
              <a:t> </a:t>
            </a:r>
            <a:r>
              <a:rPr lang="es-MX" sz="2800" spc="-4" dirty="0">
                <a:latin typeface="Times New Roman"/>
                <a:cs typeface="Times New Roman"/>
              </a:rPr>
              <a:t>c</a:t>
            </a:r>
            <a:r>
              <a:rPr lang="es-MX" sz="2800" spc="4" dirty="0">
                <a:latin typeface="Times New Roman"/>
                <a:cs typeface="Times New Roman"/>
              </a:rPr>
              <a:t>o</a:t>
            </a:r>
            <a:r>
              <a:rPr lang="es-MX" sz="2800" dirty="0">
                <a:latin typeface="Times New Roman"/>
                <a:cs typeface="Times New Roman"/>
              </a:rPr>
              <a:t>n</a:t>
            </a:r>
            <a:r>
              <a:rPr lang="es-MX" sz="2800" spc="-14" dirty="0">
                <a:latin typeface="Times New Roman"/>
                <a:cs typeface="Times New Roman"/>
              </a:rPr>
              <a:t> </a:t>
            </a:r>
            <a:r>
              <a:rPr lang="es-MX" sz="2800" dirty="0">
                <a:latin typeface="Times New Roman"/>
                <a:cs typeface="Times New Roman"/>
              </a:rPr>
              <a:t>el res</a:t>
            </a:r>
            <a:r>
              <a:rPr lang="es-MX" sz="2800" spc="-14" dirty="0">
                <a:latin typeface="Times New Roman"/>
                <a:cs typeface="Times New Roman"/>
              </a:rPr>
              <a:t>t</a:t>
            </a:r>
            <a:r>
              <a:rPr lang="es-MX" sz="2800" dirty="0">
                <a:latin typeface="Times New Roman"/>
                <a:cs typeface="Times New Roman"/>
              </a:rPr>
              <a:t>o</a:t>
            </a:r>
            <a:r>
              <a:rPr lang="es-MX" sz="2800" spc="-9" dirty="0">
                <a:latin typeface="Times New Roman"/>
                <a:cs typeface="Times New Roman"/>
              </a:rPr>
              <a:t> </a:t>
            </a:r>
            <a:r>
              <a:rPr lang="es-MX" sz="2800" spc="-4" dirty="0">
                <a:latin typeface="Times New Roman"/>
                <a:cs typeface="Times New Roman"/>
              </a:rPr>
              <a:t>d</a:t>
            </a:r>
            <a:r>
              <a:rPr lang="es-MX" sz="2800" spc="14" dirty="0">
                <a:latin typeface="Times New Roman"/>
                <a:cs typeface="Times New Roman"/>
              </a:rPr>
              <a:t>e</a:t>
            </a:r>
            <a:r>
              <a:rPr lang="es-MX" sz="2800" dirty="0">
                <a:latin typeface="Times New Roman"/>
                <a:cs typeface="Times New Roman"/>
              </a:rPr>
              <a:t>l</a:t>
            </a:r>
            <a:r>
              <a:rPr lang="es-MX" sz="2800" spc="-25" dirty="0">
                <a:latin typeface="Times New Roman"/>
                <a:cs typeface="Times New Roman"/>
              </a:rPr>
              <a:t> </a:t>
            </a:r>
            <a:r>
              <a:rPr lang="es-MX" sz="2800" spc="4" dirty="0">
                <a:latin typeface="Times New Roman"/>
                <a:cs typeface="Times New Roman"/>
              </a:rPr>
              <a:t>m</a:t>
            </a:r>
            <a:r>
              <a:rPr lang="es-MX" sz="2800" spc="-4" dirty="0">
                <a:latin typeface="Times New Roman"/>
                <a:cs typeface="Times New Roman"/>
              </a:rPr>
              <a:t>u</a:t>
            </a:r>
            <a:r>
              <a:rPr lang="es-MX" sz="2800" spc="4" dirty="0">
                <a:latin typeface="Times New Roman"/>
                <a:cs typeface="Times New Roman"/>
              </a:rPr>
              <a:t>ndo</a:t>
            </a:r>
            <a:endParaRPr lang="es-MX" sz="2800" dirty="0">
              <a:latin typeface="Times New Roman"/>
              <a:cs typeface="Times New Roman"/>
            </a:endParaRPr>
          </a:p>
          <a:p>
            <a:pPr marL="903288" indent="-727075">
              <a:lnSpc>
                <a:spcPct val="99754"/>
              </a:lnSpc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Mód</a:t>
            </a:r>
            <a:r>
              <a:rPr lang="es-MX" sz="2800" spc="9" dirty="0">
                <a:latin typeface="Times New Roman"/>
                <a:cs typeface="Times New Roman"/>
              </a:rPr>
              <a:t>u</a:t>
            </a:r>
            <a:r>
              <a:rPr lang="es-MX" sz="2800" spc="-14" dirty="0">
                <a:latin typeface="Times New Roman"/>
                <a:cs typeface="Times New Roman"/>
              </a:rPr>
              <a:t>l</a:t>
            </a:r>
            <a:r>
              <a:rPr lang="es-MX" sz="2800" dirty="0">
                <a:latin typeface="Times New Roman"/>
                <a:cs typeface="Times New Roman"/>
              </a:rPr>
              <a:t>o</a:t>
            </a:r>
            <a:r>
              <a:rPr lang="es-MX" sz="2800" spc="-19" dirty="0">
                <a:latin typeface="Times New Roman"/>
                <a:cs typeface="Times New Roman"/>
              </a:rPr>
              <a:t> </a:t>
            </a:r>
            <a:r>
              <a:rPr lang="es-MX" sz="2800" dirty="0">
                <a:latin typeface="Times New Roman"/>
                <a:cs typeface="Times New Roman"/>
              </a:rPr>
              <a:t>de infr</a:t>
            </a:r>
            <a:r>
              <a:rPr lang="es-MX" sz="2800" spc="4" dirty="0">
                <a:latin typeface="Times New Roman"/>
                <a:cs typeface="Times New Roman"/>
              </a:rPr>
              <a:t>a</a:t>
            </a:r>
            <a:r>
              <a:rPr lang="es-MX" sz="2800" spc="-4" dirty="0">
                <a:latin typeface="Times New Roman"/>
                <a:cs typeface="Times New Roman"/>
              </a:rPr>
              <a:t>e</a:t>
            </a:r>
            <a:r>
              <a:rPr lang="es-MX" sz="2800" dirty="0">
                <a:latin typeface="Times New Roman"/>
                <a:cs typeface="Times New Roman"/>
              </a:rPr>
              <a:t>structura</a:t>
            </a:r>
            <a:r>
              <a:rPr lang="es-MX" sz="2800" spc="-54" dirty="0">
                <a:latin typeface="Times New Roman"/>
                <a:cs typeface="Times New Roman"/>
              </a:rPr>
              <a:t> </a:t>
            </a:r>
            <a:r>
              <a:rPr lang="es-MX" sz="2800" dirty="0">
                <a:latin typeface="Times New Roman"/>
                <a:cs typeface="Times New Roman"/>
              </a:rPr>
              <a:t>de c</a:t>
            </a:r>
            <a:r>
              <a:rPr lang="es-MX" sz="2800" spc="4" dirty="0">
                <a:latin typeface="Times New Roman"/>
                <a:cs typeface="Times New Roman"/>
              </a:rPr>
              <a:t>a</a:t>
            </a:r>
            <a:r>
              <a:rPr lang="es-MX" sz="2800" spc="-9" dirty="0">
                <a:latin typeface="Times New Roman"/>
                <a:cs typeface="Times New Roman"/>
              </a:rPr>
              <a:t>m</a:t>
            </a:r>
            <a:r>
              <a:rPr lang="es-MX" sz="2800" spc="-4" dirty="0">
                <a:latin typeface="Times New Roman"/>
                <a:cs typeface="Times New Roman"/>
              </a:rPr>
              <a:t>p</a:t>
            </a:r>
            <a:r>
              <a:rPr lang="es-MX" sz="2800" spc="4" dirty="0">
                <a:latin typeface="Times New Roman"/>
                <a:cs typeface="Times New Roman"/>
              </a:rPr>
              <a:t>u</a:t>
            </a:r>
            <a:r>
              <a:rPr lang="es-MX" sz="2800" dirty="0">
                <a:latin typeface="Times New Roman"/>
                <a:cs typeface="Times New Roman"/>
              </a:rPr>
              <a:t>s: </a:t>
            </a:r>
            <a:endParaRPr lang="es-MX" sz="3200" dirty="0">
              <a:latin typeface="Times New Roman"/>
              <a:cs typeface="Times New Roman"/>
            </a:endParaRPr>
          </a:p>
          <a:p>
            <a:pPr marL="1527175" indent="-633413">
              <a:lnSpc>
                <a:spcPct val="99754"/>
              </a:lnSpc>
              <a:buFont typeface="Wingdings" panose="05000000000000000000" pitchFamily="2" charset="2"/>
              <a:buChar char="§"/>
            </a:pP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s-MX" sz="24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ód</a:t>
            </a:r>
            <a:r>
              <a:rPr lang="es-MX" sz="2400" spc="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s-MX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MX" sz="2400" spc="-2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24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acc</a:t>
            </a:r>
            <a:r>
              <a:rPr lang="es-MX"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MX" sz="2400" spc="-2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a ed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s-MX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ici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s </a:t>
            </a:r>
          </a:p>
          <a:p>
            <a:pPr marL="1527175" indent="-633413">
              <a:lnSpc>
                <a:spcPct val="99754"/>
              </a:lnSpc>
              <a:buFont typeface="Wingdings" panose="05000000000000000000" pitchFamily="2" charset="2"/>
              <a:buChar char="§"/>
            </a:pP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s-MX" sz="2400" spc="-25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ód</a:t>
            </a:r>
            <a:r>
              <a:rPr lang="es-MX" sz="2400" spc="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s-MX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MX" sz="2400" spc="-2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2400" spc="-3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ist</a:t>
            </a:r>
            <a:r>
              <a:rPr lang="es-MX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ción</a:t>
            </a:r>
            <a:r>
              <a:rPr lang="es-MX" sz="2400" spc="-2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2400" spc="-3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lang="es-MX"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ici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s </a:t>
            </a:r>
          </a:p>
          <a:p>
            <a:pPr marL="1527175" indent="-633413">
              <a:lnSpc>
                <a:spcPct val="99754"/>
              </a:lnSpc>
              <a:buFont typeface="Wingdings" panose="05000000000000000000" pitchFamily="2" charset="2"/>
              <a:buChar char="§"/>
            </a:pPr>
            <a:r>
              <a:rPr lang="es-MX" sz="2400" i="1" dirty="0" err="1">
                <a:solidFill>
                  <a:srgbClr val="0070C0"/>
                </a:solidFill>
                <a:latin typeface="Times New Roman"/>
                <a:cs typeface="Times New Roman"/>
              </a:rPr>
              <a:t>Bac</a:t>
            </a:r>
            <a:r>
              <a:rPr lang="es-MX" sz="2400" i="1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k</a:t>
            </a:r>
            <a:r>
              <a:rPr lang="es-MX" sz="2400" i="1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lang="es-MX" sz="2400" i="1" spc="1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lang="es-MX" sz="2400" i="1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s-MX" sz="2400" i="1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MX" sz="2400" i="1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del </a:t>
            </a:r>
            <a:r>
              <a:rPr lang="es-MX"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lang="es-MX" sz="2400" spc="-3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lang="es-MX"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lang="es-MX"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</a:p>
          <a:p>
            <a:pPr marL="89204">
              <a:lnSpc>
                <a:spcPct val="95825"/>
              </a:lnSpc>
              <a:spcBef>
                <a:spcPts val="160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93431" y="2598778"/>
            <a:ext cx="7884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5309" y="2598778"/>
            <a:ext cx="38022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2945" y="3477900"/>
            <a:ext cx="7610805" cy="2934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 marR="48635">
              <a:lnSpc>
                <a:spcPts val="3370"/>
              </a:lnSpc>
              <a:spcBef>
                <a:spcPts val="168"/>
              </a:spcBef>
            </a:pP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5-22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58AA28E-EEA7-63CE-9655-A5699291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352" y="1911063"/>
            <a:ext cx="4557155" cy="33149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7773035" y="3048635"/>
            <a:ext cx="1269" cy="2286000"/>
          </a:xfrm>
          <a:custGeom>
            <a:avLst/>
            <a:gdLst/>
            <a:ahLst/>
            <a:cxnLst/>
            <a:rect l="l" t="t" r="r" b="b"/>
            <a:pathLst>
              <a:path w="1269" h="2286000">
                <a:moveTo>
                  <a:pt x="0" y="0"/>
                </a:moveTo>
                <a:lnTo>
                  <a:pt x="1269" y="228600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34201" y="4257675"/>
            <a:ext cx="1337309" cy="316230"/>
          </a:xfrm>
          <a:custGeom>
            <a:avLst/>
            <a:gdLst/>
            <a:ahLst/>
            <a:cxnLst/>
            <a:rect l="l" t="t" r="r" b="b"/>
            <a:pathLst>
              <a:path w="1337309" h="316229">
                <a:moveTo>
                  <a:pt x="0" y="316230"/>
                </a:moveTo>
                <a:lnTo>
                  <a:pt x="1337309" y="316230"/>
                </a:lnTo>
                <a:lnTo>
                  <a:pt x="1337309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34201" y="4257675"/>
            <a:ext cx="1337309" cy="316230"/>
          </a:xfrm>
          <a:custGeom>
            <a:avLst/>
            <a:gdLst/>
            <a:ahLst/>
            <a:cxnLst/>
            <a:rect l="l" t="t" r="r" b="b"/>
            <a:pathLst>
              <a:path w="1337309" h="316229">
                <a:moveTo>
                  <a:pt x="0" y="316230"/>
                </a:moveTo>
                <a:lnTo>
                  <a:pt x="1337309" y="316230"/>
                </a:lnTo>
                <a:lnTo>
                  <a:pt x="1337309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ln w="712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71509" y="3885565"/>
            <a:ext cx="411480" cy="688340"/>
          </a:xfrm>
          <a:custGeom>
            <a:avLst/>
            <a:gdLst/>
            <a:ahLst/>
            <a:cxnLst/>
            <a:rect l="l" t="t" r="r" b="b"/>
            <a:pathLst>
              <a:path w="411480" h="688339">
                <a:moveTo>
                  <a:pt x="0" y="371475"/>
                </a:moveTo>
                <a:lnTo>
                  <a:pt x="0" y="688340"/>
                </a:lnTo>
                <a:lnTo>
                  <a:pt x="411480" y="316230"/>
                </a:lnTo>
                <a:lnTo>
                  <a:pt x="41148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71509" y="3885565"/>
            <a:ext cx="411480" cy="688340"/>
          </a:xfrm>
          <a:custGeom>
            <a:avLst/>
            <a:gdLst/>
            <a:ahLst/>
            <a:cxnLst/>
            <a:rect l="l" t="t" r="r" b="b"/>
            <a:pathLst>
              <a:path w="411480" h="688339">
                <a:moveTo>
                  <a:pt x="0" y="371475"/>
                </a:moveTo>
                <a:lnTo>
                  <a:pt x="0" y="688340"/>
                </a:lnTo>
                <a:lnTo>
                  <a:pt x="411480" y="316230"/>
                </a:lnTo>
                <a:lnTo>
                  <a:pt x="41148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71509" y="3885565"/>
            <a:ext cx="411480" cy="688340"/>
          </a:xfrm>
          <a:custGeom>
            <a:avLst/>
            <a:gdLst/>
            <a:ahLst/>
            <a:cxnLst/>
            <a:rect l="l" t="t" r="r" b="b"/>
            <a:pathLst>
              <a:path w="411480" h="688339">
                <a:moveTo>
                  <a:pt x="0" y="371475"/>
                </a:moveTo>
                <a:lnTo>
                  <a:pt x="411480" y="0"/>
                </a:lnTo>
                <a:lnTo>
                  <a:pt x="411480" y="316230"/>
                </a:lnTo>
                <a:lnTo>
                  <a:pt x="0" y="688340"/>
                </a:lnTo>
                <a:lnTo>
                  <a:pt x="0" y="371475"/>
                </a:lnTo>
              </a:path>
            </a:pathLst>
          </a:custGeom>
          <a:ln w="7287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34200" y="3885566"/>
            <a:ext cx="1748790" cy="371475"/>
          </a:xfrm>
          <a:custGeom>
            <a:avLst/>
            <a:gdLst/>
            <a:ahLst/>
            <a:cxnLst/>
            <a:rect l="l" t="t" r="r" b="b"/>
            <a:pathLst>
              <a:path w="1748790" h="371475">
                <a:moveTo>
                  <a:pt x="1337309" y="371475"/>
                </a:moveTo>
                <a:lnTo>
                  <a:pt x="1748790" y="0"/>
                </a:lnTo>
                <a:lnTo>
                  <a:pt x="411479" y="0"/>
                </a:lnTo>
                <a:lnTo>
                  <a:pt x="0" y="371475"/>
                </a:lnTo>
                <a:lnTo>
                  <a:pt x="1337309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34200" y="3885566"/>
            <a:ext cx="1748790" cy="371475"/>
          </a:xfrm>
          <a:custGeom>
            <a:avLst/>
            <a:gdLst/>
            <a:ahLst/>
            <a:cxnLst/>
            <a:rect l="l" t="t" r="r" b="b"/>
            <a:pathLst>
              <a:path w="1748790" h="371475">
                <a:moveTo>
                  <a:pt x="1337309" y="371475"/>
                </a:moveTo>
                <a:lnTo>
                  <a:pt x="1748790" y="0"/>
                </a:lnTo>
                <a:lnTo>
                  <a:pt x="411479" y="0"/>
                </a:lnTo>
                <a:lnTo>
                  <a:pt x="0" y="371475"/>
                </a:lnTo>
                <a:lnTo>
                  <a:pt x="1337309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34200" y="3885566"/>
            <a:ext cx="1748790" cy="371475"/>
          </a:xfrm>
          <a:custGeom>
            <a:avLst/>
            <a:gdLst/>
            <a:ahLst/>
            <a:cxnLst/>
            <a:rect l="l" t="t" r="r" b="b"/>
            <a:pathLst>
              <a:path w="1748790" h="371475">
                <a:moveTo>
                  <a:pt x="1337309" y="371475"/>
                </a:moveTo>
                <a:lnTo>
                  <a:pt x="1748790" y="0"/>
                </a:lnTo>
                <a:lnTo>
                  <a:pt x="411479" y="0"/>
                </a:lnTo>
                <a:lnTo>
                  <a:pt x="0" y="371475"/>
                </a:lnTo>
                <a:lnTo>
                  <a:pt x="1337309" y="371475"/>
                </a:lnTo>
              </a:path>
            </a:pathLst>
          </a:custGeom>
          <a:ln w="712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27315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19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4" y="0"/>
                </a:lnTo>
                <a:lnTo>
                  <a:pt x="389255" y="20319"/>
                </a:lnTo>
                <a:lnTo>
                  <a:pt x="43814" y="20319"/>
                </a:lnTo>
                <a:lnTo>
                  <a:pt x="0" y="61594"/>
                </a:lnTo>
                <a:lnTo>
                  <a:pt x="337819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27315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19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4" y="0"/>
                </a:lnTo>
                <a:lnTo>
                  <a:pt x="389255" y="20319"/>
                </a:lnTo>
                <a:lnTo>
                  <a:pt x="43814" y="20319"/>
                </a:lnTo>
                <a:lnTo>
                  <a:pt x="0" y="61594"/>
                </a:lnTo>
                <a:lnTo>
                  <a:pt x="337819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96860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80" y="0"/>
                </a:lnTo>
                <a:lnTo>
                  <a:pt x="389255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96860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80" y="0"/>
                </a:lnTo>
                <a:lnTo>
                  <a:pt x="389255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2320" y="4099561"/>
            <a:ext cx="565784" cy="123825"/>
          </a:xfrm>
          <a:custGeom>
            <a:avLst/>
            <a:gdLst/>
            <a:ahLst/>
            <a:cxnLst/>
            <a:rect l="l" t="t" r="r" b="b"/>
            <a:pathLst>
              <a:path w="565784" h="123825">
                <a:moveTo>
                  <a:pt x="212725" y="54609"/>
                </a:moveTo>
                <a:lnTo>
                  <a:pt x="278764" y="0"/>
                </a:lnTo>
                <a:lnTo>
                  <a:pt x="0" y="68579"/>
                </a:lnTo>
                <a:lnTo>
                  <a:pt x="139064" y="123825"/>
                </a:lnTo>
                <a:lnTo>
                  <a:pt x="168909" y="102869"/>
                </a:lnTo>
                <a:lnTo>
                  <a:pt x="521334" y="102869"/>
                </a:lnTo>
                <a:lnTo>
                  <a:pt x="565784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2320" y="4099561"/>
            <a:ext cx="565784" cy="123825"/>
          </a:xfrm>
          <a:custGeom>
            <a:avLst/>
            <a:gdLst/>
            <a:ahLst/>
            <a:cxnLst/>
            <a:rect l="l" t="t" r="r" b="b"/>
            <a:pathLst>
              <a:path w="565784" h="123825">
                <a:moveTo>
                  <a:pt x="212725" y="54609"/>
                </a:moveTo>
                <a:lnTo>
                  <a:pt x="278764" y="0"/>
                </a:lnTo>
                <a:lnTo>
                  <a:pt x="0" y="68579"/>
                </a:lnTo>
                <a:lnTo>
                  <a:pt x="139064" y="123825"/>
                </a:lnTo>
                <a:lnTo>
                  <a:pt x="168909" y="102869"/>
                </a:lnTo>
                <a:lnTo>
                  <a:pt x="521334" y="102869"/>
                </a:lnTo>
                <a:lnTo>
                  <a:pt x="565784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86625" y="3940811"/>
            <a:ext cx="572770" cy="137159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183514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7329" y="54609"/>
                </a:lnTo>
                <a:lnTo>
                  <a:pt x="293370" y="0"/>
                </a:lnTo>
                <a:lnTo>
                  <a:pt x="0" y="82550"/>
                </a:lnTo>
                <a:lnTo>
                  <a:pt x="154304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86625" y="3940811"/>
            <a:ext cx="572770" cy="137159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183514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7329" y="54609"/>
                </a:lnTo>
                <a:lnTo>
                  <a:pt x="293370" y="0"/>
                </a:lnTo>
                <a:lnTo>
                  <a:pt x="0" y="82550"/>
                </a:lnTo>
                <a:lnTo>
                  <a:pt x="154304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34935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5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5" y="0"/>
                </a:lnTo>
                <a:lnTo>
                  <a:pt x="389255" y="27304"/>
                </a:lnTo>
                <a:lnTo>
                  <a:pt x="51435" y="27304"/>
                </a:lnTo>
                <a:lnTo>
                  <a:pt x="0" y="68579"/>
                </a:lnTo>
                <a:lnTo>
                  <a:pt x="344805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34935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5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5" y="0"/>
                </a:lnTo>
                <a:lnTo>
                  <a:pt x="389255" y="27304"/>
                </a:lnTo>
                <a:lnTo>
                  <a:pt x="51435" y="27304"/>
                </a:lnTo>
                <a:lnTo>
                  <a:pt x="0" y="68579"/>
                </a:lnTo>
                <a:lnTo>
                  <a:pt x="344805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03845" y="3906520"/>
            <a:ext cx="572770" cy="137160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344804" y="82549"/>
                </a:moveTo>
                <a:lnTo>
                  <a:pt x="286384" y="137159"/>
                </a:lnTo>
                <a:lnTo>
                  <a:pt x="572770" y="54609"/>
                </a:lnTo>
                <a:lnTo>
                  <a:pt x="418464" y="0"/>
                </a:lnTo>
                <a:lnTo>
                  <a:pt x="389254" y="34289"/>
                </a:lnTo>
                <a:lnTo>
                  <a:pt x="51434" y="34289"/>
                </a:lnTo>
                <a:lnTo>
                  <a:pt x="0" y="82549"/>
                </a:lnTo>
                <a:lnTo>
                  <a:pt x="344804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3845" y="3906520"/>
            <a:ext cx="572770" cy="137160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344804" y="82549"/>
                </a:moveTo>
                <a:lnTo>
                  <a:pt x="286384" y="137159"/>
                </a:lnTo>
                <a:lnTo>
                  <a:pt x="572770" y="54609"/>
                </a:lnTo>
                <a:lnTo>
                  <a:pt x="418464" y="0"/>
                </a:lnTo>
                <a:lnTo>
                  <a:pt x="389254" y="34289"/>
                </a:lnTo>
                <a:lnTo>
                  <a:pt x="51434" y="34289"/>
                </a:lnTo>
                <a:lnTo>
                  <a:pt x="0" y="82549"/>
                </a:lnTo>
                <a:lnTo>
                  <a:pt x="344804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399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4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399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4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01231" y="3954780"/>
            <a:ext cx="565785" cy="137159"/>
          </a:xfrm>
          <a:custGeom>
            <a:avLst/>
            <a:gdLst/>
            <a:ahLst/>
            <a:cxnLst/>
            <a:rect l="l" t="t" r="r" b="b"/>
            <a:pathLst>
              <a:path w="565785" h="137159">
                <a:moveTo>
                  <a:pt x="183515" y="102870"/>
                </a:moveTo>
                <a:lnTo>
                  <a:pt x="521335" y="102870"/>
                </a:lnTo>
                <a:lnTo>
                  <a:pt x="565785" y="54610"/>
                </a:lnTo>
                <a:lnTo>
                  <a:pt x="227330" y="54610"/>
                </a:lnTo>
                <a:lnTo>
                  <a:pt x="286385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5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01231" y="3954780"/>
            <a:ext cx="565785" cy="137159"/>
          </a:xfrm>
          <a:custGeom>
            <a:avLst/>
            <a:gdLst/>
            <a:ahLst/>
            <a:cxnLst/>
            <a:rect l="l" t="t" r="r" b="b"/>
            <a:pathLst>
              <a:path w="565785" h="137159">
                <a:moveTo>
                  <a:pt x="183515" y="102870"/>
                </a:moveTo>
                <a:lnTo>
                  <a:pt x="521335" y="102870"/>
                </a:lnTo>
                <a:lnTo>
                  <a:pt x="565785" y="54610"/>
                </a:lnTo>
                <a:lnTo>
                  <a:pt x="227330" y="54610"/>
                </a:lnTo>
                <a:lnTo>
                  <a:pt x="286385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5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1636" y="3048635"/>
            <a:ext cx="1269" cy="2286000"/>
          </a:xfrm>
          <a:custGeom>
            <a:avLst/>
            <a:gdLst/>
            <a:ahLst/>
            <a:cxnLst/>
            <a:rect l="l" t="t" r="r" b="b"/>
            <a:pathLst>
              <a:path w="1269" h="2286000">
                <a:moveTo>
                  <a:pt x="0" y="0"/>
                </a:moveTo>
                <a:lnTo>
                  <a:pt x="1269" y="228600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52800" y="4257675"/>
            <a:ext cx="1337310" cy="316230"/>
          </a:xfrm>
          <a:custGeom>
            <a:avLst/>
            <a:gdLst/>
            <a:ahLst/>
            <a:cxnLst/>
            <a:rect l="l" t="t" r="r" b="b"/>
            <a:pathLst>
              <a:path w="1337310" h="316229">
                <a:moveTo>
                  <a:pt x="0" y="316230"/>
                </a:moveTo>
                <a:lnTo>
                  <a:pt x="1337310" y="316230"/>
                </a:lnTo>
                <a:lnTo>
                  <a:pt x="1337310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52800" y="4257675"/>
            <a:ext cx="1337310" cy="316230"/>
          </a:xfrm>
          <a:custGeom>
            <a:avLst/>
            <a:gdLst/>
            <a:ahLst/>
            <a:cxnLst/>
            <a:rect l="l" t="t" r="r" b="b"/>
            <a:pathLst>
              <a:path w="1337310" h="316229">
                <a:moveTo>
                  <a:pt x="0" y="316230"/>
                </a:moveTo>
                <a:lnTo>
                  <a:pt x="1337310" y="316230"/>
                </a:lnTo>
                <a:lnTo>
                  <a:pt x="1337310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ln w="712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90111" y="3885565"/>
            <a:ext cx="411479" cy="688340"/>
          </a:xfrm>
          <a:custGeom>
            <a:avLst/>
            <a:gdLst/>
            <a:ahLst/>
            <a:cxnLst/>
            <a:rect l="l" t="t" r="r" b="b"/>
            <a:pathLst>
              <a:path w="411479" h="688339">
                <a:moveTo>
                  <a:pt x="0" y="371475"/>
                </a:moveTo>
                <a:lnTo>
                  <a:pt x="0" y="688340"/>
                </a:lnTo>
                <a:lnTo>
                  <a:pt x="411479" y="316230"/>
                </a:lnTo>
                <a:lnTo>
                  <a:pt x="411479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90111" y="3885565"/>
            <a:ext cx="411479" cy="688340"/>
          </a:xfrm>
          <a:custGeom>
            <a:avLst/>
            <a:gdLst/>
            <a:ahLst/>
            <a:cxnLst/>
            <a:rect l="l" t="t" r="r" b="b"/>
            <a:pathLst>
              <a:path w="411479" h="688339">
                <a:moveTo>
                  <a:pt x="0" y="371475"/>
                </a:moveTo>
                <a:lnTo>
                  <a:pt x="0" y="688340"/>
                </a:lnTo>
                <a:lnTo>
                  <a:pt x="411479" y="316230"/>
                </a:lnTo>
                <a:lnTo>
                  <a:pt x="411479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90111" y="3885565"/>
            <a:ext cx="411479" cy="688340"/>
          </a:xfrm>
          <a:custGeom>
            <a:avLst/>
            <a:gdLst/>
            <a:ahLst/>
            <a:cxnLst/>
            <a:rect l="l" t="t" r="r" b="b"/>
            <a:pathLst>
              <a:path w="411479" h="688339">
                <a:moveTo>
                  <a:pt x="0" y="371475"/>
                </a:moveTo>
                <a:lnTo>
                  <a:pt x="411479" y="0"/>
                </a:lnTo>
                <a:lnTo>
                  <a:pt x="411479" y="316230"/>
                </a:lnTo>
                <a:lnTo>
                  <a:pt x="0" y="688340"/>
                </a:lnTo>
                <a:lnTo>
                  <a:pt x="0" y="371475"/>
                </a:lnTo>
              </a:path>
            </a:pathLst>
          </a:custGeom>
          <a:ln w="7287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52801" y="3885566"/>
            <a:ext cx="1748789" cy="371475"/>
          </a:xfrm>
          <a:custGeom>
            <a:avLst/>
            <a:gdLst/>
            <a:ahLst/>
            <a:cxnLst/>
            <a:rect l="l" t="t" r="r" b="b"/>
            <a:pathLst>
              <a:path w="1748789" h="371475">
                <a:moveTo>
                  <a:pt x="1337310" y="371475"/>
                </a:moveTo>
                <a:lnTo>
                  <a:pt x="1748789" y="0"/>
                </a:lnTo>
                <a:lnTo>
                  <a:pt x="411480" y="0"/>
                </a:lnTo>
                <a:lnTo>
                  <a:pt x="0" y="371475"/>
                </a:lnTo>
                <a:lnTo>
                  <a:pt x="1337310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52801" y="3885566"/>
            <a:ext cx="1748789" cy="371475"/>
          </a:xfrm>
          <a:custGeom>
            <a:avLst/>
            <a:gdLst/>
            <a:ahLst/>
            <a:cxnLst/>
            <a:rect l="l" t="t" r="r" b="b"/>
            <a:pathLst>
              <a:path w="1748789" h="371475">
                <a:moveTo>
                  <a:pt x="1337310" y="371475"/>
                </a:moveTo>
                <a:lnTo>
                  <a:pt x="1748789" y="0"/>
                </a:lnTo>
                <a:lnTo>
                  <a:pt x="411480" y="0"/>
                </a:lnTo>
                <a:lnTo>
                  <a:pt x="0" y="371475"/>
                </a:lnTo>
                <a:lnTo>
                  <a:pt x="1337310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52801" y="3885566"/>
            <a:ext cx="1748789" cy="371475"/>
          </a:xfrm>
          <a:custGeom>
            <a:avLst/>
            <a:gdLst/>
            <a:ahLst/>
            <a:cxnLst/>
            <a:rect l="l" t="t" r="r" b="b"/>
            <a:pathLst>
              <a:path w="1748789" h="371475">
                <a:moveTo>
                  <a:pt x="1337310" y="371475"/>
                </a:moveTo>
                <a:lnTo>
                  <a:pt x="1748789" y="0"/>
                </a:lnTo>
                <a:lnTo>
                  <a:pt x="411480" y="0"/>
                </a:lnTo>
                <a:lnTo>
                  <a:pt x="0" y="371475"/>
                </a:lnTo>
                <a:lnTo>
                  <a:pt x="1337310" y="371475"/>
                </a:lnTo>
              </a:path>
            </a:pathLst>
          </a:custGeom>
          <a:ln w="712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45916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20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5" y="0"/>
                </a:lnTo>
                <a:lnTo>
                  <a:pt x="389255" y="20319"/>
                </a:lnTo>
                <a:lnTo>
                  <a:pt x="43815" y="20319"/>
                </a:lnTo>
                <a:lnTo>
                  <a:pt x="0" y="61594"/>
                </a:lnTo>
                <a:lnTo>
                  <a:pt x="337820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45916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20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5" y="0"/>
                </a:lnTo>
                <a:lnTo>
                  <a:pt x="389255" y="20319"/>
                </a:lnTo>
                <a:lnTo>
                  <a:pt x="43815" y="20319"/>
                </a:lnTo>
                <a:lnTo>
                  <a:pt x="0" y="61594"/>
                </a:lnTo>
                <a:lnTo>
                  <a:pt x="337820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15461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79" y="0"/>
                </a:lnTo>
                <a:lnTo>
                  <a:pt x="389254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15461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79" y="0"/>
                </a:lnTo>
                <a:lnTo>
                  <a:pt x="389254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50921" y="4099561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212725" y="54609"/>
                </a:moveTo>
                <a:lnTo>
                  <a:pt x="278765" y="0"/>
                </a:lnTo>
                <a:lnTo>
                  <a:pt x="0" y="68579"/>
                </a:lnTo>
                <a:lnTo>
                  <a:pt x="139065" y="123825"/>
                </a:lnTo>
                <a:lnTo>
                  <a:pt x="168910" y="102869"/>
                </a:lnTo>
                <a:lnTo>
                  <a:pt x="521335" y="102869"/>
                </a:lnTo>
                <a:lnTo>
                  <a:pt x="565785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50921" y="4099561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212725" y="54609"/>
                </a:moveTo>
                <a:lnTo>
                  <a:pt x="278765" y="0"/>
                </a:lnTo>
                <a:lnTo>
                  <a:pt x="0" y="68579"/>
                </a:lnTo>
                <a:lnTo>
                  <a:pt x="139065" y="123825"/>
                </a:lnTo>
                <a:lnTo>
                  <a:pt x="168910" y="102869"/>
                </a:lnTo>
                <a:lnTo>
                  <a:pt x="521335" y="102869"/>
                </a:lnTo>
                <a:lnTo>
                  <a:pt x="565785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05226" y="3940811"/>
            <a:ext cx="572769" cy="137159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183514" y="102869"/>
                </a:moveTo>
                <a:lnTo>
                  <a:pt x="521335" y="102869"/>
                </a:lnTo>
                <a:lnTo>
                  <a:pt x="572769" y="54609"/>
                </a:lnTo>
                <a:lnTo>
                  <a:pt x="227330" y="54609"/>
                </a:lnTo>
                <a:lnTo>
                  <a:pt x="293369" y="0"/>
                </a:lnTo>
                <a:lnTo>
                  <a:pt x="0" y="82550"/>
                </a:lnTo>
                <a:lnTo>
                  <a:pt x="154305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05226" y="3940811"/>
            <a:ext cx="572769" cy="137159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183514" y="102869"/>
                </a:moveTo>
                <a:lnTo>
                  <a:pt x="521335" y="102869"/>
                </a:lnTo>
                <a:lnTo>
                  <a:pt x="572769" y="54609"/>
                </a:lnTo>
                <a:lnTo>
                  <a:pt x="227330" y="54609"/>
                </a:lnTo>
                <a:lnTo>
                  <a:pt x="293369" y="0"/>
                </a:lnTo>
                <a:lnTo>
                  <a:pt x="0" y="82550"/>
                </a:lnTo>
                <a:lnTo>
                  <a:pt x="154305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53536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4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4" y="0"/>
                </a:lnTo>
                <a:lnTo>
                  <a:pt x="389254" y="27304"/>
                </a:lnTo>
                <a:lnTo>
                  <a:pt x="51434" y="27304"/>
                </a:lnTo>
                <a:lnTo>
                  <a:pt x="0" y="68579"/>
                </a:lnTo>
                <a:lnTo>
                  <a:pt x="344804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53536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4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4" y="0"/>
                </a:lnTo>
                <a:lnTo>
                  <a:pt x="389254" y="27304"/>
                </a:lnTo>
                <a:lnTo>
                  <a:pt x="51434" y="27304"/>
                </a:lnTo>
                <a:lnTo>
                  <a:pt x="0" y="68579"/>
                </a:lnTo>
                <a:lnTo>
                  <a:pt x="344804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22446" y="3906520"/>
            <a:ext cx="572769" cy="137160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344805" y="82549"/>
                </a:moveTo>
                <a:lnTo>
                  <a:pt x="286385" y="137159"/>
                </a:lnTo>
                <a:lnTo>
                  <a:pt x="572769" y="54609"/>
                </a:lnTo>
                <a:lnTo>
                  <a:pt x="418465" y="0"/>
                </a:lnTo>
                <a:lnTo>
                  <a:pt x="389255" y="34289"/>
                </a:lnTo>
                <a:lnTo>
                  <a:pt x="51435" y="34289"/>
                </a:lnTo>
                <a:lnTo>
                  <a:pt x="0" y="82549"/>
                </a:lnTo>
                <a:lnTo>
                  <a:pt x="344805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22446" y="3906520"/>
            <a:ext cx="572769" cy="137160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344805" y="82549"/>
                </a:moveTo>
                <a:lnTo>
                  <a:pt x="286385" y="137159"/>
                </a:lnTo>
                <a:lnTo>
                  <a:pt x="572769" y="54609"/>
                </a:lnTo>
                <a:lnTo>
                  <a:pt x="418465" y="0"/>
                </a:lnTo>
                <a:lnTo>
                  <a:pt x="389255" y="34289"/>
                </a:lnTo>
                <a:lnTo>
                  <a:pt x="51435" y="34289"/>
                </a:lnTo>
                <a:lnTo>
                  <a:pt x="0" y="82549"/>
                </a:lnTo>
                <a:lnTo>
                  <a:pt x="344805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585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5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585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5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19830" y="3954780"/>
            <a:ext cx="565784" cy="137159"/>
          </a:xfrm>
          <a:custGeom>
            <a:avLst/>
            <a:gdLst/>
            <a:ahLst/>
            <a:cxnLst/>
            <a:rect l="l" t="t" r="r" b="b"/>
            <a:pathLst>
              <a:path w="565784" h="137159">
                <a:moveTo>
                  <a:pt x="183514" y="102870"/>
                </a:moveTo>
                <a:lnTo>
                  <a:pt x="521334" y="102870"/>
                </a:lnTo>
                <a:lnTo>
                  <a:pt x="565784" y="54610"/>
                </a:lnTo>
                <a:lnTo>
                  <a:pt x="227330" y="54610"/>
                </a:lnTo>
                <a:lnTo>
                  <a:pt x="286384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4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19830" y="3954780"/>
            <a:ext cx="565784" cy="137159"/>
          </a:xfrm>
          <a:custGeom>
            <a:avLst/>
            <a:gdLst/>
            <a:ahLst/>
            <a:cxnLst/>
            <a:rect l="l" t="t" r="r" b="b"/>
            <a:pathLst>
              <a:path w="565784" h="137159">
                <a:moveTo>
                  <a:pt x="183514" y="102870"/>
                </a:moveTo>
                <a:lnTo>
                  <a:pt x="521334" y="102870"/>
                </a:lnTo>
                <a:lnTo>
                  <a:pt x="565784" y="54610"/>
                </a:lnTo>
                <a:lnTo>
                  <a:pt x="227330" y="54610"/>
                </a:lnTo>
                <a:lnTo>
                  <a:pt x="286384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4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91435" y="3048636"/>
            <a:ext cx="6781800" cy="1269"/>
          </a:xfrm>
          <a:custGeom>
            <a:avLst/>
            <a:gdLst/>
            <a:ahLst/>
            <a:cxnLst/>
            <a:rect l="l" t="t" r="r" b="b"/>
            <a:pathLst>
              <a:path w="6781800" h="1269">
                <a:moveTo>
                  <a:pt x="0" y="0"/>
                </a:moveTo>
                <a:lnTo>
                  <a:pt x="6781800" y="126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91435" y="5334635"/>
            <a:ext cx="6781800" cy="1270"/>
          </a:xfrm>
          <a:custGeom>
            <a:avLst/>
            <a:gdLst/>
            <a:ahLst/>
            <a:cxnLst/>
            <a:rect l="l" t="t" r="r" b="b"/>
            <a:pathLst>
              <a:path w="6781800" h="1270">
                <a:moveTo>
                  <a:pt x="0" y="0"/>
                </a:moveTo>
                <a:lnTo>
                  <a:pt x="6781800" y="126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49035" y="2439035"/>
            <a:ext cx="1269" cy="609600"/>
          </a:xfrm>
          <a:custGeom>
            <a:avLst/>
            <a:gdLst/>
            <a:ahLst/>
            <a:cxnLst/>
            <a:rect l="l" t="t" r="r" b="b"/>
            <a:pathLst>
              <a:path w="1269" h="609600">
                <a:moveTo>
                  <a:pt x="0" y="0"/>
                </a:moveTo>
                <a:lnTo>
                  <a:pt x="1269" y="609600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10836" y="5334635"/>
            <a:ext cx="1269" cy="609600"/>
          </a:xfrm>
          <a:custGeom>
            <a:avLst/>
            <a:gdLst/>
            <a:ahLst/>
            <a:cxnLst/>
            <a:rect l="l" t="t" r="r" b="b"/>
            <a:pathLst>
              <a:path w="1269" h="609600">
                <a:moveTo>
                  <a:pt x="0" y="0"/>
                </a:moveTo>
                <a:lnTo>
                  <a:pt x="1269" y="60959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48045" y="2282189"/>
            <a:ext cx="0" cy="123190"/>
          </a:xfrm>
          <a:custGeom>
            <a:avLst/>
            <a:gdLst/>
            <a:ahLst/>
            <a:cxnLst/>
            <a:rect l="l" t="t" r="r" b="b"/>
            <a:pathLst>
              <a:path h="123190">
                <a:moveTo>
                  <a:pt x="0" y="123190"/>
                </a:move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48045" y="2282191"/>
            <a:ext cx="662304" cy="123189"/>
          </a:xfrm>
          <a:custGeom>
            <a:avLst/>
            <a:gdLst/>
            <a:ahLst/>
            <a:cxnLst/>
            <a:rect l="l" t="t" r="r" b="b"/>
            <a:pathLst>
              <a:path w="662304" h="123189">
                <a:moveTo>
                  <a:pt x="0" y="123189"/>
                </a:moveTo>
                <a:lnTo>
                  <a:pt x="662304" y="123189"/>
                </a:lnTo>
                <a:lnTo>
                  <a:pt x="662304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48045" y="2282825"/>
            <a:ext cx="662304" cy="121920"/>
          </a:xfrm>
          <a:custGeom>
            <a:avLst/>
            <a:gdLst/>
            <a:ahLst/>
            <a:cxnLst/>
            <a:rect l="l" t="t" r="r" b="b"/>
            <a:pathLst>
              <a:path w="662304" h="121920">
                <a:moveTo>
                  <a:pt x="0" y="121920"/>
                </a:moveTo>
                <a:lnTo>
                  <a:pt x="662304" y="121920"/>
                </a:lnTo>
                <a:lnTo>
                  <a:pt x="662304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48046" y="2214879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48046" y="2214879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48046" y="2214879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9214" y="0"/>
                </a:lnTo>
                <a:lnTo>
                  <a:pt x="734059" y="0"/>
                </a:lnTo>
                <a:lnTo>
                  <a:pt x="662304" y="67310"/>
                </a:lnTo>
                <a:lnTo>
                  <a:pt x="0" y="67310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63639" y="2334260"/>
            <a:ext cx="456564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456564" y="0"/>
                </a:moveTo>
                <a:lnTo>
                  <a:pt x="0" y="0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10350" y="2214879"/>
            <a:ext cx="71120" cy="189230"/>
          </a:xfrm>
          <a:custGeom>
            <a:avLst/>
            <a:gdLst/>
            <a:ahLst/>
            <a:cxnLst/>
            <a:rect l="l" t="t" r="r" b="b"/>
            <a:pathLst>
              <a:path w="71120" h="189230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10350" y="2214879"/>
            <a:ext cx="71120" cy="189230"/>
          </a:xfrm>
          <a:custGeom>
            <a:avLst/>
            <a:gdLst/>
            <a:ahLst/>
            <a:cxnLst/>
            <a:rect l="l" t="t" r="r" b="b"/>
            <a:pathLst>
              <a:path w="71120" h="189230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10350" y="2214879"/>
            <a:ext cx="71120" cy="189230"/>
          </a:xfrm>
          <a:custGeom>
            <a:avLst/>
            <a:gdLst/>
            <a:ahLst/>
            <a:cxnLst/>
            <a:rect l="l" t="t" r="r" b="b"/>
            <a:pathLst>
              <a:path w="71120" h="189230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</a:path>
            </a:pathLst>
          </a:custGeom>
          <a:ln w="2236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49951" y="23907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49951" y="23907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49951" y="23907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73660" y="0"/>
                </a:lnTo>
                <a:lnTo>
                  <a:pt x="586739" y="0"/>
                </a:lnTo>
                <a:lnTo>
                  <a:pt x="512445" y="92075"/>
                </a:lnTo>
                <a:lnTo>
                  <a:pt x="0" y="92075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63030" y="23907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63030" y="23907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63030" y="23907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</a:path>
            </a:pathLst>
          </a:custGeom>
          <a:ln w="223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49951" y="24923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49951" y="24923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48681" y="2492375"/>
            <a:ext cx="514985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985" y="0"/>
                </a:lnTo>
              </a:path>
            </a:pathLst>
          </a:custGeom>
          <a:ln w="2156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46471" y="2214880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46471" y="2214880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46471" y="2214880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55879" y="0"/>
                </a:lnTo>
                <a:lnTo>
                  <a:pt x="528319" y="0"/>
                </a:lnTo>
                <a:lnTo>
                  <a:pt x="476884" y="51435"/>
                </a:lnTo>
                <a:lnTo>
                  <a:pt x="0" y="51435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43931" y="1833246"/>
            <a:ext cx="523875" cy="46989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043931" y="1833246"/>
            <a:ext cx="523875" cy="46989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043931" y="1833246"/>
            <a:ext cx="523875" cy="46989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51435" y="0"/>
                </a:lnTo>
                <a:lnTo>
                  <a:pt x="523875" y="0"/>
                </a:lnTo>
                <a:lnTo>
                  <a:pt x="469900" y="46989"/>
                </a:lnTo>
                <a:lnTo>
                  <a:pt x="0" y="46989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043930" y="18802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50"/>
                </a:moveTo>
                <a:lnTo>
                  <a:pt x="469900" y="374650"/>
                </a:lnTo>
                <a:lnTo>
                  <a:pt x="469900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43930" y="18802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50"/>
                </a:moveTo>
                <a:lnTo>
                  <a:pt x="469900" y="374650"/>
                </a:lnTo>
                <a:lnTo>
                  <a:pt x="469900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4570" y="1930401"/>
            <a:ext cx="389254" cy="286385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5"/>
                </a:moveTo>
                <a:lnTo>
                  <a:pt x="389254" y="286385"/>
                </a:lnTo>
                <a:lnTo>
                  <a:pt x="389254" y="0"/>
                </a:lnTo>
                <a:lnTo>
                  <a:pt x="0" y="0"/>
                </a:lnTo>
                <a:lnTo>
                  <a:pt x="0" y="286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4570" y="1930401"/>
            <a:ext cx="389254" cy="286385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5"/>
                </a:moveTo>
                <a:lnTo>
                  <a:pt x="389254" y="286385"/>
                </a:lnTo>
                <a:lnTo>
                  <a:pt x="389254" y="0"/>
                </a:lnTo>
                <a:lnTo>
                  <a:pt x="0" y="0"/>
                </a:lnTo>
                <a:lnTo>
                  <a:pt x="0" y="286385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14465" y="18332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5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14465" y="18332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5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14465" y="18332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5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5"/>
                </a:lnTo>
              </a:path>
            </a:pathLst>
          </a:custGeom>
          <a:ln w="2239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29530" y="5795645"/>
            <a:ext cx="523875" cy="46990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29530" y="5795645"/>
            <a:ext cx="523875" cy="46990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29530" y="5795645"/>
            <a:ext cx="523875" cy="46990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51435" y="0"/>
                </a:lnTo>
                <a:lnTo>
                  <a:pt x="523875" y="0"/>
                </a:lnTo>
                <a:lnTo>
                  <a:pt x="469900" y="46989"/>
                </a:lnTo>
                <a:lnTo>
                  <a:pt x="0" y="46989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33645" y="6244591"/>
            <a:ext cx="662304" cy="123189"/>
          </a:xfrm>
          <a:custGeom>
            <a:avLst/>
            <a:gdLst/>
            <a:ahLst/>
            <a:cxnLst/>
            <a:rect l="l" t="t" r="r" b="b"/>
            <a:pathLst>
              <a:path w="662304" h="123189">
                <a:moveTo>
                  <a:pt x="0" y="123190"/>
                </a:moveTo>
                <a:lnTo>
                  <a:pt x="662304" y="123190"/>
                </a:lnTo>
                <a:lnTo>
                  <a:pt x="662304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33645" y="6245225"/>
            <a:ext cx="662304" cy="121920"/>
          </a:xfrm>
          <a:custGeom>
            <a:avLst/>
            <a:gdLst/>
            <a:ahLst/>
            <a:cxnLst/>
            <a:rect l="l" t="t" r="r" b="b"/>
            <a:pathLst>
              <a:path w="662304" h="121920">
                <a:moveTo>
                  <a:pt x="0" y="121920"/>
                </a:moveTo>
                <a:lnTo>
                  <a:pt x="662304" y="121920"/>
                </a:lnTo>
                <a:lnTo>
                  <a:pt x="662304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33646" y="6177280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33646" y="6177280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33646" y="6177280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9214" y="0"/>
                </a:lnTo>
                <a:lnTo>
                  <a:pt x="734059" y="0"/>
                </a:lnTo>
                <a:lnTo>
                  <a:pt x="662304" y="67310"/>
                </a:lnTo>
                <a:lnTo>
                  <a:pt x="0" y="67310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49240" y="6296660"/>
            <a:ext cx="456564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456564" y="0"/>
                </a:moveTo>
                <a:lnTo>
                  <a:pt x="0" y="0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5950" y="6177281"/>
            <a:ext cx="71120" cy="189229"/>
          </a:xfrm>
          <a:custGeom>
            <a:avLst/>
            <a:gdLst/>
            <a:ahLst/>
            <a:cxnLst/>
            <a:rect l="l" t="t" r="r" b="b"/>
            <a:pathLst>
              <a:path w="71120" h="189229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95950" y="6177281"/>
            <a:ext cx="71120" cy="189229"/>
          </a:xfrm>
          <a:custGeom>
            <a:avLst/>
            <a:gdLst/>
            <a:ahLst/>
            <a:cxnLst/>
            <a:rect l="l" t="t" r="r" b="b"/>
            <a:pathLst>
              <a:path w="71120" h="189229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95950" y="6177281"/>
            <a:ext cx="71120" cy="189229"/>
          </a:xfrm>
          <a:custGeom>
            <a:avLst/>
            <a:gdLst/>
            <a:ahLst/>
            <a:cxnLst/>
            <a:rect l="l" t="t" r="r" b="b"/>
            <a:pathLst>
              <a:path w="71120" h="189229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</a:path>
            </a:pathLst>
          </a:custGeom>
          <a:ln w="2236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35551" y="63531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35551" y="63531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35551" y="63531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73660" y="0"/>
                </a:lnTo>
                <a:lnTo>
                  <a:pt x="586739" y="0"/>
                </a:lnTo>
                <a:lnTo>
                  <a:pt x="512445" y="92075"/>
                </a:lnTo>
                <a:lnTo>
                  <a:pt x="0" y="92075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48629" y="63531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48629" y="63531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48629" y="63531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</a:path>
            </a:pathLst>
          </a:custGeom>
          <a:ln w="223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35551" y="64547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35551" y="64547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34280" y="6454775"/>
            <a:ext cx="514985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985" y="0"/>
                </a:lnTo>
              </a:path>
            </a:pathLst>
          </a:custGeom>
          <a:ln w="2156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32071" y="6177281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32071" y="6177281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32071" y="6177281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55879" y="0"/>
                </a:lnTo>
                <a:lnTo>
                  <a:pt x="528319" y="0"/>
                </a:lnTo>
                <a:lnTo>
                  <a:pt x="476884" y="51435"/>
                </a:lnTo>
                <a:lnTo>
                  <a:pt x="0" y="51435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29529" y="58426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49"/>
                </a:moveTo>
                <a:lnTo>
                  <a:pt x="469900" y="374649"/>
                </a:lnTo>
                <a:lnTo>
                  <a:pt x="469900" y="0"/>
                </a:lnTo>
                <a:lnTo>
                  <a:pt x="0" y="0"/>
                </a:lnTo>
                <a:lnTo>
                  <a:pt x="0" y="374649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29529" y="58426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49"/>
                </a:moveTo>
                <a:lnTo>
                  <a:pt x="469900" y="374649"/>
                </a:lnTo>
                <a:lnTo>
                  <a:pt x="469900" y="0"/>
                </a:lnTo>
                <a:lnTo>
                  <a:pt x="0" y="0"/>
                </a:lnTo>
                <a:lnTo>
                  <a:pt x="0" y="374649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70170" y="5892800"/>
            <a:ext cx="389254" cy="286384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4"/>
                </a:moveTo>
                <a:lnTo>
                  <a:pt x="389254" y="286384"/>
                </a:lnTo>
                <a:lnTo>
                  <a:pt x="389254" y="0"/>
                </a:lnTo>
                <a:lnTo>
                  <a:pt x="0" y="0"/>
                </a:lnTo>
                <a:lnTo>
                  <a:pt x="0" y="286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70170" y="5892800"/>
            <a:ext cx="389254" cy="286384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4"/>
                </a:moveTo>
                <a:lnTo>
                  <a:pt x="389254" y="286384"/>
                </a:lnTo>
                <a:lnTo>
                  <a:pt x="389254" y="0"/>
                </a:lnTo>
                <a:lnTo>
                  <a:pt x="0" y="0"/>
                </a:lnTo>
                <a:lnTo>
                  <a:pt x="0" y="286384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00066" y="57956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4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4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00066" y="57956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4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4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00066" y="57956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4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4"/>
                </a:lnTo>
              </a:path>
            </a:pathLst>
          </a:custGeom>
          <a:ln w="2239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63640" y="2334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49240" y="629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482090" y="660084"/>
            <a:ext cx="9522459" cy="1259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Dis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eñ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de campus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nc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illo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85229" y="2045629"/>
            <a:ext cx="89078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ión</a:t>
            </a:r>
            <a:r>
              <a:rPr sz="1400" spc="-11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2195" y="2655229"/>
            <a:ext cx="56426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LAN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2776" y="3569883"/>
            <a:ext cx="7227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39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tc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1575" y="3569883"/>
            <a:ext cx="7227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39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tc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2195" y="4943389"/>
            <a:ext cx="56274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LAN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4630" y="5854689"/>
            <a:ext cx="90107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ión</a:t>
            </a:r>
            <a:r>
              <a:rPr sz="1400" spc="-3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5-22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0170" y="5892800"/>
            <a:ext cx="389254" cy="286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033645" y="5842635"/>
            <a:ext cx="95884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129529" y="5842635"/>
            <a:ext cx="469900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99430" y="5842635"/>
            <a:ext cx="206375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033645" y="6231254"/>
            <a:ext cx="315594" cy="13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349240" y="6231253"/>
            <a:ext cx="346710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5695950" y="6231253"/>
            <a:ext cx="109854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5349240" y="6296661"/>
            <a:ext cx="346710" cy="70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5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5695950" y="6296661"/>
            <a:ext cx="109854" cy="71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6934201" y="4257675"/>
            <a:ext cx="1337309" cy="316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352800" y="4257675"/>
            <a:ext cx="1337310" cy="316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84570" y="1930401"/>
            <a:ext cx="389254" cy="286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948045" y="1880235"/>
            <a:ext cx="95884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043930" y="1880235"/>
            <a:ext cx="469900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513831" y="1880235"/>
            <a:ext cx="206375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948045" y="2268854"/>
            <a:ext cx="315594" cy="13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263640" y="2268853"/>
            <a:ext cx="346710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6610350" y="2268853"/>
            <a:ext cx="109854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6263640" y="2334260"/>
            <a:ext cx="346710" cy="70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"/>
              </a:spcBef>
            </a:pPr>
            <a:endParaRPr sz="550"/>
          </a:p>
        </p:txBody>
      </p:sp>
      <p:sp>
        <p:nvSpPr>
          <p:cNvPr id="2" name="object 2"/>
          <p:cNvSpPr txBox="1"/>
          <p:nvPr/>
        </p:nvSpPr>
        <p:spPr>
          <a:xfrm>
            <a:off x="6610350" y="2334261"/>
            <a:ext cx="109854" cy="71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7773035" y="3048635"/>
            <a:ext cx="1269" cy="2286000"/>
          </a:xfrm>
          <a:custGeom>
            <a:avLst/>
            <a:gdLst/>
            <a:ahLst/>
            <a:cxnLst/>
            <a:rect l="l" t="t" r="r" b="b"/>
            <a:pathLst>
              <a:path w="1269" h="2286000">
                <a:moveTo>
                  <a:pt x="0" y="0"/>
                </a:moveTo>
                <a:lnTo>
                  <a:pt x="1269" y="228600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34201" y="4257675"/>
            <a:ext cx="1337309" cy="316230"/>
          </a:xfrm>
          <a:custGeom>
            <a:avLst/>
            <a:gdLst/>
            <a:ahLst/>
            <a:cxnLst/>
            <a:rect l="l" t="t" r="r" b="b"/>
            <a:pathLst>
              <a:path w="1337309" h="316229">
                <a:moveTo>
                  <a:pt x="0" y="316230"/>
                </a:moveTo>
                <a:lnTo>
                  <a:pt x="1337309" y="316230"/>
                </a:lnTo>
                <a:lnTo>
                  <a:pt x="1337309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34201" y="4257675"/>
            <a:ext cx="1337309" cy="316230"/>
          </a:xfrm>
          <a:custGeom>
            <a:avLst/>
            <a:gdLst/>
            <a:ahLst/>
            <a:cxnLst/>
            <a:rect l="l" t="t" r="r" b="b"/>
            <a:pathLst>
              <a:path w="1337309" h="316229">
                <a:moveTo>
                  <a:pt x="0" y="316230"/>
                </a:moveTo>
                <a:lnTo>
                  <a:pt x="1337309" y="316230"/>
                </a:lnTo>
                <a:lnTo>
                  <a:pt x="1337309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ln w="712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71509" y="3885565"/>
            <a:ext cx="411480" cy="688340"/>
          </a:xfrm>
          <a:custGeom>
            <a:avLst/>
            <a:gdLst/>
            <a:ahLst/>
            <a:cxnLst/>
            <a:rect l="l" t="t" r="r" b="b"/>
            <a:pathLst>
              <a:path w="411480" h="688339">
                <a:moveTo>
                  <a:pt x="0" y="371475"/>
                </a:moveTo>
                <a:lnTo>
                  <a:pt x="0" y="688340"/>
                </a:lnTo>
                <a:lnTo>
                  <a:pt x="411480" y="316230"/>
                </a:lnTo>
                <a:lnTo>
                  <a:pt x="41148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71509" y="3885565"/>
            <a:ext cx="411480" cy="688340"/>
          </a:xfrm>
          <a:custGeom>
            <a:avLst/>
            <a:gdLst/>
            <a:ahLst/>
            <a:cxnLst/>
            <a:rect l="l" t="t" r="r" b="b"/>
            <a:pathLst>
              <a:path w="411480" h="688339">
                <a:moveTo>
                  <a:pt x="0" y="371475"/>
                </a:moveTo>
                <a:lnTo>
                  <a:pt x="0" y="688340"/>
                </a:lnTo>
                <a:lnTo>
                  <a:pt x="411480" y="316230"/>
                </a:lnTo>
                <a:lnTo>
                  <a:pt x="411480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71509" y="3885565"/>
            <a:ext cx="411480" cy="688340"/>
          </a:xfrm>
          <a:custGeom>
            <a:avLst/>
            <a:gdLst/>
            <a:ahLst/>
            <a:cxnLst/>
            <a:rect l="l" t="t" r="r" b="b"/>
            <a:pathLst>
              <a:path w="411480" h="688339">
                <a:moveTo>
                  <a:pt x="0" y="371475"/>
                </a:moveTo>
                <a:lnTo>
                  <a:pt x="411480" y="0"/>
                </a:lnTo>
                <a:lnTo>
                  <a:pt x="411480" y="316230"/>
                </a:lnTo>
                <a:lnTo>
                  <a:pt x="0" y="688340"/>
                </a:lnTo>
                <a:lnTo>
                  <a:pt x="0" y="371475"/>
                </a:lnTo>
              </a:path>
            </a:pathLst>
          </a:custGeom>
          <a:ln w="7287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4200" y="3885566"/>
            <a:ext cx="1748790" cy="371475"/>
          </a:xfrm>
          <a:custGeom>
            <a:avLst/>
            <a:gdLst/>
            <a:ahLst/>
            <a:cxnLst/>
            <a:rect l="l" t="t" r="r" b="b"/>
            <a:pathLst>
              <a:path w="1748790" h="371475">
                <a:moveTo>
                  <a:pt x="1337309" y="371475"/>
                </a:moveTo>
                <a:lnTo>
                  <a:pt x="1748790" y="0"/>
                </a:lnTo>
                <a:lnTo>
                  <a:pt x="411479" y="0"/>
                </a:lnTo>
                <a:lnTo>
                  <a:pt x="0" y="371475"/>
                </a:lnTo>
                <a:lnTo>
                  <a:pt x="1337309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4200" y="3885566"/>
            <a:ext cx="1748790" cy="371475"/>
          </a:xfrm>
          <a:custGeom>
            <a:avLst/>
            <a:gdLst/>
            <a:ahLst/>
            <a:cxnLst/>
            <a:rect l="l" t="t" r="r" b="b"/>
            <a:pathLst>
              <a:path w="1748790" h="371475">
                <a:moveTo>
                  <a:pt x="1337309" y="371475"/>
                </a:moveTo>
                <a:lnTo>
                  <a:pt x="1748790" y="0"/>
                </a:lnTo>
                <a:lnTo>
                  <a:pt x="411479" y="0"/>
                </a:lnTo>
                <a:lnTo>
                  <a:pt x="0" y="371475"/>
                </a:lnTo>
                <a:lnTo>
                  <a:pt x="1337309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4200" y="3885566"/>
            <a:ext cx="1748790" cy="371475"/>
          </a:xfrm>
          <a:custGeom>
            <a:avLst/>
            <a:gdLst/>
            <a:ahLst/>
            <a:cxnLst/>
            <a:rect l="l" t="t" r="r" b="b"/>
            <a:pathLst>
              <a:path w="1748790" h="371475">
                <a:moveTo>
                  <a:pt x="1337309" y="371475"/>
                </a:moveTo>
                <a:lnTo>
                  <a:pt x="1748790" y="0"/>
                </a:lnTo>
                <a:lnTo>
                  <a:pt x="411479" y="0"/>
                </a:lnTo>
                <a:lnTo>
                  <a:pt x="0" y="371475"/>
                </a:lnTo>
                <a:lnTo>
                  <a:pt x="1337309" y="371475"/>
                </a:lnTo>
              </a:path>
            </a:pathLst>
          </a:custGeom>
          <a:ln w="712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27315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19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4" y="0"/>
                </a:lnTo>
                <a:lnTo>
                  <a:pt x="389255" y="20319"/>
                </a:lnTo>
                <a:lnTo>
                  <a:pt x="43814" y="20319"/>
                </a:lnTo>
                <a:lnTo>
                  <a:pt x="0" y="61594"/>
                </a:lnTo>
                <a:lnTo>
                  <a:pt x="337819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27315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19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4" y="0"/>
                </a:lnTo>
                <a:lnTo>
                  <a:pt x="389255" y="20319"/>
                </a:lnTo>
                <a:lnTo>
                  <a:pt x="43814" y="20319"/>
                </a:lnTo>
                <a:lnTo>
                  <a:pt x="0" y="61594"/>
                </a:lnTo>
                <a:lnTo>
                  <a:pt x="337819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6860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80" y="0"/>
                </a:lnTo>
                <a:lnTo>
                  <a:pt x="389255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96860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80" y="0"/>
                </a:lnTo>
                <a:lnTo>
                  <a:pt x="389255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32320" y="4099561"/>
            <a:ext cx="565784" cy="123825"/>
          </a:xfrm>
          <a:custGeom>
            <a:avLst/>
            <a:gdLst/>
            <a:ahLst/>
            <a:cxnLst/>
            <a:rect l="l" t="t" r="r" b="b"/>
            <a:pathLst>
              <a:path w="565784" h="123825">
                <a:moveTo>
                  <a:pt x="212725" y="54609"/>
                </a:moveTo>
                <a:lnTo>
                  <a:pt x="278764" y="0"/>
                </a:lnTo>
                <a:lnTo>
                  <a:pt x="0" y="68579"/>
                </a:lnTo>
                <a:lnTo>
                  <a:pt x="139064" y="123825"/>
                </a:lnTo>
                <a:lnTo>
                  <a:pt x="168909" y="102869"/>
                </a:lnTo>
                <a:lnTo>
                  <a:pt x="521334" y="102869"/>
                </a:lnTo>
                <a:lnTo>
                  <a:pt x="565784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32320" y="4099561"/>
            <a:ext cx="565784" cy="123825"/>
          </a:xfrm>
          <a:custGeom>
            <a:avLst/>
            <a:gdLst/>
            <a:ahLst/>
            <a:cxnLst/>
            <a:rect l="l" t="t" r="r" b="b"/>
            <a:pathLst>
              <a:path w="565784" h="123825">
                <a:moveTo>
                  <a:pt x="212725" y="54609"/>
                </a:moveTo>
                <a:lnTo>
                  <a:pt x="278764" y="0"/>
                </a:lnTo>
                <a:lnTo>
                  <a:pt x="0" y="68579"/>
                </a:lnTo>
                <a:lnTo>
                  <a:pt x="139064" y="123825"/>
                </a:lnTo>
                <a:lnTo>
                  <a:pt x="168909" y="102869"/>
                </a:lnTo>
                <a:lnTo>
                  <a:pt x="521334" y="102869"/>
                </a:lnTo>
                <a:lnTo>
                  <a:pt x="565784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86625" y="3940811"/>
            <a:ext cx="572770" cy="137159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183514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7329" y="54609"/>
                </a:lnTo>
                <a:lnTo>
                  <a:pt x="293370" y="0"/>
                </a:lnTo>
                <a:lnTo>
                  <a:pt x="0" y="82550"/>
                </a:lnTo>
                <a:lnTo>
                  <a:pt x="154304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86625" y="3940811"/>
            <a:ext cx="572770" cy="137159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183514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7329" y="54609"/>
                </a:lnTo>
                <a:lnTo>
                  <a:pt x="293370" y="0"/>
                </a:lnTo>
                <a:lnTo>
                  <a:pt x="0" y="82550"/>
                </a:lnTo>
                <a:lnTo>
                  <a:pt x="154304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4935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5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5" y="0"/>
                </a:lnTo>
                <a:lnTo>
                  <a:pt x="389255" y="27304"/>
                </a:lnTo>
                <a:lnTo>
                  <a:pt x="51435" y="27304"/>
                </a:lnTo>
                <a:lnTo>
                  <a:pt x="0" y="68579"/>
                </a:lnTo>
                <a:lnTo>
                  <a:pt x="344805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4935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5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5" y="0"/>
                </a:lnTo>
                <a:lnTo>
                  <a:pt x="389255" y="27304"/>
                </a:lnTo>
                <a:lnTo>
                  <a:pt x="51435" y="27304"/>
                </a:lnTo>
                <a:lnTo>
                  <a:pt x="0" y="68579"/>
                </a:lnTo>
                <a:lnTo>
                  <a:pt x="344805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03845" y="3906520"/>
            <a:ext cx="572770" cy="137160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344804" y="82549"/>
                </a:moveTo>
                <a:lnTo>
                  <a:pt x="286384" y="137159"/>
                </a:lnTo>
                <a:lnTo>
                  <a:pt x="572770" y="54609"/>
                </a:lnTo>
                <a:lnTo>
                  <a:pt x="418464" y="0"/>
                </a:lnTo>
                <a:lnTo>
                  <a:pt x="389254" y="34289"/>
                </a:lnTo>
                <a:lnTo>
                  <a:pt x="51434" y="34289"/>
                </a:lnTo>
                <a:lnTo>
                  <a:pt x="0" y="82549"/>
                </a:lnTo>
                <a:lnTo>
                  <a:pt x="344804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03845" y="3906520"/>
            <a:ext cx="572770" cy="137160"/>
          </a:xfrm>
          <a:custGeom>
            <a:avLst/>
            <a:gdLst/>
            <a:ahLst/>
            <a:cxnLst/>
            <a:rect l="l" t="t" r="r" b="b"/>
            <a:pathLst>
              <a:path w="572770" h="137160">
                <a:moveTo>
                  <a:pt x="344804" y="82549"/>
                </a:moveTo>
                <a:lnTo>
                  <a:pt x="286384" y="137159"/>
                </a:lnTo>
                <a:lnTo>
                  <a:pt x="572770" y="54609"/>
                </a:lnTo>
                <a:lnTo>
                  <a:pt x="418464" y="0"/>
                </a:lnTo>
                <a:lnTo>
                  <a:pt x="389254" y="34289"/>
                </a:lnTo>
                <a:lnTo>
                  <a:pt x="51434" y="34289"/>
                </a:lnTo>
                <a:lnTo>
                  <a:pt x="0" y="82549"/>
                </a:lnTo>
                <a:lnTo>
                  <a:pt x="344804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99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4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399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4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01231" y="3954780"/>
            <a:ext cx="565785" cy="137159"/>
          </a:xfrm>
          <a:custGeom>
            <a:avLst/>
            <a:gdLst/>
            <a:ahLst/>
            <a:cxnLst/>
            <a:rect l="l" t="t" r="r" b="b"/>
            <a:pathLst>
              <a:path w="565785" h="137159">
                <a:moveTo>
                  <a:pt x="183515" y="102870"/>
                </a:moveTo>
                <a:lnTo>
                  <a:pt x="521335" y="102870"/>
                </a:lnTo>
                <a:lnTo>
                  <a:pt x="565785" y="54610"/>
                </a:lnTo>
                <a:lnTo>
                  <a:pt x="227330" y="54610"/>
                </a:lnTo>
                <a:lnTo>
                  <a:pt x="286385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5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1231" y="3954780"/>
            <a:ext cx="565785" cy="137159"/>
          </a:xfrm>
          <a:custGeom>
            <a:avLst/>
            <a:gdLst/>
            <a:ahLst/>
            <a:cxnLst/>
            <a:rect l="l" t="t" r="r" b="b"/>
            <a:pathLst>
              <a:path w="565785" h="137159">
                <a:moveTo>
                  <a:pt x="183515" y="102870"/>
                </a:moveTo>
                <a:lnTo>
                  <a:pt x="521335" y="102870"/>
                </a:lnTo>
                <a:lnTo>
                  <a:pt x="565785" y="54610"/>
                </a:lnTo>
                <a:lnTo>
                  <a:pt x="227330" y="54610"/>
                </a:lnTo>
                <a:lnTo>
                  <a:pt x="286385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5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91636" y="3048635"/>
            <a:ext cx="1269" cy="2286000"/>
          </a:xfrm>
          <a:custGeom>
            <a:avLst/>
            <a:gdLst/>
            <a:ahLst/>
            <a:cxnLst/>
            <a:rect l="l" t="t" r="r" b="b"/>
            <a:pathLst>
              <a:path w="1269" h="2286000">
                <a:moveTo>
                  <a:pt x="0" y="0"/>
                </a:moveTo>
                <a:lnTo>
                  <a:pt x="1269" y="228600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52800" y="4257675"/>
            <a:ext cx="1337310" cy="316230"/>
          </a:xfrm>
          <a:custGeom>
            <a:avLst/>
            <a:gdLst/>
            <a:ahLst/>
            <a:cxnLst/>
            <a:rect l="l" t="t" r="r" b="b"/>
            <a:pathLst>
              <a:path w="1337310" h="316229">
                <a:moveTo>
                  <a:pt x="0" y="316230"/>
                </a:moveTo>
                <a:lnTo>
                  <a:pt x="1337310" y="316230"/>
                </a:lnTo>
                <a:lnTo>
                  <a:pt x="1337310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solidFill>
            <a:srgbClr val="0094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52800" y="4257675"/>
            <a:ext cx="1337310" cy="316230"/>
          </a:xfrm>
          <a:custGeom>
            <a:avLst/>
            <a:gdLst/>
            <a:ahLst/>
            <a:cxnLst/>
            <a:rect l="l" t="t" r="r" b="b"/>
            <a:pathLst>
              <a:path w="1337310" h="316229">
                <a:moveTo>
                  <a:pt x="0" y="316230"/>
                </a:moveTo>
                <a:lnTo>
                  <a:pt x="1337310" y="316230"/>
                </a:lnTo>
                <a:lnTo>
                  <a:pt x="1337310" y="0"/>
                </a:lnTo>
                <a:lnTo>
                  <a:pt x="0" y="0"/>
                </a:lnTo>
                <a:lnTo>
                  <a:pt x="0" y="316230"/>
                </a:lnTo>
                <a:close/>
              </a:path>
            </a:pathLst>
          </a:custGeom>
          <a:ln w="712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90111" y="3885565"/>
            <a:ext cx="411479" cy="688340"/>
          </a:xfrm>
          <a:custGeom>
            <a:avLst/>
            <a:gdLst/>
            <a:ahLst/>
            <a:cxnLst/>
            <a:rect l="l" t="t" r="r" b="b"/>
            <a:pathLst>
              <a:path w="411479" h="688339">
                <a:moveTo>
                  <a:pt x="0" y="371475"/>
                </a:moveTo>
                <a:lnTo>
                  <a:pt x="0" y="688340"/>
                </a:lnTo>
                <a:lnTo>
                  <a:pt x="411479" y="316230"/>
                </a:lnTo>
                <a:lnTo>
                  <a:pt x="411479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90111" y="3885565"/>
            <a:ext cx="411479" cy="688340"/>
          </a:xfrm>
          <a:custGeom>
            <a:avLst/>
            <a:gdLst/>
            <a:ahLst/>
            <a:cxnLst/>
            <a:rect l="l" t="t" r="r" b="b"/>
            <a:pathLst>
              <a:path w="411479" h="688339">
                <a:moveTo>
                  <a:pt x="0" y="371475"/>
                </a:moveTo>
                <a:lnTo>
                  <a:pt x="0" y="688340"/>
                </a:lnTo>
                <a:lnTo>
                  <a:pt x="411479" y="316230"/>
                </a:lnTo>
                <a:lnTo>
                  <a:pt x="411479" y="0"/>
                </a:lnTo>
                <a:lnTo>
                  <a:pt x="0" y="371475"/>
                </a:lnTo>
                <a:close/>
              </a:path>
            </a:pathLst>
          </a:custGeom>
          <a:solidFill>
            <a:srgbClr val="005A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90111" y="3885565"/>
            <a:ext cx="411479" cy="688340"/>
          </a:xfrm>
          <a:custGeom>
            <a:avLst/>
            <a:gdLst/>
            <a:ahLst/>
            <a:cxnLst/>
            <a:rect l="l" t="t" r="r" b="b"/>
            <a:pathLst>
              <a:path w="411479" h="688339">
                <a:moveTo>
                  <a:pt x="0" y="371475"/>
                </a:moveTo>
                <a:lnTo>
                  <a:pt x="411479" y="0"/>
                </a:lnTo>
                <a:lnTo>
                  <a:pt x="411479" y="316230"/>
                </a:lnTo>
                <a:lnTo>
                  <a:pt x="0" y="688340"/>
                </a:lnTo>
                <a:lnTo>
                  <a:pt x="0" y="371475"/>
                </a:lnTo>
              </a:path>
            </a:pathLst>
          </a:custGeom>
          <a:ln w="7287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52801" y="3885566"/>
            <a:ext cx="1748789" cy="371475"/>
          </a:xfrm>
          <a:custGeom>
            <a:avLst/>
            <a:gdLst/>
            <a:ahLst/>
            <a:cxnLst/>
            <a:rect l="l" t="t" r="r" b="b"/>
            <a:pathLst>
              <a:path w="1748789" h="371475">
                <a:moveTo>
                  <a:pt x="1337310" y="371475"/>
                </a:moveTo>
                <a:lnTo>
                  <a:pt x="1748789" y="0"/>
                </a:lnTo>
                <a:lnTo>
                  <a:pt x="411480" y="0"/>
                </a:lnTo>
                <a:lnTo>
                  <a:pt x="0" y="371475"/>
                </a:lnTo>
                <a:lnTo>
                  <a:pt x="1337310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52801" y="3885566"/>
            <a:ext cx="1748789" cy="371475"/>
          </a:xfrm>
          <a:custGeom>
            <a:avLst/>
            <a:gdLst/>
            <a:ahLst/>
            <a:cxnLst/>
            <a:rect l="l" t="t" r="r" b="b"/>
            <a:pathLst>
              <a:path w="1748789" h="371475">
                <a:moveTo>
                  <a:pt x="1337310" y="371475"/>
                </a:moveTo>
                <a:lnTo>
                  <a:pt x="1748789" y="0"/>
                </a:lnTo>
                <a:lnTo>
                  <a:pt x="411480" y="0"/>
                </a:lnTo>
                <a:lnTo>
                  <a:pt x="0" y="371475"/>
                </a:lnTo>
                <a:lnTo>
                  <a:pt x="1337310" y="37147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52801" y="3885566"/>
            <a:ext cx="1748789" cy="371475"/>
          </a:xfrm>
          <a:custGeom>
            <a:avLst/>
            <a:gdLst/>
            <a:ahLst/>
            <a:cxnLst/>
            <a:rect l="l" t="t" r="r" b="b"/>
            <a:pathLst>
              <a:path w="1748789" h="371475">
                <a:moveTo>
                  <a:pt x="1337310" y="371475"/>
                </a:moveTo>
                <a:lnTo>
                  <a:pt x="1748789" y="0"/>
                </a:lnTo>
                <a:lnTo>
                  <a:pt x="411480" y="0"/>
                </a:lnTo>
                <a:lnTo>
                  <a:pt x="0" y="371475"/>
                </a:lnTo>
                <a:lnTo>
                  <a:pt x="1337310" y="371475"/>
                </a:lnTo>
              </a:path>
            </a:pathLst>
          </a:custGeom>
          <a:ln w="712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45916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20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5" y="0"/>
                </a:lnTo>
                <a:lnTo>
                  <a:pt x="389255" y="20319"/>
                </a:lnTo>
                <a:lnTo>
                  <a:pt x="43815" y="20319"/>
                </a:lnTo>
                <a:lnTo>
                  <a:pt x="0" y="61594"/>
                </a:lnTo>
                <a:lnTo>
                  <a:pt x="337820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45916" y="4058286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337820" y="61594"/>
                </a:moveTo>
                <a:lnTo>
                  <a:pt x="286385" y="123825"/>
                </a:lnTo>
                <a:lnTo>
                  <a:pt x="565785" y="54609"/>
                </a:lnTo>
                <a:lnTo>
                  <a:pt x="418465" y="0"/>
                </a:lnTo>
                <a:lnTo>
                  <a:pt x="389255" y="20319"/>
                </a:lnTo>
                <a:lnTo>
                  <a:pt x="43815" y="20319"/>
                </a:lnTo>
                <a:lnTo>
                  <a:pt x="0" y="61594"/>
                </a:lnTo>
                <a:lnTo>
                  <a:pt x="337820" y="615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15461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79" y="0"/>
                </a:lnTo>
                <a:lnTo>
                  <a:pt x="389254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15461" y="3899536"/>
            <a:ext cx="572769" cy="130809"/>
          </a:xfrm>
          <a:custGeom>
            <a:avLst/>
            <a:gdLst/>
            <a:ahLst/>
            <a:cxnLst/>
            <a:rect l="l" t="t" r="r" b="b"/>
            <a:pathLst>
              <a:path w="572769" h="130810">
                <a:moveTo>
                  <a:pt x="337819" y="75564"/>
                </a:moveTo>
                <a:lnTo>
                  <a:pt x="278764" y="130809"/>
                </a:lnTo>
                <a:lnTo>
                  <a:pt x="572769" y="54609"/>
                </a:lnTo>
                <a:lnTo>
                  <a:pt x="411479" y="0"/>
                </a:lnTo>
                <a:lnTo>
                  <a:pt x="389254" y="34289"/>
                </a:lnTo>
                <a:lnTo>
                  <a:pt x="43814" y="34289"/>
                </a:lnTo>
                <a:lnTo>
                  <a:pt x="0" y="75564"/>
                </a:lnTo>
                <a:lnTo>
                  <a:pt x="337819" y="75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50921" y="4099561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212725" y="54609"/>
                </a:moveTo>
                <a:lnTo>
                  <a:pt x="278765" y="0"/>
                </a:lnTo>
                <a:lnTo>
                  <a:pt x="0" y="68579"/>
                </a:lnTo>
                <a:lnTo>
                  <a:pt x="139065" y="123825"/>
                </a:lnTo>
                <a:lnTo>
                  <a:pt x="168910" y="102869"/>
                </a:lnTo>
                <a:lnTo>
                  <a:pt x="521335" y="102869"/>
                </a:lnTo>
                <a:lnTo>
                  <a:pt x="565785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50921" y="4099561"/>
            <a:ext cx="565785" cy="123825"/>
          </a:xfrm>
          <a:custGeom>
            <a:avLst/>
            <a:gdLst/>
            <a:ahLst/>
            <a:cxnLst/>
            <a:rect l="l" t="t" r="r" b="b"/>
            <a:pathLst>
              <a:path w="565785" h="123825">
                <a:moveTo>
                  <a:pt x="212725" y="54609"/>
                </a:moveTo>
                <a:lnTo>
                  <a:pt x="278765" y="0"/>
                </a:lnTo>
                <a:lnTo>
                  <a:pt x="0" y="68579"/>
                </a:lnTo>
                <a:lnTo>
                  <a:pt x="139065" y="123825"/>
                </a:lnTo>
                <a:lnTo>
                  <a:pt x="168910" y="102869"/>
                </a:lnTo>
                <a:lnTo>
                  <a:pt x="521335" y="102869"/>
                </a:lnTo>
                <a:lnTo>
                  <a:pt x="565785" y="54609"/>
                </a:lnTo>
                <a:lnTo>
                  <a:pt x="212725" y="54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05226" y="3940811"/>
            <a:ext cx="572769" cy="137159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183514" y="102869"/>
                </a:moveTo>
                <a:lnTo>
                  <a:pt x="521335" y="102869"/>
                </a:lnTo>
                <a:lnTo>
                  <a:pt x="572769" y="54609"/>
                </a:lnTo>
                <a:lnTo>
                  <a:pt x="227330" y="54609"/>
                </a:lnTo>
                <a:lnTo>
                  <a:pt x="293369" y="0"/>
                </a:lnTo>
                <a:lnTo>
                  <a:pt x="0" y="82550"/>
                </a:lnTo>
                <a:lnTo>
                  <a:pt x="154305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05226" y="3940811"/>
            <a:ext cx="572769" cy="137159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183514" y="102869"/>
                </a:moveTo>
                <a:lnTo>
                  <a:pt x="521335" y="102869"/>
                </a:lnTo>
                <a:lnTo>
                  <a:pt x="572769" y="54609"/>
                </a:lnTo>
                <a:lnTo>
                  <a:pt x="227330" y="54609"/>
                </a:lnTo>
                <a:lnTo>
                  <a:pt x="293369" y="0"/>
                </a:lnTo>
                <a:lnTo>
                  <a:pt x="0" y="82550"/>
                </a:lnTo>
                <a:lnTo>
                  <a:pt x="154305" y="137159"/>
                </a:lnTo>
                <a:lnTo>
                  <a:pt x="183514" y="1028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53536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4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4" y="0"/>
                </a:lnTo>
                <a:lnTo>
                  <a:pt x="389254" y="27304"/>
                </a:lnTo>
                <a:lnTo>
                  <a:pt x="51434" y="27304"/>
                </a:lnTo>
                <a:lnTo>
                  <a:pt x="0" y="68579"/>
                </a:lnTo>
                <a:lnTo>
                  <a:pt x="344804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53536" y="4064636"/>
            <a:ext cx="572769" cy="123825"/>
          </a:xfrm>
          <a:custGeom>
            <a:avLst/>
            <a:gdLst/>
            <a:ahLst/>
            <a:cxnLst/>
            <a:rect l="l" t="t" r="r" b="b"/>
            <a:pathLst>
              <a:path w="572769" h="123825">
                <a:moveTo>
                  <a:pt x="344804" y="68579"/>
                </a:moveTo>
                <a:lnTo>
                  <a:pt x="293369" y="123825"/>
                </a:lnTo>
                <a:lnTo>
                  <a:pt x="572769" y="54609"/>
                </a:lnTo>
                <a:lnTo>
                  <a:pt x="426084" y="0"/>
                </a:lnTo>
                <a:lnTo>
                  <a:pt x="389254" y="27304"/>
                </a:lnTo>
                <a:lnTo>
                  <a:pt x="51434" y="27304"/>
                </a:lnTo>
                <a:lnTo>
                  <a:pt x="0" y="68579"/>
                </a:lnTo>
                <a:lnTo>
                  <a:pt x="344804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22446" y="3906520"/>
            <a:ext cx="572769" cy="137160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344805" y="82549"/>
                </a:moveTo>
                <a:lnTo>
                  <a:pt x="286385" y="137159"/>
                </a:lnTo>
                <a:lnTo>
                  <a:pt x="572769" y="54609"/>
                </a:lnTo>
                <a:lnTo>
                  <a:pt x="418465" y="0"/>
                </a:lnTo>
                <a:lnTo>
                  <a:pt x="389255" y="34289"/>
                </a:lnTo>
                <a:lnTo>
                  <a:pt x="51435" y="34289"/>
                </a:lnTo>
                <a:lnTo>
                  <a:pt x="0" y="82549"/>
                </a:lnTo>
                <a:lnTo>
                  <a:pt x="344805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22446" y="3906520"/>
            <a:ext cx="572769" cy="137160"/>
          </a:xfrm>
          <a:custGeom>
            <a:avLst/>
            <a:gdLst/>
            <a:ahLst/>
            <a:cxnLst/>
            <a:rect l="l" t="t" r="r" b="b"/>
            <a:pathLst>
              <a:path w="572769" h="137160">
                <a:moveTo>
                  <a:pt x="344805" y="82549"/>
                </a:moveTo>
                <a:lnTo>
                  <a:pt x="286385" y="137159"/>
                </a:lnTo>
                <a:lnTo>
                  <a:pt x="572769" y="54609"/>
                </a:lnTo>
                <a:lnTo>
                  <a:pt x="418465" y="0"/>
                </a:lnTo>
                <a:lnTo>
                  <a:pt x="389255" y="34289"/>
                </a:lnTo>
                <a:lnTo>
                  <a:pt x="51435" y="34289"/>
                </a:lnTo>
                <a:lnTo>
                  <a:pt x="0" y="82549"/>
                </a:lnTo>
                <a:lnTo>
                  <a:pt x="344805" y="82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585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5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58539" y="4112896"/>
            <a:ext cx="572770" cy="123825"/>
          </a:xfrm>
          <a:custGeom>
            <a:avLst/>
            <a:gdLst/>
            <a:ahLst/>
            <a:cxnLst/>
            <a:rect l="l" t="t" r="r" b="b"/>
            <a:pathLst>
              <a:path w="572770" h="123825">
                <a:moveTo>
                  <a:pt x="168910" y="102869"/>
                </a:moveTo>
                <a:lnTo>
                  <a:pt x="521335" y="102869"/>
                </a:lnTo>
                <a:lnTo>
                  <a:pt x="572770" y="54609"/>
                </a:lnTo>
                <a:lnTo>
                  <a:pt x="220345" y="54609"/>
                </a:lnTo>
                <a:lnTo>
                  <a:pt x="278765" y="0"/>
                </a:lnTo>
                <a:lnTo>
                  <a:pt x="0" y="68579"/>
                </a:lnTo>
                <a:lnTo>
                  <a:pt x="146685" y="123824"/>
                </a:lnTo>
                <a:lnTo>
                  <a:pt x="16891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19830" y="3954780"/>
            <a:ext cx="565784" cy="137159"/>
          </a:xfrm>
          <a:custGeom>
            <a:avLst/>
            <a:gdLst/>
            <a:ahLst/>
            <a:cxnLst/>
            <a:rect l="l" t="t" r="r" b="b"/>
            <a:pathLst>
              <a:path w="565784" h="137159">
                <a:moveTo>
                  <a:pt x="183514" y="102870"/>
                </a:moveTo>
                <a:lnTo>
                  <a:pt x="521334" y="102870"/>
                </a:lnTo>
                <a:lnTo>
                  <a:pt x="565784" y="54610"/>
                </a:lnTo>
                <a:lnTo>
                  <a:pt x="227330" y="54610"/>
                </a:lnTo>
                <a:lnTo>
                  <a:pt x="286384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4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19830" y="3954780"/>
            <a:ext cx="565784" cy="137159"/>
          </a:xfrm>
          <a:custGeom>
            <a:avLst/>
            <a:gdLst/>
            <a:ahLst/>
            <a:cxnLst/>
            <a:rect l="l" t="t" r="r" b="b"/>
            <a:pathLst>
              <a:path w="565784" h="137159">
                <a:moveTo>
                  <a:pt x="183514" y="102870"/>
                </a:moveTo>
                <a:lnTo>
                  <a:pt x="521334" y="102870"/>
                </a:lnTo>
                <a:lnTo>
                  <a:pt x="565784" y="54610"/>
                </a:lnTo>
                <a:lnTo>
                  <a:pt x="227330" y="54610"/>
                </a:lnTo>
                <a:lnTo>
                  <a:pt x="286384" y="0"/>
                </a:lnTo>
                <a:lnTo>
                  <a:pt x="0" y="75565"/>
                </a:lnTo>
                <a:lnTo>
                  <a:pt x="154305" y="137160"/>
                </a:lnTo>
                <a:lnTo>
                  <a:pt x="183514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91435" y="3048636"/>
            <a:ext cx="6781800" cy="1269"/>
          </a:xfrm>
          <a:custGeom>
            <a:avLst/>
            <a:gdLst/>
            <a:ahLst/>
            <a:cxnLst/>
            <a:rect l="l" t="t" r="r" b="b"/>
            <a:pathLst>
              <a:path w="6781800" h="1269">
                <a:moveTo>
                  <a:pt x="0" y="0"/>
                </a:moveTo>
                <a:lnTo>
                  <a:pt x="6781800" y="126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91435" y="5334635"/>
            <a:ext cx="6781800" cy="1270"/>
          </a:xfrm>
          <a:custGeom>
            <a:avLst/>
            <a:gdLst/>
            <a:ahLst/>
            <a:cxnLst/>
            <a:rect l="l" t="t" r="r" b="b"/>
            <a:pathLst>
              <a:path w="6781800" h="1270">
                <a:moveTo>
                  <a:pt x="0" y="0"/>
                </a:moveTo>
                <a:lnTo>
                  <a:pt x="6781800" y="126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49035" y="2439035"/>
            <a:ext cx="1269" cy="609600"/>
          </a:xfrm>
          <a:custGeom>
            <a:avLst/>
            <a:gdLst/>
            <a:ahLst/>
            <a:cxnLst/>
            <a:rect l="l" t="t" r="r" b="b"/>
            <a:pathLst>
              <a:path w="1269" h="609600">
                <a:moveTo>
                  <a:pt x="0" y="0"/>
                </a:moveTo>
                <a:lnTo>
                  <a:pt x="1269" y="609600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10836" y="5334635"/>
            <a:ext cx="1269" cy="609600"/>
          </a:xfrm>
          <a:custGeom>
            <a:avLst/>
            <a:gdLst/>
            <a:ahLst/>
            <a:cxnLst/>
            <a:rect l="l" t="t" r="r" b="b"/>
            <a:pathLst>
              <a:path w="1269" h="609600">
                <a:moveTo>
                  <a:pt x="0" y="0"/>
                </a:moveTo>
                <a:lnTo>
                  <a:pt x="1269" y="60959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48045" y="2282189"/>
            <a:ext cx="0" cy="123190"/>
          </a:xfrm>
          <a:custGeom>
            <a:avLst/>
            <a:gdLst/>
            <a:ahLst/>
            <a:cxnLst/>
            <a:rect l="l" t="t" r="r" b="b"/>
            <a:pathLst>
              <a:path h="123190">
                <a:moveTo>
                  <a:pt x="0" y="123190"/>
                </a:move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48045" y="2282191"/>
            <a:ext cx="662304" cy="123189"/>
          </a:xfrm>
          <a:custGeom>
            <a:avLst/>
            <a:gdLst/>
            <a:ahLst/>
            <a:cxnLst/>
            <a:rect l="l" t="t" r="r" b="b"/>
            <a:pathLst>
              <a:path w="662304" h="123189">
                <a:moveTo>
                  <a:pt x="0" y="123189"/>
                </a:moveTo>
                <a:lnTo>
                  <a:pt x="662304" y="123189"/>
                </a:lnTo>
                <a:lnTo>
                  <a:pt x="662304" y="0"/>
                </a:lnTo>
                <a:lnTo>
                  <a:pt x="0" y="0"/>
                </a:lnTo>
                <a:lnTo>
                  <a:pt x="0" y="123189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48045" y="2282825"/>
            <a:ext cx="662304" cy="121920"/>
          </a:xfrm>
          <a:custGeom>
            <a:avLst/>
            <a:gdLst/>
            <a:ahLst/>
            <a:cxnLst/>
            <a:rect l="l" t="t" r="r" b="b"/>
            <a:pathLst>
              <a:path w="662304" h="121920">
                <a:moveTo>
                  <a:pt x="0" y="121920"/>
                </a:moveTo>
                <a:lnTo>
                  <a:pt x="662304" y="121920"/>
                </a:lnTo>
                <a:lnTo>
                  <a:pt x="662304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48046" y="2214879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48046" y="2214879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48046" y="2214879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9214" y="0"/>
                </a:lnTo>
                <a:lnTo>
                  <a:pt x="734059" y="0"/>
                </a:lnTo>
                <a:lnTo>
                  <a:pt x="662304" y="67310"/>
                </a:lnTo>
                <a:lnTo>
                  <a:pt x="0" y="67310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63639" y="2334260"/>
            <a:ext cx="456564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456564" y="0"/>
                </a:moveTo>
                <a:lnTo>
                  <a:pt x="0" y="0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10350" y="2214879"/>
            <a:ext cx="71120" cy="189230"/>
          </a:xfrm>
          <a:custGeom>
            <a:avLst/>
            <a:gdLst/>
            <a:ahLst/>
            <a:cxnLst/>
            <a:rect l="l" t="t" r="r" b="b"/>
            <a:pathLst>
              <a:path w="71120" h="189230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10350" y="2214879"/>
            <a:ext cx="71120" cy="189230"/>
          </a:xfrm>
          <a:custGeom>
            <a:avLst/>
            <a:gdLst/>
            <a:ahLst/>
            <a:cxnLst/>
            <a:rect l="l" t="t" r="r" b="b"/>
            <a:pathLst>
              <a:path w="71120" h="189230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10350" y="2214879"/>
            <a:ext cx="71120" cy="189230"/>
          </a:xfrm>
          <a:custGeom>
            <a:avLst/>
            <a:gdLst/>
            <a:ahLst/>
            <a:cxnLst/>
            <a:rect l="l" t="t" r="r" b="b"/>
            <a:pathLst>
              <a:path w="71120" h="189230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</a:path>
            </a:pathLst>
          </a:custGeom>
          <a:ln w="2236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49951" y="23907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49951" y="23907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49951" y="23907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73660" y="0"/>
                </a:lnTo>
                <a:lnTo>
                  <a:pt x="586739" y="0"/>
                </a:lnTo>
                <a:lnTo>
                  <a:pt x="512445" y="92075"/>
                </a:lnTo>
                <a:lnTo>
                  <a:pt x="0" y="92075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63030" y="23907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63030" y="23907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63030" y="23907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</a:path>
            </a:pathLst>
          </a:custGeom>
          <a:ln w="223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49951" y="24923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49951" y="24923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48681" y="2492375"/>
            <a:ext cx="514985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985" y="0"/>
                </a:lnTo>
              </a:path>
            </a:pathLst>
          </a:custGeom>
          <a:ln w="2156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46471" y="2214880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46471" y="2214880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46471" y="2214880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55879" y="0"/>
                </a:lnTo>
                <a:lnTo>
                  <a:pt x="528319" y="0"/>
                </a:lnTo>
                <a:lnTo>
                  <a:pt x="476884" y="51435"/>
                </a:lnTo>
                <a:lnTo>
                  <a:pt x="0" y="51435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43931" y="1833246"/>
            <a:ext cx="523875" cy="46989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043931" y="1833246"/>
            <a:ext cx="523875" cy="46989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043931" y="1833246"/>
            <a:ext cx="523875" cy="46989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51435" y="0"/>
                </a:lnTo>
                <a:lnTo>
                  <a:pt x="523875" y="0"/>
                </a:lnTo>
                <a:lnTo>
                  <a:pt x="469900" y="46989"/>
                </a:lnTo>
                <a:lnTo>
                  <a:pt x="0" y="46989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6043930" y="18802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50"/>
                </a:moveTo>
                <a:lnTo>
                  <a:pt x="469900" y="374650"/>
                </a:lnTo>
                <a:lnTo>
                  <a:pt x="469900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43930" y="18802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50"/>
                </a:moveTo>
                <a:lnTo>
                  <a:pt x="469900" y="374650"/>
                </a:lnTo>
                <a:lnTo>
                  <a:pt x="469900" y="0"/>
                </a:lnTo>
                <a:lnTo>
                  <a:pt x="0" y="0"/>
                </a:lnTo>
                <a:lnTo>
                  <a:pt x="0" y="374650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4570" y="1930401"/>
            <a:ext cx="389254" cy="286385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5"/>
                </a:moveTo>
                <a:lnTo>
                  <a:pt x="389254" y="286385"/>
                </a:lnTo>
                <a:lnTo>
                  <a:pt x="389254" y="0"/>
                </a:lnTo>
                <a:lnTo>
                  <a:pt x="0" y="0"/>
                </a:lnTo>
                <a:lnTo>
                  <a:pt x="0" y="286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84570" y="1930401"/>
            <a:ext cx="389254" cy="286385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5"/>
                </a:moveTo>
                <a:lnTo>
                  <a:pt x="389254" y="286385"/>
                </a:lnTo>
                <a:lnTo>
                  <a:pt x="389254" y="0"/>
                </a:lnTo>
                <a:lnTo>
                  <a:pt x="0" y="0"/>
                </a:lnTo>
                <a:lnTo>
                  <a:pt x="0" y="286385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14465" y="18332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5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14465" y="18332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5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14465" y="18332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5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5"/>
                </a:lnTo>
              </a:path>
            </a:pathLst>
          </a:custGeom>
          <a:ln w="2239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129530" y="5795645"/>
            <a:ext cx="523875" cy="46990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29530" y="5795645"/>
            <a:ext cx="523875" cy="46990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469900" y="46989"/>
                </a:lnTo>
                <a:lnTo>
                  <a:pt x="523875" y="0"/>
                </a:lnTo>
                <a:lnTo>
                  <a:pt x="5143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29530" y="5795645"/>
            <a:ext cx="523875" cy="46990"/>
          </a:xfrm>
          <a:custGeom>
            <a:avLst/>
            <a:gdLst/>
            <a:ahLst/>
            <a:cxnLst/>
            <a:rect l="l" t="t" r="r" b="b"/>
            <a:pathLst>
              <a:path w="523875" h="46989">
                <a:moveTo>
                  <a:pt x="0" y="46989"/>
                </a:moveTo>
                <a:lnTo>
                  <a:pt x="51435" y="0"/>
                </a:lnTo>
                <a:lnTo>
                  <a:pt x="523875" y="0"/>
                </a:lnTo>
                <a:lnTo>
                  <a:pt x="469900" y="46989"/>
                </a:lnTo>
                <a:lnTo>
                  <a:pt x="0" y="46989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033645" y="6244591"/>
            <a:ext cx="662304" cy="123189"/>
          </a:xfrm>
          <a:custGeom>
            <a:avLst/>
            <a:gdLst/>
            <a:ahLst/>
            <a:cxnLst/>
            <a:rect l="l" t="t" r="r" b="b"/>
            <a:pathLst>
              <a:path w="662304" h="123189">
                <a:moveTo>
                  <a:pt x="0" y="123190"/>
                </a:moveTo>
                <a:lnTo>
                  <a:pt x="662304" y="123190"/>
                </a:lnTo>
                <a:lnTo>
                  <a:pt x="662304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033645" y="6245225"/>
            <a:ext cx="662304" cy="121920"/>
          </a:xfrm>
          <a:custGeom>
            <a:avLst/>
            <a:gdLst/>
            <a:ahLst/>
            <a:cxnLst/>
            <a:rect l="l" t="t" r="r" b="b"/>
            <a:pathLst>
              <a:path w="662304" h="121920">
                <a:moveTo>
                  <a:pt x="0" y="121920"/>
                </a:moveTo>
                <a:lnTo>
                  <a:pt x="662304" y="121920"/>
                </a:lnTo>
                <a:lnTo>
                  <a:pt x="662304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033646" y="6177280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033646" y="6177280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62304" y="67310"/>
                </a:lnTo>
                <a:lnTo>
                  <a:pt x="734059" y="0"/>
                </a:lnTo>
                <a:lnTo>
                  <a:pt x="69214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33646" y="6177280"/>
            <a:ext cx="734059" cy="67310"/>
          </a:xfrm>
          <a:custGeom>
            <a:avLst/>
            <a:gdLst/>
            <a:ahLst/>
            <a:cxnLst/>
            <a:rect l="l" t="t" r="r" b="b"/>
            <a:pathLst>
              <a:path w="734059" h="67310">
                <a:moveTo>
                  <a:pt x="0" y="67310"/>
                </a:moveTo>
                <a:lnTo>
                  <a:pt x="69214" y="0"/>
                </a:lnTo>
                <a:lnTo>
                  <a:pt x="734059" y="0"/>
                </a:lnTo>
                <a:lnTo>
                  <a:pt x="662304" y="67310"/>
                </a:lnTo>
                <a:lnTo>
                  <a:pt x="0" y="67310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49240" y="6296660"/>
            <a:ext cx="456564" cy="0"/>
          </a:xfrm>
          <a:custGeom>
            <a:avLst/>
            <a:gdLst/>
            <a:ahLst/>
            <a:cxnLst/>
            <a:rect l="l" t="t" r="r" b="b"/>
            <a:pathLst>
              <a:path w="456564">
                <a:moveTo>
                  <a:pt x="456564" y="0"/>
                </a:moveTo>
                <a:lnTo>
                  <a:pt x="0" y="0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695950" y="6177281"/>
            <a:ext cx="71120" cy="189229"/>
          </a:xfrm>
          <a:custGeom>
            <a:avLst/>
            <a:gdLst/>
            <a:ahLst/>
            <a:cxnLst/>
            <a:rect l="l" t="t" r="r" b="b"/>
            <a:pathLst>
              <a:path w="71120" h="189229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95950" y="6177281"/>
            <a:ext cx="71120" cy="189229"/>
          </a:xfrm>
          <a:custGeom>
            <a:avLst/>
            <a:gdLst/>
            <a:ahLst/>
            <a:cxnLst/>
            <a:rect l="l" t="t" r="r" b="b"/>
            <a:pathLst>
              <a:path w="71120" h="189229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695950" y="6177281"/>
            <a:ext cx="71120" cy="189229"/>
          </a:xfrm>
          <a:custGeom>
            <a:avLst/>
            <a:gdLst/>
            <a:ahLst/>
            <a:cxnLst/>
            <a:rect l="l" t="t" r="r" b="b"/>
            <a:pathLst>
              <a:path w="71120" h="189229">
                <a:moveTo>
                  <a:pt x="0" y="189230"/>
                </a:moveTo>
                <a:lnTo>
                  <a:pt x="71120" y="119380"/>
                </a:lnTo>
                <a:lnTo>
                  <a:pt x="71120" y="0"/>
                </a:lnTo>
                <a:lnTo>
                  <a:pt x="0" y="67310"/>
                </a:lnTo>
                <a:lnTo>
                  <a:pt x="0" y="189230"/>
                </a:lnTo>
              </a:path>
            </a:pathLst>
          </a:custGeom>
          <a:ln w="2236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35551" y="63531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35551" y="63531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512445" y="92075"/>
                </a:lnTo>
                <a:lnTo>
                  <a:pt x="586739" y="0"/>
                </a:lnTo>
                <a:lnTo>
                  <a:pt x="7366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5551" y="6353176"/>
            <a:ext cx="586739" cy="92075"/>
          </a:xfrm>
          <a:custGeom>
            <a:avLst/>
            <a:gdLst/>
            <a:ahLst/>
            <a:cxnLst/>
            <a:rect l="l" t="t" r="r" b="b"/>
            <a:pathLst>
              <a:path w="586739" h="92075">
                <a:moveTo>
                  <a:pt x="0" y="92075"/>
                </a:moveTo>
                <a:lnTo>
                  <a:pt x="73660" y="0"/>
                </a:lnTo>
                <a:lnTo>
                  <a:pt x="586739" y="0"/>
                </a:lnTo>
                <a:lnTo>
                  <a:pt x="512445" y="92075"/>
                </a:lnTo>
                <a:lnTo>
                  <a:pt x="0" y="92075"/>
                </a:lnTo>
              </a:path>
            </a:pathLst>
          </a:custGeom>
          <a:ln w="22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48629" y="63531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48629" y="63531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48629" y="6353176"/>
            <a:ext cx="73660" cy="110489"/>
          </a:xfrm>
          <a:custGeom>
            <a:avLst/>
            <a:gdLst/>
            <a:ahLst/>
            <a:cxnLst/>
            <a:rect l="l" t="t" r="r" b="b"/>
            <a:pathLst>
              <a:path w="73660" h="110489">
                <a:moveTo>
                  <a:pt x="0" y="110489"/>
                </a:moveTo>
                <a:lnTo>
                  <a:pt x="73660" y="33654"/>
                </a:lnTo>
                <a:lnTo>
                  <a:pt x="73660" y="0"/>
                </a:lnTo>
                <a:lnTo>
                  <a:pt x="0" y="92075"/>
                </a:lnTo>
                <a:lnTo>
                  <a:pt x="0" y="110489"/>
                </a:lnTo>
              </a:path>
            </a:pathLst>
          </a:custGeom>
          <a:ln w="223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35551" y="64547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35551" y="6454775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5" y="0"/>
                </a:lnTo>
              </a:path>
            </a:pathLst>
          </a:custGeom>
          <a:ln w="1934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34280" y="6454775"/>
            <a:ext cx="514985" cy="0"/>
          </a:xfrm>
          <a:custGeom>
            <a:avLst/>
            <a:gdLst/>
            <a:ahLst/>
            <a:cxnLst/>
            <a:rect l="l" t="t" r="r" b="b"/>
            <a:pathLst>
              <a:path w="514985">
                <a:moveTo>
                  <a:pt x="0" y="0"/>
                </a:moveTo>
                <a:lnTo>
                  <a:pt x="514985" y="0"/>
                </a:lnTo>
              </a:path>
            </a:pathLst>
          </a:custGeom>
          <a:ln w="2156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32071" y="6177281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32071" y="6177281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476884" y="51435"/>
                </a:lnTo>
                <a:lnTo>
                  <a:pt x="528319" y="0"/>
                </a:lnTo>
                <a:lnTo>
                  <a:pt x="55879" y="0"/>
                </a:lnTo>
                <a:lnTo>
                  <a:pt x="0" y="51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32071" y="6177281"/>
            <a:ext cx="528319" cy="51435"/>
          </a:xfrm>
          <a:custGeom>
            <a:avLst/>
            <a:gdLst/>
            <a:ahLst/>
            <a:cxnLst/>
            <a:rect l="l" t="t" r="r" b="b"/>
            <a:pathLst>
              <a:path w="528319" h="51435">
                <a:moveTo>
                  <a:pt x="0" y="51435"/>
                </a:moveTo>
                <a:lnTo>
                  <a:pt x="55879" y="0"/>
                </a:lnTo>
                <a:lnTo>
                  <a:pt x="528319" y="0"/>
                </a:lnTo>
                <a:lnTo>
                  <a:pt x="476884" y="51435"/>
                </a:lnTo>
                <a:lnTo>
                  <a:pt x="0" y="51435"/>
                </a:lnTo>
              </a:path>
            </a:pathLst>
          </a:custGeom>
          <a:ln w="22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29529" y="58426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49"/>
                </a:moveTo>
                <a:lnTo>
                  <a:pt x="469900" y="374649"/>
                </a:lnTo>
                <a:lnTo>
                  <a:pt x="469900" y="0"/>
                </a:lnTo>
                <a:lnTo>
                  <a:pt x="0" y="0"/>
                </a:lnTo>
                <a:lnTo>
                  <a:pt x="0" y="374649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29529" y="5842635"/>
            <a:ext cx="469900" cy="374650"/>
          </a:xfrm>
          <a:custGeom>
            <a:avLst/>
            <a:gdLst/>
            <a:ahLst/>
            <a:cxnLst/>
            <a:rect l="l" t="t" r="r" b="b"/>
            <a:pathLst>
              <a:path w="469900" h="374650">
                <a:moveTo>
                  <a:pt x="0" y="374649"/>
                </a:moveTo>
                <a:lnTo>
                  <a:pt x="469900" y="374649"/>
                </a:lnTo>
                <a:lnTo>
                  <a:pt x="469900" y="0"/>
                </a:lnTo>
                <a:lnTo>
                  <a:pt x="0" y="0"/>
                </a:lnTo>
                <a:lnTo>
                  <a:pt x="0" y="374649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70170" y="5892800"/>
            <a:ext cx="389254" cy="286384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4"/>
                </a:moveTo>
                <a:lnTo>
                  <a:pt x="389254" y="286384"/>
                </a:lnTo>
                <a:lnTo>
                  <a:pt x="389254" y="0"/>
                </a:lnTo>
                <a:lnTo>
                  <a:pt x="0" y="0"/>
                </a:lnTo>
                <a:lnTo>
                  <a:pt x="0" y="286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70170" y="5892800"/>
            <a:ext cx="389254" cy="286384"/>
          </a:xfrm>
          <a:custGeom>
            <a:avLst/>
            <a:gdLst/>
            <a:ahLst/>
            <a:cxnLst/>
            <a:rect l="l" t="t" r="r" b="b"/>
            <a:pathLst>
              <a:path w="389254" h="286385">
                <a:moveTo>
                  <a:pt x="0" y="286384"/>
                </a:moveTo>
                <a:lnTo>
                  <a:pt x="389254" y="286384"/>
                </a:lnTo>
                <a:lnTo>
                  <a:pt x="389254" y="0"/>
                </a:lnTo>
                <a:lnTo>
                  <a:pt x="0" y="0"/>
                </a:lnTo>
                <a:lnTo>
                  <a:pt x="0" y="286384"/>
                </a:lnTo>
                <a:close/>
              </a:path>
            </a:pathLst>
          </a:custGeom>
          <a:ln w="222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00066" y="57956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4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4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600066" y="57956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4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4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00066" y="5795646"/>
            <a:ext cx="53339" cy="422275"/>
          </a:xfrm>
          <a:custGeom>
            <a:avLst/>
            <a:gdLst/>
            <a:ahLst/>
            <a:cxnLst/>
            <a:rect l="l" t="t" r="r" b="b"/>
            <a:pathLst>
              <a:path w="53339" h="422275">
                <a:moveTo>
                  <a:pt x="0" y="422274"/>
                </a:moveTo>
                <a:lnTo>
                  <a:pt x="53339" y="370204"/>
                </a:lnTo>
                <a:lnTo>
                  <a:pt x="53339" y="0"/>
                </a:lnTo>
                <a:lnTo>
                  <a:pt x="0" y="46989"/>
                </a:lnTo>
                <a:lnTo>
                  <a:pt x="0" y="422274"/>
                </a:lnTo>
              </a:path>
            </a:pathLst>
          </a:custGeom>
          <a:ln w="2239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63640" y="23348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49240" y="6297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31341" y="358929"/>
            <a:ext cx="614759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1341" y="1034061"/>
            <a:ext cx="837819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000" dirty="0">
                <a:solidFill>
                  <a:srgbClr val="FF0000"/>
                </a:solidFill>
                <a:latin typeface="Times New Roman"/>
                <a:cs typeface="Times New Roman"/>
              </a:rPr>
              <a:t>Uso de STP- </a:t>
            </a:r>
            <a:r>
              <a:rPr lang="es-MX" sz="44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Spanning</a:t>
            </a:r>
            <a:r>
              <a:rPr lang="es-MX" sz="4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MX" sz="44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Tree</a:t>
            </a:r>
            <a:r>
              <a:rPr lang="es-MX" sz="4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MX" sz="4400" b="1" i="1" dirty="0" err="1">
                <a:solidFill>
                  <a:srgbClr val="FF0000"/>
                </a:solidFill>
                <a:latin typeface="Times New Roman"/>
                <a:cs typeface="Times New Roman"/>
              </a:rPr>
              <a:t>Protocol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13019" y="1034061"/>
            <a:ext cx="225257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85229" y="2045629"/>
            <a:ext cx="890786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ión</a:t>
            </a:r>
            <a:r>
              <a:rPr sz="1400" spc="-11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22195" y="2655229"/>
            <a:ext cx="56426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LAN</a:t>
            </a:r>
            <a:r>
              <a:rPr sz="1400" spc="-1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23811" y="3454750"/>
            <a:ext cx="35784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b="1" dirty="0">
                <a:solidFill>
                  <a:srgbClr val="FF3399"/>
                </a:solidFill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33444" y="3566835"/>
            <a:ext cx="7227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39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tc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3955" y="3569883"/>
            <a:ext cx="72278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39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tc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2195" y="4941865"/>
            <a:ext cx="562745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LAN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4630" y="5853166"/>
            <a:ext cx="901073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E</a:t>
            </a:r>
            <a:r>
              <a:rPr sz="1400" spc="4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ión</a:t>
            </a:r>
            <a:r>
              <a:rPr sz="1400" spc="-3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5-23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0170" y="5892800"/>
            <a:ext cx="389254" cy="286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033645" y="5842635"/>
            <a:ext cx="95884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129529" y="5842635"/>
            <a:ext cx="469900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599430" y="5842635"/>
            <a:ext cx="206375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033645" y="6231254"/>
            <a:ext cx="315594" cy="13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349240" y="6231253"/>
            <a:ext cx="346710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5695950" y="6231253"/>
            <a:ext cx="109854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14" name="object 14"/>
          <p:cNvSpPr txBox="1"/>
          <p:nvPr/>
        </p:nvSpPr>
        <p:spPr>
          <a:xfrm>
            <a:off x="5349240" y="6296661"/>
            <a:ext cx="346710" cy="70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5"/>
              </a:spcBef>
            </a:pPr>
            <a:endParaRPr sz="550"/>
          </a:p>
        </p:txBody>
      </p:sp>
      <p:sp>
        <p:nvSpPr>
          <p:cNvPr id="13" name="object 13"/>
          <p:cNvSpPr txBox="1"/>
          <p:nvPr/>
        </p:nvSpPr>
        <p:spPr>
          <a:xfrm>
            <a:off x="5695950" y="6296661"/>
            <a:ext cx="109854" cy="71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6934201" y="4257675"/>
            <a:ext cx="1337309" cy="316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352800" y="4257675"/>
            <a:ext cx="1337310" cy="3162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084570" y="1930401"/>
            <a:ext cx="389254" cy="286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948045" y="1880235"/>
            <a:ext cx="95884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043930" y="1880235"/>
            <a:ext cx="469900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513831" y="1880235"/>
            <a:ext cx="206375" cy="3886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948045" y="2268854"/>
            <a:ext cx="315594" cy="13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263640" y="2268853"/>
            <a:ext cx="346710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4" name="object 4"/>
          <p:cNvSpPr txBox="1"/>
          <p:nvPr/>
        </p:nvSpPr>
        <p:spPr>
          <a:xfrm>
            <a:off x="6610350" y="2268853"/>
            <a:ext cx="109854" cy="65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5"/>
              </a:spcBef>
            </a:pPr>
            <a:endParaRPr sz="500"/>
          </a:p>
        </p:txBody>
      </p:sp>
      <p:sp>
        <p:nvSpPr>
          <p:cNvPr id="3" name="object 3"/>
          <p:cNvSpPr txBox="1"/>
          <p:nvPr/>
        </p:nvSpPr>
        <p:spPr>
          <a:xfrm>
            <a:off x="6263640" y="2334260"/>
            <a:ext cx="346710" cy="70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4"/>
              </a:spcBef>
            </a:pPr>
            <a:endParaRPr sz="550"/>
          </a:p>
        </p:txBody>
      </p:sp>
      <p:sp>
        <p:nvSpPr>
          <p:cNvPr id="2" name="object 2"/>
          <p:cNvSpPr txBox="1"/>
          <p:nvPr/>
        </p:nvSpPr>
        <p:spPr>
          <a:xfrm>
            <a:off x="6610350" y="2334261"/>
            <a:ext cx="109854" cy="71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9"/>
              </a:spcBef>
            </a:pPr>
            <a:endParaRPr sz="55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71599" y="748714"/>
            <a:ext cx="589967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LANs</a:t>
            </a:r>
            <a:r>
              <a:rPr sz="4400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259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irtuales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(V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ANs)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801" y="2133600"/>
            <a:ext cx="6400800" cy="91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Emulac</a:t>
            </a:r>
            <a:r>
              <a:rPr sz="2400" spc="-9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ó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dirty="0" err="1">
                <a:latin typeface="Times New Roman"/>
                <a:cs typeface="Times New Roman"/>
              </a:rPr>
              <a:t>una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lang="es-MX" sz="2400" spc="-1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14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tá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dar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qu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dirty="0" err="1">
                <a:latin typeface="Times New Roman"/>
                <a:cs typeface="Times New Roman"/>
              </a:rPr>
              <a:t>per</a:t>
            </a:r>
            <a:r>
              <a:rPr sz="2400" spc="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 t</a:t>
            </a:r>
            <a:r>
              <a:rPr sz="2400" spc="-1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nsf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enc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 oc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rran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sin las</a:t>
            </a:r>
            <a:r>
              <a:rPr lang="es-MX" sz="2400" dirty="0">
                <a:latin typeface="Times New Roman"/>
                <a:cs typeface="Times New Roman"/>
              </a:rPr>
              <a:t> restricciones de ubicación física.-&gt; LAN lógicas.</a:t>
            </a:r>
          </a:p>
          <a:p>
            <a:pPr marL="355600" indent="-3429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0070C0"/>
                </a:solidFill>
                <a:latin typeface="Times New Roman"/>
                <a:cs typeface="Times New Roman"/>
              </a:rPr>
              <a:t>Importante -</a:t>
            </a:r>
            <a:r>
              <a:rPr lang="es-MX" sz="2400" dirty="0">
                <a:latin typeface="Times New Roman"/>
                <a:cs typeface="Times New Roman"/>
              </a:rPr>
              <a:t>-&gt; tomar grupos o comunidades de usuarios del análisis.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1" y="4800600"/>
            <a:ext cx="6204470" cy="919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Los 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ñ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ores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ANs 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mb</a:t>
            </a:r>
            <a:r>
              <a:rPr sz="2400" dirty="0" err="1">
                <a:latin typeface="Times New Roman"/>
                <a:cs typeface="Times New Roman"/>
              </a:rPr>
              <a:t>ién</a:t>
            </a:r>
            <a:r>
              <a:rPr lang="es-MX" sz="2400" dirty="0">
                <a:latin typeface="Times New Roman"/>
                <a:cs typeface="Times New Roman"/>
              </a:rPr>
              <a:t> para </a:t>
            </a:r>
            <a:r>
              <a:rPr sz="2400" dirty="0" err="1">
                <a:latin typeface="Times New Roman"/>
                <a:cs typeface="Times New Roman"/>
              </a:rPr>
              <a:t>restr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spc="-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gir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tráfi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</a:t>
            </a:r>
            <a:r>
              <a:rPr sz="2400" spc="-9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ón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5-31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1266" name="Picture 2" descr="Virtual Local Area Networks (VLANs) – Practical Networking .net">
            <a:extLst>
              <a:ext uri="{FF2B5EF4-FFF2-40B4-BE49-F238E27FC236}">
                <a16:creationId xmlns:a16="http://schemas.microsoft.com/office/drawing/2014/main" id="{B647324C-5766-ECFC-333C-E473D018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27" y="2590799"/>
            <a:ext cx="4502673" cy="210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WLAN with example - IT Release">
            <a:extLst>
              <a:ext uri="{FF2B5EF4-FFF2-40B4-BE49-F238E27FC236}">
                <a16:creationId xmlns:a16="http://schemas.microsoft.com/office/drawing/2014/main" id="{7382286E-6B2C-521D-11D7-B63630FE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240691"/>
            <a:ext cx="4434419" cy="40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1219200" y="762000"/>
            <a:ext cx="7162800" cy="5151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WLANs</a:t>
            </a:r>
            <a:r>
              <a:rPr sz="4400" spc="-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4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VLA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</a:p>
          <a:p>
            <a:pPr marL="546404" marR="675205" indent="-457200">
              <a:lnSpc>
                <a:spcPct val="96208"/>
              </a:lnSpc>
              <a:spcBef>
                <a:spcPts val="272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</a:t>
            </a:r>
            <a:r>
              <a:rPr sz="2400" spc="-1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9" dirty="0">
                <a:latin typeface="Times New Roman"/>
                <a:cs typeface="Times New Roman"/>
              </a:rPr>
              <a:t>á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br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10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14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enta 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ue</a:t>
            </a:r>
            <a:r>
              <a:rPr sz="2400" spc="4" dirty="0">
                <a:latin typeface="Times New Roman"/>
                <a:cs typeface="Times New Roman"/>
              </a:rPr>
              <a:t>nte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mo</a:t>
            </a:r>
            <a:r>
              <a:rPr sz="2400" spc="-117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u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endParaRPr lang="es-MX" sz="2400" dirty="0">
              <a:latin typeface="Times New Roman"/>
              <a:cs typeface="Times New Roman"/>
            </a:endParaRPr>
          </a:p>
          <a:p>
            <a:pPr marL="432104" marR="48635" indent="-342900">
              <a:lnSpc>
                <a:spcPct val="95825"/>
              </a:lnSpc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sz="2400" spc="14" dirty="0" err="1">
                <a:latin typeface="Times New Roman"/>
                <a:cs typeface="Times New Roman"/>
              </a:rPr>
              <a:t>F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9" dirty="0" err="1">
                <a:latin typeface="Times New Roman"/>
                <a:cs typeface="Times New Roman"/>
              </a:rPr>
              <a:t>c</a:t>
            </a:r>
            <a:r>
              <a:rPr sz="2400" dirty="0" err="1">
                <a:latin typeface="Times New Roman"/>
                <a:cs typeface="Times New Roman"/>
              </a:rPr>
              <a:t>ili</a:t>
            </a:r>
            <a:r>
              <a:rPr sz="2400" spc="9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“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3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ing”</a:t>
            </a:r>
            <a:endParaRPr lang="es-MX" sz="2400" spc="4" dirty="0">
              <a:latin typeface="Times New Roman"/>
              <a:cs typeface="Times New Roman"/>
            </a:endParaRPr>
          </a:p>
          <a:p>
            <a:pPr marL="432104" marR="246289" indent="-342900">
              <a:lnSpc>
                <a:spcPct val="99945"/>
              </a:lnSpc>
              <a:spcBef>
                <a:spcPts val="12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Los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us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arios</a:t>
            </a:r>
            <a:r>
              <a:rPr sz="2400" spc="-11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an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8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V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6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5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even</a:t>
            </a:r>
            <a:r>
              <a:rPr sz="2400" spc="-14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entre</a:t>
            </a:r>
            <a:r>
              <a:rPr sz="2400" spc="-1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APs,</a:t>
            </a:r>
            <a:r>
              <a:rPr sz="2400" spc="-8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ece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ad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7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0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in</a:t>
            </a:r>
            <a:r>
              <a:rPr sz="2400" spc="9" dirty="0">
                <a:latin typeface="Times New Roman"/>
                <a:cs typeface="Times New Roman"/>
              </a:rPr>
              <a:t>f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0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 err="1">
                <a:latin typeface="Times New Roman"/>
                <a:cs typeface="Times New Roman"/>
              </a:rPr>
              <a:t>di</a:t>
            </a:r>
            <a:r>
              <a:rPr sz="2400" dirty="0" err="1">
                <a:latin typeface="Times New Roman"/>
                <a:cs typeface="Times New Roman"/>
              </a:rPr>
              <a:t>re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spc="4" dirty="0" err="1">
                <a:latin typeface="Times New Roman"/>
                <a:cs typeface="Times New Roman"/>
              </a:rPr>
              <a:t>iona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ento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</a:p>
          <a:p>
            <a:pPr marL="432104" indent="-342900">
              <a:lnSpc>
                <a:spcPct val="94771"/>
              </a:lnSpc>
              <a:spcBef>
                <a:spcPts val="60"/>
              </a:spcBef>
              <a:buFont typeface="Wingdings" panose="05000000000000000000" pitchFamily="2" charset="2"/>
              <a:buChar char="§"/>
            </a:pPr>
            <a:r>
              <a:rPr sz="2400" spc="-19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bi</a:t>
            </a:r>
            <a:r>
              <a:rPr sz="2400" spc="-4" dirty="0" err="1">
                <a:latin typeface="Times New Roman"/>
                <a:cs typeface="Times New Roman"/>
              </a:rPr>
              <a:t>é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11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facilita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sta</a:t>
            </a:r>
            <a:r>
              <a:rPr sz="2400" spc="9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iento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5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(ACLs o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istas</a:t>
            </a:r>
            <a:r>
              <a:rPr sz="2400" spc="-10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-9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teger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red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1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uar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1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4" dirty="0">
                <a:latin typeface="Times New Roman"/>
                <a:cs typeface="Times New Roman"/>
              </a:rPr>
              <a:t>á</a:t>
            </a:r>
            <a:r>
              <a:rPr sz="2400" spc="-3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5-35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78304" y="675714"/>
            <a:ext cx="275948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1648" y="675714"/>
            <a:ext cx="355269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9600" y="675714"/>
            <a:ext cx="1908565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anceo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513" y="675714"/>
            <a:ext cx="58059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9458" y="675714"/>
            <a:ext cx="134183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LANs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7059" y="6449516"/>
            <a:ext cx="478790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5-36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AFCF622-C1BD-2E79-BB85-86A50C5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51" y="1143001"/>
            <a:ext cx="6444550" cy="51287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B58FBA-2CC3-3A59-D1F5-E69781B4E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51301"/>
            <a:ext cx="873253" cy="5541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383029" y="3167188"/>
            <a:ext cx="112394" cy="85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400" y="533400"/>
            <a:ext cx="7579023" cy="1976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ci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1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40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0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id</a:t>
            </a:r>
            <a:r>
              <a:rPr sz="40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res</a:t>
            </a:r>
            <a:endParaRPr lang="es-MX"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48635">
              <a:lnSpc>
                <a:spcPts val="4180"/>
              </a:lnSpc>
              <a:spcBef>
                <a:spcPts val="209"/>
              </a:spcBef>
            </a:pP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328"/>
              </a:lnSpc>
              <a:spcBef>
                <a:spcPts val="343"/>
              </a:spcBef>
              <a:buFont typeface="Wingdings" panose="05000000000000000000" pitchFamily="2" charset="2"/>
              <a:buChar char="§"/>
            </a:pP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ancia</a:t>
            </a:r>
            <a:r>
              <a:rPr sz="2400" spc="-192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enera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ejora</a:t>
            </a:r>
            <a:r>
              <a:rPr sz="2400" spc="-3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ib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ad 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ndi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398" y="2559889"/>
            <a:ext cx="83058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19" dirty="0" err="1">
                <a:latin typeface="Times New Roman"/>
                <a:cs typeface="Times New Roman"/>
              </a:rPr>
              <a:t>v</a:t>
            </a:r>
            <a:r>
              <a:rPr sz="2400" spc="4" dirty="0" err="1">
                <a:latin typeface="Times New Roman"/>
                <a:cs typeface="Times New Roman"/>
              </a:rPr>
              <a:t>ido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239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p</a:t>
            </a:r>
            <a:r>
              <a:rPr sz="2400" spc="19" dirty="0" err="1">
                <a:latin typeface="Times New Roman"/>
                <a:cs typeface="Times New Roman"/>
              </a:rPr>
              <a:t>u</a:t>
            </a:r>
            <a:r>
              <a:rPr sz="2400" spc="-4" dirty="0" err="1">
                <a:latin typeface="Times New Roman"/>
                <a:cs typeface="Times New Roman"/>
              </a:rPr>
              <a:t>ede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ne</a:t>
            </a:r>
            <a:r>
              <a:rPr sz="2400" spc="9" dirty="0" err="1">
                <a:latin typeface="Times New Roman"/>
                <a:cs typeface="Times New Roman"/>
              </a:rPr>
              <a:t>c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si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ar</a:t>
            </a:r>
            <a:r>
              <a:rPr lang="es-MX" sz="2400" spc="4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399" y="2972215"/>
            <a:ext cx="7250932" cy="1181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463" marR="48635" indent="-79375">
              <a:lnSpc>
                <a:spcPts val="2550"/>
              </a:lnSpc>
              <a:spcBef>
                <a:spcPts val="127"/>
              </a:spcBef>
            </a:pPr>
            <a:r>
              <a:rPr lang="es-MX" sz="2400" dirty="0">
                <a:latin typeface="Times New Roman"/>
                <a:cs typeface="Times New Roman"/>
                <a:sym typeface="Wingdings" panose="05000000000000000000" pitchFamily="2" charset="2"/>
              </a:rPr>
              <a:t> S. </a:t>
            </a:r>
            <a:r>
              <a:rPr sz="2000" dirty="0" err="1">
                <a:latin typeface="Times New Roman"/>
                <a:cs typeface="Times New Roman"/>
              </a:rPr>
              <a:t>Arch</a:t>
            </a:r>
            <a:r>
              <a:rPr sz="2000" spc="4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vo</a:t>
            </a:r>
            <a:r>
              <a:rPr sz="2000" spc="4" dirty="0" err="1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W</a:t>
            </a:r>
            <a:r>
              <a:rPr sz="2000" dirty="0">
                <a:latin typeface="Times New Roman"/>
                <a:cs typeface="Times New Roman"/>
              </a:rPr>
              <a:t>eb, </a:t>
            </a:r>
            <a:r>
              <a:rPr sz="2000" spc="-4" dirty="0">
                <a:latin typeface="Times New Roman"/>
                <a:cs typeface="Times New Roman"/>
              </a:rPr>
              <a:t>DH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-264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spc="14" dirty="0">
                <a:latin typeface="Times New Roman"/>
                <a:cs typeface="Times New Roman"/>
              </a:rPr>
              <a:t>o</a:t>
            </a:r>
            <a:r>
              <a:rPr sz="2000" spc="-4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es,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base de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</a:t>
            </a:r>
            <a:r>
              <a:rPr sz="2000" spc="1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s...</a:t>
            </a:r>
          </a:p>
          <a:p>
            <a:pPr marL="717550" indent="-271463">
              <a:lnSpc>
                <a:spcPct val="100041"/>
              </a:lnSpc>
              <a:spcBef>
                <a:spcPts val="2"/>
              </a:spcBef>
              <a:buFont typeface="Wingdings" panose="05000000000000000000" pitchFamily="2" charset="2"/>
              <a:buChar char="à"/>
            </a:pPr>
            <a:r>
              <a:rPr sz="2000" spc="-4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H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no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4" dirty="0">
                <a:latin typeface="Times New Roman"/>
                <a:cs typeface="Times New Roman"/>
              </a:rPr>
              <a:t>b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91" dirty="0">
                <a:latin typeface="Times New Roman"/>
                <a:cs typeface="Times New Roman"/>
              </a:rPr>
              <a:t> </a:t>
            </a:r>
            <a:r>
              <a:rPr sz="2000" spc="14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DNS/</a:t>
            </a:r>
            <a:r>
              <a:rPr sz="2000" spc="9" dirty="0">
                <a:latin typeface="Times New Roman"/>
                <a:cs typeface="Times New Roman"/>
              </a:rPr>
              <a:t>W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S/NBNS):</a:t>
            </a:r>
            <a:r>
              <a:rPr sz="2000" spc="-157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redes pe</a:t>
            </a:r>
            <a:r>
              <a:rPr sz="2000" spc="9" dirty="0">
                <a:latin typeface="Times New Roman"/>
                <a:cs typeface="Times New Roman"/>
              </a:rPr>
              <a:t>q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eñas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 </a:t>
            </a:r>
            <a:r>
              <a:rPr sz="2000" i="1" spc="-4" dirty="0">
                <a:latin typeface="Times New Roman"/>
                <a:cs typeface="Times New Roman"/>
              </a:rPr>
              <a:t>c</a:t>
            </a:r>
            <a:r>
              <a:rPr sz="2000" i="1" spc="4" dirty="0">
                <a:latin typeface="Times New Roman"/>
                <a:cs typeface="Times New Roman"/>
              </a:rPr>
              <a:t>o</a:t>
            </a:r>
            <a:r>
              <a:rPr sz="2000" i="1" spc="-104" dirty="0">
                <a:latin typeface="Times New Roman"/>
                <a:cs typeface="Times New Roman"/>
              </a:rPr>
              <a:t>r</a:t>
            </a:r>
            <a:r>
              <a:rPr sz="2000" i="1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7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6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edes</a:t>
            </a:r>
            <a:r>
              <a:rPr sz="2000" spc="-1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n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191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6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 </a:t>
            </a:r>
            <a:r>
              <a:rPr sz="2000" i="1" dirty="0">
                <a:latin typeface="Times New Roman"/>
                <a:cs typeface="Times New Roman"/>
              </a:rPr>
              <a:t>ac</a:t>
            </a:r>
            <a:r>
              <a:rPr sz="2000" i="1" spc="4" dirty="0">
                <a:latin typeface="Times New Roman"/>
                <a:cs typeface="Times New Roman"/>
              </a:rPr>
              <a:t>c</a:t>
            </a:r>
            <a:r>
              <a:rPr sz="2000" i="1" spc="-14" dirty="0">
                <a:latin typeface="Times New Roman"/>
                <a:cs typeface="Times New Roman"/>
              </a:rPr>
              <a:t>e</a:t>
            </a:r>
            <a:r>
              <a:rPr sz="2000" i="1" spc="4" dirty="0">
                <a:latin typeface="Times New Roman"/>
                <a:cs typeface="Times New Roman"/>
              </a:rPr>
              <a:t>s</a:t>
            </a:r>
            <a:r>
              <a:rPr sz="2000" i="1" spc="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lang="es-MX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41"/>
              </a:lnSpc>
              <a:spcBef>
                <a:spcPts val="2"/>
              </a:spcBef>
              <a:buFont typeface="Wingdings" panose="05000000000000000000" pitchFamily="2" charset="2"/>
              <a:buChar char="à"/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0" y="4204540"/>
            <a:ext cx="243639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7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2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pu</a:t>
            </a:r>
            <a:r>
              <a:rPr sz="2400" dirty="0">
                <a:latin typeface="Times New Roman"/>
                <a:cs typeface="Times New Roman"/>
              </a:rPr>
              <a:t>eden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66707" y="4191355"/>
            <a:ext cx="473082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4" dirty="0">
                <a:latin typeface="Times New Roman"/>
                <a:cs typeface="Times New Roman"/>
              </a:rPr>
              <a:t>po</a:t>
            </a:r>
            <a:r>
              <a:rPr sz="2400" dirty="0">
                <a:latin typeface="Times New Roman"/>
                <a:cs typeface="Times New Roman"/>
              </a:rPr>
              <a:t>ner</a:t>
            </a:r>
            <a:r>
              <a:rPr sz="2400" spc="-1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-23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id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1" y="4603827"/>
            <a:ext cx="6476999" cy="787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3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cos</a:t>
            </a:r>
            <a:r>
              <a:rPr sz="2400" spc="-9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eden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lang="es-MX" sz="2400" spc="-105" dirty="0">
                <a:latin typeface="Times New Roman"/>
                <a:cs typeface="Times New Roman"/>
              </a:rPr>
              <a:t>poner en  arreglos  RAID (0, 1, 5, 6) o una NAS.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5-37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8194" name="Picture 2" descr="RAID - Wikipedia, la enciclopedia libre">
            <a:extLst>
              <a:ext uri="{FF2B5EF4-FFF2-40B4-BE49-F238E27FC236}">
                <a16:creationId xmlns:a16="http://schemas.microsoft.com/office/drawing/2014/main" id="{761D5650-E8BF-F1E5-7646-B9F91B38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052" y="1878597"/>
            <a:ext cx="2925147" cy="19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36042C0-5697-9011-77DC-879C639AE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71" y="4231685"/>
            <a:ext cx="4698653" cy="13477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538350" y="4411318"/>
            <a:ext cx="112394" cy="85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988" y="635469"/>
            <a:ext cx="7590521" cy="107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5411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cia</a:t>
            </a:r>
            <a:r>
              <a:rPr sz="4400" spc="-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Estaci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</a:p>
          <a:p>
            <a:pPr marL="12700" marR="83896">
              <a:lnSpc>
                <a:spcPct val="95825"/>
              </a:lnSpc>
              <a:spcBef>
                <a:spcPts val="356"/>
              </a:spcBef>
            </a:pPr>
            <a:endParaRPr lang="es-MX" sz="2800" spc="4" dirty="0">
              <a:latin typeface="Times New Roman"/>
              <a:cs typeface="Times New Roman"/>
            </a:endParaRPr>
          </a:p>
          <a:p>
            <a:pPr marL="469900" marR="83896" indent="-457200">
              <a:lnSpc>
                <a:spcPct val="95825"/>
              </a:lnSpc>
              <a:spcBef>
                <a:spcPts val="356"/>
              </a:spcBef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x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1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ARP</a:t>
            </a:r>
            <a:r>
              <a:rPr sz="2400" spc="-19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ena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7988" y="2139259"/>
            <a:ext cx="6392026" cy="2084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005"/>
              </a:lnSpc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Escuc</a:t>
            </a:r>
            <a:r>
              <a:rPr sz="2400" spc="9" dirty="0" err="1">
                <a:latin typeface="Times New Roman"/>
                <a:cs typeface="Times New Roman"/>
              </a:rPr>
              <a:t>h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r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vis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-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tas</a:t>
            </a:r>
            <a:r>
              <a:rPr lang="es-MX" sz="2400" dirty="0">
                <a:latin typeface="Times New Roman"/>
                <a:cs typeface="Times New Roman"/>
              </a:rPr>
              <a:t>… ¿?</a:t>
            </a:r>
            <a:endParaRPr sz="2400" dirty="0">
              <a:latin typeface="Times New Roman"/>
              <a:cs typeface="Times New Roman"/>
            </a:endParaRPr>
          </a:p>
          <a:p>
            <a:pPr marL="469900" marR="54178" indent="-457200">
              <a:lnSpc>
                <a:spcPct val="95825"/>
              </a:lnSpc>
              <a:buFont typeface="Wingdings" panose="05000000000000000000" pitchFamily="2" charset="2"/>
              <a:buChar char="§"/>
            </a:pP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licit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MP</a:t>
            </a:r>
            <a:r>
              <a:rPr sz="2400" spc="-22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spc="9" dirty="0" err="1">
                <a:latin typeface="Times New Roman"/>
                <a:cs typeface="Times New Roman"/>
              </a:rPr>
              <a:t>y</a:t>
            </a:r>
            <a:r>
              <a:rPr lang="es-MX" sz="2400" spc="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spc="14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9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as</a:t>
            </a:r>
            <a:r>
              <a:rPr sz="2400" dirty="0">
                <a:latin typeface="Times New Roman"/>
                <a:cs typeface="Times New Roman"/>
              </a:rPr>
              <a:t>)</a:t>
            </a:r>
          </a:p>
          <a:p>
            <a:pPr marL="469900" marR="699871" indent="-457200">
              <a:lnSpc>
                <a:spcPct val="100041"/>
              </a:lnSpc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10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defecto</a:t>
            </a:r>
            <a:r>
              <a:rPr sz="2400" spc="-16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9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(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ejor</a:t>
            </a:r>
            <a:r>
              <a:rPr sz="2400" spc="-5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pero</a:t>
            </a:r>
            <a:r>
              <a:rPr sz="2400" spc="-8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2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un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ancia)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7988" y="4411318"/>
            <a:ext cx="6392026" cy="1056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88" indent="-342900">
              <a:lnSpc>
                <a:spcPts val="2550"/>
              </a:lnSpc>
              <a:spcBef>
                <a:spcPts val="127"/>
              </a:spcBef>
              <a:buFont typeface="Wingdings" panose="05000000000000000000" pitchFamily="2" charset="2"/>
              <a:buChar char="§"/>
            </a:pP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Usar HS</a:t>
            </a:r>
            <a:r>
              <a:rPr sz="2800" spc="-4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sz="2800" spc="-5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Hot S</a:t>
            </a:r>
            <a:r>
              <a:rPr sz="2800" i="1" spc="4" dirty="0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andby</a:t>
            </a:r>
            <a:r>
              <a:rPr lang="es-MX"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s-MX" sz="2800" i="1" dirty="0" err="1">
                <a:solidFill>
                  <a:srgbClr val="002060"/>
                </a:solidFill>
                <a:latin typeface="Times New Roman"/>
                <a:cs typeface="Times New Roman"/>
              </a:rPr>
              <a:t>Redundant</a:t>
            </a:r>
            <a:r>
              <a:rPr lang="es-MX"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s-MX" sz="2800" i="1" dirty="0" err="1">
                <a:solidFill>
                  <a:srgbClr val="002060"/>
                </a:solidFill>
                <a:latin typeface="Times New Roman"/>
                <a:cs typeface="Times New Roman"/>
              </a:rPr>
              <a:t>Router</a:t>
            </a:r>
            <a:r>
              <a:rPr lang="es-MX"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sz="2800" i="1" spc="-79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800" i="1" dirty="0">
                <a:solidFill>
                  <a:srgbClr val="002060"/>
                </a:solidFill>
                <a:latin typeface="Times New Roman"/>
                <a:cs typeface="Times New Roman"/>
              </a:rPr>
              <a:t>otoc</a:t>
            </a:r>
            <a:r>
              <a:rPr sz="2800" i="1" spc="9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800" i="1" spc="4" dirty="0">
                <a:solidFill>
                  <a:srgbClr val="00206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r>
              <a:rPr sz="2800" spc="-2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800" spc="-5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spc="-29" dirty="0">
                <a:solidFill>
                  <a:srgbClr val="002060"/>
                </a:solidFill>
                <a:latin typeface="Times New Roman"/>
                <a:cs typeface="Times New Roman"/>
              </a:rPr>
              <a:t>VR</a:t>
            </a:r>
            <a:r>
              <a:rPr sz="2800" spc="-39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sz="2800" spc="-5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pa</a:t>
            </a:r>
            <a:r>
              <a:rPr sz="2800" spc="4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2060"/>
                </a:solidFill>
                <a:latin typeface="Times New Roman"/>
                <a:cs typeface="Times New Roman"/>
              </a:rPr>
              <a:t>a </a:t>
            </a:r>
            <a:r>
              <a:rPr sz="2800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re</a:t>
            </a:r>
            <a:r>
              <a:rPr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dundan</a:t>
            </a:r>
            <a:r>
              <a:rPr sz="2800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ci</a:t>
            </a:r>
            <a:r>
              <a:rPr sz="2800" dirty="0" err="1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lang="es-MX" sz="28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5-38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3F05A9F-93DB-D795-5ACE-8A7D9B35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658" y="2015071"/>
            <a:ext cx="4162148" cy="35901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11200" y="436771"/>
            <a:ext cx="109728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US" sz="3200" u="heavy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Contenido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239000" y="5959567"/>
            <a:ext cx="5389033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0" rIns="0" bIns="0" rtlCol="0" anchor="b" anchorCtr="0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s-ES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5-3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5358" y="1691487"/>
            <a:ext cx="5384800" cy="4038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spc="4" dirty="0" err="1">
                <a:latin typeface="Century" panose="02040604050505020304" pitchFamily="18" charset="0"/>
              </a:rPr>
              <a:t>A</a:t>
            </a:r>
            <a:r>
              <a:rPr lang="en-US" sz="2600" dirty="0" err="1">
                <a:latin typeface="Century" panose="02040604050505020304" pitchFamily="18" charset="0"/>
              </a:rPr>
              <a:t>s</a:t>
            </a:r>
            <a:r>
              <a:rPr lang="en-US" sz="2600" spc="4" dirty="0" err="1">
                <a:latin typeface="Century" panose="02040604050505020304" pitchFamily="18" charset="0"/>
              </a:rPr>
              <a:t>pec</a:t>
            </a:r>
            <a:r>
              <a:rPr lang="en-US" sz="2600" dirty="0" err="1">
                <a:latin typeface="Century" panose="02040604050505020304" pitchFamily="18" charset="0"/>
              </a:rPr>
              <a:t>tos</a:t>
            </a:r>
            <a:r>
              <a:rPr lang="en-US" sz="2600" spc="-14" dirty="0">
                <a:latin typeface="Century" panose="02040604050505020304" pitchFamily="18" charset="0"/>
              </a:rPr>
              <a:t> </a:t>
            </a:r>
            <a:r>
              <a:rPr lang="en-US" sz="2600" spc="-4" dirty="0">
                <a:latin typeface="Century" panose="02040604050505020304" pitchFamily="18" charset="0"/>
              </a:rPr>
              <a:t>d</a:t>
            </a:r>
            <a:r>
              <a:rPr lang="en-US" sz="2600" spc="14" dirty="0">
                <a:latin typeface="Century" panose="02040604050505020304" pitchFamily="18" charset="0"/>
              </a:rPr>
              <a:t>e</a:t>
            </a:r>
            <a:r>
              <a:rPr lang="en-US" sz="2600" dirty="0">
                <a:latin typeface="Century" panose="02040604050505020304" pitchFamily="18" charset="0"/>
              </a:rPr>
              <a:t>l</a:t>
            </a:r>
            <a:r>
              <a:rPr lang="en-US" sz="2600" spc="-25" dirty="0">
                <a:latin typeface="Century" panose="02040604050505020304" pitchFamily="18" charset="0"/>
              </a:rPr>
              <a:t> </a:t>
            </a:r>
            <a:r>
              <a:rPr lang="en-US" sz="2600" dirty="0" err="1">
                <a:latin typeface="Century" panose="02040604050505020304" pitchFamily="18" charset="0"/>
              </a:rPr>
              <a:t>di</a:t>
            </a:r>
            <a:r>
              <a:rPr lang="en-US" sz="2600" spc="-9" dirty="0" err="1">
                <a:latin typeface="Century" panose="02040604050505020304" pitchFamily="18" charset="0"/>
              </a:rPr>
              <a:t>s</a:t>
            </a:r>
            <a:r>
              <a:rPr lang="en-US" sz="2600" spc="4" dirty="0" err="1">
                <a:latin typeface="Century" panose="02040604050505020304" pitchFamily="18" charset="0"/>
              </a:rPr>
              <a:t>eñ</a:t>
            </a:r>
            <a:r>
              <a:rPr lang="en-US" sz="2600" dirty="0" err="1">
                <a:latin typeface="Century" panose="02040604050505020304" pitchFamily="18" charset="0"/>
              </a:rPr>
              <a:t>o</a:t>
            </a:r>
            <a:r>
              <a:rPr lang="en-US" sz="2600" dirty="0">
                <a:latin typeface="Century" panose="02040604050505020304" pitchFamily="18" charset="0"/>
              </a:rPr>
              <a:t> de las </a:t>
            </a:r>
            <a:r>
              <a:rPr lang="en-US" sz="2600" dirty="0" err="1">
                <a:latin typeface="Century" panose="02040604050505020304" pitchFamily="18" charset="0"/>
              </a:rPr>
              <a:t>topologías</a:t>
            </a:r>
            <a:r>
              <a:rPr lang="en-US" sz="2600" dirty="0">
                <a:latin typeface="Century" panose="02040604050505020304" pitchFamily="18" charset="0"/>
              </a:rPr>
              <a:t>:</a:t>
            </a:r>
          </a:p>
          <a:p>
            <a:pPr marL="623888" indent="-457200">
              <a:spcBef>
                <a:spcPts val="6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" panose="02040604050505020304" pitchFamily="18" charset="0"/>
              </a:rPr>
              <a:t>Jerar</a:t>
            </a:r>
            <a:r>
              <a:rPr lang="en-US" sz="2400" spc="4" dirty="0" err="1">
                <a:latin typeface="Century" panose="02040604050505020304" pitchFamily="18" charset="0"/>
              </a:rPr>
              <a:t>q</a:t>
            </a:r>
            <a:r>
              <a:rPr lang="en-US" sz="2400" spc="9" dirty="0" err="1">
                <a:latin typeface="Century" panose="02040604050505020304" pitchFamily="18" charset="0"/>
              </a:rPr>
              <a:t>u</a:t>
            </a:r>
            <a:r>
              <a:rPr lang="en-US" sz="2400" spc="14" dirty="0" err="1">
                <a:latin typeface="Century" panose="02040604050505020304" pitchFamily="18" charset="0"/>
              </a:rPr>
              <a:t>í</a:t>
            </a:r>
            <a:r>
              <a:rPr lang="en-US" sz="2400" dirty="0" err="1">
                <a:latin typeface="Century" panose="02040604050505020304" pitchFamily="18" charset="0"/>
              </a:rPr>
              <a:t>a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</a:p>
          <a:p>
            <a:pPr marL="623888" indent="-457200">
              <a:spcBef>
                <a:spcPts val="6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2400" spc="-4" dirty="0" err="1">
                <a:latin typeface="Century" panose="02040604050505020304" pitchFamily="18" charset="0"/>
              </a:rPr>
              <a:t>R</a:t>
            </a:r>
            <a:r>
              <a:rPr lang="en-US" sz="2400" spc="-14" dirty="0" err="1">
                <a:latin typeface="Century" panose="02040604050505020304" pitchFamily="18" charset="0"/>
              </a:rPr>
              <a:t>e</a:t>
            </a:r>
            <a:r>
              <a:rPr lang="en-US" sz="2400" spc="4" dirty="0" err="1">
                <a:latin typeface="Century" panose="02040604050505020304" pitchFamily="18" charset="0"/>
              </a:rPr>
              <a:t>d</a:t>
            </a:r>
            <a:r>
              <a:rPr lang="en-US" sz="2400" spc="19" dirty="0" err="1">
                <a:latin typeface="Century" panose="02040604050505020304" pitchFamily="18" charset="0"/>
              </a:rPr>
              <a:t>u</a:t>
            </a:r>
            <a:r>
              <a:rPr lang="en-US" sz="2400" spc="4" dirty="0" err="1">
                <a:latin typeface="Century" panose="02040604050505020304" pitchFamily="18" charset="0"/>
              </a:rPr>
              <a:t>n</a:t>
            </a:r>
            <a:r>
              <a:rPr lang="en-US" sz="2400" spc="19" dirty="0" err="1">
                <a:latin typeface="Century" panose="02040604050505020304" pitchFamily="18" charset="0"/>
              </a:rPr>
              <a:t>d</a:t>
            </a:r>
            <a:r>
              <a:rPr lang="en-US" sz="2400" dirty="0" err="1">
                <a:latin typeface="Century" panose="02040604050505020304" pitchFamily="18" charset="0"/>
              </a:rPr>
              <a:t>ancia</a:t>
            </a:r>
            <a:r>
              <a:rPr lang="en-US" sz="2400" dirty="0">
                <a:latin typeface="Century" panose="02040604050505020304" pitchFamily="18" charset="0"/>
              </a:rPr>
              <a:t> </a:t>
            </a:r>
          </a:p>
          <a:p>
            <a:pPr marL="623888" indent="-457200">
              <a:spcBef>
                <a:spcPts val="6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" panose="02040604050505020304" pitchFamily="18" charset="0"/>
              </a:rPr>
              <a:t>M</a:t>
            </a:r>
            <a:r>
              <a:rPr lang="en-US" sz="2400" spc="4" dirty="0" err="1">
                <a:latin typeface="Century" panose="02040604050505020304" pitchFamily="18" charset="0"/>
              </a:rPr>
              <a:t>o</a:t>
            </a:r>
            <a:r>
              <a:rPr lang="en-US" sz="2400" spc="19" dirty="0" err="1">
                <a:latin typeface="Century" panose="02040604050505020304" pitchFamily="18" charset="0"/>
              </a:rPr>
              <a:t>d</a:t>
            </a:r>
            <a:r>
              <a:rPr lang="en-US" sz="2400" spc="4" dirty="0" err="1">
                <a:latin typeface="Century" panose="02040604050505020304" pitchFamily="18" charset="0"/>
              </a:rPr>
              <a:t>ul</a:t>
            </a:r>
            <a:r>
              <a:rPr lang="en-US" sz="2400" dirty="0" err="1">
                <a:latin typeface="Century" panose="02040604050505020304" pitchFamily="18" charset="0"/>
              </a:rPr>
              <a:t>arid</a:t>
            </a:r>
            <a:r>
              <a:rPr lang="en-US" sz="2400" spc="-9" dirty="0" err="1">
                <a:latin typeface="Century" panose="02040604050505020304" pitchFamily="18" charset="0"/>
              </a:rPr>
              <a:t>ad</a:t>
            </a:r>
            <a:endParaRPr lang="en-US" sz="2400" spc="-9" dirty="0">
              <a:latin typeface="Century" panose="02040604050505020304" pitchFamily="18" charset="0"/>
            </a:endParaRPr>
          </a:p>
          <a:p>
            <a:pPr marL="623888" indent="-457200">
              <a:spcBef>
                <a:spcPts val="600"/>
              </a:spcBef>
              <a:buClr>
                <a:schemeClr val="accent1"/>
              </a:buClr>
              <a:buSzPct val="76000"/>
              <a:buFont typeface="Arial" panose="020B0604020202020204" pitchFamily="34" charset="0"/>
              <a:buChar char="•"/>
            </a:pPr>
            <a:r>
              <a:rPr lang="en-US" sz="2400" spc="-9" dirty="0" err="1">
                <a:latin typeface="Century" panose="02040604050505020304" pitchFamily="18" charset="0"/>
              </a:rPr>
              <a:t>Seguridad</a:t>
            </a:r>
            <a:endParaRPr lang="en-US" sz="2400" spc="-9" dirty="0">
              <a:latin typeface="Century" panose="02040604050505020304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spc="-9" dirty="0" err="1">
                <a:latin typeface="Century" panose="02040604050505020304" pitchFamily="18" charset="0"/>
              </a:rPr>
              <a:t>Topología</a:t>
            </a:r>
            <a:r>
              <a:rPr lang="en-US" sz="2600" spc="-9" dirty="0">
                <a:latin typeface="Century" panose="02040604050505020304" pitchFamily="18" charset="0"/>
              </a:rPr>
              <a:t> del campus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spc="-9" dirty="0" err="1">
                <a:latin typeface="Century" panose="02040604050505020304" pitchFamily="18" charset="0"/>
              </a:rPr>
              <a:t>Topología</a:t>
            </a:r>
            <a:r>
              <a:rPr lang="en-US" sz="2600" spc="-9" dirty="0">
                <a:latin typeface="Century" panose="02040604050505020304" pitchFamily="18" charset="0"/>
              </a:rPr>
              <a:t> de la </a:t>
            </a:r>
            <a:r>
              <a:rPr lang="en-US" sz="2600" spc="-9" dirty="0" err="1">
                <a:latin typeface="Century" panose="02040604050505020304" pitchFamily="18" charset="0"/>
              </a:rPr>
              <a:t>frontera</a:t>
            </a:r>
            <a:r>
              <a:rPr lang="en-US" sz="2600" spc="-9" dirty="0">
                <a:latin typeface="Century" panose="02040604050505020304" pitchFamily="18" charset="0"/>
              </a:rPr>
              <a:t> WAN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spc="-9" dirty="0" err="1">
                <a:latin typeface="Century" panose="02040604050505020304" pitchFamily="18" charset="0"/>
              </a:rPr>
              <a:t>Topología</a:t>
            </a:r>
            <a:r>
              <a:rPr lang="en-US" sz="2600" spc="-9" dirty="0">
                <a:latin typeface="Century" panose="02040604050505020304" pitchFamily="18" charset="0"/>
              </a:rPr>
              <a:t> de </a:t>
            </a:r>
            <a:r>
              <a:rPr lang="en-US" sz="2600" spc="-9" dirty="0" err="1">
                <a:latin typeface="Century" panose="02040604050505020304" pitchFamily="18" charset="0"/>
              </a:rPr>
              <a:t>seguridad</a:t>
            </a:r>
            <a:endParaRPr lang="en-US" sz="2600" spc="-9" dirty="0">
              <a:latin typeface="Century" panose="02040604050505020304" pitchFamily="18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26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7BD282D-7807-CCB4-0CC3-C0E38D286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object 8"/>
          <p:cNvSpPr txBox="1"/>
          <p:nvPr/>
        </p:nvSpPr>
        <p:spPr>
          <a:xfrm>
            <a:off x="5337938" y="2438400"/>
            <a:ext cx="236718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10242" name="Picture 2" descr="Arquitectura de red, características, importancia y funcionalidades">
            <a:extLst>
              <a:ext uri="{FF2B5EF4-FFF2-40B4-BE49-F238E27FC236}">
                <a16:creationId xmlns:a16="http://schemas.microsoft.com/office/drawing/2014/main" id="{BE2D5889-A7D1-A3B0-EA34-00653AA8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24" y="2155790"/>
            <a:ext cx="5296576" cy="40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3952241" y="2053589"/>
            <a:ext cx="4059555" cy="5714"/>
          </a:xfrm>
          <a:custGeom>
            <a:avLst/>
            <a:gdLst/>
            <a:ahLst/>
            <a:cxnLst/>
            <a:rect l="l" t="t" r="r" b="b"/>
            <a:pathLst>
              <a:path w="4059555" h="5714">
                <a:moveTo>
                  <a:pt x="4059555" y="0"/>
                </a:moveTo>
                <a:lnTo>
                  <a:pt x="0" y="5714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63036" y="1361440"/>
            <a:ext cx="1269" cy="4516755"/>
          </a:xfrm>
          <a:custGeom>
            <a:avLst/>
            <a:gdLst/>
            <a:ahLst/>
            <a:cxnLst/>
            <a:rect l="l" t="t" r="r" b="b"/>
            <a:pathLst>
              <a:path w="1269" h="4516755">
                <a:moveTo>
                  <a:pt x="0" y="4516755"/>
                </a:moveTo>
                <a:lnTo>
                  <a:pt x="1269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52241" y="3505836"/>
            <a:ext cx="3068955" cy="1269"/>
          </a:xfrm>
          <a:custGeom>
            <a:avLst/>
            <a:gdLst/>
            <a:ahLst/>
            <a:cxnLst/>
            <a:rect l="l" t="t" r="r" b="b"/>
            <a:pathLst>
              <a:path w="3068955" h="1269">
                <a:moveTo>
                  <a:pt x="3068955" y="0"/>
                </a:moveTo>
                <a:lnTo>
                  <a:pt x="0" y="1269"/>
                </a:lnTo>
              </a:path>
            </a:pathLst>
          </a:custGeom>
          <a:ln w="25907">
            <a:solidFill>
              <a:srgbClr val="3333CC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52241" y="4953636"/>
            <a:ext cx="3221355" cy="1269"/>
          </a:xfrm>
          <a:custGeom>
            <a:avLst/>
            <a:gdLst/>
            <a:ahLst/>
            <a:cxnLst/>
            <a:rect l="l" t="t" r="r" b="b"/>
            <a:pathLst>
              <a:path w="3221355" h="1269">
                <a:moveTo>
                  <a:pt x="3221355" y="0"/>
                </a:moveTo>
                <a:lnTo>
                  <a:pt x="0" y="1269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76801" y="4925061"/>
            <a:ext cx="843279" cy="282575"/>
          </a:xfrm>
          <a:custGeom>
            <a:avLst/>
            <a:gdLst/>
            <a:ahLst/>
            <a:cxnLst/>
            <a:rect l="l" t="t" r="r" b="b"/>
            <a:pathLst>
              <a:path w="843279" h="282575">
                <a:moveTo>
                  <a:pt x="843279" y="140969"/>
                </a:moveTo>
                <a:lnTo>
                  <a:pt x="842010" y="129539"/>
                </a:lnTo>
                <a:lnTo>
                  <a:pt x="838200" y="118109"/>
                </a:lnTo>
                <a:lnTo>
                  <a:pt x="810260" y="85725"/>
                </a:lnTo>
                <a:lnTo>
                  <a:pt x="780414" y="66675"/>
                </a:lnTo>
                <a:lnTo>
                  <a:pt x="741679" y="48894"/>
                </a:lnTo>
                <a:lnTo>
                  <a:pt x="695960" y="33654"/>
                </a:lnTo>
                <a:lnTo>
                  <a:pt x="643889" y="20954"/>
                </a:lnTo>
                <a:lnTo>
                  <a:pt x="615314" y="15239"/>
                </a:lnTo>
                <a:lnTo>
                  <a:pt x="586104" y="10794"/>
                </a:lnTo>
                <a:lnTo>
                  <a:pt x="554989" y="6984"/>
                </a:lnTo>
                <a:lnTo>
                  <a:pt x="523239" y="3809"/>
                </a:lnTo>
                <a:lnTo>
                  <a:pt x="490220" y="1269"/>
                </a:lnTo>
                <a:lnTo>
                  <a:pt x="455929" y="0"/>
                </a:lnTo>
                <a:lnTo>
                  <a:pt x="386714" y="0"/>
                </a:lnTo>
                <a:lnTo>
                  <a:pt x="353060" y="1269"/>
                </a:lnTo>
                <a:lnTo>
                  <a:pt x="320039" y="3809"/>
                </a:lnTo>
                <a:lnTo>
                  <a:pt x="288289" y="6984"/>
                </a:lnTo>
                <a:lnTo>
                  <a:pt x="257175" y="10794"/>
                </a:lnTo>
                <a:lnTo>
                  <a:pt x="227964" y="15239"/>
                </a:lnTo>
                <a:lnTo>
                  <a:pt x="199389" y="20954"/>
                </a:lnTo>
                <a:lnTo>
                  <a:pt x="147320" y="33654"/>
                </a:lnTo>
                <a:lnTo>
                  <a:pt x="100964" y="48894"/>
                </a:lnTo>
                <a:lnTo>
                  <a:pt x="62864" y="66675"/>
                </a:lnTo>
                <a:lnTo>
                  <a:pt x="33020" y="85725"/>
                </a:lnTo>
                <a:lnTo>
                  <a:pt x="12064" y="107314"/>
                </a:lnTo>
                <a:lnTo>
                  <a:pt x="0" y="140969"/>
                </a:lnTo>
                <a:lnTo>
                  <a:pt x="1270" y="152400"/>
                </a:lnTo>
                <a:lnTo>
                  <a:pt x="20954" y="185419"/>
                </a:lnTo>
                <a:lnTo>
                  <a:pt x="46989" y="205739"/>
                </a:lnTo>
                <a:lnTo>
                  <a:pt x="81279" y="224154"/>
                </a:lnTo>
                <a:lnTo>
                  <a:pt x="123189" y="240664"/>
                </a:lnTo>
                <a:lnTo>
                  <a:pt x="172720" y="255269"/>
                </a:lnTo>
                <a:lnTo>
                  <a:pt x="227964" y="266700"/>
                </a:lnTo>
                <a:lnTo>
                  <a:pt x="257175" y="271144"/>
                </a:lnTo>
                <a:lnTo>
                  <a:pt x="288289" y="274954"/>
                </a:lnTo>
                <a:lnTo>
                  <a:pt x="320039" y="278129"/>
                </a:lnTo>
                <a:lnTo>
                  <a:pt x="353060" y="280669"/>
                </a:lnTo>
                <a:lnTo>
                  <a:pt x="386714" y="281939"/>
                </a:lnTo>
                <a:lnTo>
                  <a:pt x="421639" y="282575"/>
                </a:lnTo>
                <a:lnTo>
                  <a:pt x="455929" y="281939"/>
                </a:lnTo>
                <a:lnTo>
                  <a:pt x="490220" y="280669"/>
                </a:lnTo>
                <a:lnTo>
                  <a:pt x="523239" y="278129"/>
                </a:lnTo>
                <a:lnTo>
                  <a:pt x="554989" y="274954"/>
                </a:lnTo>
                <a:lnTo>
                  <a:pt x="586104" y="271144"/>
                </a:lnTo>
                <a:lnTo>
                  <a:pt x="615314" y="266700"/>
                </a:lnTo>
                <a:lnTo>
                  <a:pt x="643889" y="260984"/>
                </a:lnTo>
                <a:lnTo>
                  <a:pt x="695960" y="248284"/>
                </a:lnTo>
                <a:lnTo>
                  <a:pt x="741679" y="233044"/>
                </a:lnTo>
                <a:lnTo>
                  <a:pt x="780414" y="215264"/>
                </a:lnTo>
                <a:lnTo>
                  <a:pt x="810260" y="196214"/>
                </a:lnTo>
                <a:lnTo>
                  <a:pt x="831214" y="174625"/>
                </a:lnTo>
                <a:lnTo>
                  <a:pt x="842010" y="152400"/>
                </a:lnTo>
                <a:lnTo>
                  <a:pt x="843279" y="14096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43525" y="5200016"/>
            <a:ext cx="82550" cy="6985"/>
          </a:xfrm>
          <a:custGeom>
            <a:avLst/>
            <a:gdLst/>
            <a:ahLst/>
            <a:cxnLst/>
            <a:rect l="l" t="t" r="r" b="b"/>
            <a:pathLst>
              <a:path w="82550" h="6985">
                <a:moveTo>
                  <a:pt x="37464" y="0"/>
                </a:moveTo>
                <a:lnTo>
                  <a:pt x="0" y="6985"/>
                </a:lnTo>
                <a:lnTo>
                  <a:pt x="37464" y="6985"/>
                </a:lnTo>
                <a:lnTo>
                  <a:pt x="82550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43525" y="4925061"/>
            <a:ext cx="187960" cy="22225"/>
          </a:xfrm>
          <a:custGeom>
            <a:avLst/>
            <a:gdLst/>
            <a:ahLst/>
            <a:cxnLst/>
            <a:rect l="l" t="t" r="r" b="b"/>
            <a:pathLst>
              <a:path w="187960" h="22225">
                <a:moveTo>
                  <a:pt x="37464" y="6984"/>
                </a:moveTo>
                <a:lnTo>
                  <a:pt x="82550" y="6984"/>
                </a:lnTo>
                <a:lnTo>
                  <a:pt x="120014" y="14604"/>
                </a:lnTo>
                <a:lnTo>
                  <a:pt x="150495" y="22225"/>
                </a:lnTo>
                <a:lnTo>
                  <a:pt x="187960" y="22225"/>
                </a:lnTo>
                <a:lnTo>
                  <a:pt x="158114" y="14604"/>
                </a:lnTo>
                <a:lnTo>
                  <a:pt x="120014" y="6984"/>
                </a:lnTo>
                <a:lnTo>
                  <a:pt x="82550" y="0"/>
                </a:lnTo>
                <a:lnTo>
                  <a:pt x="0" y="0"/>
                </a:lnTo>
                <a:lnTo>
                  <a:pt x="37464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26711" y="5118100"/>
            <a:ext cx="263525" cy="81280"/>
          </a:xfrm>
          <a:custGeom>
            <a:avLst/>
            <a:gdLst/>
            <a:ahLst/>
            <a:cxnLst/>
            <a:rect l="l" t="t" r="r" b="b"/>
            <a:pathLst>
              <a:path w="263525" h="81279">
                <a:moveTo>
                  <a:pt x="74929" y="74294"/>
                </a:moveTo>
                <a:lnTo>
                  <a:pt x="105410" y="66675"/>
                </a:lnTo>
                <a:lnTo>
                  <a:pt x="142875" y="59055"/>
                </a:lnTo>
                <a:lnTo>
                  <a:pt x="172719" y="51435"/>
                </a:lnTo>
                <a:lnTo>
                  <a:pt x="203200" y="36830"/>
                </a:lnTo>
                <a:lnTo>
                  <a:pt x="225425" y="29210"/>
                </a:lnTo>
                <a:lnTo>
                  <a:pt x="248285" y="14605"/>
                </a:lnTo>
                <a:lnTo>
                  <a:pt x="263525" y="0"/>
                </a:lnTo>
                <a:lnTo>
                  <a:pt x="240664" y="14605"/>
                </a:lnTo>
                <a:lnTo>
                  <a:pt x="225425" y="22225"/>
                </a:lnTo>
                <a:lnTo>
                  <a:pt x="195579" y="36830"/>
                </a:lnTo>
                <a:lnTo>
                  <a:pt x="172719" y="44450"/>
                </a:lnTo>
                <a:lnTo>
                  <a:pt x="135254" y="51435"/>
                </a:lnTo>
                <a:lnTo>
                  <a:pt x="105410" y="59055"/>
                </a:lnTo>
                <a:lnTo>
                  <a:pt x="67310" y="66675"/>
                </a:lnTo>
                <a:lnTo>
                  <a:pt x="37464" y="74294"/>
                </a:lnTo>
                <a:lnTo>
                  <a:pt x="0" y="81280"/>
                </a:lnTo>
                <a:lnTo>
                  <a:pt x="37464" y="81280"/>
                </a:lnTo>
                <a:lnTo>
                  <a:pt x="74929" y="742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32120" y="4947286"/>
            <a:ext cx="158114" cy="66675"/>
          </a:xfrm>
          <a:custGeom>
            <a:avLst/>
            <a:gdLst/>
            <a:ahLst/>
            <a:cxnLst/>
            <a:rect l="l" t="t" r="r" b="b"/>
            <a:pathLst>
              <a:path w="158114" h="66675">
                <a:moveTo>
                  <a:pt x="0" y="0"/>
                </a:moveTo>
                <a:lnTo>
                  <a:pt x="29844" y="6984"/>
                </a:lnTo>
                <a:lnTo>
                  <a:pt x="67309" y="22225"/>
                </a:lnTo>
                <a:lnTo>
                  <a:pt x="90169" y="29209"/>
                </a:lnTo>
                <a:lnTo>
                  <a:pt x="120014" y="44450"/>
                </a:lnTo>
                <a:lnTo>
                  <a:pt x="135254" y="51434"/>
                </a:lnTo>
                <a:lnTo>
                  <a:pt x="158114" y="66675"/>
                </a:lnTo>
                <a:lnTo>
                  <a:pt x="142875" y="51434"/>
                </a:lnTo>
                <a:lnTo>
                  <a:pt x="120014" y="36829"/>
                </a:lnTo>
                <a:lnTo>
                  <a:pt x="97789" y="29209"/>
                </a:lnTo>
                <a:lnTo>
                  <a:pt x="67309" y="14604"/>
                </a:lnTo>
                <a:lnTo>
                  <a:pt x="37464" y="6984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0236" y="509587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22225"/>
                </a:lnTo>
                <a:lnTo>
                  <a:pt x="14604" y="14605"/>
                </a:lnTo>
                <a:lnTo>
                  <a:pt x="22225" y="0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0236" y="501396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4"/>
                </a:moveTo>
                <a:lnTo>
                  <a:pt x="0" y="0"/>
                </a:lnTo>
                <a:lnTo>
                  <a:pt x="14604" y="14604"/>
                </a:lnTo>
                <a:lnTo>
                  <a:pt x="22225" y="22225"/>
                </a:lnTo>
                <a:lnTo>
                  <a:pt x="14604" y="698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76801" y="4977130"/>
            <a:ext cx="97789" cy="178434"/>
          </a:xfrm>
          <a:custGeom>
            <a:avLst/>
            <a:gdLst/>
            <a:ahLst/>
            <a:cxnLst/>
            <a:rect l="l" t="t" r="r" b="b"/>
            <a:pathLst>
              <a:path w="97789" h="178434">
                <a:moveTo>
                  <a:pt x="0" y="74295"/>
                </a:moveTo>
                <a:lnTo>
                  <a:pt x="0" y="103505"/>
                </a:lnTo>
                <a:lnTo>
                  <a:pt x="6985" y="118745"/>
                </a:lnTo>
                <a:lnTo>
                  <a:pt x="14604" y="133350"/>
                </a:lnTo>
                <a:lnTo>
                  <a:pt x="29845" y="140970"/>
                </a:lnTo>
                <a:lnTo>
                  <a:pt x="45085" y="155575"/>
                </a:lnTo>
                <a:lnTo>
                  <a:pt x="67310" y="170815"/>
                </a:lnTo>
                <a:lnTo>
                  <a:pt x="97789" y="178435"/>
                </a:lnTo>
                <a:lnTo>
                  <a:pt x="74929" y="163195"/>
                </a:lnTo>
                <a:lnTo>
                  <a:pt x="52704" y="155575"/>
                </a:lnTo>
                <a:lnTo>
                  <a:pt x="37464" y="140970"/>
                </a:lnTo>
                <a:lnTo>
                  <a:pt x="22225" y="126365"/>
                </a:lnTo>
                <a:lnTo>
                  <a:pt x="14604" y="118745"/>
                </a:lnTo>
                <a:lnTo>
                  <a:pt x="6985" y="103505"/>
                </a:lnTo>
                <a:lnTo>
                  <a:pt x="6985" y="74295"/>
                </a:lnTo>
                <a:lnTo>
                  <a:pt x="14604" y="59055"/>
                </a:lnTo>
                <a:lnTo>
                  <a:pt x="22225" y="51435"/>
                </a:lnTo>
                <a:lnTo>
                  <a:pt x="37464" y="36830"/>
                </a:lnTo>
                <a:lnTo>
                  <a:pt x="52704" y="22225"/>
                </a:lnTo>
                <a:lnTo>
                  <a:pt x="74929" y="14605"/>
                </a:lnTo>
                <a:lnTo>
                  <a:pt x="97789" y="0"/>
                </a:lnTo>
                <a:lnTo>
                  <a:pt x="67310" y="6985"/>
                </a:lnTo>
                <a:lnTo>
                  <a:pt x="45085" y="22225"/>
                </a:lnTo>
                <a:lnTo>
                  <a:pt x="29845" y="36830"/>
                </a:lnTo>
                <a:lnTo>
                  <a:pt x="14604" y="44450"/>
                </a:lnTo>
                <a:lnTo>
                  <a:pt x="6985" y="59055"/>
                </a:lnTo>
                <a:lnTo>
                  <a:pt x="0" y="742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74591" y="4954906"/>
            <a:ext cx="59689" cy="22225"/>
          </a:xfrm>
          <a:custGeom>
            <a:avLst/>
            <a:gdLst/>
            <a:ahLst/>
            <a:cxnLst/>
            <a:rect l="l" t="t" r="r" b="b"/>
            <a:pathLst>
              <a:path w="59689" h="22225">
                <a:moveTo>
                  <a:pt x="22225" y="6985"/>
                </a:moveTo>
                <a:lnTo>
                  <a:pt x="0" y="22225"/>
                </a:lnTo>
                <a:lnTo>
                  <a:pt x="29845" y="14605"/>
                </a:lnTo>
                <a:lnTo>
                  <a:pt x="59689" y="0"/>
                </a:lnTo>
                <a:lnTo>
                  <a:pt x="2222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74590" y="5155565"/>
            <a:ext cx="203200" cy="44450"/>
          </a:xfrm>
          <a:custGeom>
            <a:avLst/>
            <a:gdLst/>
            <a:ahLst/>
            <a:cxnLst/>
            <a:rect l="l" t="t" r="r" b="b"/>
            <a:pathLst>
              <a:path w="203200" h="44450">
                <a:moveTo>
                  <a:pt x="0" y="0"/>
                </a:moveTo>
                <a:lnTo>
                  <a:pt x="22225" y="14605"/>
                </a:lnTo>
                <a:lnTo>
                  <a:pt x="59689" y="22225"/>
                </a:lnTo>
                <a:lnTo>
                  <a:pt x="90170" y="29210"/>
                </a:lnTo>
                <a:lnTo>
                  <a:pt x="127635" y="36830"/>
                </a:lnTo>
                <a:lnTo>
                  <a:pt x="165735" y="44450"/>
                </a:lnTo>
                <a:lnTo>
                  <a:pt x="203200" y="44450"/>
                </a:lnTo>
                <a:lnTo>
                  <a:pt x="165735" y="36830"/>
                </a:lnTo>
                <a:lnTo>
                  <a:pt x="127635" y="29210"/>
                </a:lnTo>
                <a:lnTo>
                  <a:pt x="97789" y="22225"/>
                </a:lnTo>
                <a:lnTo>
                  <a:pt x="59689" y="14605"/>
                </a:lnTo>
                <a:lnTo>
                  <a:pt x="29845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77790" y="5200016"/>
            <a:ext cx="74930" cy="6985"/>
          </a:xfrm>
          <a:custGeom>
            <a:avLst/>
            <a:gdLst/>
            <a:ahLst/>
            <a:cxnLst/>
            <a:rect l="l" t="t" r="r" b="b"/>
            <a:pathLst>
              <a:path w="74930" h="6985">
                <a:moveTo>
                  <a:pt x="37464" y="0"/>
                </a:moveTo>
                <a:lnTo>
                  <a:pt x="0" y="0"/>
                </a:lnTo>
                <a:lnTo>
                  <a:pt x="37464" y="6985"/>
                </a:lnTo>
                <a:lnTo>
                  <a:pt x="74930" y="6985"/>
                </a:lnTo>
                <a:lnTo>
                  <a:pt x="37464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34916" y="4925061"/>
            <a:ext cx="218439" cy="29209"/>
          </a:xfrm>
          <a:custGeom>
            <a:avLst/>
            <a:gdLst/>
            <a:ahLst/>
            <a:cxnLst/>
            <a:rect l="l" t="t" r="r" b="b"/>
            <a:pathLst>
              <a:path w="218439" h="29210">
                <a:moveTo>
                  <a:pt x="37464" y="22225"/>
                </a:moveTo>
                <a:lnTo>
                  <a:pt x="67310" y="22225"/>
                </a:lnTo>
                <a:lnTo>
                  <a:pt x="105410" y="14604"/>
                </a:lnTo>
                <a:lnTo>
                  <a:pt x="142875" y="6984"/>
                </a:lnTo>
                <a:lnTo>
                  <a:pt x="180339" y="6984"/>
                </a:lnTo>
                <a:lnTo>
                  <a:pt x="218439" y="0"/>
                </a:lnTo>
                <a:lnTo>
                  <a:pt x="142875" y="0"/>
                </a:lnTo>
                <a:lnTo>
                  <a:pt x="105410" y="6984"/>
                </a:lnTo>
                <a:lnTo>
                  <a:pt x="67310" y="14604"/>
                </a:lnTo>
                <a:lnTo>
                  <a:pt x="29845" y="22225"/>
                </a:lnTo>
                <a:lnTo>
                  <a:pt x="0" y="29209"/>
                </a:lnTo>
                <a:lnTo>
                  <a:pt x="37464" y="222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76801" y="4865370"/>
            <a:ext cx="843279" cy="200660"/>
          </a:xfrm>
          <a:custGeom>
            <a:avLst/>
            <a:gdLst/>
            <a:ahLst/>
            <a:cxnLst/>
            <a:rect l="l" t="t" r="r" b="b"/>
            <a:pathLst>
              <a:path w="843279" h="200660">
                <a:moveTo>
                  <a:pt x="0" y="200659"/>
                </a:moveTo>
                <a:lnTo>
                  <a:pt x="843279" y="200659"/>
                </a:lnTo>
                <a:lnTo>
                  <a:pt x="843279" y="0"/>
                </a:lnTo>
                <a:lnTo>
                  <a:pt x="0" y="0"/>
                </a:lnTo>
                <a:lnTo>
                  <a:pt x="0" y="20065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76801" y="4724401"/>
            <a:ext cx="843279" cy="282575"/>
          </a:xfrm>
          <a:custGeom>
            <a:avLst/>
            <a:gdLst/>
            <a:ahLst/>
            <a:cxnLst/>
            <a:rect l="l" t="t" r="r" b="b"/>
            <a:pathLst>
              <a:path w="843279" h="282575">
                <a:moveTo>
                  <a:pt x="843279" y="140969"/>
                </a:moveTo>
                <a:lnTo>
                  <a:pt x="842010" y="129539"/>
                </a:lnTo>
                <a:lnTo>
                  <a:pt x="838200" y="118110"/>
                </a:lnTo>
                <a:lnTo>
                  <a:pt x="810260" y="85725"/>
                </a:lnTo>
                <a:lnTo>
                  <a:pt x="780414" y="66675"/>
                </a:lnTo>
                <a:lnTo>
                  <a:pt x="741679" y="48894"/>
                </a:lnTo>
                <a:lnTo>
                  <a:pt x="695960" y="33655"/>
                </a:lnTo>
                <a:lnTo>
                  <a:pt x="643889" y="20955"/>
                </a:lnTo>
                <a:lnTo>
                  <a:pt x="615314" y="15239"/>
                </a:lnTo>
                <a:lnTo>
                  <a:pt x="586104" y="10794"/>
                </a:lnTo>
                <a:lnTo>
                  <a:pt x="554989" y="6985"/>
                </a:lnTo>
                <a:lnTo>
                  <a:pt x="523239" y="3810"/>
                </a:lnTo>
                <a:lnTo>
                  <a:pt x="490220" y="1269"/>
                </a:lnTo>
                <a:lnTo>
                  <a:pt x="455929" y="0"/>
                </a:lnTo>
                <a:lnTo>
                  <a:pt x="386714" y="0"/>
                </a:lnTo>
                <a:lnTo>
                  <a:pt x="353060" y="1269"/>
                </a:lnTo>
                <a:lnTo>
                  <a:pt x="320039" y="3810"/>
                </a:lnTo>
                <a:lnTo>
                  <a:pt x="288289" y="6985"/>
                </a:lnTo>
                <a:lnTo>
                  <a:pt x="257175" y="10794"/>
                </a:lnTo>
                <a:lnTo>
                  <a:pt x="227964" y="15239"/>
                </a:lnTo>
                <a:lnTo>
                  <a:pt x="199389" y="20955"/>
                </a:lnTo>
                <a:lnTo>
                  <a:pt x="147320" y="33655"/>
                </a:lnTo>
                <a:lnTo>
                  <a:pt x="100964" y="48894"/>
                </a:lnTo>
                <a:lnTo>
                  <a:pt x="62864" y="66675"/>
                </a:lnTo>
                <a:lnTo>
                  <a:pt x="33020" y="85725"/>
                </a:lnTo>
                <a:lnTo>
                  <a:pt x="12064" y="107314"/>
                </a:lnTo>
                <a:lnTo>
                  <a:pt x="0" y="140969"/>
                </a:lnTo>
                <a:lnTo>
                  <a:pt x="1270" y="152400"/>
                </a:lnTo>
                <a:lnTo>
                  <a:pt x="20954" y="185419"/>
                </a:lnTo>
                <a:lnTo>
                  <a:pt x="46989" y="205739"/>
                </a:lnTo>
                <a:lnTo>
                  <a:pt x="81279" y="224155"/>
                </a:lnTo>
                <a:lnTo>
                  <a:pt x="123189" y="240664"/>
                </a:lnTo>
                <a:lnTo>
                  <a:pt x="172720" y="255269"/>
                </a:lnTo>
                <a:lnTo>
                  <a:pt x="227964" y="266700"/>
                </a:lnTo>
                <a:lnTo>
                  <a:pt x="257175" y="271144"/>
                </a:lnTo>
                <a:lnTo>
                  <a:pt x="288289" y="274955"/>
                </a:lnTo>
                <a:lnTo>
                  <a:pt x="320039" y="278130"/>
                </a:lnTo>
                <a:lnTo>
                  <a:pt x="353060" y="280669"/>
                </a:lnTo>
                <a:lnTo>
                  <a:pt x="386714" y="281939"/>
                </a:lnTo>
                <a:lnTo>
                  <a:pt x="421639" y="282575"/>
                </a:lnTo>
                <a:lnTo>
                  <a:pt x="455929" y="281939"/>
                </a:lnTo>
                <a:lnTo>
                  <a:pt x="490220" y="280669"/>
                </a:lnTo>
                <a:lnTo>
                  <a:pt x="523239" y="278130"/>
                </a:lnTo>
                <a:lnTo>
                  <a:pt x="554989" y="274955"/>
                </a:lnTo>
                <a:lnTo>
                  <a:pt x="586104" y="271144"/>
                </a:lnTo>
                <a:lnTo>
                  <a:pt x="615314" y="266700"/>
                </a:lnTo>
                <a:lnTo>
                  <a:pt x="643889" y="260985"/>
                </a:lnTo>
                <a:lnTo>
                  <a:pt x="695960" y="248285"/>
                </a:lnTo>
                <a:lnTo>
                  <a:pt x="741679" y="233044"/>
                </a:lnTo>
                <a:lnTo>
                  <a:pt x="780414" y="215264"/>
                </a:lnTo>
                <a:lnTo>
                  <a:pt x="810260" y="196214"/>
                </a:lnTo>
                <a:lnTo>
                  <a:pt x="831214" y="174625"/>
                </a:lnTo>
                <a:lnTo>
                  <a:pt x="842010" y="152400"/>
                </a:lnTo>
                <a:lnTo>
                  <a:pt x="843279" y="140969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26711" y="4731386"/>
            <a:ext cx="172719" cy="36829"/>
          </a:xfrm>
          <a:custGeom>
            <a:avLst/>
            <a:gdLst/>
            <a:ahLst/>
            <a:cxnLst/>
            <a:rect l="l" t="t" r="r" b="b"/>
            <a:pathLst>
              <a:path w="172719" h="36829">
                <a:moveTo>
                  <a:pt x="0" y="0"/>
                </a:moveTo>
                <a:lnTo>
                  <a:pt x="37464" y="6984"/>
                </a:lnTo>
                <a:lnTo>
                  <a:pt x="67310" y="14604"/>
                </a:lnTo>
                <a:lnTo>
                  <a:pt x="105410" y="22225"/>
                </a:lnTo>
                <a:lnTo>
                  <a:pt x="135254" y="29209"/>
                </a:lnTo>
                <a:lnTo>
                  <a:pt x="172719" y="36829"/>
                </a:lnTo>
                <a:lnTo>
                  <a:pt x="142875" y="22225"/>
                </a:lnTo>
                <a:lnTo>
                  <a:pt x="105410" y="14604"/>
                </a:lnTo>
                <a:lnTo>
                  <a:pt x="74929" y="6984"/>
                </a:lnTo>
                <a:lnTo>
                  <a:pt x="37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00066" y="4768851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5" h="22225">
                <a:moveTo>
                  <a:pt x="29845" y="6985"/>
                </a:moveTo>
                <a:lnTo>
                  <a:pt x="0" y="0"/>
                </a:lnTo>
                <a:lnTo>
                  <a:pt x="22225" y="6985"/>
                </a:lnTo>
                <a:lnTo>
                  <a:pt x="52705" y="22225"/>
                </a:lnTo>
                <a:lnTo>
                  <a:pt x="2984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26711" y="4917440"/>
            <a:ext cx="263525" cy="81280"/>
          </a:xfrm>
          <a:custGeom>
            <a:avLst/>
            <a:gdLst/>
            <a:ahLst/>
            <a:cxnLst/>
            <a:rect l="l" t="t" r="r" b="b"/>
            <a:pathLst>
              <a:path w="263525" h="81280">
                <a:moveTo>
                  <a:pt x="74929" y="74295"/>
                </a:moveTo>
                <a:lnTo>
                  <a:pt x="105410" y="66675"/>
                </a:lnTo>
                <a:lnTo>
                  <a:pt x="142875" y="59055"/>
                </a:lnTo>
                <a:lnTo>
                  <a:pt x="172719" y="51435"/>
                </a:lnTo>
                <a:lnTo>
                  <a:pt x="203200" y="36830"/>
                </a:lnTo>
                <a:lnTo>
                  <a:pt x="225425" y="29210"/>
                </a:lnTo>
                <a:lnTo>
                  <a:pt x="248285" y="14605"/>
                </a:lnTo>
                <a:lnTo>
                  <a:pt x="263525" y="0"/>
                </a:lnTo>
                <a:lnTo>
                  <a:pt x="240664" y="14605"/>
                </a:lnTo>
                <a:lnTo>
                  <a:pt x="225425" y="22225"/>
                </a:lnTo>
                <a:lnTo>
                  <a:pt x="195579" y="36830"/>
                </a:lnTo>
                <a:lnTo>
                  <a:pt x="172719" y="44450"/>
                </a:lnTo>
                <a:lnTo>
                  <a:pt x="135254" y="51435"/>
                </a:lnTo>
                <a:lnTo>
                  <a:pt x="105410" y="59055"/>
                </a:lnTo>
                <a:lnTo>
                  <a:pt x="67310" y="66675"/>
                </a:lnTo>
                <a:lnTo>
                  <a:pt x="37464" y="74295"/>
                </a:lnTo>
                <a:lnTo>
                  <a:pt x="0" y="81280"/>
                </a:lnTo>
                <a:lnTo>
                  <a:pt x="37464" y="81280"/>
                </a:lnTo>
                <a:lnTo>
                  <a:pt x="74929" y="742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52770" y="4791076"/>
            <a:ext cx="37464" cy="22225"/>
          </a:xfrm>
          <a:custGeom>
            <a:avLst/>
            <a:gdLst/>
            <a:ahLst/>
            <a:cxnLst/>
            <a:rect l="l" t="t" r="r" b="b"/>
            <a:pathLst>
              <a:path w="37464" h="22225">
                <a:moveTo>
                  <a:pt x="22225" y="6985"/>
                </a:moveTo>
                <a:lnTo>
                  <a:pt x="0" y="0"/>
                </a:lnTo>
                <a:lnTo>
                  <a:pt x="14604" y="6985"/>
                </a:lnTo>
                <a:lnTo>
                  <a:pt x="37464" y="22225"/>
                </a:lnTo>
                <a:lnTo>
                  <a:pt x="2222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90236" y="489521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22225"/>
                </a:lnTo>
                <a:lnTo>
                  <a:pt x="14604" y="14605"/>
                </a:lnTo>
                <a:lnTo>
                  <a:pt x="22225" y="0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90236" y="481330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0"/>
                </a:lnTo>
                <a:lnTo>
                  <a:pt x="14604" y="14605"/>
                </a:lnTo>
                <a:lnTo>
                  <a:pt x="22225" y="22225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76801" y="4775835"/>
            <a:ext cx="97789" cy="178434"/>
          </a:xfrm>
          <a:custGeom>
            <a:avLst/>
            <a:gdLst/>
            <a:ahLst/>
            <a:cxnLst/>
            <a:rect l="l" t="t" r="r" b="b"/>
            <a:pathLst>
              <a:path w="97789" h="178435">
                <a:moveTo>
                  <a:pt x="0" y="74294"/>
                </a:moveTo>
                <a:lnTo>
                  <a:pt x="0" y="103504"/>
                </a:lnTo>
                <a:lnTo>
                  <a:pt x="6985" y="118744"/>
                </a:lnTo>
                <a:lnTo>
                  <a:pt x="14604" y="133350"/>
                </a:lnTo>
                <a:lnTo>
                  <a:pt x="29845" y="140969"/>
                </a:lnTo>
                <a:lnTo>
                  <a:pt x="45085" y="155575"/>
                </a:lnTo>
                <a:lnTo>
                  <a:pt x="67310" y="170814"/>
                </a:lnTo>
                <a:lnTo>
                  <a:pt x="97789" y="178434"/>
                </a:lnTo>
                <a:lnTo>
                  <a:pt x="74929" y="163194"/>
                </a:lnTo>
                <a:lnTo>
                  <a:pt x="52704" y="155575"/>
                </a:lnTo>
                <a:lnTo>
                  <a:pt x="37464" y="140969"/>
                </a:lnTo>
                <a:lnTo>
                  <a:pt x="22225" y="126364"/>
                </a:lnTo>
                <a:lnTo>
                  <a:pt x="14604" y="118744"/>
                </a:lnTo>
                <a:lnTo>
                  <a:pt x="6985" y="103504"/>
                </a:lnTo>
                <a:lnTo>
                  <a:pt x="6985" y="74294"/>
                </a:lnTo>
                <a:lnTo>
                  <a:pt x="14604" y="59054"/>
                </a:lnTo>
                <a:lnTo>
                  <a:pt x="22225" y="51434"/>
                </a:lnTo>
                <a:lnTo>
                  <a:pt x="37464" y="36829"/>
                </a:lnTo>
                <a:lnTo>
                  <a:pt x="52704" y="22225"/>
                </a:lnTo>
                <a:lnTo>
                  <a:pt x="74929" y="14604"/>
                </a:lnTo>
                <a:lnTo>
                  <a:pt x="97789" y="0"/>
                </a:lnTo>
                <a:lnTo>
                  <a:pt x="67310" y="14604"/>
                </a:lnTo>
                <a:lnTo>
                  <a:pt x="45085" y="22225"/>
                </a:lnTo>
                <a:lnTo>
                  <a:pt x="29845" y="36829"/>
                </a:lnTo>
                <a:lnTo>
                  <a:pt x="14604" y="44450"/>
                </a:lnTo>
                <a:lnTo>
                  <a:pt x="6985" y="59054"/>
                </a:lnTo>
                <a:lnTo>
                  <a:pt x="0" y="742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74590" y="4954905"/>
            <a:ext cx="203200" cy="44450"/>
          </a:xfrm>
          <a:custGeom>
            <a:avLst/>
            <a:gdLst/>
            <a:ahLst/>
            <a:cxnLst/>
            <a:rect l="l" t="t" r="r" b="b"/>
            <a:pathLst>
              <a:path w="203200" h="44450">
                <a:moveTo>
                  <a:pt x="0" y="0"/>
                </a:moveTo>
                <a:lnTo>
                  <a:pt x="22225" y="14605"/>
                </a:lnTo>
                <a:lnTo>
                  <a:pt x="59689" y="22225"/>
                </a:lnTo>
                <a:lnTo>
                  <a:pt x="90170" y="29210"/>
                </a:lnTo>
                <a:lnTo>
                  <a:pt x="127635" y="36830"/>
                </a:lnTo>
                <a:lnTo>
                  <a:pt x="165735" y="44450"/>
                </a:lnTo>
                <a:lnTo>
                  <a:pt x="203200" y="44450"/>
                </a:lnTo>
                <a:lnTo>
                  <a:pt x="165735" y="36830"/>
                </a:lnTo>
                <a:lnTo>
                  <a:pt x="127635" y="29210"/>
                </a:lnTo>
                <a:lnTo>
                  <a:pt x="97789" y="22225"/>
                </a:lnTo>
                <a:lnTo>
                  <a:pt x="59689" y="14605"/>
                </a:lnTo>
                <a:lnTo>
                  <a:pt x="29845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74590" y="4731385"/>
            <a:ext cx="203200" cy="44450"/>
          </a:xfrm>
          <a:custGeom>
            <a:avLst/>
            <a:gdLst/>
            <a:ahLst/>
            <a:cxnLst/>
            <a:rect l="l" t="t" r="r" b="b"/>
            <a:pathLst>
              <a:path w="203200" h="44450">
                <a:moveTo>
                  <a:pt x="22225" y="36829"/>
                </a:moveTo>
                <a:lnTo>
                  <a:pt x="0" y="44450"/>
                </a:lnTo>
                <a:lnTo>
                  <a:pt x="29845" y="36829"/>
                </a:lnTo>
                <a:lnTo>
                  <a:pt x="59689" y="29209"/>
                </a:lnTo>
                <a:lnTo>
                  <a:pt x="97789" y="22225"/>
                </a:lnTo>
                <a:lnTo>
                  <a:pt x="127635" y="14604"/>
                </a:lnTo>
                <a:lnTo>
                  <a:pt x="165735" y="6984"/>
                </a:lnTo>
                <a:lnTo>
                  <a:pt x="203200" y="0"/>
                </a:lnTo>
                <a:lnTo>
                  <a:pt x="165735" y="0"/>
                </a:lnTo>
                <a:lnTo>
                  <a:pt x="127635" y="6984"/>
                </a:lnTo>
                <a:lnTo>
                  <a:pt x="90170" y="14604"/>
                </a:lnTo>
                <a:lnTo>
                  <a:pt x="59689" y="22225"/>
                </a:lnTo>
                <a:lnTo>
                  <a:pt x="22225" y="3682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77791" y="4724401"/>
            <a:ext cx="248285" cy="6985"/>
          </a:xfrm>
          <a:custGeom>
            <a:avLst/>
            <a:gdLst/>
            <a:ahLst/>
            <a:cxnLst/>
            <a:rect l="l" t="t" r="r" b="b"/>
            <a:pathLst>
              <a:path w="248285" h="6985">
                <a:moveTo>
                  <a:pt x="248285" y="6985"/>
                </a:moveTo>
                <a:lnTo>
                  <a:pt x="203200" y="0"/>
                </a:lnTo>
                <a:lnTo>
                  <a:pt x="37464" y="0"/>
                </a:lnTo>
                <a:lnTo>
                  <a:pt x="0" y="6985"/>
                </a:lnTo>
                <a:lnTo>
                  <a:pt x="24828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77791" y="4999355"/>
            <a:ext cx="248285" cy="6984"/>
          </a:xfrm>
          <a:custGeom>
            <a:avLst/>
            <a:gdLst/>
            <a:ahLst/>
            <a:cxnLst/>
            <a:rect l="l" t="t" r="r" b="b"/>
            <a:pathLst>
              <a:path w="248285" h="6984">
                <a:moveTo>
                  <a:pt x="0" y="0"/>
                </a:moveTo>
                <a:lnTo>
                  <a:pt x="37464" y="6985"/>
                </a:lnTo>
                <a:lnTo>
                  <a:pt x="203200" y="6985"/>
                </a:lnTo>
                <a:lnTo>
                  <a:pt x="248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06060" y="4761230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0" y="74295"/>
                </a:moveTo>
                <a:lnTo>
                  <a:pt x="59689" y="88900"/>
                </a:lnTo>
                <a:lnTo>
                  <a:pt x="210819" y="29210"/>
                </a:lnTo>
                <a:lnTo>
                  <a:pt x="278764" y="51435"/>
                </a:lnTo>
                <a:lnTo>
                  <a:pt x="240664" y="0"/>
                </a:lnTo>
                <a:lnTo>
                  <a:pt x="67310" y="0"/>
                </a:lnTo>
                <a:lnTo>
                  <a:pt x="142875" y="14605"/>
                </a:lnTo>
                <a:lnTo>
                  <a:pt x="0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06060" y="4761230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0" y="74295"/>
                </a:moveTo>
                <a:lnTo>
                  <a:pt x="59689" y="88900"/>
                </a:lnTo>
                <a:lnTo>
                  <a:pt x="210819" y="29210"/>
                </a:lnTo>
                <a:lnTo>
                  <a:pt x="278764" y="51435"/>
                </a:lnTo>
                <a:lnTo>
                  <a:pt x="240664" y="0"/>
                </a:lnTo>
                <a:lnTo>
                  <a:pt x="67310" y="0"/>
                </a:lnTo>
                <a:lnTo>
                  <a:pt x="142875" y="14605"/>
                </a:lnTo>
                <a:lnTo>
                  <a:pt x="0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04435" y="4865371"/>
            <a:ext cx="278764" cy="96519"/>
          </a:xfrm>
          <a:custGeom>
            <a:avLst/>
            <a:gdLst/>
            <a:ahLst/>
            <a:cxnLst/>
            <a:rect l="l" t="t" r="r" b="b"/>
            <a:pathLst>
              <a:path w="278764" h="96520">
                <a:moveTo>
                  <a:pt x="37464" y="96519"/>
                </a:moveTo>
                <a:lnTo>
                  <a:pt x="218439" y="96519"/>
                </a:lnTo>
                <a:lnTo>
                  <a:pt x="135254" y="74294"/>
                </a:lnTo>
                <a:lnTo>
                  <a:pt x="278764" y="22224"/>
                </a:lnTo>
                <a:lnTo>
                  <a:pt x="218439" y="0"/>
                </a:lnTo>
                <a:lnTo>
                  <a:pt x="74929" y="59054"/>
                </a:lnTo>
                <a:lnTo>
                  <a:pt x="0" y="44449"/>
                </a:lnTo>
                <a:lnTo>
                  <a:pt x="37464" y="96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04435" y="4865371"/>
            <a:ext cx="278764" cy="96519"/>
          </a:xfrm>
          <a:custGeom>
            <a:avLst/>
            <a:gdLst/>
            <a:ahLst/>
            <a:cxnLst/>
            <a:rect l="l" t="t" r="r" b="b"/>
            <a:pathLst>
              <a:path w="278764" h="96520">
                <a:moveTo>
                  <a:pt x="37464" y="96519"/>
                </a:moveTo>
                <a:lnTo>
                  <a:pt x="218439" y="96519"/>
                </a:lnTo>
                <a:lnTo>
                  <a:pt x="135254" y="74294"/>
                </a:lnTo>
                <a:lnTo>
                  <a:pt x="278764" y="22224"/>
                </a:lnTo>
                <a:lnTo>
                  <a:pt x="218439" y="0"/>
                </a:lnTo>
                <a:lnTo>
                  <a:pt x="74929" y="59054"/>
                </a:lnTo>
                <a:lnTo>
                  <a:pt x="0" y="44449"/>
                </a:lnTo>
                <a:lnTo>
                  <a:pt x="37464" y="96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19675" y="4761230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4" y="74295"/>
                </a:moveTo>
                <a:lnTo>
                  <a:pt x="67310" y="88900"/>
                </a:lnTo>
                <a:lnTo>
                  <a:pt x="240664" y="88900"/>
                </a:lnTo>
                <a:lnTo>
                  <a:pt x="278764" y="36830"/>
                </a:lnTo>
                <a:lnTo>
                  <a:pt x="210820" y="51435"/>
                </a:lnTo>
                <a:lnTo>
                  <a:pt x="59689" y="0"/>
                </a:lnTo>
                <a:lnTo>
                  <a:pt x="0" y="1460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19675" y="4761230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4" y="74295"/>
                </a:moveTo>
                <a:lnTo>
                  <a:pt x="67310" y="88900"/>
                </a:lnTo>
                <a:lnTo>
                  <a:pt x="240664" y="88900"/>
                </a:lnTo>
                <a:lnTo>
                  <a:pt x="278764" y="36830"/>
                </a:lnTo>
                <a:lnTo>
                  <a:pt x="210820" y="51435"/>
                </a:lnTo>
                <a:lnTo>
                  <a:pt x="59689" y="0"/>
                </a:lnTo>
                <a:lnTo>
                  <a:pt x="0" y="1460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98440" y="4879975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5" y="14605"/>
                </a:moveTo>
                <a:lnTo>
                  <a:pt x="210820" y="0"/>
                </a:lnTo>
                <a:lnTo>
                  <a:pt x="37464" y="0"/>
                </a:lnTo>
                <a:lnTo>
                  <a:pt x="0" y="44450"/>
                </a:lnTo>
                <a:lnTo>
                  <a:pt x="67310" y="29210"/>
                </a:lnTo>
                <a:lnTo>
                  <a:pt x="210820" y="88900"/>
                </a:lnTo>
                <a:lnTo>
                  <a:pt x="278764" y="66675"/>
                </a:lnTo>
                <a:lnTo>
                  <a:pt x="135255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98440" y="4879975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5" y="14605"/>
                </a:moveTo>
                <a:lnTo>
                  <a:pt x="210820" y="0"/>
                </a:lnTo>
                <a:lnTo>
                  <a:pt x="37464" y="0"/>
                </a:lnTo>
                <a:lnTo>
                  <a:pt x="0" y="44450"/>
                </a:lnTo>
                <a:lnTo>
                  <a:pt x="67310" y="29210"/>
                </a:lnTo>
                <a:lnTo>
                  <a:pt x="210820" y="88900"/>
                </a:lnTo>
                <a:lnTo>
                  <a:pt x="278764" y="66675"/>
                </a:lnTo>
                <a:lnTo>
                  <a:pt x="135255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13680" y="4768850"/>
            <a:ext cx="278765" cy="88900"/>
          </a:xfrm>
          <a:custGeom>
            <a:avLst/>
            <a:gdLst/>
            <a:ahLst/>
            <a:cxnLst/>
            <a:rect l="l" t="t" r="r" b="b"/>
            <a:pathLst>
              <a:path w="278765" h="88900">
                <a:moveTo>
                  <a:pt x="0" y="66675"/>
                </a:moveTo>
                <a:lnTo>
                  <a:pt x="59690" y="88900"/>
                </a:lnTo>
                <a:lnTo>
                  <a:pt x="210820" y="29210"/>
                </a:lnTo>
                <a:lnTo>
                  <a:pt x="278765" y="51435"/>
                </a:lnTo>
                <a:lnTo>
                  <a:pt x="240665" y="0"/>
                </a:lnTo>
                <a:lnTo>
                  <a:pt x="67310" y="0"/>
                </a:lnTo>
                <a:lnTo>
                  <a:pt x="135255" y="14605"/>
                </a:lnTo>
                <a:lnTo>
                  <a:pt x="0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13680" y="4768850"/>
            <a:ext cx="278765" cy="88900"/>
          </a:xfrm>
          <a:custGeom>
            <a:avLst/>
            <a:gdLst/>
            <a:ahLst/>
            <a:cxnLst/>
            <a:rect l="l" t="t" r="r" b="b"/>
            <a:pathLst>
              <a:path w="278765" h="88900">
                <a:moveTo>
                  <a:pt x="0" y="66675"/>
                </a:moveTo>
                <a:lnTo>
                  <a:pt x="59690" y="88900"/>
                </a:lnTo>
                <a:lnTo>
                  <a:pt x="210820" y="29210"/>
                </a:lnTo>
                <a:lnTo>
                  <a:pt x="278765" y="51435"/>
                </a:lnTo>
                <a:lnTo>
                  <a:pt x="240665" y="0"/>
                </a:lnTo>
                <a:lnTo>
                  <a:pt x="67310" y="0"/>
                </a:lnTo>
                <a:lnTo>
                  <a:pt x="135255" y="14605"/>
                </a:lnTo>
                <a:lnTo>
                  <a:pt x="0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12055" y="4872990"/>
            <a:ext cx="271145" cy="96520"/>
          </a:xfrm>
          <a:custGeom>
            <a:avLst/>
            <a:gdLst/>
            <a:ahLst/>
            <a:cxnLst/>
            <a:rect l="l" t="t" r="r" b="b"/>
            <a:pathLst>
              <a:path w="271145" h="96520">
                <a:moveTo>
                  <a:pt x="29845" y="96520"/>
                </a:moveTo>
                <a:lnTo>
                  <a:pt x="210820" y="96520"/>
                </a:lnTo>
                <a:lnTo>
                  <a:pt x="135255" y="74295"/>
                </a:lnTo>
                <a:lnTo>
                  <a:pt x="271145" y="22225"/>
                </a:lnTo>
                <a:lnTo>
                  <a:pt x="210820" y="0"/>
                </a:lnTo>
                <a:lnTo>
                  <a:pt x="67310" y="59055"/>
                </a:lnTo>
                <a:lnTo>
                  <a:pt x="0" y="36830"/>
                </a:lnTo>
                <a:lnTo>
                  <a:pt x="29845" y="9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12055" y="4872990"/>
            <a:ext cx="271145" cy="96520"/>
          </a:xfrm>
          <a:custGeom>
            <a:avLst/>
            <a:gdLst/>
            <a:ahLst/>
            <a:cxnLst/>
            <a:rect l="l" t="t" r="r" b="b"/>
            <a:pathLst>
              <a:path w="271145" h="96520">
                <a:moveTo>
                  <a:pt x="29845" y="96520"/>
                </a:moveTo>
                <a:lnTo>
                  <a:pt x="210820" y="96520"/>
                </a:lnTo>
                <a:lnTo>
                  <a:pt x="135255" y="74295"/>
                </a:lnTo>
                <a:lnTo>
                  <a:pt x="271145" y="22225"/>
                </a:lnTo>
                <a:lnTo>
                  <a:pt x="210820" y="0"/>
                </a:lnTo>
                <a:lnTo>
                  <a:pt x="67310" y="59055"/>
                </a:lnTo>
                <a:lnTo>
                  <a:pt x="0" y="36830"/>
                </a:lnTo>
                <a:lnTo>
                  <a:pt x="29845" y="9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7295" y="4761230"/>
            <a:ext cx="271144" cy="88900"/>
          </a:xfrm>
          <a:custGeom>
            <a:avLst/>
            <a:gdLst/>
            <a:ahLst/>
            <a:cxnLst/>
            <a:rect l="l" t="t" r="r" b="b"/>
            <a:pathLst>
              <a:path w="271144" h="88900">
                <a:moveTo>
                  <a:pt x="135254" y="74295"/>
                </a:moveTo>
                <a:lnTo>
                  <a:pt x="67309" y="88900"/>
                </a:lnTo>
                <a:lnTo>
                  <a:pt x="240664" y="88900"/>
                </a:lnTo>
                <a:lnTo>
                  <a:pt x="271144" y="44450"/>
                </a:lnTo>
                <a:lnTo>
                  <a:pt x="210819" y="59055"/>
                </a:lnTo>
                <a:lnTo>
                  <a:pt x="59689" y="0"/>
                </a:lnTo>
                <a:lnTo>
                  <a:pt x="0" y="2222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27295" y="4761230"/>
            <a:ext cx="271144" cy="88900"/>
          </a:xfrm>
          <a:custGeom>
            <a:avLst/>
            <a:gdLst/>
            <a:ahLst/>
            <a:cxnLst/>
            <a:rect l="l" t="t" r="r" b="b"/>
            <a:pathLst>
              <a:path w="271144" h="88900">
                <a:moveTo>
                  <a:pt x="135254" y="74295"/>
                </a:moveTo>
                <a:lnTo>
                  <a:pt x="67309" y="88900"/>
                </a:lnTo>
                <a:lnTo>
                  <a:pt x="240664" y="88900"/>
                </a:lnTo>
                <a:lnTo>
                  <a:pt x="271144" y="44450"/>
                </a:lnTo>
                <a:lnTo>
                  <a:pt x="210819" y="59055"/>
                </a:lnTo>
                <a:lnTo>
                  <a:pt x="59689" y="0"/>
                </a:lnTo>
                <a:lnTo>
                  <a:pt x="0" y="2222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98440" y="4879976"/>
            <a:ext cx="278764" cy="96519"/>
          </a:xfrm>
          <a:custGeom>
            <a:avLst/>
            <a:gdLst/>
            <a:ahLst/>
            <a:cxnLst/>
            <a:rect l="l" t="t" r="r" b="b"/>
            <a:pathLst>
              <a:path w="278764" h="96520">
                <a:moveTo>
                  <a:pt x="142875" y="14605"/>
                </a:moveTo>
                <a:lnTo>
                  <a:pt x="218439" y="0"/>
                </a:lnTo>
                <a:lnTo>
                  <a:pt x="37464" y="0"/>
                </a:lnTo>
                <a:lnTo>
                  <a:pt x="0" y="51435"/>
                </a:lnTo>
                <a:lnTo>
                  <a:pt x="74930" y="29210"/>
                </a:lnTo>
                <a:lnTo>
                  <a:pt x="218439" y="96519"/>
                </a:lnTo>
                <a:lnTo>
                  <a:pt x="278764" y="74294"/>
                </a:lnTo>
                <a:lnTo>
                  <a:pt x="142875" y="14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98440" y="4879976"/>
            <a:ext cx="278764" cy="96519"/>
          </a:xfrm>
          <a:custGeom>
            <a:avLst/>
            <a:gdLst/>
            <a:ahLst/>
            <a:cxnLst/>
            <a:rect l="l" t="t" r="r" b="b"/>
            <a:pathLst>
              <a:path w="278764" h="96520">
                <a:moveTo>
                  <a:pt x="142875" y="14605"/>
                </a:moveTo>
                <a:lnTo>
                  <a:pt x="218439" y="0"/>
                </a:lnTo>
                <a:lnTo>
                  <a:pt x="37464" y="0"/>
                </a:lnTo>
                <a:lnTo>
                  <a:pt x="0" y="51435"/>
                </a:lnTo>
                <a:lnTo>
                  <a:pt x="74930" y="29210"/>
                </a:lnTo>
                <a:lnTo>
                  <a:pt x="218439" y="96519"/>
                </a:lnTo>
                <a:lnTo>
                  <a:pt x="278764" y="74294"/>
                </a:lnTo>
                <a:lnTo>
                  <a:pt x="142875" y="14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76800" y="4664711"/>
            <a:ext cx="0" cy="594359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59"/>
                </a:lnTo>
              </a:path>
            </a:pathLst>
          </a:custGeom>
          <a:ln w="75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13095" y="4664711"/>
            <a:ext cx="0" cy="594359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59"/>
                </a:lnTo>
              </a:path>
            </a:pathLst>
          </a:custGeom>
          <a:ln w="75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76801" y="2029461"/>
            <a:ext cx="843279" cy="282575"/>
          </a:xfrm>
          <a:custGeom>
            <a:avLst/>
            <a:gdLst/>
            <a:ahLst/>
            <a:cxnLst/>
            <a:rect l="l" t="t" r="r" b="b"/>
            <a:pathLst>
              <a:path w="843279" h="282575">
                <a:moveTo>
                  <a:pt x="843279" y="140969"/>
                </a:moveTo>
                <a:lnTo>
                  <a:pt x="842010" y="129539"/>
                </a:lnTo>
                <a:lnTo>
                  <a:pt x="838200" y="118110"/>
                </a:lnTo>
                <a:lnTo>
                  <a:pt x="810260" y="85725"/>
                </a:lnTo>
                <a:lnTo>
                  <a:pt x="780414" y="66675"/>
                </a:lnTo>
                <a:lnTo>
                  <a:pt x="741679" y="48894"/>
                </a:lnTo>
                <a:lnTo>
                  <a:pt x="695960" y="33654"/>
                </a:lnTo>
                <a:lnTo>
                  <a:pt x="643889" y="20954"/>
                </a:lnTo>
                <a:lnTo>
                  <a:pt x="615314" y="15239"/>
                </a:lnTo>
                <a:lnTo>
                  <a:pt x="586104" y="10794"/>
                </a:lnTo>
                <a:lnTo>
                  <a:pt x="554989" y="6985"/>
                </a:lnTo>
                <a:lnTo>
                  <a:pt x="523239" y="3810"/>
                </a:lnTo>
                <a:lnTo>
                  <a:pt x="490220" y="1269"/>
                </a:lnTo>
                <a:lnTo>
                  <a:pt x="455929" y="0"/>
                </a:lnTo>
                <a:lnTo>
                  <a:pt x="386714" y="0"/>
                </a:lnTo>
                <a:lnTo>
                  <a:pt x="353060" y="1269"/>
                </a:lnTo>
                <a:lnTo>
                  <a:pt x="320039" y="3810"/>
                </a:lnTo>
                <a:lnTo>
                  <a:pt x="288289" y="6985"/>
                </a:lnTo>
                <a:lnTo>
                  <a:pt x="257175" y="10794"/>
                </a:lnTo>
                <a:lnTo>
                  <a:pt x="227964" y="15239"/>
                </a:lnTo>
                <a:lnTo>
                  <a:pt x="199389" y="20954"/>
                </a:lnTo>
                <a:lnTo>
                  <a:pt x="147320" y="33654"/>
                </a:lnTo>
                <a:lnTo>
                  <a:pt x="100964" y="48894"/>
                </a:lnTo>
                <a:lnTo>
                  <a:pt x="62864" y="66675"/>
                </a:lnTo>
                <a:lnTo>
                  <a:pt x="33020" y="85725"/>
                </a:lnTo>
                <a:lnTo>
                  <a:pt x="12064" y="107314"/>
                </a:lnTo>
                <a:lnTo>
                  <a:pt x="0" y="140969"/>
                </a:lnTo>
                <a:lnTo>
                  <a:pt x="1270" y="152400"/>
                </a:lnTo>
                <a:lnTo>
                  <a:pt x="20954" y="185419"/>
                </a:lnTo>
                <a:lnTo>
                  <a:pt x="46989" y="205739"/>
                </a:lnTo>
                <a:lnTo>
                  <a:pt x="81279" y="224154"/>
                </a:lnTo>
                <a:lnTo>
                  <a:pt x="123189" y="240664"/>
                </a:lnTo>
                <a:lnTo>
                  <a:pt x="172720" y="255269"/>
                </a:lnTo>
                <a:lnTo>
                  <a:pt x="227964" y="266700"/>
                </a:lnTo>
                <a:lnTo>
                  <a:pt x="257175" y="271144"/>
                </a:lnTo>
                <a:lnTo>
                  <a:pt x="288289" y="274954"/>
                </a:lnTo>
                <a:lnTo>
                  <a:pt x="320039" y="278129"/>
                </a:lnTo>
                <a:lnTo>
                  <a:pt x="353060" y="280669"/>
                </a:lnTo>
                <a:lnTo>
                  <a:pt x="386714" y="281939"/>
                </a:lnTo>
                <a:lnTo>
                  <a:pt x="421639" y="282575"/>
                </a:lnTo>
                <a:lnTo>
                  <a:pt x="455929" y="281939"/>
                </a:lnTo>
                <a:lnTo>
                  <a:pt x="490220" y="280669"/>
                </a:lnTo>
                <a:lnTo>
                  <a:pt x="523239" y="278129"/>
                </a:lnTo>
                <a:lnTo>
                  <a:pt x="554989" y="274954"/>
                </a:lnTo>
                <a:lnTo>
                  <a:pt x="586104" y="271144"/>
                </a:lnTo>
                <a:lnTo>
                  <a:pt x="615314" y="266700"/>
                </a:lnTo>
                <a:lnTo>
                  <a:pt x="643889" y="260985"/>
                </a:lnTo>
                <a:lnTo>
                  <a:pt x="695960" y="248285"/>
                </a:lnTo>
                <a:lnTo>
                  <a:pt x="741679" y="233044"/>
                </a:lnTo>
                <a:lnTo>
                  <a:pt x="780414" y="215264"/>
                </a:lnTo>
                <a:lnTo>
                  <a:pt x="810260" y="196214"/>
                </a:lnTo>
                <a:lnTo>
                  <a:pt x="831214" y="174625"/>
                </a:lnTo>
                <a:lnTo>
                  <a:pt x="842010" y="152400"/>
                </a:lnTo>
                <a:lnTo>
                  <a:pt x="843279" y="14096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43525" y="2304416"/>
            <a:ext cx="82550" cy="6985"/>
          </a:xfrm>
          <a:custGeom>
            <a:avLst/>
            <a:gdLst/>
            <a:ahLst/>
            <a:cxnLst/>
            <a:rect l="l" t="t" r="r" b="b"/>
            <a:pathLst>
              <a:path w="82550" h="6985">
                <a:moveTo>
                  <a:pt x="37464" y="0"/>
                </a:moveTo>
                <a:lnTo>
                  <a:pt x="0" y="6985"/>
                </a:lnTo>
                <a:lnTo>
                  <a:pt x="37464" y="6985"/>
                </a:lnTo>
                <a:lnTo>
                  <a:pt x="82550" y="0"/>
                </a:lnTo>
                <a:lnTo>
                  <a:pt x="37464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43525" y="2029461"/>
            <a:ext cx="187960" cy="22225"/>
          </a:xfrm>
          <a:custGeom>
            <a:avLst/>
            <a:gdLst/>
            <a:ahLst/>
            <a:cxnLst/>
            <a:rect l="l" t="t" r="r" b="b"/>
            <a:pathLst>
              <a:path w="187960" h="22225">
                <a:moveTo>
                  <a:pt x="37464" y="6985"/>
                </a:moveTo>
                <a:lnTo>
                  <a:pt x="82550" y="6985"/>
                </a:lnTo>
                <a:lnTo>
                  <a:pt x="120014" y="14604"/>
                </a:lnTo>
                <a:lnTo>
                  <a:pt x="150495" y="22225"/>
                </a:lnTo>
                <a:lnTo>
                  <a:pt x="187960" y="22225"/>
                </a:lnTo>
                <a:lnTo>
                  <a:pt x="158114" y="14604"/>
                </a:lnTo>
                <a:lnTo>
                  <a:pt x="120014" y="6985"/>
                </a:lnTo>
                <a:lnTo>
                  <a:pt x="82550" y="0"/>
                </a:lnTo>
                <a:lnTo>
                  <a:pt x="0" y="0"/>
                </a:lnTo>
                <a:lnTo>
                  <a:pt x="3746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426711" y="2222501"/>
            <a:ext cx="263525" cy="81279"/>
          </a:xfrm>
          <a:custGeom>
            <a:avLst/>
            <a:gdLst/>
            <a:ahLst/>
            <a:cxnLst/>
            <a:rect l="l" t="t" r="r" b="b"/>
            <a:pathLst>
              <a:path w="263525" h="81279">
                <a:moveTo>
                  <a:pt x="74929" y="74295"/>
                </a:moveTo>
                <a:lnTo>
                  <a:pt x="105410" y="66675"/>
                </a:lnTo>
                <a:lnTo>
                  <a:pt x="142875" y="59054"/>
                </a:lnTo>
                <a:lnTo>
                  <a:pt x="172719" y="51435"/>
                </a:lnTo>
                <a:lnTo>
                  <a:pt x="203200" y="36829"/>
                </a:lnTo>
                <a:lnTo>
                  <a:pt x="225425" y="29210"/>
                </a:lnTo>
                <a:lnTo>
                  <a:pt x="248285" y="14604"/>
                </a:lnTo>
                <a:lnTo>
                  <a:pt x="263525" y="0"/>
                </a:lnTo>
                <a:lnTo>
                  <a:pt x="240664" y="14604"/>
                </a:lnTo>
                <a:lnTo>
                  <a:pt x="225425" y="22225"/>
                </a:lnTo>
                <a:lnTo>
                  <a:pt x="195579" y="36829"/>
                </a:lnTo>
                <a:lnTo>
                  <a:pt x="172719" y="44450"/>
                </a:lnTo>
                <a:lnTo>
                  <a:pt x="135254" y="51435"/>
                </a:lnTo>
                <a:lnTo>
                  <a:pt x="105410" y="59054"/>
                </a:lnTo>
                <a:lnTo>
                  <a:pt x="67310" y="66675"/>
                </a:lnTo>
                <a:lnTo>
                  <a:pt x="37464" y="74295"/>
                </a:lnTo>
                <a:lnTo>
                  <a:pt x="0" y="81279"/>
                </a:lnTo>
                <a:lnTo>
                  <a:pt x="37464" y="81279"/>
                </a:lnTo>
                <a:lnTo>
                  <a:pt x="74929" y="742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32120" y="2051686"/>
            <a:ext cx="158114" cy="66675"/>
          </a:xfrm>
          <a:custGeom>
            <a:avLst/>
            <a:gdLst/>
            <a:ahLst/>
            <a:cxnLst/>
            <a:rect l="l" t="t" r="r" b="b"/>
            <a:pathLst>
              <a:path w="158114" h="66675">
                <a:moveTo>
                  <a:pt x="0" y="0"/>
                </a:moveTo>
                <a:lnTo>
                  <a:pt x="29844" y="6985"/>
                </a:lnTo>
                <a:lnTo>
                  <a:pt x="67309" y="22225"/>
                </a:lnTo>
                <a:lnTo>
                  <a:pt x="90169" y="29210"/>
                </a:lnTo>
                <a:lnTo>
                  <a:pt x="120014" y="44450"/>
                </a:lnTo>
                <a:lnTo>
                  <a:pt x="135254" y="51435"/>
                </a:lnTo>
                <a:lnTo>
                  <a:pt x="158114" y="66675"/>
                </a:lnTo>
                <a:lnTo>
                  <a:pt x="142875" y="51435"/>
                </a:lnTo>
                <a:lnTo>
                  <a:pt x="120014" y="36829"/>
                </a:lnTo>
                <a:lnTo>
                  <a:pt x="97789" y="29210"/>
                </a:lnTo>
                <a:lnTo>
                  <a:pt x="67309" y="14604"/>
                </a:lnTo>
                <a:lnTo>
                  <a:pt x="37464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690236" y="2200276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22225"/>
                </a:lnTo>
                <a:lnTo>
                  <a:pt x="14604" y="14604"/>
                </a:lnTo>
                <a:lnTo>
                  <a:pt x="22225" y="0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690236" y="211836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0"/>
                </a:lnTo>
                <a:lnTo>
                  <a:pt x="14604" y="14604"/>
                </a:lnTo>
                <a:lnTo>
                  <a:pt x="22225" y="22225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876801" y="2081530"/>
            <a:ext cx="97789" cy="178435"/>
          </a:xfrm>
          <a:custGeom>
            <a:avLst/>
            <a:gdLst/>
            <a:ahLst/>
            <a:cxnLst/>
            <a:rect l="l" t="t" r="r" b="b"/>
            <a:pathLst>
              <a:path w="97789" h="178435">
                <a:moveTo>
                  <a:pt x="0" y="74295"/>
                </a:moveTo>
                <a:lnTo>
                  <a:pt x="0" y="103505"/>
                </a:lnTo>
                <a:lnTo>
                  <a:pt x="6985" y="118745"/>
                </a:lnTo>
                <a:lnTo>
                  <a:pt x="14604" y="133350"/>
                </a:lnTo>
                <a:lnTo>
                  <a:pt x="29845" y="140970"/>
                </a:lnTo>
                <a:lnTo>
                  <a:pt x="45085" y="155575"/>
                </a:lnTo>
                <a:lnTo>
                  <a:pt x="67310" y="170815"/>
                </a:lnTo>
                <a:lnTo>
                  <a:pt x="97789" y="178435"/>
                </a:lnTo>
                <a:lnTo>
                  <a:pt x="74929" y="163195"/>
                </a:lnTo>
                <a:lnTo>
                  <a:pt x="52704" y="155575"/>
                </a:lnTo>
                <a:lnTo>
                  <a:pt x="37464" y="140970"/>
                </a:lnTo>
                <a:lnTo>
                  <a:pt x="22225" y="126365"/>
                </a:lnTo>
                <a:lnTo>
                  <a:pt x="14604" y="118745"/>
                </a:lnTo>
                <a:lnTo>
                  <a:pt x="6985" y="103505"/>
                </a:lnTo>
                <a:lnTo>
                  <a:pt x="6985" y="74295"/>
                </a:lnTo>
                <a:lnTo>
                  <a:pt x="14604" y="59055"/>
                </a:lnTo>
                <a:lnTo>
                  <a:pt x="22225" y="51435"/>
                </a:lnTo>
                <a:lnTo>
                  <a:pt x="37464" y="36830"/>
                </a:lnTo>
                <a:lnTo>
                  <a:pt x="52704" y="22225"/>
                </a:lnTo>
                <a:lnTo>
                  <a:pt x="74929" y="14605"/>
                </a:lnTo>
                <a:lnTo>
                  <a:pt x="97789" y="0"/>
                </a:lnTo>
                <a:lnTo>
                  <a:pt x="67310" y="6985"/>
                </a:lnTo>
                <a:lnTo>
                  <a:pt x="45085" y="22225"/>
                </a:lnTo>
                <a:lnTo>
                  <a:pt x="29845" y="36830"/>
                </a:lnTo>
                <a:lnTo>
                  <a:pt x="14604" y="44450"/>
                </a:lnTo>
                <a:lnTo>
                  <a:pt x="6985" y="59055"/>
                </a:lnTo>
                <a:lnTo>
                  <a:pt x="0" y="742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74591" y="2059305"/>
            <a:ext cx="59689" cy="22225"/>
          </a:xfrm>
          <a:custGeom>
            <a:avLst/>
            <a:gdLst/>
            <a:ahLst/>
            <a:cxnLst/>
            <a:rect l="l" t="t" r="r" b="b"/>
            <a:pathLst>
              <a:path w="59689" h="22225">
                <a:moveTo>
                  <a:pt x="22225" y="6985"/>
                </a:moveTo>
                <a:lnTo>
                  <a:pt x="0" y="22225"/>
                </a:lnTo>
                <a:lnTo>
                  <a:pt x="29845" y="14605"/>
                </a:lnTo>
                <a:lnTo>
                  <a:pt x="59689" y="0"/>
                </a:lnTo>
                <a:lnTo>
                  <a:pt x="2222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974590" y="2259965"/>
            <a:ext cx="203200" cy="44450"/>
          </a:xfrm>
          <a:custGeom>
            <a:avLst/>
            <a:gdLst/>
            <a:ahLst/>
            <a:cxnLst/>
            <a:rect l="l" t="t" r="r" b="b"/>
            <a:pathLst>
              <a:path w="203200" h="44450">
                <a:moveTo>
                  <a:pt x="0" y="0"/>
                </a:moveTo>
                <a:lnTo>
                  <a:pt x="22225" y="14605"/>
                </a:lnTo>
                <a:lnTo>
                  <a:pt x="59689" y="22225"/>
                </a:lnTo>
                <a:lnTo>
                  <a:pt x="90170" y="29210"/>
                </a:lnTo>
                <a:lnTo>
                  <a:pt x="127635" y="36830"/>
                </a:lnTo>
                <a:lnTo>
                  <a:pt x="165735" y="44450"/>
                </a:lnTo>
                <a:lnTo>
                  <a:pt x="203200" y="44450"/>
                </a:lnTo>
                <a:lnTo>
                  <a:pt x="165735" y="36830"/>
                </a:lnTo>
                <a:lnTo>
                  <a:pt x="127635" y="29210"/>
                </a:lnTo>
                <a:lnTo>
                  <a:pt x="97789" y="22225"/>
                </a:lnTo>
                <a:lnTo>
                  <a:pt x="59689" y="14605"/>
                </a:lnTo>
                <a:lnTo>
                  <a:pt x="29845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77790" y="2304416"/>
            <a:ext cx="74930" cy="6985"/>
          </a:xfrm>
          <a:custGeom>
            <a:avLst/>
            <a:gdLst/>
            <a:ahLst/>
            <a:cxnLst/>
            <a:rect l="l" t="t" r="r" b="b"/>
            <a:pathLst>
              <a:path w="74930" h="6985">
                <a:moveTo>
                  <a:pt x="37464" y="0"/>
                </a:moveTo>
                <a:lnTo>
                  <a:pt x="0" y="0"/>
                </a:lnTo>
                <a:lnTo>
                  <a:pt x="37464" y="6985"/>
                </a:lnTo>
                <a:lnTo>
                  <a:pt x="74930" y="6985"/>
                </a:lnTo>
                <a:lnTo>
                  <a:pt x="37464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34916" y="2029460"/>
            <a:ext cx="218439" cy="29210"/>
          </a:xfrm>
          <a:custGeom>
            <a:avLst/>
            <a:gdLst/>
            <a:ahLst/>
            <a:cxnLst/>
            <a:rect l="l" t="t" r="r" b="b"/>
            <a:pathLst>
              <a:path w="218439" h="29210">
                <a:moveTo>
                  <a:pt x="37464" y="22225"/>
                </a:moveTo>
                <a:lnTo>
                  <a:pt x="67310" y="22225"/>
                </a:lnTo>
                <a:lnTo>
                  <a:pt x="105410" y="14604"/>
                </a:lnTo>
                <a:lnTo>
                  <a:pt x="142875" y="6985"/>
                </a:lnTo>
                <a:lnTo>
                  <a:pt x="180339" y="6985"/>
                </a:lnTo>
                <a:lnTo>
                  <a:pt x="218439" y="0"/>
                </a:lnTo>
                <a:lnTo>
                  <a:pt x="142875" y="0"/>
                </a:lnTo>
                <a:lnTo>
                  <a:pt x="105410" y="6985"/>
                </a:lnTo>
                <a:lnTo>
                  <a:pt x="67310" y="14604"/>
                </a:lnTo>
                <a:lnTo>
                  <a:pt x="29845" y="22225"/>
                </a:lnTo>
                <a:lnTo>
                  <a:pt x="0" y="29210"/>
                </a:lnTo>
                <a:lnTo>
                  <a:pt x="37464" y="2222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876801" y="1969769"/>
            <a:ext cx="843279" cy="200660"/>
          </a:xfrm>
          <a:custGeom>
            <a:avLst/>
            <a:gdLst/>
            <a:ahLst/>
            <a:cxnLst/>
            <a:rect l="l" t="t" r="r" b="b"/>
            <a:pathLst>
              <a:path w="843279" h="200660">
                <a:moveTo>
                  <a:pt x="0" y="200660"/>
                </a:moveTo>
                <a:lnTo>
                  <a:pt x="843279" y="200660"/>
                </a:lnTo>
                <a:lnTo>
                  <a:pt x="843279" y="0"/>
                </a:lnTo>
                <a:lnTo>
                  <a:pt x="0" y="0"/>
                </a:lnTo>
                <a:lnTo>
                  <a:pt x="0" y="20066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876801" y="1828801"/>
            <a:ext cx="843279" cy="282575"/>
          </a:xfrm>
          <a:custGeom>
            <a:avLst/>
            <a:gdLst/>
            <a:ahLst/>
            <a:cxnLst/>
            <a:rect l="l" t="t" r="r" b="b"/>
            <a:pathLst>
              <a:path w="843279" h="282575">
                <a:moveTo>
                  <a:pt x="843279" y="140970"/>
                </a:moveTo>
                <a:lnTo>
                  <a:pt x="842010" y="129539"/>
                </a:lnTo>
                <a:lnTo>
                  <a:pt x="838200" y="118110"/>
                </a:lnTo>
                <a:lnTo>
                  <a:pt x="810260" y="85725"/>
                </a:lnTo>
                <a:lnTo>
                  <a:pt x="780414" y="66675"/>
                </a:lnTo>
                <a:lnTo>
                  <a:pt x="741679" y="48895"/>
                </a:lnTo>
                <a:lnTo>
                  <a:pt x="695960" y="33654"/>
                </a:lnTo>
                <a:lnTo>
                  <a:pt x="643889" y="20954"/>
                </a:lnTo>
                <a:lnTo>
                  <a:pt x="615314" y="15239"/>
                </a:lnTo>
                <a:lnTo>
                  <a:pt x="586104" y="10795"/>
                </a:lnTo>
                <a:lnTo>
                  <a:pt x="554989" y="6985"/>
                </a:lnTo>
                <a:lnTo>
                  <a:pt x="523239" y="3810"/>
                </a:lnTo>
                <a:lnTo>
                  <a:pt x="490220" y="1270"/>
                </a:lnTo>
                <a:lnTo>
                  <a:pt x="455929" y="0"/>
                </a:lnTo>
                <a:lnTo>
                  <a:pt x="386714" y="0"/>
                </a:lnTo>
                <a:lnTo>
                  <a:pt x="353060" y="1270"/>
                </a:lnTo>
                <a:lnTo>
                  <a:pt x="320039" y="3810"/>
                </a:lnTo>
                <a:lnTo>
                  <a:pt x="288289" y="6985"/>
                </a:lnTo>
                <a:lnTo>
                  <a:pt x="257175" y="10795"/>
                </a:lnTo>
                <a:lnTo>
                  <a:pt x="227964" y="15239"/>
                </a:lnTo>
                <a:lnTo>
                  <a:pt x="199389" y="20954"/>
                </a:lnTo>
                <a:lnTo>
                  <a:pt x="147320" y="33654"/>
                </a:lnTo>
                <a:lnTo>
                  <a:pt x="100964" y="48895"/>
                </a:lnTo>
                <a:lnTo>
                  <a:pt x="62864" y="66675"/>
                </a:lnTo>
                <a:lnTo>
                  <a:pt x="33020" y="85725"/>
                </a:lnTo>
                <a:lnTo>
                  <a:pt x="12064" y="107314"/>
                </a:lnTo>
                <a:lnTo>
                  <a:pt x="0" y="140970"/>
                </a:lnTo>
                <a:lnTo>
                  <a:pt x="1270" y="152400"/>
                </a:lnTo>
                <a:lnTo>
                  <a:pt x="20954" y="185420"/>
                </a:lnTo>
                <a:lnTo>
                  <a:pt x="46989" y="205739"/>
                </a:lnTo>
                <a:lnTo>
                  <a:pt x="81279" y="224154"/>
                </a:lnTo>
                <a:lnTo>
                  <a:pt x="123189" y="240664"/>
                </a:lnTo>
                <a:lnTo>
                  <a:pt x="172720" y="255270"/>
                </a:lnTo>
                <a:lnTo>
                  <a:pt x="227964" y="266700"/>
                </a:lnTo>
                <a:lnTo>
                  <a:pt x="257175" y="271145"/>
                </a:lnTo>
                <a:lnTo>
                  <a:pt x="288289" y="274954"/>
                </a:lnTo>
                <a:lnTo>
                  <a:pt x="320039" y="278129"/>
                </a:lnTo>
                <a:lnTo>
                  <a:pt x="353060" y="280670"/>
                </a:lnTo>
                <a:lnTo>
                  <a:pt x="386714" y="281939"/>
                </a:lnTo>
                <a:lnTo>
                  <a:pt x="421639" y="282575"/>
                </a:lnTo>
                <a:lnTo>
                  <a:pt x="455929" y="281939"/>
                </a:lnTo>
                <a:lnTo>
                  <a:pt x="490220" y="280670"/>
                </a:lnTo>
                <a:lnTo>
                  <a:pt x="523239" y="278129"/>
                </a:lnTo>
                <a:lnTo>
                  <a:pt x="554989" y="274954"/>
                </a:lnTo>
                <a:lnTo>
                  <a:pt x="586104" y="271145"/>
                </a:lnTo>
                <a:lnTo>
                  <a:pt x="615314" y="266700"/>
                </a:lnTo>
                <a:lnTo>
                  <a:pt x="643889" y="260985"/>
                </a:lnTo>
                <a:lnTo>
                  <a:pt x="695960" y="248285"/>
                </a:lnTo>
                <a:lnTo>
                  <a:pt x="741679" y="233045"/>
                </a:lnTo>
                <a:lnTo>
                  <a:pt x="780414" y="215264"/>
                </a:lnTo>
                <a:lnTo>
                  <a:pt x="810260" y="196214"/>
                </a:lnTo>
                <a:lnTo>
                  <a:pt x="831214" y="174625"/>
                </a:lnTo>
                <a:lnTo>
                  <a:pt x="842010" y="152400"/>
                </a:lnTo>
                <a:lnTo>
                  <a:pt x="843279" y="140970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426711" y="1835786"/>
            <a:ext cx="172719" cy="36829"/>
          </a:xfrm>
          <a:custGeom>
            <a:avLst/>
            <a:gdLst/>
            <a:ahLst/>
            <a:cxnLst/>
            <a:rect l="l" t="t" r="r" b="b"/>
            <a:pathLst>
              <a:path w="172719" h="36829">
                <a:moveTo>
                  <a:pt x="0" y="0"/>
                </a:moveTo>
                <a:lnTo>
                  <a:pt x="37464" y="6985"/>
                </a:lnTo>
                <a:lnTo>
                  <a:pt x="67310" y="14604"/>
                </a:lnTo>
                <a:lnTo>
                  <a:pt x="105410" y="22225"/>
                </a:lnTo>
                <a:lnTo>
                  <a:pt x="135254" y="29210"/>
                </a:lnTo>
                <a:lnTo>
                  <a:pt x="172719" y="36829"/>
                </a:lnTo>
                <a:lnTo>
                  <a:pt x="142875" y="22225"/>
                </a:lnTo>
                <a:lnTo>
                  <a:pt x="105410" y="14604"/>
                </a:lnTo>
                <a:lnTo>
                  <a:pt x="74929" y="6985"/>
                </a:lnTo>
                <a:lnTo>
                  <a:pt x="374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600066" y="1873251"/>
            <a:ext cx="52705" cy="22225"/>
          </a:xfrm>
          <a:custGeom>
            <a:avLst/>
            <a:gdLst/>
            <a:ahLst/>
            <a:cxnLst/>
            <a:rect l="l" t="t" r="r" b="b"/>
            <a:pathLst>
              <a:path w="52705" h="22225">
                <a:moveTo>
                  <a:pt x="29845" y="6985"/>
                </a:moveTo>
                <a:lnTo>
                  <a:pt x="0" y="0"/>
                </a:lnTo>
                <a:lnTo>
                  <a:pt x="22225" y="6985"/>
                </a:lnTo>
                <a:lnTo>
                  <a:pt x="52705" y="22225"/>
                </a:lnTo>
                <a:lnTo>
                  <a:pt x="2984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426711" y="2021839"/>
            <a:ext cx="263525" cy="81280"/>
          </a:xfrm>
          <a:custGeom>
            <a:avLst/>
            <a:gdLst/>
            <a:ahLst/>
            <a:cxnLst/>
            <a:rect l="l" t="t" r="r" b="b"/>
            <a:pathLst>
              <a:path w="263525" h="81280">
                <a:moveTo>
                  <a:pt x="74929" y="74295"/>
                </a:moveTo>
                <a:lnTo>
                  <a:pt x="105410" y="66675"/>
                </a:lnTo>
                <a:lnTo>
                  <a:pt x="142875" y="59055"/>
                </a:lnTo>
                <a:lnTo>
                  <a:pt x="172719" y="51435"/>
                </a:lnTo>
                <a:lnTo>
                  <a:pt x="203200" y="36830"/>
                </a:lnTo>
                <a:lnTo>
                  <a:pt x="225425" y="29210"/>
                </a:lnTo>
                <a:lnTo>
                  <a:pt x="248285" y="14605"/>
                </a:lnTo>
                <a:lnTo>
                  <a:pt x="263525" y="0"/>
                </a:lnTo>
                <a:lnTo>
                  <a:pt x="240664" y="14605"/>
                </a:lnTo>
                <a:lnTo>
                  <a:pt x="225425" y="22225"/>
                </a:lnTo>
                <a:lnTo>
                  <a:pt x="195579" y="36830"/>
                </a:lnTo>
                <a:lnTo>
                  <a:pt x="172719" y="44450"/>
                </a:lnTo>
                <a:lnTo>
                  <a:pt x="135254" y="51435"/>
                </a:lnTo>
                <a:lnTo>
                  <a:pt x="105410" y="59055"/>
                </a:lnTo>
                <a:lnTo>
                  <a:pt x="67310" y="66675"/>
                </a:lnTo>
                <a:lnTo>
                  <a:pt x="37464" y="74295"/>
                </a:lnTo>
                <a:lnTo>
                  <a:pt x="0" y="81280"/>
                </a:lnTo>
                <a:lnTo>
                  <a:pt x="37464" y="81280"/>
                </a:lnTo>
                <a:lnTo>
                  <a:pt x="74929" y="742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652770" y="1895476"/>
            <a:ext cx="37464" cy="22225"/>
          </a:xfrm>
          <a:custGeom>
            <a:avLst/>
            <a:gdLst/>
            <a:ahLst/>
            <a:cxnLst/>
            <a:rect l="l" t="t" r="r" b="b"/>
            <a:pathLst>
              <a:path w="37464" h="22225">
                <a:moveTo>
                  <a:pt x="22225" y="6985"/>
                </a:moveTo>
                <a:lnTo>
                  <a:pt x="0" y="0"/>
                </a:lnTo>
                <a:lnTo>
                  <a:pt x="14604" y="6985"/>
                </a:lnTo>
                <a:lnTo>
                  <a:pt x="37464" y="22225"/>
                </a:lnTo>
                <a:lnTo>
                  <a:pt x="2222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690236" y="1999615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22225"/>
                </a:lnTo>
                <a:lnTo>
                  <a:pt x="14604" y="14605"/>
                </a:lnTo>
                <a:lnTo>
                  <a:pt x="22225" y="0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690236" y="1917701"/>
            <a:ext cx="22225" cy="2222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14604" y="6985"/>
                </a:moveTo>
                <a:lnTo>
                  <a:pt x="0" y="0"/>
                </a:lnTo>
                <a:lnTo>
                  <a:pt x="14604" y="14604"/>
                </a:lnTo>
                <a:lnTo>
                  <a:pt x="22225" y="22225"/>
                </a:lnTo>
                <a:lnTo>
                  <a:pt x="14604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76801" y="1880236"/>
            <a:ext cx="97789" cy="178435"/>
          </a:xfrm>
          <a:custGeom>
            <a:avLst/>
            <a:gdLst/>
            <a:ahLst/>
            <a:cxnLst/>
            <a:rect l="l" t="t" r="r" b="b"/>
            <a:pathLst>
              <a:path w="97789" h="178435">
                <a:moveTo>
                  <a:pt x="0" y="74294"/>
                </a:moveTo>
                <a:lnTo>
                  <a:pt x="0" y="103504"/>
                </a:lnTo>
                <a:lnTo>
                  <a:pt x="6985" y="118744"/>
                </a:lnTo>
                <a:lnTo>
                  <a:pt x="14604" y="133350"/>
                </a:lnTo>
                <a:lnTo>
                  <a:pt x="29845" y="140969"/>
                </a:lnTo>
                <a:lnTo>
                  <a:pt x="45085" y="155575"/>
                </a:lnTo>
                <a:lnTo>
                  <a:pt x="67310" y="170814"/>
                </a:lnTo>
                <a:lnTo>
                  <a:pt x="97789" y="178435"/>
                </a:lnTo>
                <a:lnTo>
                  <a:pt x="74929" y="163194"/>
                </a:lnTo>
                <a:lnTo>
                  <a:pt x="52704" y="155575"/>
                </a:lnTo>
                <a:lnTo>
                  <a:pt x="37464" y="140969"/>
                </a:lnTo>
                <a:lnTo>
                  <a:pt x="22225" y="126364"/>
                </a:lnTo>
                <a:lnTo>
                  <a:pt x="14604" y="118744"/>
                </a:lnTo>
                <a:lnTo>
                  <a:pt x="6985" y="103504"/>
                </a:lnTo>
                <a:lnTo>
                  <a:pt x="6985" y="74294"/>
                </a:lnTo>
                <a:lnTo>
                  <a:pt x="14604" y="59054"/>
                </a:lnTo>
                <a:lnTo>
                  <a:pt x="22225" y="51435"/>
                </a:lnTo>
                <a:lnTo>
                  <a:pt x="37464" y="36829"/>
                </a:lnTo>
                <a:lnTo>
                  <a:pt x="52704" y="22225"/>
                </a:lnTo>
                <a:lnTo>
                  <a:pt x="74929" y="14604"/>
                </a:lnTo>
                <a:lnTo>
                  <a:pt x="97789" y="0"/>
                </a:lnTo>
                <a:lnTo>
                  <a:pt x="67310" y="14604"/>
                </a:lnTo>
                <a:lnTo>
                  <a:pt x="45085" y="22225"/>
                </a:lnTo>
                <a:lnTo>
                  <a:pt x="29845" y="36829"/>
                </a:lnTo>
                <a:lnTo>
                  <a:pt x="14604" y="44450"/>
                </a:lnTo>
                <a:lnTo>
                  <a:pt x="6985" y="59054"/>
                </a:lnTo>
                <a:lnTo>
                  <a:pt x="0" y="742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974590" y="2059304"/>
            <a:ext cx="203200" cy="44450"/>
          </a:xfrm>
          <a:custGeom>
            <a:avLst/>
            <a:gdLst/>
            <a:ahLst/>
            <a:cxnLst/>
            <a:rect l="l" t="t" r="r" b="b"/>
            <a:pathLst>
              <a:path w="203200" h="44450">
                <a:moveTo>
                  <a:pt x="0" y="0"/>
                </a:moveTo>
                <a:lnTo>
                  <a:pt x="22225" y="14605"/>
                </a:lnTo>
                <a:lnTo>
                  <a:pt x="59689" y="22225"/>
                </a:lnTo>
                <a:lnTo>
                  <a:pt x="90170" y="29210"/>
                </a:lnTo>
                <a:lnTo>
                  <a:pt x="127635" y="36830"/>
                </a:lnTo>
                <a:lnTo>
                  <a:pt x="165735" y="44450"/>
                </a:lnTo>
                <a:lnTo>
                  <a:pt x="203200" y="44450"/>
                </a:lnTo>
                <a:lnTo>
                  <a:pt x="165735" y="36830"/>
                </a:lnTo>
                <a:lnTo>
                  <a:pt x="127635" y="29210"/>
                </a:lnTo>
                <a:lnTo>
                  <a:pt x="97789" y="22225"/>
                </a:lnTo>
                <a:lnTo>
                  <a:pt x="59689" y="14605"/>
                </a:lnTo>
                <a:lnTo>
                  <a:pt x="29845" y="6985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974590" y="1835785"/>
            <a:ext cx="203200" cy="44450"/>
          </a:xfrm>
          <a:custGeom>
            <a:avLst/>
            <a:gdLst/>
            <a:ahLst/>
            <a:cxnLst/>
            <a:rect l="l" t="t" r="r" b="b"/>
            <a:pathLst>
              <a:path w="203200" h="44450">
                <a:moveTo>
                  <a:pt x="22225" y="36829"/>
                </a:moveTo>
                <a:lnTo>
                  <a:pt x="0" y="44450"/>
                </a:lnTo>
                <a:lnTo>
                  <a:pt x="29845" y="36829"/>
                </a:lnTo>
                <a:lnTo>
                  <a:pt x="59689" y="29210"/>
                </a:lnTo>
                <a:lnTo>
                  <a:pt x="97789" y="22225"/>
                </a:lnTo>
                <a:lnTo>
                  <a:pt x="127635" y="14604"/>
                </a:lnTo>
                <a:lnTo>
                  <a:pt x="165735" y="6985"/>
                </a:lnTo>
                <a:lnTo>
                  <a:pt x="203200" y="0"/>
                </a:lnTo>
                <a:lnTo>
                  <a:pt x="165735" y="0"/>
                </a:lnTo>
                <a:lnTo>
                  <a:pt x="127635" y="6985"/>
                </a:lnTo>
                <a:lnTo>
                  <a:pt x="90170" y="14604"/>
                </a:lnTo>
                <a:lnTo>
                  <a:pt x="59689" y="22225"/>
                </a:lnTo>
                <a:lnTo>
                  <a:pt x="22225" y="3682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177791" y="1828801"/>
            <a:ext cx="248285" cy="6985"/>
          </a:xfrm>
          <a:custGeom>
            <a:avLst/>
            <a:gdLst/>
            <a:ahLst/>
            <a:cxnLst/>
            <a:rect l="l" t="t" r="r" b="b"/>
            <a:pathLst>
              <a:path w="248285" h="6985">
                <a:moveTo>
                  <a:pt x="248285" y="6985"/>
                </a:moveTo>
                <a:lnTo>
                  <a:pt x="203200" y="0"/>
                </a:lnTo>
                <a:lnTo>
                  <a:pt x="37464" y="0"/>
                </a:lnTo>
                <a:lnTo>
                  <a:pt x="0" y="6985"/>
                </a:lnTo>
                <a:lnTo>
                  <a:pt x="248285" y="698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177791" y="2103755"/>
            <a:ext cx="248285" cy="6985"/>
          </a:xfrm>
          <a:custGeom>
            <a:avLst/>
            <a:gdLst/>
            <a:ahLst/>
            <a:cxnLst/>
            <a:rect l="l" t="t" r="r" b="b"/>
            <a:pathLst>
              <a:path w="248285" h="6985">
                <a:moveTo>
                  <a:pt x="0" y="0"/>
                </a:moveTo>
                <a:lnTo>
                  <a:pt x="37464" y="6985"/>
                </a:lnTo>
                <a:lnTo>
                  <a:pt x="203200" y="6985"/>
                </a:lnTo>
                <a:lnTo>
                  <a:pt x="248285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306060" y="1865629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0" y="74295"/>
                </a:moveTo>
                <a:lnTo>
                  <a:pt x="59689" y="88900"/>
                </a:lnTo>
                <a:lnTo>
                  <a:pt x="210819" y="29210"/>
                </a:lnTo>
                <a:lnTo>
                  <a:pt x="278764" y="51435"/>
                </a:lnTo>
                <a:lnTo>
                  <a:pt x="240664" y="0"/>
                </a:lnTo>
                <a:lnTo>
                  <a:pt x="67310" y="0"/>
                </a:lnTo>
                <a:lnTo>
                  <a:pt x="142875" y="14605"/>
                </a:lnTo>
                <a:lnTo>
                  <a:pt x="0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306060" y="1865629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0" y="74295"/>
                </a:moveTo>
                <a:lnTo>
                  <a:pt x="59689" y="88900"/>
                </a:lnTo>
                <a:lnTo>
                  <a:pt x="210819" y="29210"/>
                </a:lnTo>
                <a:lnTo>
                  <a:pt x="278764" y="51435"/>
                </a:lnTo>
                <a:lnTo>
                  <a:pt x="240664" y="0"/>
                </a:lnTo>
                <a:lnTo>
                  <a:pt x="67310" y="0"/>
                </a:lnTo>
                <a:lnTo>
                  <a:pt x="142875" y="14605"/>
                </a:lnTo>
                <a:lnTo>
                  <a:pt x="0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04435" y="1969771"/>
            <a:ext cx="278764" cy="96519"/>
          </a:xfrm>
          <a:custGeom>
            <a:avLst/>
            <a:gdLst/>
            <a:ahLst/>
            <a:cxnLst/>
            <a:rect l="l" t="t" r="r" b="b"/>
            <a:pathLst>
              <a:path w="278764" h="96519">
                <a:moveTo>
                  <a:pt x="37464" y="96519"/>
                </a:moveTo>
                <a:lnTo>
                  <a:pt x="218439" y="96519"/>
                </a:lnTo>
                <a:lnTo>
                  <a:pt x="135254" y="74294"/>
                </a:lnTo>
                <a:lnTo>
                  <a:pt x="278764" y="22225"/>
                </a:lnTo>
                <a:lnTo>
                  <a:pt x="218439" y="0"/>
                </a:lnTo>
                <a:lnTo>
                  <a:pt x="74929" y="59054"/>
                </a:lnTo>
                <a:lnTo>
                  <a:pt x="0" y="44450"/>
                </a:lnTo>
                <a:lnTo>
                  <a:pt x="37464" y="96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004435" y="1969771"/>
            <a:ext cx="278764" cy="96519"/>
          </a:xfrm>
          <a:custGeom>
            <a:avLst/>
            <a:gdLst/>
            <a:ahLst/>
            <a:cxnLst/>
            <a:rect l="l" t="t" r="r" b="b"/>
            <a:pathLst>
              <a:path w="278764" h="96519">
                <a:moveTo>
                  <a:pt x="37464" y="96519"/>
                </a:moveTo>
                <a:lnTo>
                  <a:pt x="218439" y="96519"/>
                </a:lnTo>
                <a:lnTo>
                  <a:pt x="135254" y="74294"/>
                </a:lnTo>
                <a:lnTo>
                  <a:pt x="278764" y="22225"/>
                </a:lnTo>
                <a:lnTo>
                  <a:pt x="218439" y="0"/>
                </a:lnTo>
                <a:lnTo>
                  <a:pt x="74929" y="59054"/>
                </a:lnTo>
                <a:lnTo>
                  <a:pt x="0" y="44450"/>
                </a:lnTo>
                <a:lnTo>
                  <a:pt x="37464" y="96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019675" y="1865629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4" y="74295"/>
                </a:moveTo>
                <a:lnTo>
                  <a:pt x="67310" y="88900"/>
                </a:lnTo>
                <a:lnTo>
                  <a:pt x="240664" y="88900"/>
                </a:lnTo>
                <a:lnTo>
                  <a:pt x="278764" y="36830"/>
                </a:lnTo>
                <a:lnTo>
                  <a:pt x="210820" y="51435"/>
                </a:lnTo>
                <a:lnTo>
                  <a:pt x="59689" y="0"/>
                </a:lnTo>
                <a:lnTo>
                  <a:pt x="0" y="1460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19675" y="1865629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4" y="74295"/>
                </a:moveTo>
                <a:lnTo>
                  <a:pt x="67310" y="88900"/>
                </a:lnTo>
                <a:lnTo>
                  <a:pt x="240664" y="88900"/>
                </a:lnTo>
                <a:lnTo>
                  <a:pt x="278764" y="36830"/>
                </a:lnTo>
                <a:lnTo>
                  <a:pt x="210820" y="51435"/>
                </a:lnTo>
                <a:lnTo>
                  <a:pt x="59689" y="0"/>
                </a:lnTo>
                <a:lnTo>
                  <a:pt x="0" y="1460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298440" y="1984375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5" y="14604"/>
                </a:moveTo>
                <a:lnTo>
                  <a:pt x="210820" y="0"/>
                </a:lnTo>
                <a:lnTo>
                  <a:pt x="37464" y="0"/>
                </a:lnTo>
                <a:lnTo>
                  <a:pt x="0" y="44450"/>
                </a:lnTo>
                <a:lnTo>
                  <a:pt x="67310" y="29210"/>
                </a:lnTo>
                <a:lnTo>
                  <a:pt x="210820" y="88900"/>
                </a:lnTo>
                <a:lnTo>
                  <a:pt x="278764" y="66675"/>
                </a:lnTo>
                <a:lnTo>
                  <a:pt x="13525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298440" y="1984375"/>
            <a:ext cx="278764" cy="88900"/>
          </a:xfrm>
          <a:custGeom>
            <a:avLst/>
            <a:gdLst/>
            <a:ahLst/>
            <a:cxnLst/>
            <a:rect l="l" t="t" r="r" b="b"/>
            <a:pathLst>
              <a:path w="278764" h="88900">
                <a:moveTo>
                  <a:pt x="135255" y="14604"/>
                </a:moveTo>
                <a:lnTo>
                  <a:pt x="210820" y="0"/>
                </a:lnTo>
                <a:lnTo>
                  <a:pt x="37464" y="0"/>
                </a:lnTo>
                <a:lnTo>
                  <a:pt x="0" y="44450"/>
                </a:lnTo>
                <a:lnTo>
                  <a:pt x="67310" y="29210"/>
                </a:lnTo>
                <a:lnTo>
                  <a:pt x="210820" y="88900"/>
                </a:lnTo>
                <a:lnTo>
                  <a:pt x="278764" y="66675"/>
                </a:lnTo>
                <a:lnTo>
                  <a:pt x="13525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313680" y="1873250"/>
            <a:ext cx="278765" cy="88900"/>
          </a:xfrm>
          <a:custGeom>
            <a:avLst/>
            <a:gdLst/>
            <a:ahLst/>
            <a:cxnLst/>
            <a:rect l="l" t="t" r="r" b="b"/>
            <a:pathLst>
              <a:path w="278765" h="88900">
                <a:moveTo>
                  <a:pt x="0" y="66675"/>
                </a:moveTo>
                <a:lnTo>
                  <a:pt x="59690" y="88900"/>
                </a:lnTo>
                <a:lnTo>
                  <a:pt x="210820" y="29210"/>
                </a:lnTo>
                <a:lnTo>
                  <a:pt x="278765" y="51435"/>
                </a:lnTo>
                <a:lnTo>
                  <a:pt x="240665" y="0"/>
                </a:lnTo>
                <a:lnTo>
                  <a:pt x="67310" y="0"/>
                </a:lnTo>
                <a:lnTo>
                  <a:pt x="135255" y="14604"/>
                </a:lnTo>
                <a:lnTo>
                  <a:pt x="0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313680" y="1873250"/>
            <a:ext cx="278765" cy="88900"/>
          </a:xfrm>
          <a:custGeom>
            <a:avLst/>
            <a:gdLst/>
            <a:ahLst/>
            <a:cxnLst/>
            <a:rect l="l" t="t" r="r" b="b"/>
            <a:pathLst>
              <a:path w="278765" h="88900">
                <a:moveTo>
                  <a:pt x="0" y="66675"/>
                </a:moveTo>
                <a:lnTo>
                  <a:pt x="59690" y="88900"/>
                </a:lnTo>
                <a:lnTo>
                  <a:pt x="210820" y="29210"/>
                </a:lnTo>
                <a:lnTo>
                  <a:pt x="278765" y="51435"/>
                </a:lnTo>
                <a:lnTo>
                  <a:pt x="240665" y="0"/>
                </a:lnTo>
                <a:lnTo>
                  <a:pt x="67310" y="0"/>
                </a:lnTo>
                <a:lnTo>
                  <a:pt x="135255" y="14604"/>
                </a:lnTo>
                <a:lnTo>
                  <a:pt x="0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012055" y="1977389"/>
            <a:ext cx="271145" cy="96520"/>
          </a:xfrm>
          <a:custGeom>
            <a:avLst/>
            <a:gdLst/>
            <a:ahLst/>
            <a:cxnLst/>
            <a:rect l="l" t="t" r="r" b="b"/>
            <a:pathLst>
              <a:path w="271145" h="96520">
                <a:moveTo>
                  <a:pt x="29845" y="96520"/>
                </a:moveTo>
                <a:lnTo>
                  <a:pt x="210820" y="96520"/>
                </a:lnTo>
                <a:lnTo>
                  <a:pt x="135255" y="74295"/>
                </a:lnTo>
                <a:lnTo>
                  <a:pt x="271145" y="22225"/>
                </a:lnTo>
                <a:lnTo>
                  <a:pt x="210820" y="0"/>
                </a:lnTo>
                <a:lnTo>
                  <a:pt x="67310" y="59055"/>
                </a:lnTo>
                <a:lnTo>
                  <a:pt x="0" y="36830"/>
                </a:lnTo>
                <a:lnTo>
                  <a:pt x="29845" y="9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012055" y="1977389"/>
            <a:ext cx="271145" cy="96520"/>
          </a:xfrm>
          <a:custGeom>
            <a:avLst/>
            <a:gdLst/>
            <a:ahLst/>
            <a:cxnLst/>
            <a:rect l="l" t="t" r="r" b="b"/>
            <a:pathLst>
              <a:path w="271145" h="96520">
                <a:moveTo>
                  <a:pt x="29845" y="96520"/>
                </a:moveTo>
                <a:lnTo>
                  <a:pt x="210820" y="96520"/>
                </a:lnTo>
                <a:lnTo>
                  <a:pt x="135255" y="74295"/>
                </a:lnTo>
                <a:lnTo>
                  <a:pt x="271145" y="22225"/>
                </a:lnTo>
                <a:lnTo>
                  <a:pt x="210820" y="0"/>
                </a:lnTo>
                <a:lnTo>
                  <a:pt x="67310" y="59055"/>
                </a:lnTo>
                <a:lnTo>
                  <a:pt x="0" y="36830"/>
                </a:lnTo>
                <a:lnTo>
                  <a:pt x="29845" y="9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027295" y="1865629"/>
            <a:ext cx="271144" cy="88900"/>
          </a:xfrm>
          <a:custGeom>
            <a:avLst/>
            <a:gdLst/>
            <a:ahLst/>
            <a:cxnLst/>
            <a:rect l="l" t="t" r="r" b="b"/>
            <a:pathLst>
              <a:path w="271144" h="88900">
                <a:moveTo>
                  <a:pt x="135254" y="74295"/>
                </a:moveTo>
                <a:lnTo>
                  <a:pt x="67309" y="88900"/>
                </a:lnTo>
                <a:lnTo>
                  <a:pt x="240664" y="88900"/>
                </a:lnTo>
                <a:lnTo>
                  <a:pt x="271144" y="44450"/>
                </a:lnTo>
                <a:lnTo>
                  <a:pt x="210819" y="59055"/>
                </a:lnTo>
                <a:lnTo>
                  <a:pt x="59689" y="0"/>
                </a:lnTo>
                <a:lnTo>
                  <a:pt x="0" y="2222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027295" y="1865629"/>
            <a:ext cx="271144" cy="88900"/>
          </a:xfrm>
          <a:custGeom>
            <a:avLst/>
            <a:gdLst/>
            <a:ahLst/>
            <a:cxnLst/>
            <a:rect l="l" t="t" r="r" b="b"/>
            <a:pathLst>
              <a:path w="271144" h="88900">
                <a:moveTo>
                  <a:pt x="135254" y="74295"/>
                </a:moveTo>
                <a:lnTo>
                  <a:pt x="67309" y="88900"/>
                </a:lnTo>
                <a:lnTo>
                  <a:pt x="240664" y="88900"/>
                </a:lnTo>
                <a:lnTo>
                  <a:pt x="271144" y="44450"/>
                </a:lnTo>
                <a:lnTo>
                  <a:pt x="210819" y="59055"/>
                </a:lnTo>
                <a:lnTo>
                  <a:pt x="59689" y="0"/>
                </a:lnTo>
                <a:lnTo>
                  <a:pt x="0" y="22225"/>
                </a:lnTo>
                <a:lnTo>
                  <a:pt x="135254" y="74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298440" y="1984375"/>
            <a:ext cx="278764" cy="96520"/>
          </a:xfrm>
          <a:custGeom>
            <a:avLst/>
            <a:gdLst/>
            <a:ahLst/>
            <a:cxnLst/>
            <a:rect l="l" t="t" r="r" b="b"/>
            <a:pathLst>
              <a:path w="278764" h="96520">
                <a:moveTo>
                  <a:pt x="142875" y="14604"/>
                </a:moveTo>
                <a:lnTo>
                  <a:pt x="218439" y="0"/>
                </a:lnTo>
                <a:lnTo>
                  <a:pt x="37464" y="0"/>
                </a:lnTo>
                <a:lnTo>
                  <a:pt x="0" y="51435"/>
                </a:lnTo>
                <a:lnTo>
                  <a:pt x="74930" y="29210"/>
                </a:lnTo>
                <a:lnTo>
                  <a:pt x="218439" y="96520"/>
                </a:lnTo>
                <a:lnTo>
                  <a:pt x="278764" y="74295"/>
                </a:lnTo>
                <a:lnTo>
                  <a:pt x="1428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298440" y="1984375"/>
            <a:ext cx="278764" cy="96520"/>
          </a:xfrm>
          <a:custGeom>
            <a:avLst/>
            <a:gdLst/>
            <a:ahLst/>
            <a:cxnLst/>
            <a:rect l="l" t="t" r="r" b="b"/>
            <a:pathLst>
              <a:path w="278764" h="96520">
                <a:moveTo>
                  <a:pt x="142875" y="14604"/>
                </a:moveTo>
                <a:lnTo>
                  <a:pt x="218439" y="0"/>
                </a:lnTo>
                <a:lnTo>
                  <a:pt x="37464" y="0"/>
                </a:lnTo>
                <a:lnTo>
                  <a:pt x="0" y="51435"/>
                </a:lnTo>
                <a:lnTo>
                  <a:pt x="74930" y="29210"/>
                </a:lnTo>
                <a:lnTo>
                  <a:pt x="218439" y="96520"/>
                </a:lnTo>
                <a:lnTo>
                  <a:pt x="278764" y="74295"/>
                </a:lnTo>
                <a:lnTo>
                  <a:pt x="142875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876800" y="176911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75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13095" y="176911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75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76801" y="3469004"/>
            <a:ext cx="809625" cy="267970"/>
          </a:xfrm>
          <a:custGeom>
            <a:avLst/>
            <a:gdLst/>
            <a:ahLst/>
            <a:cxnLst/>
            <a:rect l="l" t="t" r="r" b="b"/>
            <a:pathLst>
              <a:path w="809625" h="267970">
                <a:moveTo>
                  <a:pt x="809625" y="133985"/>
                </a:moveTo>
                <a:lnTo>
                  <a:pt x="808354" y="123190"/>
                </a:lnTo>
                <a:lnTo>
                  <a:pt x="804545" y="112395"/>
                </a:lnTo>
                <a:lnTo>
                  <a:pt x="797560" y="101600"/>
                </a:lnTo>
                <a:lnTo>
                  <a:pt x="788670" y="91440"/>
                </a:lnTo>
                <a:lnTo>
                  <a:pt x="777875" y="81915"/>
                </a:lnTo>
                <a:lnTo>
                  <a:pt x="764539" y="72390"/>
                </a:lnTo>
                <a:lnTo>
                  <a:pt x="748664" y="63500"/>
                </a:lnTo>
                <a:lnTo>
                  <a:pt x="731520" y="54610"/>
                </a:lnTo>
                <a:lnTo>
                  <a:pt x="711835" y="46355"/>
                </a:lnTo>
                <a:lnTo>
                  <a:pt x="690879" y="38735"/>
                </a:lnTo>
                <a:lnTo>
                  <a:pt x="668020" y="31750"/>
                </a:lnTo>
                <a:lnTo>
                  <a:pt x="643889" y="25400"/>
                </a:lnTo>
                <a:lnTo>
                  <a:pt x="617854" y="19685"/>
                </a:lnTo>
                <a:lnTo>
                  <a:pt x="590550" y="14605"/>
                </a:lnTo>
                <a:lnTo>
                  <a:pt x="561975" y="10160"/>
                </a:lnTo>
                <a:lnTo>
                  <a:pt x="532764" y="6350"/>
                </a:lnTo>
                <a:lnTo>
                  <a:pt x="501650" y="3810"/>
                </a:lnTo>
                <a:lnTo>
                  <a:pt x="470535" y="1270"/>
                </a:lnTo>
                <a:lnTo>
                  <a:pt x="438150" y="0"/>
                </a:lnTo>
                <a:lnTo>
                  <a:pt x="371475" y="0"/>
                </a:lnTo>
                <a:lnTo>
                  <a:pt x="339089" y="1270"/>
                </a:lnTo>
                <a:lnTo>
                  <a:pt x="307339" y="3810"/>
                </a:lnTo>
                <a:lnTo>
                  <a:pt x="276860" y="6350"/>
                </a:lnTo>
                <a:lnTo>
                  <a:pt x="247014" y="10160"/>
                </a:lnTo>
                <a:lnTo>
                  <a:pt x="218439" y="14605"/>
                </a:lnTo>
                <a:lnTo>
                  <a:pt x="191135" y="19685"/>
                </a:lnTo>
                <a:lnTo>
                  <a:pt x="165735" y="25400"/>
                </a:lnTo>
                <a:lnTo>
                  <a:pt x="140970" y="31750"/>
                </a:lnTo>
                <a:lnTo>
                  <a:pt x="118110" y="38735"/>
                </a:lnTo>
                <a:lnTo>
                  <a:pt x="97154" y="46355"/>
                </a:lnTo>
                <a:lnTo>
                  <a:pt x="78104" y="54610"/>
                </a:lnTo>
                <a:lnTo>
                  <a:pt x="60325" y="63500"/>
                </a:lnTo>
                <a:lnTo>
                  <a:pt x="45085" y="72390"/>
                </a:lnTo>
                <a:lnTo>
                  <a:pt x="20320" y="91440"/>
                </a:lnTo>
                <a:lnTo>
                  <a:pt x="5079" y="112395"/>
                </a:lnTo>
                <a:lnTo>
                  <a:pt x="0" y="133985"/>
                </a:lnTo>
                <a:lnTo>
                  <a:pt x="1270" y="144780"/>
                </a:lnTo>
                <a:lnTo>
                  <a:pt x="11429" y="166370"/>
                </a:lnTo>
                <a:lnTo>
                  <a:pt x="31750" y="186055"/>
                </a:lnTo>
                <a:lnTo>
                  <a:pt x="60325" y="204470"/>
                </a:lnTo>
                <a:lnTo>
                  <a:pt x="78104" y="213360"/>
                </a:lnTo>
                <a:lnTo>
                  <a:pt x="97154" y="221615"/>
                </a:lnTo>
                <a:lnTo>
                  <a:pt x="118110" y="228600"/>
                </a:lnTo>
                <a:lnTo>
                  <a:pt x="140970" y="235585"/>
                </a:lnTo>
                <a:lnTo>
                  <a:pt x="165735" y="242570"/>
                </a:lnTo>
                <a:lnTo>
                  <a:pt x="191135" y="248285"/>
                </a:lnTo>
                <a:lnTo>
                  <a:pt x="218439" y="253365"/>
                </a:lnTo>
                <a:lnTo>
                  <a:pt x="247014" y="257810"/>
                </a:lnTo>
                <a:lnTo>
                  <a:pt x="276860" y="261620"/>
                </a:lnTo>
                <a:lnTo>
                  <a:pt x="307339" y="264160"/>
                </a:lnTo>
                <a:lnTo>
                  <a:pt x="339089" y="266700"/>
                </a:lnTo>
                <a:lnTo>
                  <a:pt x="371475" y="267970"/>
                </a:lnTo>
                <a:lnTo>
                  <a:pt x="438150" y="267970"/>
                </a:lnTo>
                <a:lnTo>
                  <a:pt x="470535" y="266700"/>
                </a:lnTo>
                <a:lnTo>
                  <a:pt x="501650" y="264160"/>
                </a:lnTo>
                <a:lnTo>
                  <a:pt x="532764" y="261620"/>
                </a:lnTo>
                <a:lnTo>
                  <a:pt x="561975" y="257810"/>
                </a:lnTo>
                <a:lnTo>
                  <a:pt x="590550" y="253365"/>
                </a:lnTo>
                <a:lnTo>
                  <a:pt x="617854" y="248285"/>
                </a:lnTo>
                <a:lnTo>
                  <a:pt x="643889" y="242570"/>
                </a:lnTo>
                <a:lnTo>
                  <a:pt x="668020" y="235585"/>
                </a:lnTo>
                <a:lnTo>
                  <a:pt x="690879" y="228600"/>
                </a:lnTo>
                <a:lnTo>
                  <a:pt x="711835" y="221615"/>
                </a:lnTo>
                <a:lnTo>
                  <a:pt x="731520" y="213360"/>
                </a:lnTo>
                <a:lnTo>
                  <a:pt x="748664" y="204470"/>
                </a:lnTo>
                <a:lnTo>
                  <a:pt x="764539" y="195580"/>
                </a:lnTo>
                <a:lnTo>
                  <a:pt x="777875" y="186055"/>
                </a:lnTo>
                <a:lnTo>
                  <a:pt x="788670" y="176530"/>
                </a:lnTo>
                <a:lnTo>
                  <a:pt x="797560" y="166370"/>
                </a:lnTo>
                <a:lnTo>
                  <a:pt x="804545" y="155575"/>
                </a:lnTo>
                <a:lnTo>
                  <a:pt x="808354" y="144780"/>
                </a:lnTo>
                <a:lnTo>
                  <a:pt x="809625" y="133985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76800" y="3482975"/>
            <a:ext cx="660400" cy="260350"/>
          </a:xfrm>
          <a:custGeom>
            <a:avLst/>
            <a:gdLst/>
            <a:ahLst/>
            <a:cxnLst/>
            <a:rect l="l" t="t" r="r" b="b"/>
            <a:pathLst>
              <a:path w="660400" h="260350">
                <a:moveTo>
                  <a:pt x="660400" y="224789"/>
                </a:moveTo>
                <a:lnTo>
                  <a:pt x="624839" y="231139"/>
                </a:lnTo>
                <a:lnTo>
                  <a:pt x="594995" y="239394"/>
                </a:lnTo>
                <a:lnTo>
                  <a:pt x="562610" y="245744"/>
                </a:lnTo>
                <a:lnTo>
                  <a:pt x="526414" y="251460"/>
                </a:lnTo>
                <a:lnTo>
                  <a:pt x="487679" y="251460"/>
                </a:lnTo>
                <a:lnTo>
                  <a:pt x="449579" y="254000"/>
                </a:lnTo>
                <a:lnTo>
                  <a:pt x="365760" y="254000"/>
                </a:lnTo>
                <a:lnTo>
                  <a:pt x="324485" y="251460"/>
                </a:lnTo>
                <a:lnTo>
                  <a:pt x="285750" y="251460"/>
                </a:lnTo>
                <a:lnTo>
                  <a:pt x="249554" y="245744"/>
                </a:lnTo>
                <a:lnTo>
                  <a:pt x="217170" y="239394"/>
                </a:lnTo>
                <a:lnTo>
                  <a:pt x="187325" y="231139"/>
                </a:lnTo>
                <a:lnTo>
                  <a:pt x="151764" y="224789"/>
                </a:lnTo>
                <a:lnTo>
                  <a:pt x="121920" y="216535"/>
                </a:lnTo>
                <a:lnTo>
                  <a:pt x="97789" y="207644"/>
                </a:lnTo>
                <a:lnTo>
                  <a:pt x="74295" y="193039"/>
                </a:lnTo>
                <a:lnTo>
                  <a:pt x="50164" y="187325"/>
                </a:lnTo>
                <a:lnTo>
                  <a:pt x="35560" y="172719"/>
                </a:lnTo>
                <a:lnTo>
                  <a:pt x="20320" y="163830"/>
                </a:lnTo>
                <a:lnTo>
                  <a:pt x="14604" y="149225"/>
                </a:lnTo>
                <a:lnTo>
                  <a:pt x="5714" y="134619"/>
                </a:lnTo>
                <a:lnTo>
                  <a:pt x="5714" y="111125"/>
                </a:lnTo>
                <a:lnTo>
                  <a:pt x="14604" y="96520"/>
                </a:lnTo>
                <a:lnTo>
                  <a:pt x="20320" y="81914"/>
                </a:lnTo>
                <a:lnTo>
                  <a:pt x="35560" y="73025"/>
                </a:lnTo>
                <a:lnTo>
                  <a:pt x="50164" y="58420"/>
                </a:lnTo>
                <a:lnTo>
                  <a:pt x="74295" y="52704"/>
                </a:lnTo>
                <a:lnTo>
                  <a:pt x="97789" y="38100"/>
                </a:lnTo>
                <a:lnTo>
                  <a:pt x="121920" y="29210"/>
                </a:lnTo>
                <a:lnTo>
                  <a:pt x="151764" y="20954"/>
                </a:lnTo>
                <a:lnTo>
                  <a:pt x="187325" y="14604"/>
                </a:lnTo>
                <a:lnTo>
                  <a:pt x="217170" y="0"/>
                </a:lnTo>
                <a:lnTo>
                  <a:pt x="181610" y="8889"/>
                </a:lnTo>
                <a:lnTo>
                  <a:pt x="148589" y="14604"/>
                </a:lnTo>
                <a:lnTo>
                  <a:pt x="118745" y="23495"/>
                </a:lnTo>
                <a:lnTo>
                  <a:pt x="92075" y="32385"/>
                </a:lnTo>
                <a:lnTo>
                  <a:pt x="67945" y="46989"/>
                </a:lnTo>
                <a:lnTo>
                  <a:pt x="44450" y="58420"/>
                </a:lnTo>
                <a:lnTo>
                  <a:pt x="29210" y="73025"/>
                </a:lnTo>
                <a:lnTo>
                  <a:pt x="14604" y="81914"/>
                </a:lnTo>
                <a:lnTo>
                  <a:pt x="8889" y="96520"/>
                </a:lnTo>
                <a:lnTo>
                  <a:pt x="0" y="111125"/>
                </a:lnTo>
                <a:lnTo>
                  <a:pt x="0" y="134619"/>
                </a:lnTo>
                <a:lnTo>
                  <a:pt x="8889" y="149225"/>
                </a:lnTo>
                <a:lnTo>
                  <a:pt x="14604" y="163830"/>
                </a:lnTo>
                <a:lnTo>
                  <a:pt x="29210" y="172719"/>
                </a:lnTo>
                <a:lnTo>
                  <a:pt x="44450" y="187325"/>
                </a:lnTo>
                <a:lnTo>
                  <a:pt x="67945" y="198755"/>
                </a:lnTo>
                <a:lnTo>
                  <a:pt x="92075" y="210185"/>
                </a:lnTo>
                <a:lnTo>
                  <a:pt x="118745" y="222250"/>
                </a:lnTo>
                <a:lnTo>
                  <a:pt x="148589" y="231139"/>
                </a:lnTo>
                <a:lnTo>
                  <a:pt x="181610" y="236855"/>
                </a:lnTo>
                <a:lnTo>
                  <a:pt x="217170" y="245744"/>
                </a:lnTo>
                <a:lnTo>
                  <a:pt x="249554" y="251460"/>
                </a:lnTo>
                <a:lnTo>
                  <a:pt x="285750" y="254000"/>
                </a:lnTo>
                <a:lnTo>
                  <a:pt x="324485" y="254000"/>
                </a:lnTo>
                <a:lnTo>
                  <a:pt x="365760" y="260350"/>
                </a:lnTo>
                <a:lnTo>
                  <a:pt x="449579" y="260350"/>
                </a:lnTo>
                <a:lnTo>
                  <a:pt x="487679" y="254000"/>
                </a:lnTo>
                <a:lnTo>
                  <a:pt x="526414" y="254000"/>
                </a:lnTo>
                <a:lnTo>
                  <a:pt x="562610" y="251460"/>
                </a:lnTo>
                <a:lnTo>
                  <a:pt x="594995" y="245744"/>
                </a:lnTo>
                <a:lnTo>
                  <a:pt x="631189" y="236855"/>
                </a:lnTo>
                <a:lnTo>
                  <a:pt x="660400" y="22478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64126" y="3469005"/>
            <a:ext cx="625475" cy="250825"/>
          </a:xfrm>
          <a:custGeom>
            <a:avLst/>
            <a:gdLst/>
            <a:ahLst/>
            <a:cxnLst/>
            <a:rect l="l" t="t" r="r" b="b"/>
            <a:pathLst>
              <a:path w="625475" h="250825">
                <a:moveTo>
                  <a:pt x="0" y="28575"/>
                </a:moveTo>
                <a:lnTo>
                  <a:pt x="29845" y="20320"/>
                </a:lnTo>
                <a:lnTo>
                  <a:pt x="62229" y="13970"/>
                </a:lnTo>
                <a:lnTo>
                  <a:pt x="98425" y="8255"/>
                </a:lnTo>
                <a:lnTo>
                  <a:pt x="137160" y="8255"/>
                </a:lnTo>
                <a:lnTo>
                  <a:pt x="178435" y="5715"/>
                </a:lnTo>
                <a:lnTo>
                  <a:pt x="262254" y="5715"/>
                </a:lnTo>
                <a:lnTo>
                  <a:pt x="300354" y="8255"/>
                </a:lnTo>
                <a:lnTo>
                  <a:pt x="339089" y="8255"/>
                </a:lnTo>
                <a:lnTo>
                  <a:pt x="375285" y="13970"/>
                </a:lnTo>
                <a:lnTo>
                  <a:pt x="407670" y="20320"/>
                </a:lnTo>
                <a:lnTo>
                  <a:pt x="437514" y="28575"/>
                </a:lnTo>
                <a:lnTo>
                  <a:pt x="473075" y="34925"/>
                </a:lnTo>
                <a:lnTo>
                  <a:pt x="502920" y="43180"/>
                </a:lnTo>
                <a:lnTo>
                  <a:pt x="527050" y="52070"/>
                </a:lnTo>
                <a:lnTo>
                  <a:pt x="550545" y="66675"/>
                </a:lnTo>
                <a:lnTo>
                  <a:pt x="577850" y="72390"/>
                </a:lnTo>
                <a:lnTo>
                  <a:pt x="592454" y="86995"/>
                </a:lnTo>
                <a:lnTo>
                  <a:pt x="607060" y="95885"/>
                </a:lnTo>
                <a:lnTo>
                  <a:pt x="610235" y="110490"/>
                </a:lnTo>
                <a:lnTo>
                  <a:pt x="622300" y="125095"/>
                </a:lnTo>
                <a:lnTo>
                  <a:pt x="622300" y="148590"/>
                </a:lnTo>
                <a:lnTo>
                  <a:pt x="610235" y="163195"/>
                </a:lnTo>
                <a:lnTo>
                  <a:pt x="607060" y="177800"/>
                </a:lnTo>
                <a:lnTo>
                  <a:pt x="592454" y="186690"/>
                </a:lnTo>
                <a:lnTo>
                  <a:pt x="577850" y="201295"/>
                </a:lnTo>
                <a:lnTo>
                  <a:pt x="550545" y="207010"/>
                </a:lnTo>
                <a:lnTo>
                  <a:pt x="527050" y="221615"/>
                </a:lnTo>
                <a:lnTo>
                  <a:pt x="502920" y="230505"/>
                </a:lnTo>
                <a:lnTo>
                  <a:pt x="473075" y="238760"/>
                </a:lnTo>
                <a:lnTo>
                  <a:pt x="443864" y="250825"/>
                </a:lnTo>
                <a:lnTo>
                  <a:pt x="479425" y="245110"/>
                </a:lnTo>
                <a:lnTo>
                  <a:pt x="509270" y="236220"/>
                </a:lnTo>
                <a:lnTo>
                  <a:pt x="532764" y="224155"/>
                </a:lnTo>
                <a:lnTo>
                  <a:pt x="556895" y="212725"/>
                </a:lnTo>
                <a:lnTo>
                  <a:pt x="580389" y="201295"/>
                </a:lnTo>
                <a:lnTo>
                  <a:pt x="595629" y="186690"/>
                </a:lnTo>
                <a:lnTo>
                  <a:pt x="610235" y="177800"/>
                </a:lnTo>
                <a:lnTo>
                  <a:pt x="616585" y="163195"/>
                </a:lnTo>
                <a:lnTo>
                  <a:pt x="625475" y="148590"/>
                </a:lnTo>
                <a:lnTo>
                  <a:pt x="625475" y="125095"/>
                </a:lnTo>
                <a:lnTo>
                  <a:pt x="616585" y="110490"/>
                </a:lnTo>
                <a:lnTo>
                  <a:pt x="610235" y="95885"/>
                </a:lnTo>
                <a:lnTo>
                  <a:pt x="595629" y="86995"/>
                </a:lnTo>
                <a:lnTo>
                  <a:pt x="580389" y="72390"/>
                </a:lnTo>
                <a:lnTo>
                  <a:pt x="556895" y="60960"/>
                </a:lnTo>
                <a:lnTo>
                  <a:pt x="532764" y="46355"/>
                </a:lnTo>
                <a:lnTo>
                  <a:pt x="509270" y="37465"/>
                </a:lnTo>
                <a:lnTo>
                  <a:pt x="479425" y="28575"/>
                </a:lnTo>
                <a:lnTo>
                  <a:pt x="443864" y="22860"/>
                </a:lnTo>
                <a:lnTo>
                  <a:pt x="407670" y="13970"/>
                </a:lnTo>
                <a:lnTo>
                  <a:pt x="375285" y="8255"/>
                </a:lnTo>
                <a:lnTo>
                  <a:pt x="339089" y="5715"/>
                </a:lnTo>
                <a:lnTo>
                  <a:pt x="300354" y="5715"/>
                </a:lnTo>
                <a:lnTo>
                  <a:pt x="262254" y="0"/>
                </a:lnTo>
                <a:lnTo>
                  <a:pt x="178435" y="0"/>
                </a:lnTo>
                <a:lnTo>
                  <a:pt x="137160" y="5715"/>
                </a:lnTo>
                <a:lnTo>
                  <a:pt x="98425" y="5715"/>
                </a:lnTo>
                <a:lnTo>
                  <a:pt x="62229" y="8255"/>
                </a:lnTo>
                <a:lnTo>
                  <a:pt x="29845" y="13970"/>
                </a:lnTo>
                <a:lnTo>
                  <a:pt x="0" y="2857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876801" y="3416301"/>
            <a:ext cx="809625" cy="192405"/>
          </a:xfrm>
          <a:custGeom>
            <a:avLst/>
            <a:gdLst/>
            <a:ahLst/>
            <a:cxnLst/>
            <a:rect l="l" t="t" r="r" b="b"/>
            <a:pathLst>
              <a:path w="809625" h="192404">
                <a:moveTo>
                  <a:pt x="0" y="192405"/>
                </a:moveTo>
                <a:lnTo>
                  <a:pt x="809625" y="192405"/>
                </a:lnTo>
                <a:lnTo>
                  <a:pt x="809625" y="0"/>
                </a:lnTo>
                <a:lnTo>
                  <a:pt x="0" y="0"/>
                </a:lnTo>
                <a:lnTo>
                  <a:pt x="0" y="192405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76801" y="3276600"/>
            <a:ext cx="809625" cy="267970"/>
          </a:xfrm>
          <a:custGeom>
            <a:avLst/>
            <a:gdLst/>
            <a:ahLst/>
            <a:cxnLst/>
            <a:rect l="l" t="t" r="r" b="b"/>
            <a:pathLst>
              <a:path w="809625" h="267970">
                <a:moveTo>
                  <a:pt x="809625" y="133985"/>
                </a:moveTo>
                <a:lnTo>
                  <a:pt x="808354" y="123189"/>
                </a:lnTo>
                <a:lnTo>
                  <a:pt x="804545" y="112395"/>
                </a:lnTo>
                <a:lnTo>
                  <a:pt x="797560" y="101600"/>
                </a:lnTo>
                <a:lnTo>
                  <a:pt x="788670" y="91439"/>
                </a:lnTo>
                <a:lnTo>
                  <a:pt x="777875" y="81914"/>
                </a:lnTo>
                <a:lnTo>
                  <a:pt x="764539" y="72389"/>
                </a:lnTo>
                <a:lnTo>
                  <a:pt x="748664" y="63500"/>
                </a:lnTo>
                <a:lnTo>
                  <a:pt x="731520" y="54610"/>
                </a:lnTo>
                <a:lnTo>
                  <a:pt x="711835" y="46354"/>
                </a:lnTo>
                <a:lnTo>
                  <a:pt x="690879" y="38735"/>
                </a:lnTo>
                <a:lnTo>
                  <a:pt x="668020" y="31750"/>
                </a:lnTo>
                <a:lnTo>
                  <a:pt x="643889" y="25400"/>
                </a:lnTo>
                <a:lnTo>
                  <a:pt x="617854" y="19685"/>
                </a:lnTo>
                <a:lnTo>
                  <a:pt x="590550" y="14604"/>
                </a:lnTo>
                <a:lnTo>
                  <a:pt x="561975" y="10160"/>
                </a:lnTo>
                <a:lnTo>
                  <a:pt x="532764" y="6350"/>
                </a:lnTo>
                <a:lnTo>
                  <a:pt x="501650" y="3810"/>
                </a:lnTo>
                <a:lnTo>
                  <a:pt x="470535" y="1270"/>
                </a:lnTo>
                <a:lnTo>
                  <a:pt x="438150" y="0"/>
                </a:lnTo>
                <a:lnTo>
                  <a:pt x="371475" y="0"/>
                </a:lnTo>
                <a:lnTo>
                  <a:pt x="339089" y="1270"/>
                </a:lnTo>
                <a:lnTo>
                  <a:pt x="307339" y="3810"/>
                </a:lnTo>
                <a:lnTo>
                  <a:pt x="276860" y="6350"/>
                </a:lnTo>
                <a:lnTo>
                  <a:pt x="247014" y="10160"/>
                </a:lnTo>
                <a:lnTo>
                  <a:pt x="218439" y="14604"/>
                </a:lnTo>
                <a:lnTo>
                  <a:pt x="191135" y="19685"/>
                </a:lnTo>
                <a:lnTo>
                  <a:pt x="165735" y="25400"/>
                </a:lnTo>
                <a:lnTo>
                  <a:pt x="140970" y="31750"/>
                </a:lnTo>
                <a:lnTo>
                  <a:pt x="118110" y="38735"/>
                </a:lnTo>
                <a:lnTo>
                  <a:pt x="97154" y="46354"/>
                </a:lnTo>
                <a:lnTo>
                  <a:pt x="78104" y="54610"/>
                </a:lnTo>
                <a:lnTo>
                  <a:pt x="60325" y="63500"/>
                </a:lnTo>
                <a:lnTo>
                  <a:pt x="45085" y="72389"/>
                </a:lnTo>
                <a:lnTo>
                  <a:pt x="20320" y="91439"/>
                </a:lnTo>
                <a:lnTo>
                  <a:pt x="5079" y="112395"/>
                </a:lnTo>
                <a:lnTo>
                  <a:pt x="0" y="133985"/>
                </a:lnTo>
                <a:lnTo>
                  <a:pt x="1270" y="144779"/>
                </a:lnTo>
                <a:lnTo>
                  <a:pt x="11429" y="166370"/>
                </a:lnTo>
                <a:lnTo>
                  <a:pt x="31750" y="186054"/>
                </a:lnTo>
                <a:lnTo>
                  <a:pt x="60325" y="204470"/>
                </a:lnTo>
                <a:lnTo>
                  <a:pt x="78104" y="213360"/>
                </a:lnTo>
                <a:lnTo>
                  <a:pt x="97154" y="221614"/>
                </a:lnTo>
                <a:lnTo>
                  <a:pt x="118110" y="228600"/>
                </a:lnTo>
                <a:lnTo>
                  <a:pt x="140970" y="235585"/>
                </a:lnTo>
                <a:lnTo>
                  <a:pt x="165735" y="242570"/>
                </a:lnTo>
                <a:lnTo>
                  <a:pt x="191135" y="248285"/>
                </a:lnTo>
                <a:lnTo>
                  <a:pt x="218439" y="253364"/>
                </a:lnTo>
                <a:lnTo>
                  <a:pt x="247014" y="257810"/>
                </a:lnTo>
                <a:lnTo>
                  <a:pt x="276860" y="261620"/>
                </a:lnTo>
                <a:lnTo>
                  <a:pt x="307339" y="264160"/>
                </a:lnTo>
                <a:lnTo>
                  <a:pt x="339089" y="266700"/>
                </a:lnTo>
                <a:lnTo>
                  <a:pt x="371475" y="267970"/>
                </a:lnTo>
                <a:lnTo>
                  <a:pt x="438150" y="267970"/>
                </a:lnTo>
                <a:lnTo>
                  <a:pt x="470535" y="266700"/>
                </a:lnTo>
                <a:lnTo>
                  <a:pt x="501650" y="264160"/>
                </a:lnTo>
                <a:lnTo>
                  <a:pt x="532764" y="261620"/>
                </a:lnTo>
                <a:lnTo>
                  <a:pt x="561975" y="257810"/>
                </a:lnTo>
                <a:lnTo>
                  <a:pt x="590550" y="253364"/>
                </a:lnTo>
                <a:lnTo>
                  <a:pt x="617854" y="248285"/>
                </a:lnTo>
                <a:lnTo>
                  <a:pt x="643889" y="242570"/>
                </a:lnTo>
                <a:lnTo>
                  <a:pt x="668020" y="235585"/>
                </a:lnTo>
                <a:lnTo>
                  <a:pt x="690879" y="228600"/>
                </a:lnTo>
                <a:lnTo>
                  <a:pt x="711835" y="221614"/>
                </a:lnTo>
                <a:lnTo>
                  <a:pt x="731520" y="213360"/>
                </a:lnTo>
                <a:lnTo>
                  <a:pt x="748664" y="204470"/>
                </a:lnTo>
                <a:lnTo>
                  <a:pt x="764539" y="195579"/>
                </a:lnTo>
                <a:lnTo>
                  <a:pt x="777875" y="186054"/>
                </a:lnTo>
                <a:lnTo>
                  <a:pt x="788670" y="176529"/>
                </a:lnTo>
                <a:lnTo>
                  <a:pt x="797560" y="166370"/>
                </a:lnTo>
                <a:lnTo>
                  <a:pt x="804545" y="155575"/>
                </a:lnTo>
                <a:lnTo>
                  <a:pt x="808354" y="144779"/>
                </a:lnTo>
                <a:lnTo>
                  <a:pt x="809625" y="133985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76800" y="3290570"/>
            <a:ext cx="660400" cy="260350"/>
          </a:xfrm>
          <a:custGeom>
            <a:avLst/>
            <a:gdLst/>
            <a:ahLst/>
            <a:cxnLst/>
            <a:rect l="l" t="t" r="r" b="b"/>
            <a:pathLst>
              <a:path w="660400" h="260350">
                <a:moveTo>
                  <a:pt x="660400" y="224789"/>
                </a:moveTo>
                <a:lnTo>
                  <a:pt x="624839" y="231139"/>
                </a:lnTo>
                <a:lnTo>
                  <a:pt x="594995" y="239394"/>
                </a:lnTo>
                <a:lnTo>
                  <a:pt x="562610" y="245744"/>
                </a:lnTo>
                <a:lnTo>
                  <a:pt x="526414" y="251459"/>
                </a:lnTo>
                <a:lnTo>
                  <a:pt x="487679" y="251459"/>
                </a:lnTo>
                <a:lnTo>
                  <a:pt x="449579" y="254000"/>
                </a:lnTo>
                <a:lnTo>
                  <a:pt x="365760" y="254000"/>
                </a:lnTo>
                <a:lnTo>
                  <a:pt x="324485" y="251459"/>
                </a:lnTo>
                <a:lnTo>
                  <a:pt x="285750" y="251459"/>
                </a:lnTo>
                <a:lnTo>
                  <a:pt x="249554" y="245744"/>
                </a:lnTo>
                <a:lnTo>
                  <a:pt x="217170" y="239394"/>
                </a:lnTo>
                <a:lnTo>
                  <a:pt x="187325" y="231139"/>
                </a:lnTo>
                <a:lnTo>
                  <a:pt x="151764" y="224789"/>
                </a:lnTo>
                <a:lnTo>
                  <a:pt x="121920" y="216534"/>
                </a:lnTo>
                <a:lnTo>
                  <a:pt x="97789" y="207644"/>
                </a:lnTo>
                <a:lnTo>
                  <a:pt x="74295" y="193039"/>
                </a:lnTo>
                <a:lnTo>
                  <a:pt x="50164" y="187325"/>
                </a:lnTo>
                <a:lnTo>
                  <a:pt x="35560" y="172719"/>
                </a:lnTo>
                <a:lnTo>
                  <a:pt x="20320" y="163829"/>
                </a:lnTo>
                <a:lnTo>
                  <a:pt x="14604" y="149225"/>
                </a:lnTo>
                <a:lnTo>
                  <a:pt x="5714" y="134619"/>
                </a:lnTo>
                <a:lnTo>
                  <a:pt x="5714" y="111125"/>
                </a:lnTo>
                <a:lnTo>
                  <a:pt x="14604" y="96519"/>
                </a:lnTo>
                <a:lnTo>
                  <a:pt x="20320" y="81914"/>
                </a:lnTo>
                <a:lnTo>
                  <a:pt x="35560" y="73025"/>
                </a:lnTo>
                <a:lnTo>
                  <a:pt x="50164" y="58419"/>
                </a:lnTo>
                <a:lnTo>
                  <a:pt x="74295" y="52704"/>
                </a:lnTo>
                <a:lnTo>
                  <a:pt x="97789" y="38100"/>
                </a:lnTo>
                <a:lnTo>
                  <a:pt x="121920" y="29209"/>
                </a:lnTo>
                <a:lnTo>
                  <a:pt x="151764" y="20954"/>
                </a:lnTo>
                <a:lnTo>
                  <a:pt x="187325" y="14604"/>
                </a:lnTo>
                <a:lnTo>
                  <a:pt x="217170" y="0"/>
                </a:lnTo>
                <a:lnTo>
                  <a:pt x="181610" y="8889"/>
                </a:lnTo>
                <a:lnTo>
                  <a:pt x="148589" y="14604"/>
                </a:lnTo>
                <a:lnTo>
                  <a:pt x="118745" y="23494"/>
                </a:lnTo>
                <a:lnTo>
                  <a:pt x="92075" y="32384"/>
                </a:lnTo>
                <a:lnTo>
                  <a:pt x="67945" y="46989"/>
                </a:lnTo>
                <a:lnTo>
                  <a:pt x="44450" y="58419"/>
                </a:lnTo>
                <a:lnTo>
                  <a:pt x="29210" y="73025"/>
                </a:lnTo>
                <a:lnTo>
                  <a:pt x="14604" y="81914"/>
                </a:lnTo>
                <a:lnTo>
                  <a:pt x="8889" y="96519"/>
                </a:lnTo>
                <a:lnTo>
                  <a:pt x="0" y="111125"/>
                </a:lnTo>
                <a:lnTo>
                  <a:pt x="0" y="134619"/>
                </a:lnTo>
                <a:lnTo>
                  <a:pt x="8889" y="149225"/>
                </a:lnTo>
                <a:lnTo>
                  <a:pt x="14604" y="163829"/>
                </a:lnTo>
                <a:lnTo>
                  <a:pt x="29210" y="172719"/>
                </a:lnTo>
                <a:lnTo>
                  <a:pt x="44450" y="187325"/>
                </a:lnTo>
                <a:lnTo>
                  <a:pt x="67945" y="198754"/>
                </a:lnTo>
                <a:lnTo>
                  <a:pt x="92075" y="213359"/>
                </a:lnTo>
                <a:lnTo>
                  <a:pt x="118745" y="222250"/>
                </a:lnTo>
                <a:lnTo>
                  <a:pt x="148589" y="231139"/>
                </a:lnTo>
                <a:lnTo>
                  <a:pt x="181610" y="236854"/>
                </a:lnTo>
                <a:lnTo>
                  <a:pt x="217170" y="245744"/>
                </a:lnTo>
                <a:lnTo>
                  <a:pt x="249554" y="251459"/>
                </a:lnTo>
                <a:lnTo>
                  <a:pt x="285750" y="254000"/>
                </a:lnTo>
                <a:lnTo>
                  <a:pt x="324485" y="254000"/>
                </a:lnTo>
                <a:lnTo>
                  <a:pt x="365760" y="260350"/>
                </a:lnTo>
                <a:lnTo>
                  <a:pt x="449579" y="260350"/>
                </a:lnTo>
                <a:lnTo>
                  <a:pt x="487679" y="254000"/>
                </a:lnTo>
                <a:lnTo>
                  <a:pt x="526414" y="254000"/>
                </a:lnTo>
                <a:lnTo>
                  <a:pt x="562610" y="251459"/>
                </a:lnTo>
                <a:lnTo>
                  <a:pt x="594995" y="245744"/>
                </a:lnTo>
                <a:lnTo>
                  <a:pt x="631189" y="236854"/>
                </a:lnTo>
                <a:lnTo>
                  <a:pt x="660400" y="22478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64126" y="3276601"/>
            <a:ext cx="625475" cy="250825"/>
          </a:xfrm>
          <a:custGeom>
            <a:avLst/>
            <a:gdLst/>
            <a:ahLst/>
            <a:cxnLst/>
            <a:rect l="l" t="t" r="r" b="b"/>
            <a:pathLst>
              <a:path w="625475" h="250825">
                <a:moveTo>
                  <a:pt x="0" y="28575"/>
                </a:moveTo>
                <a:lnTo>
                  <a:pt x="29845" y="20320"/>
                </a:lnTo>
                <a:lnTo>
                  <a:pt x="62229" y="13970"/>
                </a:lnTo>
                <a:lnTo>
                  <a:pt x="98425" y="8254"/>
                </a:lnTo>
                <a:lnTo>
                  <a:pt x="137160" y="8254"/>
                </a:lnTo>
                <a:lnTo>
                  <a:pt x="178435" y="5714"/>
                </a:lnTo>
                <a:lnTo>
                  <a:pt x="262254" y="5714"/>
                </a:lnTo>
                <a:lnTo>
                  <a:pt x="300354" y="8254"/>
                </a:lnTo>
                <a:lnTo>
                  <a:pt x="339089" y="8254"/>
                </a:lnTo>
                <a:lnTo>
                  <a:pt x="375285" y="13970"/>
                </a:lnTo>
                <a:lnTo>
                  <a:pt x="407670" y="20320"/>
                </a:lnTo>
                <a:lnTo>
                  <a:pt x="437514" y="28575"/>
                </a:lnTo>
                <a:lnTo>
                  <a:pt x="473075" y="34925"/>
                </a:lnTo>
                <a:lnTo>
                  <a:pt x="502920" y="43179"/>
                </a:lnTo>
                <a:lnTo>
                  <a:pt x="527050" y="52070"/>
                </a:lnTo>
                <a:lnTo>
                  <a:pt x="550545" y="66675"/>
                </a:lnTo>
                <a:lnTo>
                  <a:pt x="577850" y="72389"/>
                </a:lnTo>
                <a:lnTo>
                  <a:pt x="592454" y="86995"/>
                </a:lnTo>
                <a:lnTo>
                  <a:pt x="607060" y="95885"/>
                </a:lnTo>
                <a:lnTo>
                  <a:pt x="610235" y="110489"/>
                </a:lnTo>
                <a:lnTo>
                  <a:pt x="622300" y="125095"/>
                </a:lnTo>
                <a:lnTo>
                  <a:pt x="622300" y="148589"/>
                </a:lnTo>
                <a:lnTo>
                  <a:pt x="610235" y="163195"/>
                </a:lnTo>
                <a:lnTo>
                  <a:pt x="607060" y="177800"/>
                </a:lnTo>
                <a:lnTo>
                  <a:pt x="592454" y="186689"/>
                </a:lnTo>
                <a:lnTo>
                  <a:pt x="577850" y="201295"/>
                </a:lnTo>
                <a:lnTo>
                  <a:pt x="550545" y="207010"/>
                </a:lnTo>
                <a:lnTo>
                  <a:pt x="527050" y="221614"/>
                </a:lnTo>
                <a:lnTo>
                  <a:pt x="502920" y="230504"/>
                </a:lnTo>
                <a:lnTo>
                  <a:pt x="473075" y="238760"/>
                </a:lnTo>
                <a:lnTo>
                  <a:pt x="443864" y="250825"/>
                </a:lnTo>
                <a:lnTo>
                  <a:pt x="479425" y="245110"/>
                </a:lnTo>
                <a:lnTo>
                  <a:pt x="509270" y="236220"/>
                </a:lnTo>
                <a:lnTo>
                  <a:pt x="532764" y="227329"/>
                </a:lnTo>
                <a:lnTo>
                  <a:pt x="556895" y="212725"/>
                </a:lnTo>
                <a:lnTo>
                  <a:pt x="580389" y="201295"/>
                </a:lnTo>
                <a:lnTo>
                  <a:pt x="595629" y="186689"/>
                </a:lnTo>
                <a:lnTo>
                  <a:pt x="610235" y="177800"/>
                </a:lnTo>
                <a:lnTo>
                  <a:pt x="616585" y="163195"/>
                </a:lnTo>
                <a:lnTo>
                  <a:pt x="625475" y="148589"/>
                </a:lnTo>
                <a:lnTo>
                  <a:pt x="625475" y="125095"/>
                </a:lnTo>
                <a:lnTo>
                  <a:pt x="616585" y="110489"/>
                </a:lnTo>
                <a:lnTo>
                  <a:pt x="610235" y="95885"/>
                </a:lnTo>
                <a:lnTo>
                  <a:pt x="595629" y="86995"/>
                </a:lnTo>
                <a:lnTo>
                  <a:pt x="580389" y="72389"/>
                </a:lnTo>
                <a:lnTo>
                  <a:pt x="556895" y="60960"/>
                </a:lnTo>
                <a:lnTo>
                  <a:pt x="532764" y="46354"/>
                </a:lnTo>
                <a:lnTo>
                  <a:pt x="509270" y="37464"/>
                </a:lnTo>
                <a:lnTo>
                  <a:pt x="479425" y="28575"/>
                </a:lnTo>
                <a:lnTo>
                  <a:pt x="443864" y="22860"/>
                </a:lnTo>
                <a:lnTo>
                  <a:pt x="407670" y="13970"/>
                </a:lnTo>
                <a:lnTo>
                  <a:pt x="375285" y="8254"/>
                </a:lnTo>
                <a:lnTo>
                  <a:pt x="339089" y="5714"/>
                </a:lnTo>
                <a:lnTo>
                  <a:pt x="300354" y="5714"/>
                </a:lnTo>
                <a:lnTo>
                  <a:pt x="262254" y="0"/>
                </a:lnTo>
                <a:lnTo>
                  <a:pt x="178435" y="0"/>
                </a:lnTo>
                <a:lnTo>
                  <a:pt x="137160" y="5714"/>
                </a:lnTo>
                <a:lnTo>
                  <a:pt x="98425" y="5714"/>
                </a:lnTo>
                <a:lnTo>
                  <a:pt x="62229" y="8254"/>
                </a:lnTo>
                <a:lnTo>
                  <a:pt x="29845" y="13970"/>
                </a:lnTo>
                <a:lnTo>
                  <a:pt x="0" y="2857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90186" y="3314066"/>
            <a:ext cx="267969" cy="86995"/>
          </a:xfrm>
          <a:custGeom>
            <a:avLst/>
            <a:gdLst/>
            <a:ahLst/>
            <a:cxnLst/>
            <a:rect l="l" t="t" r="r" b="b"/>
            <a:pathLst>
              <a:path w="267969" h="86995">
                <a:moveTo>
                  <a:pt x="0" y="66675"/>
                </a:moveTo>
                <a:lnTo>
                  <a:pt x="59054" y="86995"/>
                </a:lnTo>
                <a:lnTo>
                  <a:pt x="201929" y="28575"/>
                </a:lnTo>
                <a:lnTo>
                  <a:pt x="267969" y="49530"/>
                </a:lnTo>
                <a:lnTo>
                  <a:pt x="231775" y="0"/>
                </a:lnTo>
                <a:lnTo>
                  <a:pt x="65404" y="0"/>
                </a:lnTo>
                <a:lnTo>
                  <a:pt x="133985" y="13970"/>
                </a:lnTo>
                <a:lnTo>
                  <a:pt x="0" y="66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90186" y="3314066"/>
            <a:ext cx="267969" cy="86995"/>
          </a:xfrm>
          <a:custGeom>
            <a:avLst/>
            <a:gdLst/>
            <a:ahLst/>
            <a:cxnLst/>
            <a:rect l="l" t="t" r="r" b="b"/>
            <a:pathLst>
              <a:path w="267969" h="86995">
                <a:moveTo>
                  <a:pt x="0" y="66675"/>
                </a:moveTo>
                <a:lnTo>
                  <a:pt x="59054" y="86995"/>
                </a:lnTo>
                <a:lnTo>
                  <a:pt x="201929" y="28575"/>
                </a:lnTo>
                <a:lnTo>
                  <a:pt x="267969" y="49530"/>
                </a:lnTo>
                <a:lnTo>
                  <a:pt x="231775" y="0"/>
                </a:lnTo>
                <a:lnTo>
                  <a:pt x="65404" y="0"/>
                </a:lnTo>
                <a:lnTo>
                  <a:pt x="133985" y="13970"/>
                </a:lnTo>
                <a:lnTo>
                  <a:pt x="0" y="66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98721" y="3416300"/>
            <a:ext cx="267969" cy="90170"/>
          </a:xfrm>
          <a:custGeom>
            <a:avLst/>
            <a:gdLst/>
            <a:ahLst/>
            <a:cxnLst/>
            <a:rect l="l" t="t" r="r" b="b"/>
            <a:pathLst>
              <a:path w="267969" h="90170">
                <a:moveTo>
                  <a:pt x="35559" y="90170"/>
                </a:moveTo>
                <a:lnTo>
                  <a:pt x="208279" y="90170"/>
                </a:lnTo>
                <a:lnTo>
                  <a:pt x="133984" y="72389"/>
                </a:lnTo>
                <a:lnTo>
                  <a:pt x="267969" y="17145"/>
                </a:lnTo>
                <a:lnTo>
                  <a:pt x="208279" y="0"/>
                </a:lnTo>
                <a:lnTo>
                  <a:pt x="71119" y="57785"/>
                </a:lnTo>
                <a:lnTo>
                  <a:pt x="0" y="37464"/>
                </a:lnTo>
                <a:lnTo>
                  <a:pt x="35559" y="9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98721" y="3416300"/>
            <a:ext cx="267969" cy="90170"/>
          </a:xfrm>
          <a:custGeom>
            <a:avLst/>
            <a:gdLst/>
            <a:ahLst/>
            <a:cxnLst/>
            <a:rect l="l" t="t" r="r" b="b"/>
            <a:pathLst>
              <a:path w="267969" h="90170">
                <a:moveTo>
                  <a:pt x="35559" y="90170"/>
                </a:moveTo>
                <a:lnTo>
                  <a:pt x="208279" y="90170"/>
                </a:lnTo>
                <a:lnTo>
                  <a:pt x="133984" y="72389"/>
                </a:lnTo>
                <a:lnTo>
                  <a:pt x="267969" y="17145"/>
                </a:lnTo>
                <a:lnTo>
                  <a:pt x="208279" y="0"/>
                </a:lnTo>
                <a:lnTo>
                  <a:pt x="71119" y="57785"/>
                </a:lnTo>
                <a:lnTo>
                  <a:pt x="0" y="37464"/>
                </a:lnTo>
                <a:lnTo>
                  <a:pt x="35559" y="9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013325" y="3311525"/>
            <a:ext cx="267970" cy="84454"/>
          </a:xfrm>
          <a:custGeom>
            <a:avLst/>
            <a:gdLst/>
            <a:ahLst/>
            <a:cxnLst/>
            <a:rect l="l" t="t" r="r" b="b"/>
            <a:pathLst>
              <a:path w="267970" h="84454">
                <a:moveTo>
                  <a:pt x="133985" y="69850"/>
                </a:moveTo>
                <a:lnTo>
                  <a:pt x="65404" y="84454"/>
                </a:lnTo>
                <a:lnTo>
                  <a:pt x="231775" y="84454"/>
                </a:lnTo>
                <a:lnTo>
                  <a:pt x="267970" y="37464"/>
                </a:lnTo>
                <a:lnTo>
                  <a:pt x="201929" y="52070"/>
                </a:lnTo>
                <a:lnTo>
                  <a:pt x="59054" y="0"/>
                </a:lnTo>
                <a:lnTo>
                  <a:pt x="0" y="17145"/>
                </a:lnTo>
                <a:lnTo>
                  <a:pt x="133985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13325" y="3311525"/>
            <a:ext cx="267970" cy="84454"/>
          </a:xfrm>
          <a:custGeom>
            <a:avLst/>
            <a:gdLst/>
            <a:ahLst/>
            <a:cxnLst/>
            <a:rect l="l" t="t" r="r" b="b"/>
            <a:pathLst>
              <a:path w="267970" h="84454">
                <a:moveTo>
                  <a:pt x="133985" y="69850"/>
                </a:moveTo>
                <a:lnTo>
                  <a:pt x="65404" y="84454"/>
                </a:lnTo>
                <a:lnTo>
                  <a:pt x="231775" y="84454"/>
                </a:lnTo>
                <a:lnTo>
                  <a:pt x="267970" y="37464"/>
                </a:lnTo>
                <a:lnTo>
                  <a:pt x="201929" y="52070"/>
                </a:lnTo>
                <a:lnTo>
                  <a:pt x="59054" y="0"/>
                </a:lnTo>
                <a:lnTo>
                  <a:pt x="0" y="17145"/>
                </a:lnTo>
                <a:lnTo>
                  <a:pt x="133985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281295" y="3425191"/>
            <a:ext cx="264794" cy="86995"/>
          </a:xfrm>
          <a:custGeom>
            <a:avLst/>
            <a:gdLst/>
            <a:ahLst/>
            <a:cxnLst/>
            <a:rect l="l" t="t" r="r" b="b"/>
            <a:pathLst>
              <a:path w="264794" h="86995">
                <a:moveTo>
                  <a:pt x="133984" y="13970"/>
                </a:moveTo>
                <a:lnTo>
                  <a:pt x="205104" y="0"/>
                </a:lnTo>
                <a:lnTo>
                  <a:pt x="32384" y="0"/>
                </a:lnTo>
                <a:lnTo>
                  <a:pt x="0" y="49530"/>
                </a:lnTo>
                <a:lnTo>
                  <a:pt x="67944" y="28575"/>
                </a:lnTo>
                <a:lnTo>
                  <a:pt x="205104" y="86995"/>
                </a:lnTo>
                <a:lnTo>
                  <a:pt x="264794" y="66675"/>
                </a:lnTo>
                <a:lnTo>
                  <a:pt x="133984" y="1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281295" y="3425191"/>
            <a:ext cx="264794" cy="86995"/>
          </a:xfrm>
          <a:custGeom>
            <a:avLst/>
            <a:gdLst/>
            <a:ahLst/>
            <a:cxnLst/>
            <a:rect l="l" t="t" r="r" b="b"/>
            <a:pathLst>
              <a:path w="264794" h="86995">
                <a:moveTo>
                  <a:pt x="133984" y="13970"/>
                </a:moveTo>
                <a:lnTo>
                  <a:pt x="205104" y="0"/>
                </a:lnTo>
                <a:lnTo>
                  <a:pt x="32384" y="0"/>
                </a:lnTo>
                <a:lnTo>
                  <a:pt x="0" y="49530"/>
                </a:lnTo>
                <a:lnTo>
                  <a:pt x="67944" y="28575"/>
                </a:lnTo>
                <a:lnTo>
                  <a:pt x="205104" y="86995"/>
                </a:lnTo>
                <a:lnTo>
                  <a:pt x="264794" y="66675"/>
                </a:lnTo>
                <a:lnTo>
                  <a:pt x="133984" y="1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96535" y="3319780"/>
            <a:ext cx="264794" cy="86995"/>
          </a:xfrm>
          <a:custGeom>
            <a:avLst/>
            <a:gdLst/>
            <a:ahLst/>
            <a:cxnLst/>
            <a:rect l="l" t="t" r="r" b="b"/>
            <a:pathLst>
              <a:path w="264794" h="86995">
                <a:moveTo>
                  <a:pt x="0" y="66675"/>
                </a:moveTo>
                <a:lnTo>
                  <a:pt x="59054" y="86995"/>
                </a:lnTo>
                <a:lnTo>
                  <a:pt x="201929" y="28575"/>
                </a:lnTo>
                <a:lnTo>
                  <a:pt x="264794" y="46355"/>
                </a:lnTo>
                <a:lnTo>
                  <a:pt x="231775" y="0"/>
                </a:lnTo>
                <a:lnTo>
                  <a:pt x="62229" y="0"/>
                </a:lnTo>
                <a:lnTo>
                  <a:pt x="133985" y="13970"/>
                </a:lnTo>
                <a:lnTo>
                  <a:pt x="0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296535" y="3319780"/>
            <a:ext cx="264794" cy="86995"/>
          </a:xfrm>
          <a:custGeom>
            <a:avLst/>
            <a:gdLst/>
            <a:ahLst/>
            <a:cxnLst/>
            <a:rect l="l" t="t" r="r" b="b"/>
            <a:pathLst>
              <a:path w="264794" h="86995">
                <a:moveTo>
                  <a:pt x="0" y="66675"/>
                </a:moveTo>
                <a:lnTo>
                  <a:pt x="59054" y="86995"/>
                </a:lnTo>
                <a:lnTo>
                  <a:pt x="201929" y="28575"/>
                </a:lnTo>
                <a:lnTo>
                  <a:pt x="264794" y="46355"/>
                </a:lnTo>
                <a:lnTo>
                  <a:pt x="231775" y="0"/>
                </a:lnTo>
                <a:lnTo>
                  <a:pt x="62229" y="0"/>
                </a:lnTo>
                <a:lnTo>
                  <a:pt x="133985" y="13970"/>
                </a:lnTo>
                <a:lnTo>
                  <a:pt x="0" y="66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004436" y="3419476"/>
            <a:ext cx="267969" cy="93345"/>
          </a:xfrm>
          <a:custGeom>
            <a:avLst/>
            <a:gdLst/>
            <a:ahLst/>
            <a:cxnLst/>
            <a:rect l="l" t="t" r="r" b="b"/>
            <a:pathLst>
              <a:path w="267969" h="93345">
                <a:moveTo>
                  <a:pt x="35560" y="93345"/>
                </a:moveTo>
                <a:lnTo>
                  <a:pt x="208279" y="93345"/>
                </a:lnTo>
                <a:lnTo>
                  <a:pt x="133985" y="72389"/>
                </a:lnTo>
                <a:lnTo>
                  <a:pt x="267969" y="20320"/>
                </a:lnTo>
                <a:lnTo>
                  <a:pt x="208279" y="0"/>
                </a:lnTo>
                <a:lnTo>
                  <a:pt x="67944" y="57785"/>
                </a:lnTo>
                <a:lnTo>
                  <a:pt x="0" y="40639"/>
                </a:lnTo>
                <a:lnTo>
                  <a:pt x="35560" y="9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04436" y="3419476"/>
            <a:ext cx="267969" cy="93345"/>
          </a:xfrm>
          <a:custGeom>
            <a:avLst/>
            <a:gdLst/>
            <a:ahLst/>
            <a:cxnLst/>
            <a:rect l="l" t="t" r="r" b="b"/>
            <a:pathLst>
              <a:path w="267969" h="93345">
                <a:moveTo>
                  <a:pt x="35560" y="93345"/>
                </a:moveTo>
                <a:lnTo>
                  <a:pt x="208279" y="93345"/>
                </a:lnTo>
                <a:lnTo>
                  <a:pt x="133985" y="72389"/>
                </a:lnTo>
                <a:lnTo>
                  <a:pt x="267969" y="20320"/>
                </a:lnTo>
                <a:lnTo>
                  <a:pt x="208279" y="0"/>
                </a:lnTo>
                <a:lnTo>
                  <a:pt x="67944" y="57785"/>
                </a:lnTo>
                <a:lnTo>
                  <a:pt x="0" y="40639"/>
                </a:lnTo>
                <a:lnTo>
                  <a:pt x="35560" y="9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19676" y="3314066"/>
            <a:ext cx="264795" cy="86995"/>
          </a:xfrm>
          <a:custGeom>
            <a:avLst/>
            <a:gdLst/>
            <a:ahLst/>
            <a:cxnLst/>
            <a:rect l="l" t="t" r="r" b="b"/>
            <a:pathLst>
              <a:path w="264795" h="86995">
                <a:moveTo>
                  <a:pt x="133985" y="72389"/>
                </a:moveTo>
                <a:lnTo>
                  <a:pt x="65404" y="86995"/>
                </a:lnTo>
                <a:lnTo>
                  <a:pt x="231775" y="86995"/>
                </a:lnTo>
                <a:lnTo>
                  <a:pt x="264795" y="37464"/>
                </a:lnTo>
                <a:lnTo>
                  <a:pt x="201929" y="52070"/>
                </a:lnTo>
                <a:lnTo>
                  <a:pt x="59054" y="0"/>
                </a:lnTo>
                <a:lnTo>
                  <a:pt x="0" y="20320"/>
                </a:lnTo>
                <a:lnTo>
                  <a:pt x="133985" y="72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19676" y="3314066"/>
            <a:ext cx="264795" cy="86995"/>
          </a:xfrm>
          <a:custGeom>
            <a:avLst/>
            <a:gdLst/>
            <a:ahLst/>
            <a:cxnLst/>
            <a:rect l="l" t="t" r="r" b="b"/>
            <a:pathLst>
              <a:path w="264795" h="86995">
                <a:moveTo>
                  <a:pt x="133985" y="72389"/>
                </a:moveTo>
                <a:lnTo>
                  <a:pt x="65404" y="86995"/>
                </a:lnTo>
                <a:lnTo>
                  <a:pt x="231775" y="86995"/>
                </a:lnTo>
                <a:lnTo>
                  <a:pt x="264795" y="37464"/>
                </a:lnTo>
                <a:lnTo>
                  <a:pt x="201929" y="52070"/>
                </a:lnTo>
                <a:lnTo>
                  <a:pt x="59054" y="0"/>
                </a:lnTo>
                <a:lnTo>
                  <a:pt x="0" y="20320"/>
                </a:lnTo>
                <a:lnTo>
                  <a:pt x="133985" y="72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84471" y="3430905"/>
            <a:ext cx="267969" cy="84455"/>
          </a:xfrm>
          <a:custGeom>
            <a:avLst/>
            <a:gdLst/>
            <a:ahLst/>
            <a:cxnLst/>
            <a:rect l="l" t="t" r="r" b="b"/>
            <a:pathLst>
              <a:path w="267969" h="84455">
                <a:moveTo>
                  <a:pt x="133984" y="13970"/>
                </a:moveTo>
                <a:lnTo>
                  <a:pt x="208279" y="0"/>
                </a:lnTo>
                <a:lnTo>
                  <a:pt x="35559" y="0"/>
                </a:lnTo>
                <a:lnTo>
                  <a:pt x="0" y="46355"/>
                </a:lnTo>
                <a:lnTo>
                  <a:pt x="71119" y="28575"/>
                </a:lnTo>
                <a:lnTo>
                  <a:pt x="208279" y="84455"/>
                </a:lnTo>
                <a:lnTo>
                  <a:pt x="267969" y="66675"/>
                </a:lnTo>
                <a:lnTo>
                  <a:pt x="133984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284471" y="3430905"/>
            <a:ext cx="267969" cy="84455"/>
          </a:xfrm>
          <a:custGeom>
            <a:avLst/>
            <a:gdLst/>
            <a:ahLst/>
            <a:cxnLst/>
            <a:rect l="l" t="t" r="r" b="b"/>
            <a:pathLst>
              <a:path w="267969" h="84455">
                <a:moveTo>
                  <a:pt x="133984" y="13970"/>
                </a:moveTo>
                <a:lnTo>
                  <a:pt x="208279" y="0"/>
                </a:lnTo>
                <a:lnTo>
                  <a:pt x="35559" y="0"/>
                </a:lnTo>
                <a:lnTo>
                  <a:pt x="0" y="46355"/>
                </a:lnTo>
                <a:lnTo>
                  <a:pt x="71119" y="28575"/>
                </a:lnTo>
                <a:lnTo>
                  <a:pt x="208279" y="84455"/>
                </a:lnTo>
                <a:lnTo>
                  <a:pt x="267969" y="66675"/>
                </a:lnTo>
                <a:lnTo>
                  <a:pt x="133984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876800" y="3218179"/>
            <a:ext cx="0" cy="577850"/>
          </a:xfrm>
          <a:custGeom>
            <a:avLst/>
            <a:gdLst/>
            <a:ahLst/>
            <a:cxnLst/>
            <a:rect l="l" t="t" r="r" b="b"/>
            <a:pathLst>
              <a:path h="577850">
                <a:moveTo>
                  <a:pt x="0" y="0"/>
                </a:moveTo>
                <a:lnTo>
                  <a:pt x="0" y="577850"/>
                </a:lnTo>
              </a:path>
            </a:pathLst>
          </a:custGeom>
          <a:ln w="2977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86425" y="3218179"/>
            <a:ext cx="0" cy="577850"/>
          </a:xfrm>
          <a:custGeom>
            <a:avLst/>
            <a:gdLst/>
            <a:ahLst/>
            <a:cxnLst/>
            <a:rect l="l" t="t" r="r" b="b"/>
            <a:pathLst>
              <a:path h="577850">
                <a:moveTo>
                  <a:pt x="0" y="0"/>
                </a:moveTo>
                <a:lnTo>
                  <a:pt x="0" y="577850"/>
                </a:lnTo>
              </a:path>
            </a:pathLst>
          </a:custGeom>
          <a:ln w="2977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06360" y="1497329"/>
            <a:ext cx="1533524" cy="1675130"/>
          </a:xfrm>
          <a:custGeom>
            <a:avLst/>
            <a:gdLst/>
            <a:ahLst/>
            <a:cxnLst/>
            <a:rect l="l" t="t" r="r" b="b"/>
            <a:pathLst>
              <a:path w="1533524" h="1675130">
                <a:moveTo>
                  <a:pt x="1533524" y="837565"/>
                </a:moveTo>
                <a:lnTo>
                  <a:pt x="1530985" y="768350"/>
                </a:lnTo>
                <a:lnTo>
                  <a:pt x="1523999" y="701675"/>
                </a:lnTo>
                <a:lnTo>
                  <a:pt x="1511299" y="636270"/>
                </a:lnTo>
                <a:lnTo>
                  <a:pt x="1494789" y="572770"/>
                </a:lnTo>
                <a:lnTo>
                  <a:pt x="1473835" y="511175"/>
                </a:lnTo>
                <a:lnTo>
                  <a:pt x="1448435" y="452120"/>
                </a:lnTo>
                <a:lnTo>
                  <a:pt x="1419224" y="396240"/>
                </a:lnTo>
                <a:lnTo>
                  <a:pt x="1385569" y="342900"/>
                </a:lnTo>
                <a:lnTo>
                  <a:pt x="1349374" y="292100"/>
                </a:lnTo>
                <a:lnTo>
                  <a:pt x="1309369" y="245110"/>
                </a:lnTo>
                <a:lnTo>
                  <a:pt x="1266189" y="201295"/>
                </a:lnTo>
                <a:lnTo>
                  <a:pt x="1219835" y="161290"/>
                </a:lnTo>
                <a:lnTo>
                  <a:pt x="1170939" y="125095"/>
                </a:lnTo>
                <a:lnTo>
                  <a:pt x="1119505" y="93345"/>
                </a:lnTo>
                <a:lnTo>
                  <a:pt x="1065530" y="65405"/>
                </a:lnTo>
                <a:lnTo>
                  <a:pt x="1009014" y="42545"/>
                </a:lnTo>
                <a:lnTo>
                  <a:pt x="951230" y="24130"/>
                </a:lnTo>
                <a:lnTo>
                  <a:pt x="890905" y="10795"/>
                </a:lnTo>
                <a:lnTo>
                  <a:pt x="829944" y="2540"/>
                </a:lnTo>
                <a:lnTo>
                  <a:pt x="766444" y="0"/>
                </a:lnTo>
                <a:lnTo>
                  <a:pt x="703580" y="2540"/>
                </a:lnTo>
                <a:lnTo>
                  <a:pt x="642619" y="10795"/>
                </a:lnTo>
                <a:lnTo>
                  <a:pt x="582294" y="24130"/>
                </a:lnTo>
                <a:lnTo>
                  <a:pt x="524510" y="42545"/>
                </a:lnTo>
                <a:lnTo>
                  <a:pt x="467994" y="65405"/>
                </a:lnTo>
                <a:lnTo>
                  <a:pt x="414019" y="93345"/>
                </a:lnTo>
                <a:lnTo>
                  <a:pt x="362585" y="125095"/>
                </a:lnTo>
                <a:lnTo>
                  <a:pt x="313689" y="161290"/>
                </a:lnTo>
                <a:lnTo>
                  <a:pt x="267335" y="201295"/>
                </a:lnTo>
                <a:lnTo>
                  <a:pt x="224154" y="245110"/>
                </a:lnTo>
                <a:lnTo>
                  <a:pt x="184150" y="292100"/>
                </a:lnTo>
                <a:lnTo>
                  <a:pt x="147954" y="342900"/>
                </a:lnTo>
                <a:lnTo>
                  <a:pt x="114300" y="396240"/>
                </a:lnTo>
                <a:lnTo>
                  <a:pt x="85089" y="452120"/>
                </a:lnTo>
                <a:lnTo>
                  <a:pt x="59689" y="511175"/>
                </a:lnTo>
                <a:lnTo>
                  <a:pt x="38735" y="572770"/>
                </a:lnTo>
                <a:lnTo>
                  <a:pt x="22225" y="636270"/>
                </a:lnTo>
                <a:lnTo>
                  <a:pt x="9525" y="701675"/>
                </a:lnTo>
                <a:lnTo>
                  <a:pt x="2539" y="768350"/>
                </a:lnTo>
                <a:lnTo>
                  <a:pt x="0" y="837565"/>
                </a:lnTo>
                <a:lnTo>
                  <a:pt x="2539" y="906145"/>
                </a:lnTo>
                <a:lnTo>
                  <a:pt x="9525" y="973455"/>
                </a:lnTo>
                <a:lnTo>
                  <a:pt x="22225" y="1038860"/>
                </a:lnTo>
                <a:lnTo>
                  <a:pt x="38735" y="1102360"/>
                </a:lnTo>
                <a:lnTo>
                  <a:pt x="59689" y="1163320"/>
                </a:lnTo>
                <a:lnTo>
                  <a:pt x="85089" y="1222375"/>
                </a:lnTo>
                <a:lnTo>
                  <a:pt x="114300" y="1278255"/>
                </a:lnTo>
                <a:lnTo>
                  <a:pt x="147954" y="1332230"/>
                </a:lnTo>
                <a:lnTo>
                  <a:pt x="184150" y="1382395"/>
                </a:lnTo>
                <a:lnTo>
                  <a:pt x="224154" y="1429385"/>
                </a:lnTo>
                <a:lnTo>
                  <a:pt x="267335" y="1473200"/>
                </a:lnTo>
                <a:lnTo>
                  <a:pt x="313689" y="1513205"/>
                </a:lnTo>
                <a:lnTo>
                  <a:pt x="362585" y="1549400"/>
                </a:lnTo>
                <a:lnTo>
                  <a:pt x="414019" y="1581150"/>
                </a:lnTo>
                <a:lnTo>
                  <a:pt x="467994" y="1609090"/>
                </a:lnTo>
                <a:lnTo>
                  <a:pt x="524510" y="1631950"/>
                </a:lnTo>
                <a:lnTo>
                  <a:pt x="582294" y="1650365"/>
                </a:lnTo>
                <a:lnTo>
                  <a:pt x="642619" y="1663700"/>
                </a:lnTo>
                <a:lnTo>
                  <a:pt x="703580" y="1671955"/>
                </a:lnTo>
                <a:lnTo>
                  <a:pt x="766444" y="1675130"/>
                </a:lnTo>
                <a:lnTo>
                  <a:pt x="829944" y="1671955"/>
                </a:lnTo>
                <a:lnTo>
                  <a:pt x="890905" y="1663700"/>
                </a:lnTo>
                <a:lnTo>
                  <a:pt x="951230" y="1650365"/>
                </a:lnTo>
                <a:lnTo>
                  <a:pt x="1009014" y="1631950"/>
                </a:lnTo>
                <a:lnTo>
                  <a:pt x="1065530" y="1609090"/>
                </a:lnTo>
                <a:lnTo>
                  <a:pt x="1119505" y="1581150"/>
                </a:lnTo>
                <a:lnTo>
                  <a:pt x="1170939" y="1549400"/>
                </a:lnTo>
                <a:lnTo>
                  <a:pt x="1219835" y="1513205"/>
                </a:lnTo>
                <a:lnTo>
                  <a:pt x="1266189" y="1473200"/>
                </a:lnTo>
                <a:lnTo>
                  <a:pt x="1309369" y="1429385"/>
                </a:lnTo>
                <a:lnTo>
                  <a:pt x="1349374" y="1382395"/>
                </a:lnTo>
                <a:lnTo>
                  <a:pt x="1385569" y="1332230"/>
                </a:lnTo>
                <a:lnTo>
                  <a:pt x="1419224" y="1278255"/>
                </a:lnTo>
                <a:lnTo>
                  <a:pt x="1448435" y="1222375"/>
                </a:lnTo>
                <a:lnTo>
                  <a:pt x="1473835" y="1163320"/>
                </a:lnTo>
                <a:lnTo>
                  <a:pt x="1494789" y="1102360"/>
                </a:lnTo>
                <a:lnTo>
                  <a:pt x="1511299" y="1038860"/>
                </a:lnTo>
                <a:lnTo>
                  <a:pt x="1523999" y="973455"/>
                </a:lnTo>
                <a:lnTo>
                  <a:pt x="1530985" y="906145"/>
                </a:lnTo>
                <a:lnTo>
                  <a:pt x="1533524" y="83756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53555" y="1943100"/>
            <a:ext cx="1177290" cy="1675130"/>
          </a:xfrm>
          <a:custGeom>
            <a:avLst/>
            <a:gdLst/>
            <a:ahLst/>
            <a:cxnLst/>
            <a:rect l="l" t="t" r="r" b="b"/>
            <a:pathLst>
              <a:path w="1177290" h="1675129">
                <a:moveTo>
                  <a:pt x="1177290" y="837564"/>
                </a:moveTo>
                <a:lnTo>
                  <a:pt x="1175385" y="768985"/>
                </a:lnTo>
                <a:lnTo>
                  <a:pt x="1169670" y="701675"/>
                </a:lnTo>
                <a:lnTo>
                  <a:pt x="1160145" y="636270"/>
                </a:lnTo>
                <a:lnTo>
                  <a:pt x="1147445" y="572770"/>
                </a:lnTo>
                <a:lnTo>
                  <a:pt x="1130935" y="511175"/>
                </a:lnTo>
                <a:lnTo>
                  <a:pt x="1111885" y="452754"/>
                </a:lnTo>
                <a:lnTo>
                  <a:pt x="1089025" y="396239"/>
                </a:lnTo>
                <a:lnTo>
                  <a:pt x="1063625" y="342900"/>
                </a:lnTo>
                <a:lnTo>
                  <a:pt x="1035685" y="292100"/>
                </a:lnTo>
                <a:lnTo>
                  <a:pt x="1005205" y="245110"/>
                </a:lnTo>
                <a:lnTo>
                  <a:pt x="971550" y="201295"/>
                </a:lnTo>
                <a:lnTo>
                  <a:pt x="936625" y="161289"/>
                </a:lnTo>
                <a:lnTo>
                  <a:pt x="898525" y="125095"/>
                </a:lnTo>
                <a:lnTo>
                  <a:pt x="859155" y="93345"/>
                </a:lnTo>
                <a:lnTo>
                  <a:pt x="817880" y="65404"/>
                </a:lnTo>
                <a:lnTo>
                  <a:pt x="774700" y="42545"/>
                </a:lnTo>
                <a:lnTo>
                  <a:pt x="730250" y="24129"/>
                </a:lnTo>
                <a:lnTo>
                  <a:pt x="683895" y="10795"/>
                </a:lnTo>
                <a:lnTo>
                  <a:pt x="636905" y="2539"/>
                </a:lnTo>
                <a:lnTo>
                  <a:pt x="588645" y="0"/>
                </a:lnTo>
                <a:lnTo>
                  <a:pt x="540385" y="2539"/>
                </a:lnTo>
                <a:lnTo>
                  <a:pt x="492760" y="10795"/>
                </a:lnTo>
                <a:lnTo>
                  <a:pt x="447040" y="24129"/>
                </a:lnTo>
                <a:lnTo>
                  <a:pt x="402590" y="42545"/>
                </a:lnTo>
                <a:lnTo>
                  <a:pt x="359410" y="65404"/>
                </a:lnTo>
                <a:lnTo>
                  <a:pt x="318135" y="93345"/>
                </a:lnTo>
                <a:lnTo>
                  <a:pt x="278130" y="125095"/>
                </a:lnTo>
                <a:lnTo>
                  <a:pt x="240665" y="161289"/>
                </a:lnTo>
                <a:lnTo>
                  <a:pt x="205105" y="201295"/>
                </a:lnTo>
                <a:lnTo>
                  <a:pt x="172085" y="245110"/>
                </a:lnTo>
                <a:lnTo>
                  <a:pt x="141605" y="292100"/>
                </a:lnTo>
                <a:lnTo>
                  <a:pt x="113030" y="342900"/>
                </a:lnTo>
                <a:lnTo>
                  <a:pt x="87630" y="396239"/>
                </a:lnTo>
                <a:lnTo>
                  <a:pt x="65405" y="452754"/>
                </a:lnTo>
                <a:lnTo>
                  <a:pt x="45720" y="511175"/>
                </a:lnTo>
                <a:lnTo>
                  <a:pt x="29845" y="572770"/>
                </a:lnTo>
                <a:lnTo>
                  <a:pt x="16510" y="636270"/>
                </a:lnTo>
                <a:lnTo>
                  <a:pt x="7620" y="701675"/>
                </a:lnTo>
                <a:lnTo>
                  <a:pt x="1905" y="768985"/>
                </a:lnTo>
                <a:lnTo>
                  <a:pt x="0" y="837564"/>
                </a:lnTo>
                <a:lnTo>
                  <a:pt x="1905" y="906145"/>
                </a:lnTo>
                <a:lnTo>
                  <a:pt x="7620" y="973454"/>
                </a:lnTo>
                <a:lnTo>
                  <a:pt x="16510" y="1038860"/>
                </a:lnTo>
                <a:lnTo>
                  <a:pt x="29845" y="1102360"/>
                </a:lnTo>
                <a:lnTo>
                  <a:pt x="45720" y="1163320"/>
                </a:lnTo>
                <a:lnTo>
                  <a:pt x="65405" y="1222375"/>
                </a:lnTo>
                <a:lnTo>
                  <a:pt x="87630" y="1278889"/>
                </a:lnTo>
                <a:lnTo>
                  <a:pt x="113030" y="1332229"/>
                </a:lnTo>
                <a:lnTo>
                  <a:pt x="141605" y="1382395"/>
                </a:lnTo>
                <a:lnTo>
                  <a:pt x="172085" y="1430020"/>
                </a:lnTo>
                <a:lnTo>
                  <a:pt x="205105" y="1473200"/>
                </a:lnTo>
                <a:lnTo>
                  <a:pt x="240665" y="1513204"/>
                </a:lnTo>
                <a:lnTo>
                  <a:pt x="278130" y="1549400"/>
                </a:lnTo>
                <a:lnTo>
                  <a:pt x="318135" y="1581785"/>
                </a:lnTo>
                <a:lnTo>
                  <a:pt x="359410" y="1609089"/>
                </a:lnTo>
                <a:lnTo>
                  <a:pt x="402590" y="1632585"/>
                </a:lnTo>
                <a:lnTo>
                  <a:pt x="447040" y="1651000"/>
                </a:lnTo>
                <a:lnTo>
                  <a:pt x="492760" y="1664335"/>
                </a:lnTo>
                <a:lnTo>
                  <a:pt x="540385" y="1672589"/>
                </a:lnTo>
                <a:lnTo>
                  <a:pt x="588645" y="1675130"/>
                </a:lnTo>
                <a:lnTo>
                  <a:pt x="636905" y="1672589"/>
                </a:lnTo>
                <a:lnTo>
                  <a:pt x="683895" y="1664335"/>
                </a:lnTo>
                <a:lnTo>
                  <a:pt x="730250" y="1651000"/>
                </a:lnTo>
                <a:lnTo>
                  <a:pt x="774700" y="1632585"/>
                </a:lnTo>
                <a:lnTo>
                  <a:pt x="817880" y="1609089"/>
                </a:lnTo>
                <a:lnTo>
                  <a:pt x="859155" y="1581785"/>
                </a:lnTo>
                <a:lnTo>
                  <a:pt x="898525" y="1549400"/>
                </a:lnTo>
                <a:lnTo>
                  <a:pt x="936625" y="1513204"/>
                </a:lnTo>
                <a:lnTo>
                  <a:pt x="971550" y="1473200"/>
                </a:lnTo>
                <a:lnTo>
                  <a:pt x="1005205" y="1430020"/>
                </a:lnTo>
                <a:lnTo>
                  <a:pt x="1035685" y="1382395"/>
                </a:lnTo>
                <a:lnTo>
                  <a:pt x="1063625" y="1332229"/>
                </a:lnTo>
                <a:lnTo>
                  <a:pt x="1089025" y="1278889"/>
                </a:lnTo>
                <a:lnTo>
                  <a:pt x="1111885" y="1222375"/>
                </a:lnTo>
                <a:lnTo>
                  <a:pt x="1130935" y="1163320"/>
                </a:lnTo>
                <a:lnTo>
                  <a:pt x="1147445" y="1102360"/>
                </a:lnTo>
                <a:lnTo>
                  <a:pt x="1160145" y="1038860"/>
                </a:lnTo>
                <a:lnTo>
                  <a:pt x="1169670" y="973454"/>
                </a:lnTo>
                <a:lnTo>
                  <a:pt x="1175385" y="906145"/>
                </a:lnTo>
                <a:lnTo>
                  <a:pt x="1177290" y="83756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92241" y="2964179"/>
            <a:ext cx="789939" cy="1367790"/>
          </a:xfrm>
          <a:custGeom>
            <a:avLst/>
            <a:gdLst/>
            <a:ahLst/>
            <a:cxnLst/>
            <a:rect l="l" t="t" r="r" b="b"/>
            <a:pathLst>
              <a:path w="789939" h="1367790">
                <a:moveTo>
                  <a:pt x="789939" y="683895"/>
                </a:moveTo>
                <a:lnTo>
                  <a:pt x="788670" y="627380"/>
                </a:lnTo>
                <a:lnTo>
                  <a:pt x="784860" y="572770"/>
                </a:lnTo>
                <a:lnTo>
                  <a:pt x="778510" y="519430"/>
                </a:lnTo>
                <a:lnTo>
                  <a:pt x="769620" y="467360"/>
                </a:lnTo>
                <a:lnTo>
                  <a:pt x="758825" y="417195"/>
                </a:lnTo>
                <a:lnTo>
                  <a:pt x="746125" y="369570"/>
                </a:lnTo>
                <a:lnTo>
                  <a:pt x="730885" y="323215"/>
                </a:lnTo>
                <a:lnTo>
                  <a:pt x="713739" y="280035"/>
                </a:lnTo>
                <a:lnTo>
                  <a:pt x="694689" y="238760"/>
                </a:lnTo>
                <a:lnTo>
                  <a:pt x="674370" y="200025"/>
                </a:lnTo>
                <a:lnTo>
                  <a:pt x="652145" y="164465"/>
                </a:lnTo>
                <a:lnTo>
                  <a:pt x="628014" y="131445"/>
                </a:lnTo>
                <a:lnTo>
                  <a:pt x="603250" y="102235"/>
                </a:lnTo>
                <a:lnTo>
                  <a:pt x="548639" y="53340"/>
                </a:lnTo>
                <a:lnTo>
                  <a:pt x="489585" y="19685"/>
                </a:lnTo>
                <a:lnTo>
                  <a:pt x="427355" y="1905"/>
                </a:lnTo>
                <a:lnTo>
                  <a:pt x="394970" y="0"/>
                </a:lnTo>
                <a:lnTo>
                  <a:pt x="362585" y="1905"/>
                </a:lnTo>
                <a:lnTo>
                  <a:pt x="299720" y="19685"/>
                </a:lnTo>
                <a:lnTo>
                  <a:pt x="241300" y="53340"/>
                </a:lnTo>
                <a:lnTo>
                  <a:pt x="186689" y="102235"/>
                </a:lnTo>
                <a:lnTo>
                  <a:pt x="161289" y="131445"/>
                </a:lnTo>
                <a:lnTo>
                  <a:pt x="137795" y="164465"/>
                </a:lnTo>
                <a:lnTo>
                  <a:pt x="115570" y="200025"/>
                </a:lnTo>
                <a:lnTo>
                  <a:pt x="94614" y="238760"/>
                </a:lnTo>
                <a:lnTo>
                  <a:pt x="76200" y="280035"/>
                </a:lnTo>
                <a:lnTo>
                  <a:pt x="59055" y="323215"/>
                </a:lnTo>
                <a:lnTo>
                  <a:pt x="43814" y="369570"/>
                </a:lnTo>
                <a:lnTo>
                  <a:pt x="30480" y="417195"/>
                </a:lnTo>
                <a:lnTo>
                  <a:pt x="19685" y="467360"/>
                </a:lnTo>
                <a:lnTo>
                  <a:pt x="11430" y="519430"/>
                </a:lnTo>
                <a:lnTo>
                  <a:pt x="5080" y="572770"/>
                </a:lnTo>
                <a:lnTo>
                  <a:pt x="1270" y="627380"/>
                </a:lnTo>
                <a:lnTo>
                  <a:pt x="0" y="683895"/>
                </a:lnTo>
                <a:lnTo>
                  <a:pt x="1270" y="739775"/>
                </a:lnTo>
                <a:lnTo>
                  <a:pt x="5080" y="794385"/>
                </a:lnTo>
                <a:lnTo>
                  <a:pt x="11430" y="848360"/>
                </a:lnTo>
                <a:lnTo>
                  <a:pt x="19685" y="899795"/>
                </a:lnTo>
                <a:lnTo>
                  <a:pt x="30480" y="949960"/>
                </a:lnTo>
                <a:lnTo>
                  <a:pt x="43814" y="998220"/>
                </a:lnTo>
                <a:lnTo>
                  <a:pt x="59055" y="1043940"/>
                </a:lnTo>
                <a:lnTo>
                  <a:pt x="76200" y="1087755"/>
                </a:lnTo>
                <a:lnTo>
                  <a:pt x="94614" y="1129030"/>
                </a:lnTo>
                <a:lnTo>
                  <a:pt x="115570" y="1167130"/>
                </a:lnTo>
                <a:lnTo>
                  <a:pt x="137795" y="1203325"/>
                </a:lnTo>
                <a:lnTo>
                  <a:pt x="161289" y="1235710"/>
                </a:lnTo>
                <a:lnTo>
                  <a:pt x="186689" y="1265555"/>
                </a:lnTo>
                <a:lnTo>
                  <a:pt x="241300" y="1313815"/>
                </a:lnTo>
                <a:lnTo>
                  <a:pt x="299720" y="1348105"/>
                </a:lnTo>
                <a:lnTo>
                  <a:pt x="362585" y="1365250"/>
                </a:lnTo>
                <a:lnTo>
                  <a:pt x="394970" y="1367790"/>
                </a:lnTo>
                <a:lnTo>
                  <a:pt x="427355" y="1365250"/>
                </a:lnTo>
                <a:lnTo>
                  <a:pt x="489585" y="1348105"/>
                </a:lnTo>
                <a:lnTo>
                  <a:pt x="548639" y="1313815"/>
                </a:lnTo>
                <a:lnTo>
                  <a:pt x="603250" y="1265555"/>
                </a:lnTo>
                <a:lnTo>
                  <a:pt x="628014" y="1235710"/>
                </a:lnTo>
                <a:lnTo>
                  <a:pt x="652145" y="1203325"/>
                </a:lnTo>
                <a:lnTo>
                  <a:pt x="674370" y="1167130"/>
                </a:lnTo>
                <a:lnTo>
                  <a:pt x="694689" y="1129030"/>
                </a:lnTo>
                <a:lnTo>
                  <a:pt x="713739" y="1087755"/>
                </a:lnTo>
                <a:lnTo>
                  <a:pt x="730885" y="1043940"/>
                </a:lnTo>
                <a:lnTo>
                  <a:pt x="746125" y="998220"/>
                </a:lnTo>
                <a:lnTo>
                  <a:pt x="758825" y="949960"/>
                </a:lnTo>
                <a:lnTo>
                  <a:pt x="769620" y="899795"/>
                </a:lnTo>
                <a:lnTo>
                  <a:pt x="778510" y="848360"/>
                </a:lnTo>
                <a:lnTo>
                  <a:pt x="784860" y="794385"/>
                </a:lnTo>
                <a:lnTo>
                  <a:pt x="788670" y="739775"/>
                </a:lnTo>
                <a:lnTo>
                  <a:pt x="789939" y="68389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734810" y="3568701"/>
            <a:ext cx="1193164" cy="1486535"/>
          </a:xfrm>
          <a:custGeom>
            <a:avLst/>
            <a:gdLst/>
            <a:ahLst/>
            <a:cxnLst/>
            <a:rect l="l" t="t" r="r" b="b"/>
            <a:pathLst>
              <a:path w="1193164" h="1486535">
                <a:moveTo>
                  <a:pt x="1193164" y="742950"/>
                </a:moveTo>
                <a:lnTo>
                  <a:pt x="1190625" y="681989"/>
                </a:lnTo>
                <a:lnTo>
                  <a:pt x="1184910" y="622300"/>
                </a:lnTo>
                <a:lnTo>
                  <a:pt x="1175385" y="564514"/>
                </a:lnTo>
                <a:lnTo>
                  <a:pt x="1162685" y="508000"/>
                </a:lnTo>
                <a:lnTo>
                  <a:pt x="1146175" y="454025"/>
                </a:lnTo>
                <a:lnTo>
                  <a:pt x="1126489" y="401319"/>
                </a:lnTo>
                <a:lnTo>
                  <a:pt x="1103629" y="351789"/>
                </a:lnTo>
                <a:lnTo>
                  <a:pt x="1077594" y="304164"/>
                </a:lnTo>
                <a:lnTo>
                  <a:pt x="1049019" y="259080"/>
                </a:lnTo>
                <a:lnTo>
                  <a:pt x="1017904" y="217169"/>
                </a:lnTo>
                <a:lnTo>
                  <a:pt x="984250" y="178435"/>
                </a:lnTo>
                <a:lnTo>
                  <a:pt x="948689" y="142875"/>
                </a:lnTo>
                <a:lnTo>
                  <a:pt x="910589" y="111125"/>
                </a:lnTo>
                <a:lnTo>
                  <a:pt x="870585" y="82550"/>
                </a:lnTo>
                <a:lnTo>
                  <a:pt x="828675" y="58419"/>
                </a:lnTo>
                <a:lnTo>
                  <a:pt x="784860" y="37464"/>
                </a:lnTo>
                <a:lnTo>
                  <a:pt x="739775" y="21589"/>
                </a:lnTo>
                <a:lnTo>
                  <a:pt x="692785" y="9525"/>
                </a:lnTo>
                <a:lnTo>
                  <a:pt x="645160" y="1904"/>
                </a:lnTo>
                <a:lnTo>
                  <a:pt x="596264" y="0"/>
                </a:lnTo>
                <a:lnTo>
                  <a:pt x="547369" y="1904"/>
                </a:lnTo>
                <a:lnTo>
                  <a:pt x="499744" y="9525"/>
                </a:lnTo>
                <a:lnTo>
                  <a:pt x="452754" y="21589"/>
                </a:lnTo>
                <a:lnTo>
                  <a:pt x="407669" y="37464"/>
                </a:lnTo>
                <a:lnTo>
                  <a:pt x="363854" y="58419"/>
                </a:lnTo>
                <a:lnTo>
                  <a:pt x="321944" y="82550"/>
                </a:lnTo>
                <a:lnTo>
                  <a:pt x="281939" y="111125"/>
                </a:lnTo>
                <a:lnTo>
                  <a:pt x="243839" y="142875"/>
                </a:lnTo>
                <a:lnTo>
                  <a:pt x="208279" y="178435"/>
                </a:lnTo>
                <a:lnTo>
                  <a:pt x="174625" y="217169"/>
                </a:lnTo>
                <a:lnTo>
                  <a:pt x="143510" y="259080"/>
                </a:lnTo>
                <a:lnTo>
                  <a:pt x="114935" y="304164"/>
                </a:lnTo>
                <a:lnTo>
                  <a:pt x="88900" y="351789"/>
                </a:lnTo>
                <a:lnTo>
                  <a:pt x="66039" y="401319"/>
                </a:lnTo>
                <a:lnTo>
                  <a:pt x="46354" y="454025"/>
                </a:lnTo>
                <a:lnTo>
                  <a:pt x="29844" y="508000"/>
                </a:lnTo>
                <a:lnTo>
                  <a:pt x="17144" y="564514"/>
                </a:lnTo>
                <a:lnTo>
                  <a:pt x="7619" y="622300"/>
                </a:lnTo>
                <a:lnTo>
                  <a:pt x="1904" y="681989"/>
                </a:lnTo>
                <a:lnTo>
                  <a:pt x="0" y="742950"/>
                </a:lnTo>
                <a:lnTo>
                  <a:pt x="1904" y="803910"/>
                </a:lnTo>
                <a:lnTo>
                  <a:pt x="7619" y="863600"/>
                </a:lnTo>
                <a:lnTo>
                  <a:pt x="17144" y="922019"/>
                </a:lnTo>
                <a:lnTo>
                  <a:pt x="29844" y="977900"/>
                </a:lnTo>
                <a:lnTo>
                  <a:pt x="46354" y="1032510"/>
                </a:lnTo>
                <a:lnTo>
                  <a:pt x="66039" y="1084580"/>
                </a:lnTo>
                <a:lnTo>
                  <a:pt x="88900" y="1134745"/>
                </a:lnTo>
                <a:lnTo>
                  <a:pt x="114935" y="1182370"/>
                </a:lnTo>
                <a:lnTo>
                  <a:pt x="143510" y="1226820"/>
                </a:lnTo>
                <a:lnTo>
                  <a:pt x="174625" y="1268730"/>
                </a:lnTo>
                <a:lnTo>
                  <a:pt x="208279" y="1307464"/>
                </a:lnTo>
                <a:lnTo>
                  <a:pt x="243839" y="1343025"/>
                </a:lnTo>
                <a:lnTo>
                  <a:pt x="281939" y="1375410"/>
                </a:lnTo>
                <a:lnTo>
                  <a:pt x="321944" y="1403985"/>
                </a:lnTo>
                <a:lnTo>
                  <a:pt x="363854" y="1428114"/>
                </a:lnTo>
                <a:lnTo>
                  <a:pt x="407669" y="1449070"/>
                </a:lnTo>
                <a:lnTo>
                  <a:pt x="452754" y="1464945"/>
                </a:lnTo>
                <a:lnTo>
                  <a:pt x="499744" y="1477010"/>
                </a:lnTo>
                <a:lnTo>
                  <a:pt x="547369" y="1483995"/>
                </a:lnTo>
                <a:lnTo>
                  <a:pt x="596264" y="1486535"/>
                </a:lnTo>
                <a:lnTo>
                  <a:pt x="645160" y="1483995"/>
                </a:lnTo>
                <a:lnTo>
                  <a:pt x="692785" y="1477010"/>
                </a:lnTo>
                <a:lnTo>
                  <a:pt x="739775" y="1464945"/>
                </a:lnTo>
                <a:lnTo>
                  <a:pt x="784860" y="1449070"/>
                </a:lnTo>
                <a:lnTo>
                  <a:pt x="828675" y="1428114"/>
                </a:lnTo>
                <a:lnTo>
                  <a:pt x="870585" y="1403985"/>
                </a:lnTo>
                <a:lnTo>
                  <a:pt x="910589" y="1375410"/>
                </a:lnTo>
                <a:lnTo>
                  <a:pt x="948689" y="1343025"/>
                </a:lnTo>
                <a:lnTo>
                  <a:pt x="984250" y="1307464"/>
                </a:lnTo>
                <a:lnTo>
                  <a:pt x="1017904" y="1268730"/>
                </a:lnTo>
                <a:lnTo>
                  <a:pt x="1049019" y="1226820"/>
                </a:lnTo>
                <a:lnTo>
                  <a:pt x="1077594" y="1182370"/>
                </a:lnTo>
                <a:lnTo>
                  <a:pt x="1103629" y="1134745"/>
                </a:lnTo>
                <a:lnTo>
                  <a:pt x="1126489" y="1084580"/>
                </a:lnTo>
                <a:lnTo>
                  <a:pt x="1146175" y="1032510"/>
                </a:lnTo>
                <a:lnTo>
                  <a:pt x="1162685" y="977900"/>
                </a:lnTo>
                <a:lnTo>
                  <a:pt x="1175385" y="922019"/>
                </a:lnTo>
                <a:lnTo>
                  <a:pt x="1184910" y="863600"/>
                </a:lnTo>
                <a:lnTo>
                  <a:pt x="1190625" y="803910"/>
                </a:lnTo>
                <a:lnTo>
                  <a:pt x="1193164" y="742950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81900" y="3816986"/>
            <a:ext cx="1786890" cy="1764029"/>
          </a:xfrm>
          <a:custGeom>
            <a:avLst/>
            <a:gdLst/>
            <a:ahLst/>
            <a:cxnLst/>
            <a:rect l="l" t="t" r="r" b="b"/>
            <a:pathLst>
              <a:path w="1786890" h="1764029">
                <a:moveTo>
                  <a:pt x="1786890" y="882014"/>
                </a:moveTo>
                <a:lnTo>
                  <a:pt x="1783715" y="809625"/>
                </a:lnTo>
                <a:lnTo>
                  <a:pt x="1775459" y="738504"/>
                </a:lnTo>
                <a:lnTo>
                  <a:pt x="1760854" y="669925"/>
                </a:lnTo>
                <a:lnTo>
                  <a:pt x="1741170" y="603250"/>
                </a:lnTo>
                <a:lnTo>
                  <a:pt x="1717040" y="538479"/>
                </a:lnTo>
                <a:lnTo>
                  <a:pt x="1687195" y="476250"/>
                </a:lnTo>
                <a:lnTo>
                  <a:pt x="1652904" y="417194"/>
                </a:lnTo>
                <a:lnTo>
                  <a:pt x="1614804" y="360679"/>
                </a:lnTo>
                <a:lnTo>
                  <a:pt x="1571625" y="307975"/>
                </a:lnTo>
                <a:lnTo>
                  <a:pt x="1525270" y="257809"/>
                </a:lnTo>
                <a:lnTo>
                  <a:pt x="1475104" y="212089"/>
                </a:lnTo>
                <a:lnTo>
                  <a:pt x="1421129" y="170179"/>
                </a:lnTo>
                <a:lnTo>
                  <a:pt x="1363979" y="132079"/>
                </a:lnTo>
                <a:lnTo>
                  <a:pt x="1304290" y="98425"/>
                </a:lnTo>
                <a:lnTo>
                  <a:pt x="1241425" y="69214"/>
                </a:lnTo>
                <a:lnTo>
                  <a:pt x="1176020" y="44450"/>
                </a:lnTo>
                <a:lnTo>
                  <a:pt x="1108075" y="25400"/>
                </a:lnTo>
                <a:lnTo>
                  <a:pt x="1038225" y="11429"/>
                </a:lnTo>
                <a:lnTo>
                  <a:pt x="966470" y="2539"/>
                </a:lnTo>
                <a:lnTo>
                  <a:pt x="893445" y="0"/>
                </a:lnTo>
                <a:lnTo>
                  <a:pt x="819784" y="2539"/>
                </a:lnTo>
                <a:lnTo>
                  <a:pt x="748665" y="11429"/>
                </a:lnTo>
                <a:lnTo>
                  <a:pt x="678815" y="25400"/>
                </a:lnTo>
                <a:lnTo>
                  <a:pt x="610870" y="44450"/>
                </a:lnTo>
                <a:lnTo>
                  <a:pt x="545465" y="69214"/>
                </a:lnTo>
                <a:lnTo>
                  <a:pt x="482600" y="98425"/>
                </a:lnTo>
                <a:lnTo>
                  <a:pt x="422275" y="132079"/>
                </a:lnTo>
                <a:lnTo>
                  <a:pt x="365760" y="170179"/>
                </a:lnTo>
                <a:lnTo>
                  <a:pt x="311785" y="212089"/>
                </a:lnTo>
                <a:lnTo>
                  <a:pt x="261620" y="257809"/>
                </a:lnTo>
                <a:lnTo>
                  <a:pt x="214629" y="307975"/>
                </a:lnTo>
                <a:lnTo>
                  <a:pt x="172085" y="360679"/>
                </a:lnTo>
                <a:lnTo>
                  <a:pt x="133350" y="417194"/>
                </a:lnTo>
                <a:lnTo>
                  <a:pt x="99695" y="476250"/>
                </a:lnTo>
                <a:lnTo>
                  <a:pt x="69850" y="538479"/>
                </a:lnTo>
                <a:lnTo>
                  <a:pt x="45085" y="603250"/>
                </a:lnTo>
                <a:lnTo>
                  <a:pt x="25400" y="669925"/>
                </a:lnTo>
                <a:lnTo>
                  <a:pt x="11429" y="738504"/>
                </a:lnTo>
                <a:lnTo>
                  <a:pt x="2539" y="809625"/>
                </a:lnTo>
                <a:lnTo>
                  <a:pt x="0" y="882014"/>
                </a:lnTo>
                <a:lnTo>
                  <a:pt x="2539" y="954404"/>
                </a:lnTo>
                <a:lnTo>
                  <a:pt x="11429" y="1024889"/>
                </a:lnTo>
                <a:lnTo>
                  <a:pt x="25400" y="1094104"/>
                </a:lnTo>
                <a:lnTo>
                  <a:pt x="45085" y="1160779"/>
                </a:lnTo>
                <a:lnTo>
                  <a:pt x="69850" y="1225550"/>
                </a:lnTo>
                <a:lnTo>
                  <a:pt x="99695" y="1287145"/>
                </a:lnTo>
                <a:lnTo>
                  <a:pt x="133350" y="1346834"/>
                </a:lnTo>
                <a:lnTo>
                  <a:pt x="172085" y="1402714"/>
                </a:lnTo>
                <a:lnTo>
                  <a:pt x="214629" y="1456055"/>
                </a:lnTo>
                <a:lnTo>
                  <a:pt x="261620" y="1505584"/>
                </a:lnTo>
                <a:lnTo>
                  <a:pt x="311785" y="1551939"/>
                </a:lnTo>
                <a:lnTo>
                  <a:pt x="365760" y="1593849"/>
                </a:lnTo>
                <a:lnTo>
                  <a:pt x="422275" y="1631950"/>
                </a:lnTo>
                <a:lnTo>
                  <a:pt x="482600" y="1665604"/>
                </a:lnTo>
                <a:lnTo>
                  <a:pt x="545465" y="1694814"/>
                </a:lnTo>
                <a:lnTo>
                  <a:pt x="610870" y="1718945"/>
                </a:lnTo>
                <a:lnTo>
                  <a:pt x="678815" y="1738629"/>
                </a:lnTo>
                <a:lnTo>
                  <a:pt x="748665" y="1752600"/>
                </a:lnTo>
                <a:lnTo>
                  <a:pt x="819784" y="1761489"/>
                </a:lnTo>
                <a:lnTo>
                  <a:pt x="893445" y="1764029"/>
                </a:lnTo>
                <a:lnTo>
                  <a:pt x="966470" y="1761489"/>
                </a:lnTo>
                <a:lnTo>
                  <a:pt x="1038225" y="1752600"/>
                </a:lnTo>
                <a:lnTo>
                  <a:pt x="1108075" y="1738629"/>
                </a:lnTo>
                <a:lnTo>
                  <a:pt x="1176020" y="1718945"/>
                </a:lnTo>
                <a:lnTo>
                  <a:pt x="1241425" y="1694814"/>
                </a:lnTo>
                <a:lnTo>
                  <a:pt x="1304290" y="1665604"/>
                </a:lnTo>
                <a:lnTo>
                  <a:pt x="1363979" y="1631950"/>
                </a:lnTo>
                <a:lnTo>
                  <a:pt x="1421129" y="1593849"/>
                </a:lnTo>
                <a:lnTo>
                  <a:pt x="1475104" y="1551939"/>
                </a:lnTo>
                <a:lnTo>
                  <a:pt x="1525270" y="1505584"/>
                </a:lnTo>
                <a:lnTo>
                  <a:pt x="1571625" y="1456055"/>
                </a:lnTo>
                <a:lnTo>
                  <a:pt x="1614804" y="1402714"/>
                </a:lnTo>
                <a:lnTo>
                  <a:pt x="1652904" y="1346834"/>
                </a:lnTo>
                <a:lnTo>
                  <a:pt x="1687195" y="1287145"/>
                </a:lnTo>
                <a:lnTo>
                  <a:pt x="1717040" y="1225550"/>
                </a:lnTo>
                <a:lnTo>
                  <a:pt x="1741170" y="1160779"/>
                </a:lnTo>
                <a:lnTo>
                  <a:pt x="1760854" y="1094104"/>
                </a:lnTo>
                <a:lnTo>
                  <a:pt x="1775459" y="1024889"/>
                </a:lnTo>
                <a:lnTo>
                  <a:pt x="1783715" y="954404"/>
                </a:lnTo>
                <a:lnTo>
                  <a:pt x="1786890" y="88201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28710" y="1992629"/>
            <a:ext cx="1141095" cy="1318260"/>
          </a:xfrm>
          <a:custGeom>
            <a:avLst/>
            <a:gdLst/>
            <a:ahLst/>
            <a:cxnLst/>
            <a:rect l="l" t="t" r="r" b="b"/>
            <a:pathLst>
              <a:path w="1141095" h="1318260">
                <a:moveTo>
                  <a:pt x="1141095" y="659130"/>
                </a:moveTo>
                <a:lnTo>
                  <a:pt x="1139190" y="605155"/>
                </a:lnTo>
                <a:lnTo>
                  <a:pt x="1133475" y="551815"/>
                </a:lnTo>
                <a:lnTo>
                  <a:pt x="1124585" y="500380"/>
                </a:lnTo>
                <a:lnTo>
                  <a:pt x="1111885" y="450850"/>
                </a:lnTo>
                <a:lnTo>
                  <a:pt x="1096645" y="402590"/>
                </a:lnTo>
                <a:lnTo>
                  <a:pt x="1077595" y="356235"/>
                </a:lnTo>
                <a:lnTo>
                  <a:pt x="1056005" y="311785"/>
                </a:lnTo>
                <a:lnTo>
                  <a:pt x="1031240" y="269875"/>
                </a:lnTo>
                <a:lnTo>
                  <a:pt x="1003935" y="229870"/>
                </a:lnTo>
                <a:lnTo>
                  <a:pt x="974090" y="193040"/>
                </a:lnTo>
                <a:lnTo>
                  <a:pt x="941705" y="158115"/>
                </a:lnTo>
                <a:lnTo>
                  <a:pt x="907415" y="127000"/>
                </a:lnTo>
                <a:lnTo>
                  <a:pt x="871220" y="98425"/>
                </a:lnTo>
                <a:lnTo>
                  <a:pt x="832485" y="73025"/>
                </a:lnTo>
                <a:lnTo>
                  <a:pt x="792480" y="51435"/>
                </a:lnTo>
                <a:lnTo>
                  <a:pt x="751205" y="33020"/>
                </a:lnTo>
                <a:lnTo>
                  <a:pt x="707390" y="19050"/>
                </a:lnTo>
                <a:lnTo>
                  <a:pt x="662940" y="8255"/>
                </a:lnTo>
                <a:lnTo>
                  <a:pt x="617220" y="1905"/>
                </a:lnTo>
                <a:lnTo>
                  <a:pt x="570230" y="0"/>
                </a:lnTo>
                <a:lnTo>
                  <a:pt x="523875" y="1905"/>
                </a:lnTo>
                <a:lnTo>
                  <a:pt x="478155" y="8255"/>
                </a:lnTo>
                <a:lnTo>
                  <a:pt x="433070" y="19050"/>
                </a:lnTo>
                <a:lnTo>
                  <a:pt x="389890" y="33020"/>
                </a:lnTo>
                <a:lnTo>
                  <a:pt x="347980" y="51435"/>
                </a:lnTo>
                <a:lnTo>
                  <a:pt x="307975" y="73025"/>
                </a:lnTo>
                <a:lnTo>
                  <a:pt x="269875" y="98425"/>
                </a:lnTo>
                <a:lnTo>
                  <a:pt x="233045" y="127000"/>
                </a:lnTo>
                <a:lnTo>
                  <a:pt x="198755" y="158115"/>
                </a:lnTo>
                <a:lnTo>
                  <a:pt x="167005" y="193040"/>
                </a:lnTo>
                <a:lnTo>
                  <a:pt x="137160" y="229870"/>
                </a:lnTo>
                <a:lnTo>
                  <a:pt x="109855" y="269875"/>
                </a:lnTo>
                <a:lnTo>
                  <a:pt x="85090" y="311785"/>
                </a:lnTo>
                <a:lnTo>
                  <a:pt x="63500" y="356235"/>
                </a:lnTo>
                <a:lnTo>
                  <a:pt x="44450" y="402590"/>
                </a:lnTo>
                <a:lnTo>
                  <a:pt x="28575" y="450850"/>
                </a:lnTo>
                <a:lnTo>
                  <a:pt x="16510" y="500380"/>
                </a:lnTo>
                <a:lnTo>
                  <a:pt x="6985" y="551815"/>
                </a:lnTo>
                <a:lnTo>
                  <a:pt x="1270" y="605155"/>
                </a:lnTo>
                <a:lnTo>
                  <a:pt x="0" y="659130"/>
                </a:lnTo>
                <a:lnTo>
                  <a:pt x="1270" y="713105"/>
                </a:lnTo>
                <a:lnTo>
                  <a:pt x="6985" y="765810"/>
                </a:lnTo>
                <a:lnTo>
                  <a:pt x="16510" y="817245"/>
                </a:lnTo>
                <a:lnTo>
                  <a:pt x="28575" y="867410"/>
                </a:lnTo>
                <a:lnTo>
                  <a:pt x="44450" y="915670"/>
                </a:lnTo>
                <a:lnTo>
                  <a:pt x="63500" y="962025"/>
                </a:lnTo>
                <a:lnTo>
                  <a:pt x="85090" y="1005840"/>
                </a:lnTo>
                <a:lnTo>
                  <a:pt x="109855" y="1048385"/>
                </a:lnTo>
                <a:lnTo>
                  <a:pt x="137160" y="1087755"/>
                </a:lnTo>
                <a:lnTo>
                  <a:pt x="167005" y="1125220"/>
                </a:lnTo>
                <a:lnTo>
                  <a:pt x="198755" y="1159510"/>
                </a:lnTo>
                <a:lnTo>
                  <a:pt x="233045" y="1190625"/>
                </a:lnTo>
                <a:lnTo>
                  <a:pt x="269875" y="1219200"/>
                </a:lnTo>
                <a:lnTo>
                  <a:pt x="307975" y="1244600"/>
                </a:lnTo>
                <a:lnTo>
                  <a:pt x="347980" y="1266190"/>
                </a:lnTo>
                <a:lnTo>
                  <a:pt x="389890" y="1284605"/>
                </a:lnTo>
                <a:lnTo>
                  <a:pt x="433070" y="1299210"/>
                </a:lnTo>
                <a:lnTo>
                  <a:pt x="478155" y="1309370"/>
                </a:lnTo>
                <a:lnTo>
                  <a:pt x="523875" y="1315720"/>
                </a:lnTo>
                <a:lnTo>
                  <a:pt x="570230" y="1318260"/>
                </a:lnTo>
                <a:lnTo>
                  <a:pt x="617220" y="1315720"/>
                </a:lnTo>
                <a:lnTo>
                  <a:pt x="662940" y="1309370"/>
                </a:lnTo>
                <a:lnTo>
                  <a:pt x="707390" y="1299210"/>
                </a:lnTo>
                <a:lnTo>
                  <a:pt x="751205" y="1284605"/>
                </a:lnTo>
                <a:lnTo>
                  <a:pt x="792480" y="1266190"/>
                </a:lnTo>
                <a:lnTo>
                  <a:pt x="832485" y="1244600"/>
                </a:lnTo>
                <a:lnTo>
                  <a:pt x="871220" y="1219200"/>
                </a:lnTo>
                <a:lnTo>
                  <a:pt x="907415" y="1190625"/>
                </a:lnTo>
                <a:lnTo>
                  <a:pt x="941705" y="1159510"/>
                </a:lnTo>
                <a:lnTo>
                  <a:pt x="974090" y="1125220"/>
                </a:lnTo>
                <a:lnTo>
                  <a:pt x="1003935" y="1087755"/>
                </a:lnTo>
                <a:lnTo>
                  <a:pt x="1031240" y="1048385"/>
                </a:lnTo>
                <a:lnTo>
                  <a:pt x="1056005" y="1005840"/>
                </a:lnTo>
                <a:lnTo>
                  <a:pt x="1077595" y="962025"/>
                </a:lnTo>
                <a:lnTo>
                  <a:pt x="1096645" y="915670"/>
                </a:lnTo>
                <a:lnTo>
                  <a:pt x="1111885" y="867410"/>
                </a:lnTo>
                <a:lnTo>
                  <a:pt x="1124585" y="817245"/>
                </a:lnTo>
                <a:lnTo>
                  <a:pt x="1133475" y="765810"/>
                </a:lnTo>
                <a:lnTo>
                  <a:pt x="1139190" y="713105"/>
                </a:lnTo>
                <a:lnTo>
                  <a:pt x="1141095" y="659130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899525" y="2844800"/>
            <a:ext cx="1130934" cy="1318260"/>
          </a:xfrm>
          <a:custGeom>
            <a:avLst/>
            <a:gdLst/>
            <a:ahLst/>
            <a:cxnLst/>
            <a:rect l="l" t="t" r="r" b="b"/>
            <a:pathLst>
              <a:path w="1130934" h="1318260">
                <a:moveTo>
                  <a:pt x="1130934" y="659129"/>
                </a:moveTo>
                <a:lnTo>
                  <a:pt x="1129029" y="605154"/>
                </a:lnTo>
                <a:lnTo>
                  <a:pt x="1123315" y="551814"/>
                </a:lnTo>
                <a:lnTo>
                  <a:pt x="1114425" y="500379"/>
                </a:lnTo>
                <a:lnTo>
                  <a:pt x="1102359" y="450850"/>
                </a:lnTo>
                <a:lnTo>
                  <a:pt x="1086484" y="402589"/>
                </a:lnTo>
                <a:lnTo>
                  <a:pt x="1068070" y="356235"/>
                </a:lnTo>
                <a:lnTo>
                  <a:pt x="1046479" y="311785"/>
                </a:lnTo>
                <a:lnTo>
                  <a:pt x="1021715" y="269875"/>
                </a:lnTo>
                <a:lnTo>
                  <a:pt x="995045" y="229870"/>
                </a:lnTo>
                <a:lnTo>
                  <a:pt x="965200" y="193039"/>
                </a:lnTo>
                <a:lnTo>
                  <a:pt x="933450" y="158114"/>
                </a:lnTo>
                <a:lnTo>
                  <a:pt x="899159" y="127000"/>
                </a:lnTo>
                <a:lnTo>
                  <a:pt x="862965" y="98425"/>
                </a:lnTo>
                <a:lnTo>
                  <a:pt x="825500" y="73025"/>
                </a:lnTo>
                <a:lnTo>
                  <a:pt x="785495" y="51435"/>
                </a:lnTo>
                <a:lnTo>
                  <a:pt x="744220" y="33020"/>
                </a:lnTo>
                <a:lnTo>
                  <a:pt x="701040" y="19050"/>
                </a:lnTo>
                <a:lnTo>
                  <a:pt x="657225" y="8254"/>
                </a:lnTo>
                <a:lnTo>
                  <a:pt x="611504" y="1904"/>
                </a:lnTo>
                <a:lnTo>
                  <a:pt x="565150" y="0"/>
                </a:lnTo>
                <a:lnTo>
                  <a:pt x="518795" y="1904"/>
                </a:lnTo>
                <a:lnTo>
                  <a:pt x="473709" y="8254"/>
                </a:lnTo>
                <a:lnTo>
                  <a:pt x="429259" y="19050"/>
                </a:lnTo>
                <a:lnTo>
                  <a:pt x="386715" y="33020"/>
                </a:lnTo>
                <a:lnTo>
                  <a:pt x="344804" y="51435"/>
                </a:lnTo>
                <a:lnTo>
                  <a:pt x="305434" y="73025"/>
                </a:lnTo>
                <a:lnTo>
                  <a:pt x="267334" y="98425"/>
                </a:lnTo>
                <a:lnTo>
                  <a:pt x="231140" y="127000"/>
                </a:lnTo>
                <a:lnTo>
                  <a:pt x="197484" y="158114"/>
                </a:lnTo>
                <a:lnTo>
                  <a:pt x="165100" y="193039"/>
                </a:lnTo>
                <a:lnTo>
                  <a:pt x="135890" y="229870"/>
                </a:lnTo>
                <a:lnTo>
                  <a:pt x="108584" y="269875"/>
                </a:lnTo>
                <a:lnTo>
                  <a:pt x="84454" y="311785"/>
                </a:lnTo>
                <a:lnTo>
                  <a:pt x="62865" y="356235"/>
                </a:lnTo>
                <a:lnTo>
                  <a:pt x="43815" y="402589"/>
                </a:lnTo>
                <a:lnTo>
                  <a:pt x="28575" y="450850"/>
                </a:lnTo>
                <a:lnTo>
                  <a:pt x="15875" y="500379"/>
                </a:lnTo>
                <a:lnTo>
                  <a:pt x="6984" y="551814"/>
                </a:lnTo>
                <a:lnTo>
                  <a:pt x="1270" y="605154"/>
                </a:lnTo>
                <a:lnTo>
                  <a:pt x="0" y="659129"/>
                </a:lnTo>
                <a:lnTo>
                  <a:pt x="1270" y="713104"/>
                </a:lnTo>
                <a:lnTo>
                  <a:pt x="6984" y="765810"/>
                </a:lnTo>
                <a:lnTo>
                  <a:pt x="15875" y="817244"/>
                </a:lnTo>
                <a:lnTo>
                  <a:pt x="28575" y="867410"/>
                </a:lnTo>
                <a:lnTo>
                  <a:pt x="43815" y="915669"/>
                </a:lnTo>
                <a:lnTo>
                  <a:pt x="62865" y="962025"/>
                </a:lnTo>
                <a:lnTo>
                  <a:pt x="84454" y="1006475"/>
                </a:lnTo>
                <a:lnTo>
                  <a:pt x="108584" y="1048385"/>
                </a:lnTo>
                <a:lnTo>
                  <a:pt x="135890" y="1087755"/>
                </a:lnTo>
                <a:lnTo>
                  <a:pt x="165100" y="1125220"/>
                </a:lnTo>
                <a:lnTo>
                  <a:pt x="197484" y="1159510"/>
                </a:lnTo>
                <a:lnTo>
                  <a:pt x="231140" y="1191260"/>
                </a:lnTo>
                <a:lnTo>
                  <a:pt x="267334" y="1219200"/>
                </a:lnTo>
                <a:lnTo>
                  <a:pt x="305434" y="1244600"/>
                </a:lnTo>
                <a:lnTo>
                  <a:pt x="344804" y="1266189"/>
                </a:lnTo>
                <a:lnTo>
                  <a:pt x="386715" y="1284605"/>
                </a:lnTo>
                <a:lnTo>
                  <a:pt x="429259" y="1299210"/>
                </a:lnTo>
                <a:lnTo>
                  <a:pt x="473709" y="1309370"/>
                </a:lnTo>
                <a:lnTo>
                  <a:pt x="518795" y="1315720"/>
                </a:lnTo>
                <a:lnTo>
                  <a:pt x="565150" y="1318260"/>
                </a:lnTo>
                <a:lnTo>
                  <a:pt x="611504" y="1315720"/>
                </a:lnTo>
                <a:lnTo>
                  <a:pt x="657225" y="1309370"/>
                </a:lnTo>
                <a:lnTo>
                  <a:pt x="701040" y="1299210"/>
                </a:lnTo>
                <a:lnTo>
                  <a:pt x="744220" y="1284605"/>
                </a:lnTo>
                <a:lnTo>
                  <a:pt x="785495" y="1266189"/>
                </a:lnTo>
                <a:lnTo>
                  <a:pt x="825500" y="1244600"/>
                </a:lnTo>
                <a:lnTo>
                  <a:pt x="862965" y="1219200"/>
                </a:lnTo>
                <a:lnTo>
                  <a:pt x="899159" y="1191260"/>
                </a:lnTo>
                <a:lnTo>
                  <a:pt x="933450" y="1159510"/>
                </a:lnTo>
                <a:lnTo>
                  <a:pt x="965200" y="1125220"/>
                </a:lnTo>
                <a:lnTo>
                  <a:pt x="995045" y="1087755"/>
                </a:lnTo>
                <a:lnTo>
                  <a:pt x="1021715" y="1048385"/>
                </a:lnTo>
                <a:lnTo>
                  <a:pt x="1046479" y="1006475"/>
                </a:lnTo>
                <a:lnTo>
                  <a:pt x="1068070" y="962025"/>
                </a:lnTo>
                <a:lnTo>
                  <a:pt x="1086484" y="915669"/>
                </a:lnTo>
                <a:lnTo>
                  <a:pt x="1102359" y="867410"/>
                </a:lnTo>
                <a:lnTo>
                  <a:pt x="1114425" y="817244"/>
                </a:lnTo>
                <a:lnTo>
                  <a:pt x="1123315" y="765810"/>
                </a:lnTo>
                <a:lnTo>
                  <a:pt x="1129029" y="713104"/>
                </a:lnTo>
                <a:lnTo>
                  <a:pt x="1130934" y="659129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796020" y="3122929"/>
            <a:ext cx="1125854" cy="2170430"/>
          </a:xfrm>
          <a:custGeom>
            <a:avLst/>
            <a:gdLst/>
            <a:ahLst/>
            <a:cxnLst/>
            <a:rect l="l" t="t" r="r" b="b"/>
            <a:pathLst>
              <a:path w="1125854" h="2170430">
                <a:moveTo>
                  <a:pt x="1125854" y="1085215"/>
                </a:moveTo>
                <a:lnTo>
                  <a:pt x="1123950" y="996315"/>
                </a:lnTo>
                <a:lnTo>
                  <a:pt x="1118234" y="909320"/>
                </a:lnTo>
                <a:lnTo>
                  <a:pt x="1109345" y="824230"/>
                </a:lnTo>
                <a:lnTo>
                  <a:pt x="1097279" y="742315"/>
                </a:lnTo>
                <a:lnTo>
                  <a:pt x="1081404" y="662940"/>
                </a:lnTo>
                <a:lnTo>
                  <a:pt x="1062989" y="586105"/>
                </a:lnTo>
                <a:lnTo>
                  <a:pt x="1041400" y="513715"/>
                </a:lnTo>
                <a:lnTo>
                  <a:pt x="1017270" y="443865"/>
                </a:lnTo>
                <a:lnTo>
                  <a:pt x="989964" y="379095"/>
                </a:lnTo>
                <a:lnTo>
                  <a:pt x="960754" y="317500"/>
                </a:lnTo>
                <a:lnTo>
                  <a:pt x="929004" y="260985"/>
                </a:lnTo>
                <a:lnTo>
                  <a:pt x="895350" y="208915"/>
                </a:lnTo>
                <a:lnTo>
                  <a:pt x="859154" y="162560"/>
                </a:lnTo>
                <a:lnTo>
                  <a:pt x="821689" y="120650"/>
                </a:lnTo>
                <a:lnTo>
                  <a:pt x="781684" y="85090"/>
                </a:lnTo>
                <a:lnTo>
                  <a:pt x="740409" y="55245"/>
                </a:lnTo>
                <a:lnTo>
                  <a:pt x="697864" y="31115"/>
                </a:lnTo>
                <a:lnTo>
                  <a:pt x="654050" y="13970"/>
                </a:lnTo>
                <a:lnTo>
                  <a:pt x="608964" y="3175"/>
                </a:lnTo>
                <a:lnTo>
                  <a:pt x="562609" y="0"/>
                </a:lnTo>
                <a:lnTo>
                  <a:pt x="516254" y="3175"/>
                </a:lnTo>
                <a:lnTo>
                  <a:pt x="471170" y="13970"/>
                </a:lnTo>
                <a:lnTo>
                  <a:pt x="427354" y="31115"/>
                </a:lnTo>
                <a:lnTo>
                  <a:pt x="384809" y="55245"/>
                </a:lnTo>
                <a:lnTo>
                  <a:pt x="343534" y="85090"/>
                </a:lnTo>
                <a:lnTo>
                  <a:pt x="304164" y="120650"/>
                </a:lnTo>
                <a:lnTo>
                  <a:pt x="266064" y="162560"/>
                </a:lnTo>
                <a:lnTo>
                  <a:pt x="230504" y="208915"/>
                </a:lnTo>
                <a:lnTo>
                  <a:pt x="196214" y="260985"/>
                </a:lnTo>
                <a:lnTo>
                  <a:pt x="164464" y="317500"/>
                </a:lnTo>
                <a:lnTo>
                  <a:pt x="135254" y="379095"/>
                </a:lnTo>
                <a:lnTo>
                  <a:pt x="108584" y="443865"/>
                </a:lnTo>
                <a:lnTo>
                  <a:pt x="83820" y="513715"/>
                </a:lnTo>
                <a:lnTo>
                  <a:pt x="62229" y="586105"/>
                </a:lnTo>
                <a:lnTo>
                  <a:pt x="43814" y="662940"/>
                </a:lnTo>
                <a:lnTo>
                  <a:pt x="28575" y="742315"/>
                </a:lnTo>
                <a:lnTo>
                  <a:pt x="15875" y="824230"/>
                </a:lnTo>
                <a:lnTo>
                  <a:pt x="6984" y="909320"/>
                </a:lnTo>
                <a:lnTo>
                  <a:pt x="1270" y="996315"/>
                </a:lnTo>
                <a:lnTo>
                  <a:pt x="0" y="1085215"/>
                </a:lnTo>
                <a:lnTo>
                  <a:pt x="1270" y="1174115"/>
                </a:lnTo>
                <a:lnTo>
                  <a:pt x="6984" y="1261110"/>
                </a:lnTo>
                <a:lnTo>
                  <a:pt x="15875" y="1346200"/>
                </a:lnTo>
                <a:lnTo>
                  <a:pt x="28575" y="1428115"/>
                </a:lnTo>
                <a:lnTo>
                  <a:pt x="43814" y="1507490"/>
                </a:lnTo>
                <a:lnTo>
                  <a:pt x="62229" y="1584325"/>
                </a:lnTo>
                <a:lnTo>
                  <a:pt x="83820" y="1656715"/>
                </a:lnTo>
                <a:lnTo>
                  <a:pt x="108584" y="1726565"/>
                </a:lnTo>
                <a:lnTo>
                  <a:pt x="135254" y="1791970"/>
                </a:lnTo>
                <a:lnTo>
                  <a:pt x="164464" y="1852930"/>
                </a:lnTo>
                <a:lnTo>
                  <a:pt x="196214" y="1909445"/>
                </a:lnTo>
                <a:lnTo>
                  <a:pt x="230504" y="1961515"/>
                </a:lnTo>
                <a:lnTo>
                  <a:pt x="266064" y="2007870"/>
                </a:lnTo>
                <a:lnTo>
                  <a:pt x="304164" y="2049780"/>
                </a:lnTo>
                <a:lnTo>
                  <a:pt x="343534" y="2085340"/>
                </a:lnTo>
                <a:lnTo>
                  <a:pt x="384809" y="2115185"/>
                </a:lnTo>
                <a:lnTo>
                  <a:pt x="427354" y="2139315"/>
                </a:lnTo>
                <a:lnTo>
                  <a:pt x="471170" y="2156460"/>
                </a:lnTo>
                <a:lnTo>
                  <a:pt x="516254" y="2167255"/>
                </a:lnTo>
                <a:lnTo>
                  <a:pt x="562609" y="2170430"/>
                </a:lnTo>
                <a:lnTo>
                  <a:pt x="608964" y="2167255"/>
                </a:lnTo>
                <a:lnTo>
                  <a:pt x="654050" y="2156460"/>
                </a:lnTo>
                <a:lnTo>
                  <a:pt x="697864" y="2139315"/>
                </a:lnTo>
                <a:lnTo>
                  <a:pt x="740409" y="2115185"/>
                </a:lnTo>
                <a:lnTo>
                  <a:pt x="781684" y="2085340"/>
                </a:lnTo>
                <a:lnTo>
                  <a:pt x="821689" y="2049780"/>
                </a:lnTo>
                <a:lnTo>
                  <a:pt x="859154" y="2007870"/>
                </a:lnTo>
                <a:lnTo>
                  <a:pt x="895350" y="1961515"/>
                </a:lnTo>
                <a:lnTo>
                  <a:pt x="929004" y="1909445"/>
                </a:lnTo>
                <a:lnTo>
                  <a:pt x="960754" y="1852930"/>
                </a:lnTo>
                <a:lnTo>
                  <a:pt x="989964" y="1791970"/>
                </a:lnTo>
                <a:lnTo>
                  <a:pt x="1017270" y="1726565"/>
                </a:lnTo>
                <a:lnTo>
                  <a:pt x="1041400" y="1656715"/>
                </a:lnTo>
                <a:lnTo>
                  <a:pt x="1062989" y="1584325"/>
                </a:lnTo>
                <a:lnTo>
                  <a:pt x="1081404" y="1507490"/>
                </a:lnTo>
                <a:lnTo>
                  <a:pt x="1097279" y="1428115"/>
                </a:lnTo>
                <a:lnTo>
                  <a:pt x="1109345" y="1346200"/>
                </a:lnTo>
                <a:lnTo>
                  <a:pt x="1118234" y="1261110"/>
                </a:lnTo>
                <a:lnTo>
                  <a:pt x="1123950" y="1174115"/>
                </a:lnTo>
                <a:lnTo>
                  <a:pt x="1125854" y="108521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138036" y="2468246"/>
            <a:ext cx="2292985" cy="2170429"/>
          </a:xfrm>
          <a:custGeom>
            <a:avLst/>
            <a:gdLst/>
            <a:ahLst/>
            <a:cxnLst/>
            <a:rect l="l" t="t" r="r" b="b"/>
            <a:pathLst>
              <a:path w="2292985" h="2170429">
                <a:moveTo>
                  <a:pt x="2292985" y="1085214"/>
                </a:moveTo>
                <a:lnTo>
                  <a:pt x="2289174" y="996314"/>
                </a:lnTo>
                <a:lnTo>
                  <a:pt x="2278380" y="909319"/>
                </a:lnTo>
                <a:lnTo>
                  <a:pt x="2259965" y="824229"/>
                </a:lnTo>
                <a:lnTo>
                  <a:pt x="2234565" y="742314"/>
                </a:lnTo>
                <a:lnTo>
                  <a:pt x="2202815" y="662939"/>
                </a:lnTo>
                <a:lnTo>
                  <a:pt x="2165349" y="586104"/>
                </a:lnTo>
                <a:lnTo>
                  <a:pt x="2121535" y="513079"/>
                </a:lnTo>
                <a:lnTo>
                  <a:pt x="2072005" y="443864"/>
                </a:lnTo>
                <a:lnTo>
                  <a:pt x="2017394" y="378459"/>
                </a:lnTo>
                <a:lnTo>
                  <a:pt x="1957069" y="317500"/>
                </a:lnTo>
                <a:lnTo>
                  <a:pt x="1892935" y="260984"/>
                </a:lnTo>
                <a:lnTo>
                  <a:pt x="1823719" y="208914"/>
                </a:lnTo>
                <a:lnTo>
                  <a:pt x="1750694" y="162559"/>
                </a:lnTo>
                <a:lnTo>
                  <a:pt x="1673224" y="120650"/>
                </a:lnTo>
                <a:lnTo>
                  <a:pt x="1592580" y="85089"/>
                </a:lnTo>
                <a:lnTo>
                  <a:pt x="1508760" y="55244"/>
                </a:lnTo>
                <a:lnTo>
                  <a:pt x="1421764" y="31114"/>
                </a:lnTo>
                <a:lnTo>
                  <a:pt x="1332230" y="13969"/>
                </a:lnTo>
                <a:lnTo>
                  <a:pt x="1240155" y="3175"/>
                </a:lnTo>
                <a:lnTo>
                  <a:pt x="1146174" y="0"/>
                </a:lnTo>
                <a:lnTo>
                  <a:pt x="1052194" y="3175"/>
                </a:lnTo>
                <a:lnTo>
                  <a:pt x="960119" y="13969"/>
                </a:lnTo>
                <a:lnTo>
                  <a:pt x="870585" y="31114"/>
                </a:lnTo>
                <a:lnTo>
                  <a:pt x="784225" y="55244"/>
                </a:lnTo>
                <a:lnTo>
                  <a:pt x="699769" y="85089"/>
                </a:lnTo>
                <a:lnTo>
                  <a:pt x="619760" y="120650"/>
                </a:lnTo>
                <a:lnTo>
                  <a:pt x="542289" y="162559"/>
                </a:lnTo>
                <a:lnTo>
                  <a:pt x="469264" y="208914"/>
                </a:lnTo>
                <a:lnTo>
                  <a:pt x="400050" y="260984"/>
                </a:lnTo>
                <a:lnTo>
                  <a:pt x="335279" y="317500"/>
                </a:lnTo>
                <a:lnTo>
                  <a:pt x="275589" y="378459"/>
                </a:lnTo>
                <a:lnTo>
                  <a:pt x="220979" y="443864"/>
                </a:lnTo>
                <a:lnTo>
                  <a:pt x="171450" y="513079"/>
                </a:lnTo>
                <a:lnTo>
                  <a:pt x="127635" y="586104"/>
                </a:lnTo>
                <a:lnTo>
                  <a:pt x="89535" y="662939"/>
                </a:lnTo>
                <a:lnTo>
                  <a:pt x="58419" y="742314"/>
                </a:lnTo>
                <a:lnTo>
                  <a:pt x="33019" y="824229"/>
                </a:lnTo>
                <a:lnTo>
                  <a:pt x="14604" y="909319"/>
                </a:lnTo>
                <a:lnTo>
                  <a:pt x="3175" y="996314"/>
                </a:lnTo>
                <a:lnTo>
                  <a:pt x="0" y="1085214"/>
                </a:lnTo>
                <a:lnTo>
                  <a:pt x="3175" y="1174114"/>
                </a:lnTo>
                <a:lnTo>
                  <a:pt x="14604" y="1261109"/>
                </a:lnTo>
                <a:lnTo>
                  <a:pt x="33019" y="1346199"/>
                </a:lnTo>
                <a:lnTo>
                  <a:pt x="58419" y="1428114"/>
                </a:lnTo>
                <a:lnTo>
                  <a:pt x="89535" y="1507489"/>
                </a:lnTo>
                <a:lnTo>
                  <a:pt x="127635" y="1584324"/>
                </a:lnTo>
                <a:lnTo>
                  <a:pt x="171450" y="1656714"/>
                </a:lnTo>
                <a:lnTo>
                  <a:pt x="220979" y="1726564"/>
                </a:lnTo>
                <a:lnTo>
                  <a:pt x="275589" y="1791334"/>
                </a:lnTo>
                <a:lnTo>
                  <a:pt x="335279" y="1852929"/>
                </a:lnTo>
                <a:lnTo>
                  <a:pt x="400050" y="1909444"/>
                </a:lnTo>
                <a:lnTo>
                  <a:pt x="469264" y="1961514"/>
                </a:lnTo>
                <a:lnTo>
                  <a:pt x="542289" y="2007869"/>
                </a:lnTo>
                <a:lnTo>
                  <a:pt x="619760" y="2049779"/>
                </a:lnTo>
                <a:lnTo>
                  <a:pt x="699769" y="2085339"/>
                </a:lnTo>
                <a:lnTo>
                  <a:pt x="784225" y="2115185"/>
                </a:lnTo>
                <a:lnTo>
                  <a:pt x="870585" y="2139315"/>
                </a:lnTo>
                <a:lnTo>
                  <a:pt x="960119" y="2156460"/>
                </a:lnTo>
                <a:lnTo>
                  <a:pt x="1052194" y="2167254"/>
                </a:lnTo>
                <a:lnTo>
                  <a:pt x="1146174" y="2170429"/>
                </a:lnTo>
                <a:lnTo>
                  <a:pt x="1240155" y="2167254"/>
                </a:lnTo>
                <a:lnTo>
                  <a:pt x="1332230" y="2156460"/>
                </a:lnTo>
                <a:lnTo>
                  <a:pt x="1421764" y="2139315"/>
                </a:lnTo>
                <a:lnTo>
                  <a:pt x="1508760" y="2115185"/>
                </a:lnTo>
                <a:lnTo>
                  <a:pt x="1592580" y="2085339"/>
                </a:lnTo>
                <a:lnTo>
                  <a:pt x="1673224" y="2049779"/>
                </a:lnTo>
                <a:lnTo>
                  <a:pt x="1750694" y="2007869"/>
                </a:lnTo>
                <a:lnTo>
                  <a:pt x="1823719" y="1961514"/>
                </a:lnTo>
                <a:lnTo>
                  <a:pt x="1892935" y="1909444"/>
                </a:lnTo>
                <a:lnTo>
                  <a:pt x="1957069" y="1852929"/>
                </a:lnTo>
                <a:lnTo>
                  <a:pt x="2017394" y="1791334"/>
                </a:lnTo>
                <a:lnTo>
                  <a:pt x="2072005" y="1726564"/>
                </a:lnTo>
                <a:lnTo>
                  <a:pt x="2121535" y="1656714"/>
                </a:lnTo>
                <a:lnTo>
                  <a:pt x="2165349" y="1584324"/>
                </a:lnTo>
                <a:lnTo>
                  <a:pt x="2202815" y="1507489"/>
                </a:lnTo>
                <a:lnTo>
                  <a:pt x="2234565" y="1428114"/>
                </a:lnTo>
                <a:lnTo>
                  <a:pt x="2259965" y="1346199"/>
                </a:lnTo>
                <a:lnTo>
                  <a:pt x="2278380" y="1261109"/>
                </a:lnTo>
                <a:lnTo>
                  <a:pt x="2289174" y="1174114"/>
                </a:lnTo>
                <a:lnTo>
                  <a:pt x="2292985" y="108521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81446" y="1464309"/>
            <a:ext cx="3569335" cy="415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61640" y="4267836"/>
            <a:ext cx="1011554" cy="1269"/>
          </a:xfrm>
          <a:custGeom>
            <a:avLst/>
            <a:gdLst/>
            <a:ahLst/>
            <a:cxnLst/>
            <a:rect l="l" t="t" r="r" b="b"/>
            <a:pathLst>
              <a:path w="1011554" h="1269">
                <a:moveTo>
                  <a:pt x="1011554" y="0"/>
                </a:moveTo>
                <a:lnTo>
                  <a:pt x="0" y="1269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67916" y="4445635"/>
            <a:ext cx="927735" cy="170814"/>
          </a:xfrm>
          <a:custGeom>
            <a:avLst/>
            <a:gdLst/>
            <a:ahLst/>
            <a:cxnLst/>
            <a:rect l="l" t="t" r="r" b="b"/>
            <a:pathLst>
              <a:path w="927735" h="170814">
                <a:moveTo>
                  <a:pt x="0" y="170814"/>
                </a:moveTo>
                <a:lnTo>
                  <a:pt x="927735" y="170814"/>
                </a:lnTo>
                <a:lnTo>
                  <a:pt x="927735" y="0"/>
                </a:lnTo>
                <a:lnTo>
                  <a:pt x="0" y="0"/>
                </a:lnTo>
                <a:lnTo>
                  <a:pt x="0" y="170814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67916" y="4445635"/>
            <a:ext cx="927735" cy="170814"/>
          </a:xfrm>
          <a:custGeom>
            <a:avLst/>
            <a:gdLst/>
            <a:ahLst/>
            <a:cxnLst/>
            <a:rect l="l" t="t" r="r" b="b"/>
            <a:pathLst>
              <a:path w="927735" h="170814">
                <a:moveTo>
                  <a:pt x="0" y="170814"/>
                </a:moveTo>
                <a:lnTo>
                  <a:pt x="927735" y="170814"/>
                </a:lnTo>
                <a:lnTo>
                  <a:pt x="927735" y="0"/>
                </a:lnTo>
                <a:lnTo>
                  <a:pt x="0" y="0"/>
                </a:lnTo>
                <a:lnTo>
                  <a:pt x="0" y="170814"/>
                </a:lnTo>
                <a:close/>
              </a:path>
            </a:pathLst>
          </a:custGeom>
          <a:ln w="3112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67916" y="4350385"/>
            <a:ext cx="1028065" cy="94614"/>
          </a:xfrm>
          <a:custGeom>
            <a:avLst/>
            <a:gdLst/>
            <a:ahLst/>
            <a:cxnLst/>
            <a:rect l="l" t="t" r="r" b="b"/>
            <a:pathLst>
              <a:path w="1028065" h="94614">
                <a:moveTo>
                  <a:pt x="0" y="94614"/>
                </a:moveTo>
                <a:lnTo>
                  <a:pt x="927735" y="94614"/>
                </a:lnTo>
                <a:lnTo>
                  <a:pt x="1028065" y="0"/>
                </a:lnTo>
                <a:lnTo>
                  <a:pt x="97154" y="0"/>
                </a:lnTo>
                <a:lnTo>
                  <a:pt x="0" y="9461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67916" y="4350385"/>
            <a:ext cx="1028065" cy="94614"/>
          </a:xfrm>
          <a:custGeom>
            <a:avLst/>
            <a:gdLst/>
            <a:ahLst/>
            <a:cxnLst/>
            <a:rect l="l" t="t" r="r" b="b"/>
            <a:pathLst>
              <a:path w="1028065" h="94614">
                <a:moveTo>
                  <a:pt x="0" y="94614"/>
                </a:moveTo>
                <a:lnTo>
                  <a:pt x="927735" y="94614"/>
                </a:lnTo>
                <a:lnTo>
                  <a:pt x="1028065" y="0"/>
                </a:lnTo>
                <a:lnTo>
                  <a:pt x="97154" y="0"/>
                </a:lnTo>
                <a:lnTo>
                  <a:pt x="0" y="9461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67916" y="4350385"/>
            <a:ext cx="1028065" cy="94614"/>
          </a:xfrm>
          <a:custGeom>
            <a:avLst/>
            <a:gdLst/>
            <a:ahLst/>
            <a:cxnLst/>
            <a:rect l="l" t="t" r="r" b="b"/>
            <a:pathLst>
              <a:path w="1028065" h="94614">
                <a:moveTo>
                  <a:pt x="0" y="94614"/>
                </a:moveTo>
                <a:lnTo>
                  <a:pt x="97154" y="0"/>
                </a:lnTo>
                <a:lnTo>
                  <a:pt x="1028065" y="0"/>
                </a:lnTo>
                <a:lnTo>
                  <a:pt x="927735" y="94614"/>
                </a:lnTo>
                <a:lnTo>
                  <a:pt x="0" y="94614"/>
                </a:lnTo>
              </a:path>
            </a:pathLst>
          </a:custGeom>
          <a:ln w="3112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810511" y="4518660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5">
                <a:moveTo>
                  <a:pt x="639445" y="0"/>
                </a:moveTo>
                <a:lnTo>
                  <a:pt x="0" y="0"/>
                </a:lnTo>
              </a:path>
            </a:pathLst>
          </a:custGeom>
          <a:ln w="31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96285" y="4350386"/>
            <a:ext cx="99694" cy="265429"/>
          </a:xfrm>
          <a:custGeom>
            <a:avLst/>
            <a:gdLst/>
            <a:ahLst/>
            <a:cxnLst/>
            <a:rect l="l" t="t" r="r" b="b"/>
            <a:pathLst>
              <a:path w="99694" h="265429">
                <a:moveTo>
                  <a:pt x="0" y="265429"/>
                </a:moveTo>
                <a:lnTo>
                  <a:pt x="99694" y="167639"/>
                </a:lnTo>
                <a:lnTo>
                  <a:pt x="99694" y="0"/>
                </a:lnTo>
                <a:lnTo>
                  <a:pt x="0" y="94614"/>
                </a:lnTo>
                <a:lnTo>
                  <a:pt x="0" y="26542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296285" y="4350386"/>
            <a:ext cx="99694" cy="265429"/>
          </a:xfrm>
          <a:custGeom>
            <a:avLst/>
            <a:gdLst/>
            <a:ahLst/>
            <a:cxnLst/>
            <a:rect l="l" t="t" r="r" b="b"/>
            <a:pathLst>
              <a:path w="99694" h="265429">
                <a:moveTo>
                  <a:pt x="0" y="265429"/>
                </a:moveTo>
                <a:lnTo>
                  <a:pt x="99694" y="167639"/>
                </a:lnTo>
                <a:lnTo>
                  <a:pt x="99694" y="0"/>
                </a:lnTo>
                <a:lnTo>
                  <a:pt x="0" y="94614"/>
                </a:lnTo>
                <a:lnTo>
                  <a:pt x="0" y="26542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296285" y="4350386"/>
            <a:ext cx="99694" cy="265429"/>
          </a:xfrm>
          <a:custGeom>
            <a:avLst/>
            <a:gdLst/>
            <a:ahLst/>
            <a:cxnLst/>
            <a:rect l="l" t="t" r="r" b="b"/>
            <a:pathLst>
              <a:path w="99694" h="265429">
                <a:moveTo>
                  <a:pt x="0" y="265429"/>
                </a:moveTo>
                <a:lnTo>
                  <a:pt x="99694" y="167639"/>
                </a:lnTo>
                <a:lnTo>
                  <a:pt x="99694" y="0"/>
                </a:lnTo>
                <a:lnTo>
                  <a:pt x="0" y="94614"/>
                </a:lnTo>
                <a:lnTo>
                  <a:pt x="0" y="265429"/>
                </a:lnTo>
              </a:path>
            </a:pathLst>
          </a:custGeom>
          <a:ln w="313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371090" y="4597401"/>
            <a:ext cx="821054" cy="129539"/>
          </a:xfrm>
          <a:custGeom>
            <a:avLst/>
            <a:gdLst/>
            <a:ahLst/>
            <a:cxnLst/>
            <a:rect l="l" t="t" r="r" b="b"/>
            <a:pathLst>
              <a:path w="821054" h="129539">
                <a:moveTo>
                  <a:pt x="0" y="129539"/>
                </a:moveTo>
                <a:lnTo>
                  <a:pt x="717550" y="129539"/>
                </a:lnTo>
                <a:lnTo>
                  <a:pt x="821054" y="0"/>
                </a:lnTo>
                <a:lnTo>
                  <a:pt x="102869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371090" y="4597401"/>
            <a:ext cx="821054" cy="129539"/>
          </a:xfrm>
          <a:custGeom>
            <a:avLst/>
            <a:gdLst/>
            <a:ahLst/>
            <a:cxnLst/>
            <a:rect l="l" t="t" r="r" b="b"/>
            <a:pathLst>
              <a:path w="821054" h="129539">
                <a:moveTo>
                  <a:pt x="0" y="129539"/>
                </a:moveTo>
                <a:lnTo>
                  <a:pt x="717550" y="129539"/>
                </a:lnTo>
                <a:lnTo>
                  <a:pt x="821054" y="0"/>
                </a:lnTo>
                <a:lnTo>
                  <a:pt x="102869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371090" y="4597401"/>
            <a:ext cx="821054" cy="129539"/>
          </a:xfrm>
          <a:custGeom>
            <a:avLst/>
            <a:gdLst/>
            <a:ahLst/>
            <a:cxnLst/>
            <a:rect l="l" t="t" r="r" b="b"/>
            <a:pathLst>
              <a:path w="821054" h="129539">
                <a:moveTo>
                  <a:pt x="0" y="129539"/>
                </a:moveTo>
                <a:lnTo>
                  <a:pt x="102869" y="0"/>
                </a:lnTo>
                <a:lnTo>
                  <a:pt x="821054" y="0"/>
                </a:lnTo>
                <a:lnTo>
                  <a:pt x="717550" y="129539"/>
                </a:lnTo>
                <a:lnTo>
                  <a:pt x="0" y="129539"/>
                </a:lnTo>
              </a:path>
            </a:pathLst>
          </a:custGeom>
          <a:ln w="3112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89276" y="4597401"/>
            <a:ext cx="102869" cy="154939"/>
          </a:xfrm>
          <a:custGeom>
            <a:avLst/>
            <a:gdLst/>
            <a:ahLst/>
            <a:cxnLst/>
            <a:rect l="l" t="t" r="r" b="b"/>
            <a:pathLst>
              <a:path w="102869" h="154939">
                <a:moveTo>
                  <a:pt x="0" y="154939"/>
                </a:moveTo>
                <a:lnTo>
                  <a:pt x="102869" y="46989"/>
                </a:lnTo>
                <a:lnTo>
                  <a:pt x="102869" y="0"/>
                </a:lnTo>
                <a:lnTo>
                  <a:pt x="0" y="129539"/>
                </a:lnTo>
                <a:lnTo>
                  <a:pt x="0" y="15493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89276" y="4597401"/>
            <a:ext cx="102869" cy="154939"/>
          </a:xfrm>
          <a:custGeom>
            <a:avLst/>
            <a:gdLst/>
            <a:ahLst/>
            <a:cxnLst/>
            <a:rect l="l" t="t" r="r" b="b"/>
            <a:pathLst>
              <a:path w="102869" h="154939">
                <a:moveTo>
                  <a:pt x="0" y="154939"/>
                </a:moveTo>
                <a:lnTo>
                  <a:pt x="102869" y="46989"/>
                </a:lnTo>
                <a:lnTo>
                  <a:pt x="102869" y="0"/>
                </a:lnTo>
                <a:lnTo>
                  <a:pt x="0" y="129539"/>
                </a:lnTo>
                <a:lnTo>
                  <a:pt x="0" y="15493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89276" y="4597401"/>
            <a:ext cx="102869" cy="154939"/>
          </a:xfrm>
          <a:custGeom>
            <a:avLst/>
            <a:gdLst/>
            <a:ahLst/>
            <a:cxnLst/>
            <a:rect l="l" t="t" r="r" b="b"/>
            <a:pathLst>
              <a:path w="102869" h="154939">
                <a:moveTo>
                  <a:pt x="0" y="154939"/>
                </a:moveTo>
                <a:lnTo>
                  <a:pt x="102869" y="46989"/>
                </a:lnTo>
                <a:lnTo>
                  <a:pt x="102869" y="0"/>
                </a:lnTo>
                <a:lnTo>
                  <a:pt x="0" y="129539"/>
                </a:lnTo>
                <a:lnTo>
                  <a:pt x="0" y="154939"/>
                </a:lnTo>
              </a:path>
            </a:pathLst>
          </a:custGeom>
          <a:ln w="312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371090" y="4726351"/>
            <a:ext cx="717550" cy="26579"/>
          </a:xfrm>
          <a:custGeom>
            <a:avLst/>
            <a:gdLst/>
            <a:ahLst/>
            <a:cxnLst/>
            <a:rect l="l" t="t" r="r" b="b"/>
            <a:pathLst>
              <a:path w="717550" h="26579">
                <a:moveTo>
                  <a:pt x="0" y="26579"/>
                </a:moveTo>
                <a:lnTo>
                  <a:pt x="717550" y="26579"/>
                </a:lnTo>
                <a:lnTo>
                  <a:pt x="717550" y="0"/>
                </a:lnTo>
                <a:lnTo>
                  <a:pt x="0" y="0"/>
                </a:lnTo>
                <a:lnTo>
                  <a:pt x="0" y="26579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371090" y="4726351"/>
            <a:ext cx="717550" cy="26579"/>
          </a:xfrm>
          <a:custGeom>
            <a:avLst/>
            <a:gdLst/>
            <a:ahLst/>
            <a:cxnLst/>
            <a:rect l="l" t="t" r="r" b="b"/>
            <a:pathLst>
              <a:path w="717550" h="26579">
                <a:moveTo>
                  <a:pt x="0" y="26579"/>
                </a:moveTo>
                <a:lnTo>
                  <a:pt x="717550" y="26579"/>
                </a:lnTo>
                <a:lnTo>
                  <a:pt x="717550" y="0"/>
                </a:lnTo>
                <a:lnTo>
                  <a:pt x="0" y="0"/>
                </a:lnTo>
                <a:lnTo>
                  <a:pt x="0" y="26579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371090" y="4726940"/>
            <a:ext cx="717550" cy="24764"/>
          </a:xfrm>
          <a:custGeom>
            <a:avLst/>
            <a:gdLst/>
            <a:ahLst/>
            <a:cxnLst/>
            <a:rect l="l" t="t" r="r" b="b"/>
            <a:pathLst>
              <a:path w="717550" h="24764">
                <a:moveTo>
                  <a:pt x="0" y="24764"/>
                </a:moveTo>
                <a:lnTo>
                  <a:pt x="717550" y="24764"/>
                </a:lnTo>
                <a:lnTo>
                  <a:pt x="717550" y="0"/>
                </a:lnTo>
                <a:lnTo>
                  <a:pt x="0" y="0"/>
                </a:lnTo>
                <a:lnTo>
                  <a:pt x="0" y="24764"/>
                </a:lnTo>
                <a:close/>
              </a:path>
            </a:pathLst>
          </a:custGeom>
          <a:ln w="3112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506345" y="4350386"/>
            <a:ext cx="739775" cy="72389"/>
          </a:xfrm>
          <a:custGeom>
            <a:avLst/>
            <a:gdLst/>
            <a:ahLst/>
            <a:cxnLst/>
            <a:rect l="l" t="t" r="r" b="b"/>
            <a:pathLst>
              <a:path w="739775" h="72389">
                <a:moveTo>
                  <a:pt x="0" y="72389"/>
                </a:moveTo>
                <a:lnTo>
                  <a:pt x="667385" y="72389"/>
                </a:lnTo>
                <a:lnTo>
                  <a:pt x="739775" y="0"/>
                </a:lnTo>
                <a:lnTo>
                  <a:pt x="78105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506345" y="4350386"/>
            <a:ext cx="739775" cy="72389"/>
          </a:xfrm>
          <a:custGeom>
            <a:avLst/>
            <a:gdLst/>
            <a:ahLst/>
            <a:cxnLst/>
            <a:rect l="l" t="t" r="r" b="b"/>
            <a:pathLst>
              <a:path w="739775" h="72389">
                <a:moveTo>
                  <a:pt x="0" y="72389"/>
                </a:moveTo>
                <a:lnTo>
                  <a:pt x="667385" y="72389"/>
                </a:lnTo>
                <a:lnTo>
                  <a:pt x="739775" y="0"/>
                </a:lnTo>
                <a:lnTo>
                  <a:pt x="78105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506345" y="4350386"/>
            <a:ext cx="739775" cy="72389"/>
          </a:xfrm>
          <a:custGeom>
            <a:avLst/>
            <a:gdLst/>
            <a:ahLst/>
            <a:cxnLst/>
            <a:rect l="l" t="t" r="r" b="b"/>
            <a:pathLst>
              <a:path w="739775" h="72389">
                <a:moveTo>
                  <a:pt x="0" y="72389"/>
                </a:moveTo>
                <a:lnTo>
                  <a:pt x="78105" y="0"/>
                </a:lnTo>
                <a:lnTo>
                  <a:pt x="739775" y="0"/>
                </a:lnTo>
                <a:lnTo>
                  <a:pt x="667385" y="72389"/>
                </a:lnTo>
                <a:lnTo>
                  <a:pt x="0" y="72389"/>
                </a:lnTo>
              </a:path>
            </a:pathLst>
          </a:custGeom>
          <a:ln w="31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503170" y="3815715"/>
            <a:ext cx="733425" cy="66040"/>
          </a:xfrm>
          <a:custGeom>
            <a:avLst/>
            <a:gdLst/>
            <a:ahLst/>
            <a:cxnLst/>
            <a:rect l="l" t="t" r="r" b="b"/>
            <a:pathLst>
              <a:path w="733425" h="66039">
                <a:moveTo>
                  <a:pt x="0" y="66040"/>
                </a:moveTo>
                <a:lnTo>
                  <a:pt x="657860" y="66040"/>
                </a:lnTo>
                <a:lnTo>
                  <a:pt x="733425" y="0"/>
                </a:lnTo>
                <a:lnTo>
                  <a:pt x="71755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503170" y="3815715"/>
            <a:ext cx="733425" cy="66040"/>
          </a:xfrm>
          <a:custGeom>
            <a:avLst/>
            <a:gdLst/>
            <a:ahLst/>
            <a:cxnLst/>
            <a:rect l="l" t="t" r="r" b="b"/>
            <a:pathLst>
              <a:path w="733425" h="66039">
                <a:moveTo>
                  <a:pt x="0" y="66040"/>
                </a:moveTo>
                <a:lnTo>
                  <a:pt x="657860" y="66040"/>
                </a:lnTo>
                <a:lnTo>
                  <a:pt x="733425" y="0"/>
                </a:lnTo>
                <a:lnTo>
                  <a:pt x="71755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03170" y="3815715"/>
            <a:ext cx="733425" cy="66040"/>
          </a:xfrm>
          <a:custGeom>
            <a:avLst/>
            <a:gdLst/>
            <a:ahLst/>
            <a:cxnLst/>
            <a:rect l="l" t="t" r="r" b="b"/>
            <a:pathLst>
              <a:path w="733425" h="66039">
                <a:moveTo>
                  <a:pt x="0" y="66040"/>
                </a:moveTo>
                <a:lnTo>
                  <a:pt x="71755" y="0"/>
                </a:lnTo>
                <a:lnTo>
                  <a:pt x="733425" y="0"/>
                </a:lnTo>
                <a:lnTo>
                  <a:pt x="657860" y="66040"/>
                </a:lnTo>
                <a:lnTo>
                  <a:pt x="0" y="66040"/>
                </a:lnTo>
              </a:path>
            </a:pathLst>
          </a:custGeom>
          <a:ln w="3112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03170" y="3882390"/>
            <a:ext cx="657859" cy="525144"/>
          </a:xfrm>
          <a:custGeom>
            <a:avLst/>
            <a:gdLst/>
            <a:ahLst/>
            <a:cxnLst/>
            <a:rect l="l" t="t" r="r" b="b"/>
            <a:pathLst>
              <a:path w="657859" h="525145">
                <a:moveTo>
                  <a:pt x="0" y="525144"/>
                </a:moveTo>
                <a:lnTo>
                  <a:pt x="657859" y="525144"/>
                </a:lnTo>
                <a:lnTo>
                  <a:pt x="657859" y="0"/>
                </a:lnTo>
                <a:lnTo>
                  <a:pt x="0" y="0"/>
                </a:lnTo>
                <a:lnTo>
                  <a:pt x="0" y="525144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503170" y="3882390"/>
            <a:ext cx="657859" cy="525144"/>
          </a:xfrm>
          <a:custGeom>
            <a:avLst/>
            <a:gdLst/>
            <a:ahLst/>
            <a:cxnLst/>
            <a:rect l="l" t="t" r="r" b="b"/>
            <a:pathLst>
              <a:path w="657859" h="525145">
                <a:moveTo>
                  <a:pt x="0" y="525144"/>
                </a:moveTo>
                <a:lnTo>
                  <a:pt x="657859" y="525144"/>
                </a:lnTo>
                <a:lnTo>
                  <a:pt x="657859" y="0"/>
                </a:lnTo>
                <a:lnTo>
                  <a:pt x="0" y="0"/>
                </a:lnTo>
                <a:lnTo>
                  <a:pt x="0" y="525144"/>
                </a:lnTo>
                <a:close/>
              </a:path>
            </a:pathLst>
          </a:custGeom>
          <a:ln w="312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559686" y="3952241"/>
            <a:ext cx="545465" cy="401319"/>
          </a:xfrm>
          <a:custGeom>
            <a:avLst/>
            <a:gdLst/>
            <a:ahLst/>
            <a:cxnLst/>
            <a:rect l="l" t="t" r="r" b="b"/>
            <a:pathLst>
              <a:path w="545465" h="401320">
                <a:moveTo>
                  <a:pt x="0" y="401319"/>
                </a:moveTo>
                <a:lnTo>
                  <a:pt x="545465" y="401319"/>
                </a:lnTo>
                <a:lnTo>
                  <a:pt x="545465" y="0"/>
                </a:lnTo>
                <a:lnTo>
                  <a:pt x="0" y="0"/>
                </a:lnTo>
                <a:lnTo>
                  <a:pt x="0" y="401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559686" y="3952241"/>
            <a:ext cx="545465" cy="401319"/>
          </a:xfrm>
          <a:custGeom>
            <a:avLst/>
            <a:gdLst/>
            <a:ahLst/>
            <a:cxnLst/>
            <a:rect l="l" t="t" r="r" b="b"/>
            <a:pathLst>
              <a:path w="545465" h="401320">
                <a:moveTo>
                  <a:pt x="0" y="401319"/>
                </a:moveTo>
                <a:lnTo>
                  <a:pt x="545465" y="401319"/>
                </a:lnTo>
                <a:lnTo>
                  <a:pt x="545465" y="0"/>
                </a:lnTo>
                <a:lnTo>
                  <a:pt x="0" y="0"/>
                </a:lnTo>
                <a:lnTo>
                  <a:pt x="0" y="401319"/>
                </a:lnTo>
                <a:close/>
              </a:path>
            </a:pathLst>
          </a:custGeom>
          <a:ln w="3120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161664" y="3815716"/>
            <a:ext cx="74930" cy="591185"/>
          </a:xfrm>
          <a:custGeom>
            <a:avLst/>
            <a:gdLst/>
            <a:ahLst/>
            <a:cxnLst/>
            <a:rect l="l" t="t" r="r" b="b"/>
            <a:pathLst>
              <a:path w="74930" h="591185">
                <a:moveTo>
                  <a:pt x="0" y="591185"/>
                </a:moveTo>
                <a:lnTo>
                  <a:pt x="74930" y="518795"/>
                </a:lnTo>
                <a:lnTo>
                  <a:pt x="74930" y="0"/>
                </a:lnTo>
                <a:lnTo>
                  <a:pt x="0" y="66040"/>
                </a:lnTo>
                <a:lnTo>
                  <a:pt x="0" y="59118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161664" y="3815716"/>
            <a:ext cx="74930" cy="591185"/>
          </a:xfrm>
          <a:custGeom>
            <a:avLst/>
            <a:gdLst/>
            <a:ahLst/>
            <a:cxnLst/>
            <a:rect l="l" t="t" r="r" b="b"/>
            <a:pathLst>
              <a:path w="74930" h="591185">
                <a:moveTo>
                  <a:pt x="0" y="591185"/>
                </a:moveTo>
                <a:lnTo>
                  <a:pt x="74930" y="518795"/>
                </a:lnTo>
                <a:lnTo>
                  <a:pt x="74930" y="0"/>
                </a:lnTo>
                <a:lnTo>
                  <a:pt x="0" y="66040"/>
                </a:lnTo>
                <a:lnTo>
                  <a:pt x="0" y="59118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161664" y="3815716"/>
            <a:ext cx="74930" cy="591185"/>
          </a:xfrm>
          <a:custGeom>
            <a:avLst/>
            <a:gdLst/>
            <a:ahLst/>
            <a:cxnLst/>
            <a:rect l="l" t="t" r="r" b="b"/>
            <a:pathLst>
              <a:path w="74930" h="591185">
                <a:moveTo>
                  <a:pt x="0" y="591185"/>
                </a:moveTo>
                <a:lnTo>
                  <a:pt x="74930" y="518795"/>
                </a:lnTo>
                <a:lnTo>
                  <a:pt x="74930" y="0"/>
                </a:lnTo>
                <a:lnTo>
                  <a:pt x="0" y="66040"/>
                </a:lnTo>
                <a:lnTo>
                  <a:pt x="0" y="591185"/>
                </a:lnTo>
              </a:path>
            </a:pathLst>
          </a:custGeom>
          <a:ln w="313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6800" y="525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13095" y="5259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6800" y="23641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3095" y="23641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76800" y="3796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86425" y="3794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5353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69430" y="2924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331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69430" y="2924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995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69430" y="2924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331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92695" y="4916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331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92695" y="4916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995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92695" y="4916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331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10510" y="4517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37233" y="664463"/>
            <a:ext cx="151184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HSRP: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63011" y="664463"/>
            <a:ext cx="265485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Hot</a:t>
            </a:r>
            <a:r>
              <a:rPr sz="4000" spc="-10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26075" y="664463"/>
            <a:ext cx="148537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36739" y="664463"/>
            <a:ext cx="182477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-1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endParaRPr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06596" y="2356686"/>
            <a:ext cx="142062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4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ter</a:t>
            </a:r>
            <a:r>
              <a:rPr b="1" spc="-11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Act</a:t>
            </a:r>
            <a:r>
              <a:rPr b="1" spc="4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vo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67753" y="3325170"/>
            <a:ext cx="47277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40574" y="3325170"/>
            <a:ext cx="3038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43851" y="3325170"/>
            <a:ext cx="24603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4" dirty="0">
                <a:latin typeface="Times New Roman"/>
                <a:cs typeface="Times New Roman"/>
              </a:rPr>
              <a:t>la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0738" y="3325170"/>
            <a:ext cx="14262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-4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g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zac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-4" dirty="0">
                <a:latin typeface="Times New Roman"/>
                <a:cs typeface="Times New Roman"/>
              </a:rPr>
              <a:t>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49267" y="3806264"/>
            <a:ext cx="14968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4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ter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75" dirty="0">
                <a:latin typeface="Times New Roman"/>
                <a:cs typeface="Times New Roman"/>
              </a:rPr>
              <a:t>V</a:t>
            </a:r>
            <a:r>
              <a:rPr b="1" spc="4" dirty="0">
                <a:latin typeface="Times New Roman"/>
                <a:cs typeface="Times New Roman"/>
              </a:rPr>
              <a:t>ir</a:t>
            </a:r>
            <a:r>
              <a:rPr b="1" dirty="0">
                <a:latin typeface="Times New Roman"/>
                <a:cs typeface="Times New Roman"/>
              </a:rPr>
              <a:t>tual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2340" y="4870397"/>
            <a:ext cx="1183436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Estación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de</a:t>
            </a:r>
            <a:endParaRPr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</a:pPr>
            <a:r>
              <a:rPr b="1" spc="-134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rabajo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8995" y="5329121"/>
            <a:ext cx="171958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-4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14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ter</a:t>
            </a:r>
            <a:r>
              <a:rPr b="1" spc="-9" dirty="0">
                <a:latin typeface="Times New Roman"/>
                <a:cs typeface="Times New Roman"/>
              </a:rPr>
              <a:t> </a:t>
            </a:r>
            <a:r>
              <a:rPr b="1" spc="4" dirty="0">
                <a:latin typeface="Times New Roman"/>
                <a:cs typeface="Times New Roman"/>
              </a:rPr>
              <a:t>e</a:t>
            </a:r>
            <a:r>
              <a:rPr b="1" dirty="0">
                <a:latin typeface="Times New Roman"/>
                <a:cs typeface="Times New Roman"/>
              </a:rPr>
              <a:t>n esp</a:t>
            </a:r>
            <a:r>
              <a:rPr b="1" spc="4" dirty="0">
                <a:latin typeface="Times New Roman"/>
                <a:cs typeface="Times New Roman"/>
              </a:rPr>
              <a:t>e</a:t>
            </a:r>
            <a:r>
              <a:rPr b="1" spc="-4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5-39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6801" y="4664711"/>
            <a:ext cx="836295" cy="200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876801" y="4865370"/>
            <a:ext cx="836295" cy="200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876801" y="5066031"/>
            <a:ext cx="836295" cy="1930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371090" y="4739322"/>
            <a:ext cx="717550" cy="12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67915" y="4445635"/>
            <a:ext cx="442594" cy="17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810510" y="4445636"/>
            <a:ext cx="485140" cy="73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12" name="object 12"/>
          <p:cNvSpPr txBox="1"/>
          <p:nvPr/>
        </p:nvSpPr>
        <p:spPr>
          <a:xfrm>
            <a:off x="3295651" y="4445636"/>
            <a:ext cx="154305" cy="73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25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2810510" y="4518661"/>
            <a:ext cx="485140" cy="97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9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3295651" y="4518661"/>
            <a:ext cx="154305" cy="97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19"/>
              </a:spcBef>
            </a:pPr>
            <a:endParaRPr sz="750"/>
          </a:p>
        </p:txBody>
      </p:sp>
      <p:sp>
        <p:nvSpPr>
          <p:cNvPr id="9" name="object 9"/>
          <p:cNvSpPr txBox="1"/>
          <p:nvPr/>
        </p:nvSpPr>
        <p:spPr>
          <a:xfrm>
            <a:off x="2559686" y="3952241"/>
            <a:ext cx="545465" cy="401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503170" y="3882390"/>
            <a:ext cx="657859" cy="5251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876801" y="3218179"/>
            <a:ext cx="809625" cy="198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876801" y="3416300"/>
            <a:ext cx="809625" cy="192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876801" y="3608705"/>
            <a:ext cx="809625" cy="187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876801" y="1769110"/>
            <a:ext cx="836295" cy="2006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1" y="1969771"/>
            <a:ext cx="836295" cy="200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srgbClr val="FF0000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76801" y="2170429"/>
            <a:ext cx="836295" cy="19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559410" y="2758082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1559410" y="3672482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1559410" y="4099202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1115025" y="972334"/>
            <a:ext cx="856237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Aspectos de diseño en la 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frontera</a:t>
            </a:r>
            <a:r>
              <a:rPr lang="es-MX" sz="3600" dirty="0">
                <a:solidFill>
                  <a:srgbClr val="FF0000"/>
                </a:solidFill>
                <a:latin typeface="Times New Roman"/>
                <a:cs typeface="Times New Roman"/>
              </a:rPr>
              <a:t> WAN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780" y="2057400"/>
            <a:ext cx="706262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ed</a:t>
            </a:r>
            <a:r>
              <a:rPr sz="2800" spc="-4" dirty="0" err="1">
                <a:latin typeface="Times New Roman"/>
                <a:cs typeface="Times New Roman"/>
              </a:rPr>
              <a:t>u</a:t>
            </a:r>
            <a:r>
              <a:rPr sz="2800" spc="19" dirty="0" err="1">
                <a:latin typeface="Times New Roman"/>
                <a:cs typeface="Times New Roman"/>
              </a:rPr>
              <a:t>n</a:t>
            </a:r>
            <a:r>
              <a:rPr sz="2800" spc="-4" dirty="0" err="1">
                <a:latin typeface="Times New Roman"/>
                <a:cs typeface="Times New Roman"/>
              </a:rPr>
              <a:t>d</a:t>
            </a:r>
            <a:r>
              <a:rPr sz="2800" spc="1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nc</a:t>
            </a:r>
            <a:r>
              <a:rPr sz="2800" spc="-9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redes</a:t>
            </a:r>
            <a:r>
              <a:rPr sz="2800" spc="-59" dirty="0">
                <a:latin typeface="Times New Roman"/>
                <a:cs typeface="Times New Roman"/>
              </a:rPr>
              <a:t> </a:t>
            </a:r>
            <a:r>
              <a:rPr sz="2800" spc="-375" dirty="0">
                <a:latin typeface="Times New Roman"/>
                <a:cs typeface="Times New Roman"/>
              </a:rPr>
              <a:t>W</a:t>
            </a:r>
            <a:r>
              <a:rPr sz="2800" spc="4" dirty="0">
                <a:latin typeface="Times New Roman"/>
                <a:cs typeface="Times New Roman"/>
              </a:rPr>
              <a:t>AN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0781" y="2534959"/>
            <a:ext cx="6148219" cy="1720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7210">
              <a:lnSpc>
                <a:spcPts val="2955"/>
              </a:lnSpc>
              <a:spcBef>
                <a:spcPts val="147"/>
              </a:spcBef>
            </a:pPr>
            <a:r>
              <a:rPr lang="es-MX" sz="2400" dirty="0">
                <a:latin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s-MX" sz="2400" dirty="0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ul</a:t>
            </a:r>
            <a:r>
              <a:rPr sz="2400" spc="4" dirty="0" err="1">
                <a:latin typeface="Times New Roman"/>
                <a:cs typeface="Times New Roman"/>
              </a:rPr>
              <a:t>ti</a:t>
            </a:r>
            <a:r>
              <a:rPr sz="2400" spc="19" dirty="0" err="1">
                <a:latin typeface="Times New Roman"/>
                <a:cs typeface="Times New Roman"/>
              </a:rPr>
              <a:t>h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spc="-25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g</a:t>
            </a:r>
            <a:r>
              <a:rPr sz="2400" spc="-1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 internet </a:t>
            </a:r>
            <a:r>
              <a:rPr lang="es-MX" sz="2400" dirty="0" err="1">
                <a:latin typeface="Times New Roman"/>
                <a:cs typeface="Times New Roman"/>
              </a:rPr>
              <a:t>conection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</a:p>
          <a:p>
            <a:pPr marL="53721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469900" marR="53263" indent="-457200">
              <a:lnSpc>
                <a:spcPct val="95825"/>
              </a:lnSpc>
              <a:spcBef>
                <a:spcPts val="27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VPN</a:t>
            </a:r>
          </a:p>
          <a:p>
            <a:pPr marL="537210" marR="53263">
              <a:lnSpc>
                <a:spcPct val="95825"/>
              </a:lnSpc>
              <a:spcBef>
                <a:spcPts val="125"/>
              </a:spcBef>
            </a:pPr>
            <a:r>
              <a:rPr sz="2400" spc="4" dirty="0">
                <a:latin typeface="Times New Roman"/>
                <a:cs typeface="Times New Roman"/>
              </a:rPr>
              <a:t>Si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-t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-Sit</a:t>
            </a:r>
            <a:r>
              <a:rPr sz="2400" dirty="0">
                <a:latin typeface="Times New Roman"/>
                <a:cs typeface="Times New Roman"/>
              </a:rPr>
              <a:t>e</a:t>
            </a:r>
          </a:p>
          <a:p>
            <a:pPr marL="537210" marR="53263">
              <a:lnSpc>
                <a:spcPct val="95825"/>
              </a:lnSpc>
              <a:spcBef>
                <a:spcPts val="125"/>
              </a:spcBef>
            </a:pPr>
            <a:r>
              <a:rPr sz="2400" spc="-4" dirty="0">
                <a:latin typeface="Times New Roman"/>
                <a:cs typeface="Times New Roman"/>
              </a:rPr>
              <a:t>Re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-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5050" y="2534959"/>
            <a:ext cx="163751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5-40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/>
          <p:nvPr/>
        </p:nvSpPr>
        <p:spPr>
          <a:xfrm>
            <a:off x="6134101" y="5365750"/>
            <a:ext cx="2392679" cy="868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40476" y="5575301"/>
            <a:ext cx="1933575" cy="92709"/>
          </a:xfrm>
          <a:custGeom>
            <a:avLst/>
            <a:gdLst/>
            <a:ahLst/>
            <a:cxnLst/>
            <a:rect l="l" t="t" r="r" b="b"/>
            <a:pathLst>
              <a:path w="1933575" h="92710">
                <a:moveTo>
                  <a:pt x="0" y="92709"/>
                </a:moveTo>
                <a:lnTo>
                  <a:pt x="1933575" y="92709"/>
                </a:lnTo>
                <a:lnTo>
                  <a:pt x="1933575" y="0"/>
                </a:lnTo>
                <a:lnTo>
                  <a:pt x="0" y="0"/>
                </a:lnTo>
                <a:lnTo>
                  <a:pt x="0" y="92709"/>
                </a:lnTo>
                <a:close/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30925" y="4267201"/>
            <a:ext cx="1096010" cy="1550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23506" y="4267201"/>
            <a:ext cx="1122045" cy="1550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08065" y="3119754"/>
            <a:ext cx="2391410" cy="770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89676" y="1598929"/>
            <a:ext cx="2290445" cy="1739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93816" y="3326765"/>
            <a:ext cx="1932305" cy="90804"/>
          </a:xfrm>
          <a:custGeom>
            <a:avLst/>
            <a:gdLst/>
            <a:ahLst/>
            <a:cxnLst/>
            <a:rect l="l" t="t" r="r" b="b"/>
            <a:pathLst>
              <a:path w="1932305" h="90804">
                <a:moveTo>
                  <a:pt x="0" y="90804"/>
                </a:moveTo>
                <a:lnTo>
                  <a:pt x="1932305" y="90804"/>
                </a:lnTo>
                <a:lnTo>
                  <a:pt x="1932305" y="0"/>
                </a:lnTo>
                <a:lnTo>
                  <a:pt x="0" y="0"/>
                </a:lnTo>
                <a:lnTo>
                  <a:pt x="0" y="90804"/>
                </a:lnTo>
                <a:close/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7606" y="3280410"/>
            <a:ext cx="560705" cy="226694"/>
          </a:xfrm>
          <a:custGeom>
            <a:avLst/>
            <a:gdLst/>
            <a:ahLst/>
            <a:cxnLst/>
            <a:rect l="l" t="t" r="r" b="b"/>
            <a:pathLst>
              <a:path w="560705" h="226694">
                <a:moveTo>
                  <a:pt x="560705" y="113029"/>
                </a:moveTo>
                <a:lnTo>
                  <a:pt x="559435" y="103504"/>
                </a:lnTo>
                <a:lnTo>
                  <a:pt x="556895" y="94614"/>
                </a:lnTo>
                <a:lnTo>
                  <a:pt x="546100" y="77469"/>
                </a:lnTo>
                <a:lnTo>
                  <a:pt x="528955" y="60960"/>
                </a:lnTo>
                <a:lnTo>
                  <a:pt x="506730" y="46354"/>
                </a:lnTo>
                <a:lnTo>
                  <a:pt x="478155" y="33019"/>
                </a:lnTo>
                <a:lnTo>
                  <a:pt x="445770" y="21589"/>
                </a:lnTo>
                <a:lnTo>
                  <a:pt x="408940" y="12064"/>
                </a:lnTo>
                <a:lnTo>
                  <a:pt x="389255" y="8889"/>
                </a:lnTo>
                <a:lnTo>
                  <a:pt x="368935" y="5714"/>
                </a:lnTo>
                <a:lnTo>
                  <a:pt x="347345" y="3175"/>
                </a:lnTo>
                <a:lnTo>
                  <a:pt x="325755" y="1269"/>
                </a:lnTo>
                <a:lnTo>
                  <a:pt x="302895" y="0"/>
                </a:lnTo>
                <a:lnTo>
                  <a:pt x="257175" y="0"/>
                </a:lnTo>
                <a:lnTo>
                  <a:pt x="234315" y="1269"/>
                </a:lnTo>
                <a:lnTo>
                  <a:pt x="212725" y="3175"/>
                </a:lnTo>
                <a:lnTo>
                  <a:pt x="191770" y="5714"/>
                </a:lnTo>
                <a:lnTo>
                  <a:pt x="170815" y="8889"/>
                </a:lnTo>
                <a:lnTo>
                  <a:pt x="151130" y="12064"/>
                </a:lnTo>
                <a:lnTo>
                  <a:pt x="132080" y="16510"/>
                </a:lnTo>
                <a:lnTo>
                  <a:pt x="97790" y="26669"/>
                </a:lnTo>
                <a:lnTo>
                  <a:pt x="67310" y="39369"/>
                </a:lnTo>
                <a:lnTo>
                  <a:pt x="41910" y="53339"/>
                </a:lnTo>
                <a:lnTo>
                  <a:pt x="21590" y="69214"/>
                </a:lnTo>
                <a:lnTo>
                  <a:pt x="7620" y="85725"/>
                </a:lnTo>
                <a:lnTo>
                  <a:pt x="635" y="103504"/>
                </a:lnTo>
                <a:lnTo>
                  <a:pt x="0" y="113029"/>
                </a:lnTo>
                <a:lnTo>
                  <a:pt x="635" y="122554"/>
                </a:lnTo>
                <a:lnTo>
                  <a:pt x="7620" y="140335"/>
                </a:lnTo>
                <a:lnTo>
                  <a:pt x="21590" y="157479"/>
                </a:lnTo>
                <a:lnTo>
                  <a:pt x="41910" y="172719"/>
                </a:lnTo>
                <a:lnTo>
                  <a:pt x="67310" y="186689"/>
                </a:lnTo>
                <a:lnTo>
                  <a:pt x="97790" y="199389"/>
                </a:lnTo>
                <a:lnTo>
                  <a:pt x="132080" y="209550"/>
                </a:lnTo>
                <a:lnTo>
                  <a:pt x="151130" y="213994"/>
                </a:lnTo>
                <a:lnTo>
                  <a:pt x="170815" y="217804"/>
                </a:lnTo>
                <a:lnTo>
                  <a:pt x="191770" y="220979"/>
                </a:lnTo>
                <a:lnTo>
                  <a:pt x="212725" y="223519"/>
                </a:lnTo>
                <a:lnTo>
                  <a:pt x="234315" y="224789"/>
                </a:lnTo>
                <a:lnTo>
                  <a:pt x="257175" y="226060"/>
                </a:lnTo>
                <a:lnTo>
                  <a:pt x="280035" y="226694"/>
                </a:lnTo>
                <a:lnTo>
                  <a:pt x="302895" y="226060"/>
                </a:lnTo>
                <a:lnTo>
                  <a:pt x="325755" y="224789"/>
                </a:lnTo>
                <a:lnTo>
                  <a:pt x="347345" y="223519"/>
                </a:lnTo>
                <a:lnTo>
                  <a:pt x="368935" y="220979"/>
                </a:lnTo>
                <a:lnTo>
                  <a:pt x="389255" y="217804"/>
                </a:lnTo>
                <a:lnTo>
                  <a:pt x="408940" y="213994"/>
                </a:lnTo>
                <a:lnTo>
                  <a:pt x="427990" y="209550"/>
                </a:lnTo>
                <a:lnTo>
                  <a:pt x="462915" y="199389"/>
                </a:lnTo>
                <a:lnTo>
                  <a:pt x="492760" y="186689"/>
                </a:lnTo>
                <a:lnTo>
                  <a:pt x="518795" y="172719"/>
                </a:lnTo>
                <a:lnTo>
                  <a:pt x="538480" y="157479"/>
                </a:lnTo>
                <a:lnTo>
                  <a:pt x="552450" y="140335"/>
                </a:lnTo>
                <a:lnTo>
                  <a:pt x="559435" y="122554"/>
                </a:lnTo>
                <a:lnTo>
                  <a:pt x="560705" y="11302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37606" y="3280410"/>
            <a:ext cx="560705" cy="226694"/>
          </a:xfrm>
          <a:custGeom>
            <a:avLst/>
            <a:gdLst/>
            <a:ahLst/>
            <a:cxnLst/>
            <a:rect l="l" t="t" r="r" b="b"/>
            <a:pathLst>
              <a:path w="560705" h="226694">
                <a:moveTo>
                  <a:pt x="560705" y="113029"/>
                </a:moveTo>
                <a:lnTo>
                  <a:pt x="556895" y="131444"/>
                </a:lnTo>
                <a:lnTo>
                  <a:pt x="546100" y="149225"/>
                </a:lnTo>
                <a:lnTo>
                  <a:pt x="528955" y="165100"/>
                </a:lnTo>
                <a:lnTo>
                  <a:pt x="506730" y="180339"/>
                </a:lnTo>
                <a:lnTo>
                  <a:pt x="478155" y="193039"/>
                </a:lnTo>
                <a:lnTo>
                  <a:pt x="445770" y="204469"/>
                </a:lnTo>
                <a:lnTo>
                  <a:pt x="408940" y="213994"/>
                </a:lnTo>
                <a:lnTo>
                  <a:pt x="389255" y="217804"/>
                </a:lnTo>
                <a:lnTo>
                  <a:pt x="368935" y="220979"/>
                </a:lnTo>
                <a:lnTo>
                  <a:pt x="347345" y="223519"/>
                </a:lnTo>
                <a:lnTo>
                  <a:pt x="325755" y="224789"/>
                </a:lnTo>
                <a:lnTo>
                  <a:pt x="302895" y="226060"/>
                </a:lnTo>
                <a:lnTo>
                  <a:pt x="280035" y="226694"/>
                </a:lnTo>
                <a:lnTo>
                  <a:pt x="257175" y="226060"/>
                </a:lnTo>
                <a:lnTo>
                  <a:pt x="234315" y="224789"/>
                </a:lnTo>
                <a:lnTo>
                  <a:pt x="212725" y="223519"/>
                </a:lnTo>
                <a:lnTo>
                  <a:pt x="191770" y="220979"/>
                </a:lnTo>
                <a:lnTo>
                  <a:pt x="170815" y="217804"/>
                </a:lnTo>
                <a:lnTo>
                  <a:pt x="151130" y="213994"/>
                </a:lnTo>
                <a:lnTo>
                  <a:pt x="132080" y="209550"/>
                </a:lnTo>
                <a:lnTo>
                  <a:pt x="97790" y="199389"/>
                </a:lnTo>
                <a:lnTo>
                  <a:pt x="67310" y="186689"/>
                </a:lnTo>
                <a:lnTo>
                  <a:pt x="41910" y="172719"/>
                </a:lnTo>
                <a:lnTo>
                  <a:pt x="21590" y="157479"/>
                </a:lnTo>
                <a:lnTo>
                  <a:pt x="7620" y="140335"/>
                </a:lnTo>
                <a:lnTo>
                  <a:pt x="635" y="122554"/>
                </a:lnTo>
                <a:lnTo>
                  <a:pt x="0" y="113029"/>
                </a:lnTo>
                <a:lnTo>
                  <a:pt x="635" y="103504"/>
                </a:lnTo>
                <a:lnTo>
                  <a:pt x="7620" y="85725"/>
                </a:lnTo>
                <a:lnTo>
                  <a:pt x="21590" y="69214"/>
                </a:lnTo>
                <a:lnTo>
                  <a:pt x="41910" y="53339"/>
                </a:lnTo>
                <a:lnTo>
                  <a:pt x="67310" y="39369"/>
                </a:lnTo>
                <a:lnTo>
                  <a:pt x="97790" y="26669"/>
                </a:lnTo>
                <a:lnTo>
                  <a:pt x="132080" y="16510"/>
                </a:lnTo>
                <a:lnTo>
                  <a:pt x="151130" y="12064"/>
                </a:lnTo>
                <a:lnTo>
                  <a:pt x="170815" y="8889"/>
                </a:lnTo>
                <a:lnTo>
                  <a:pt x="191770" y="5714"/>
                </a:lnTo>
                <a:lnTo>
                  <a:pt x="212725" y="3175"/>
                </a:lnTo>
                <a:lnTo>
                  <a:pt x="234315" y="1269"/>
                </a:lnTo>
                <a:lnTo>
                  <a:pt x="257175" y="0"/>
                </a:lnTo>
                <a:lnTo>
                  <a:pt x="280035" y="0"/>
                </a:lnTo>
                <a:lnTo>
                  <a:pt x="302895" y="0"/>
                </a:lnTo>
                <a:lnTo>
                  <a:pt x="325755" y="1269"/>
                </a:lnTo>
                <a:lnTo>
                  <a:pt x="347345" y="3175"/>
                </a:lnTo>
                <a:lnTo>
                  <a:pt x="368935" y="5714"/>
                </a:lnTo>
                <a:lnTo>
                  <a:pt x="389255" y="8889"/>
                </a:lnTo>
                <a:lnTo>
                  <a:pt x="408940" y="12064"/>
                </a:lnTo>
                <a:lnTo>
                  <a:pt x="427990" y="16510"/>
                </a:lnTo>
                <a:lnTo>
                  <a:pt x="445770" y="21589"/>
                </a:lnTo>
                <a:lnTo>
                  <a:pt x="462915" y="26669"/>
                </a:lnTo>
                <a:lnTo>
                  <a:pt x="478155" y="33019"/>
                </a:lnTo>
                <a:lnTo>
                  <a:pt x="492760" y="39369"/>
                </a:lnTo>
                <a:lnTo>
                  <a:pt x="506730" y="46354"/>
                </a:lnTo>
                <a:lnTo>
                  <a:pt x="518795" y="53339"/>
                </a:lnTo>
                <a:lnTo>
                  <a:pt x="528955" y="60960"/>
                </a:lnTo>
                <a:lnTo>
                  <a:pt x="538480" y="69214"/>
                </a:lnTo>
                <a:lnTo>
                  <a:pt x="546100" y="77469"/>
                </a:lnTo>
                <a:lnTo>
                  <a:pt x="552450" y="85725"/>
                </a:lnTo>
                <a:lnTo>
                  <a:pt x="556895" y="94614"/>
                </a:lnTo>
                <a:lnTo>
                  <a:pt x="559435" y="103504"/>
                </a:lnTo>
                <a:lnTo>
                  <a:pt x="560705" y="113029"/>
                </a:lnTo>
                <a:close/>
              </a:path>
            </a:pathLst>
          </a:custGeom>
          <a:ln w="4030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37606" y="3234690"/>
            <a:ext cx="563245" cy="165100"/>
          </a:xfrm>
          <a:custGeom>
            <a:avLst/>
            <a:gdLst/>
            <a:ahLst/>
            <a:cxnLst/>
            <a:rect l="l" t="t" r="r" b="b"/>
            <a:pathLst>
              <a:path w="563245" h="165100">
                <a:moveTo>
                  <a:pt x="0" y="165100"/>
                </a:moveTo>
                <a:lnTo>
                  <a:pt x="563245" y="165100"/>
                </a:lnTo>
                <a:lnTo>
                  <a:pt x="563245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7606" y="3116580"/>
            <a:ext cx="560705" cy="225425"/>
          </a:xfrm>
          <a:custGeom>
            <a:avLst/>
            <a:gdLst/>
            <a:ahLst/>
            <a:cxnLst/>
            <a:rect l="l" t="t" r="r" b="b"/>
            <a:pathLst>
              <a:path w="560705" h="225425">
                <a:moveTo>
                  <a:pt x="560705" y="112395"/>
                </a:moveTo>
                <a:lnTo>
                  <a:pt x="559435" y="103505"/>
                </a:lnTo>
                <a:lnTo>
                  <a:pt x="556895" y="93980"/>
                </a:lnTo>
                <a:lnTo>
                  <a:pt x="546100" y="76835"/>
                </a:lnTo>
                <a:lnTo>
                  <a:pt x="528955" y="60960"/>
                </a:lnTo>
                <a:lnTo>
                  <a:pt x="518795" y="53340"/>
                </a:lnTo>
                <a:lnTo>
                  <a:pt x="506730" y="45720"/>
                </a:lnTo>
                <a:lnTo>
                  <a:pt x="492760" y="39370"/>
                </a:lnTo>
                <a:lnTo>
                  <a:pt x="478155" y="33020"/>
                </a:lnTo>
                <a:lnTo>
                  <a:pt x="462915" y="26670"/>
                </a:lnTo>
                <a:lnTo>
                  <a:pt x="445770" y="21590"/>
                </a:lnTo>
                <a:lnTo>
                  <a:pt x="427990" y="16510"/>
                </a:lnTo>
                <a:lnTo>
                  <a:pt x="408940" y="12065"/>
                </a:lnTo>
                <a:lnTo>
                  <a:pt x="389255" y="8255"/>
                </a:lnTo>
                <a:lnTo>
                  <a:pt x="368935" y="5715"/>
                </a:lnTo>
                <a:lnTo>
                  <a:pt x="347345" y="3175"/>
                </a:lnTo>
                <a:lnTo>
                  <a:pt x="325755" y="1270"/>
                </a:lnTo>
                <a:lnTo>
                  <a:pt x="302895" y="0"/>
                </a:lnTo>
                <a:lnTo>
                  <a:pt x="257175" y="0"/>
                </a:lnTo>
                <a:lnTo>
                  <a:pt x="234315" y="1270"/>
                </a:lnTo>
                <a:lnTo>
                  <a:pt x="212725" y="3175"/>
                </a:lnTo>
                <a:lnTo>
                  <a:pt x="191770" y="5715"/>
                </a:lnTo>
                <a:lnTo>
                  <a:pt x="170815" y="8255"/>
                </a:lnTo>
                <a:lnTo>
                  <a:pt x="151130" y="12065"/>
                </a:lnTo>
                <a:lnTo>
                  <a:pt x="132080" y="16510"/>
                </a:lnTo>
                <a:lnTo>
                  <a:pt x="97790" y="26670"/>
                </a:lnTo>
                <a:lnTo>
                  <a:pt x="67310" y="39370"/>
                </a:lnTo>
                <a:lnTo>
                  <a:pt x="41910" y="53340"/>
                </a:lnTo>
                <a:lnTo>
                  <a:pt x="21590" y="68580"/>
                </a:lnTo>
                <a:lnTo>
                  <a:pt x="7620" y="85725"/>
                </a:lnTo>
                <a:lnTo>
                  <a:pt x="635" y="103505"/>
                </a:lnTo>
                <a:lnTo>
                  <a:pt x="0" y="112395"/>
                </a:lnTo>
                <a:lnTo>
                  <a:pt x="635" y="121920"/>
                </a:lnTo>
                <a:lnTo>
                  <a:pt x="7620" y="139700"/>
                </a:lnTo>
                <a:lnTo>
                  <a:pt x="21590" y="156210"/>
                </a:lnTo>
                <a:lnTo>
                  <a:pt x="41910" y="172085"/>
                </a:lnTo>
                <a:lnTo>
                  <a:pt x="67310" y="186055"/>
                </a:lnTo>
                <a:lnTo>
                  <a:pt x="97790" y="198120"/>
                </a:lnTo>
                <a:lnTo>
                  <a:pt x="132080" y="208280"/>
                </a:lnTo>
                <a:lnTo>
                  <a:pt x="151130" y="212725"/>
                </a:lnTo>
                <a:lnTo>
                  <a:pt x="170815" y="216535"/>
                </a:lnTo>
                <a:lnTo>
                  <a:pt x="191770" y="219710"/>
                </a:lnTo>
                <a:lnTo>
                  <a:pt x="212725" y="222250"/>
                </a:lnTo>
                <a:lnTo>
                  <a:pt x="234315" y="224155"/>
                </a:lnTo>
                <a:lnTo>
                  <a:pt x="257175" y="224790"/>
                </a:lnTo>
                <a:lnTo>
                  <a:pt x="280035" y="225425"/>
                </a:lnTo>
                <a:lnTo>
                  <a:pt x="302895" y="224790"/>
                </a:lnTo>
                <a:lnTo>
                  <a:pt x="325755" y="224155"/>
                </a:lnTo>
                <a:lnTo>
                  <a:pt x="347345" y="222250"/>
                </a:lnTo>
                <a:lnTo>
                  <a:pt x="368935" y="219710"/>
                </a:lnTo>
                <a:lnTo>
                  <a:pt x="389255" y="216535"/>
                </a:lnTo>
                <a:lnTo>
                  <a:pt x="408940" y="212725"/>
                </a:lnTo>
                <a:lnTo>
                  <a:pt x="427990" y="208280"/>
                </a:lnTo>
                <a:lnTo>
                  <a:pt x="462915" y="198120"/>
                </a:lnTo>
                <a:lnTo>
                  <a:pt x="492760" y="186055"/>
                </a:lnTo>
                <a:lnTo>
                  <a:pt x="518795" y="172085"/>
                </a:lnTo>
                <a:lnTo>
                  <a:pt x="538480" y="156210"/>
                </a:lnTo>
                <a:lnTo>
                  <a:pt x="552450" y="139700"/>
                </a:lnTo>
                <a:lnTo>
                  <a:pt x="559435" y="121920"/>
                </a:lnTo>
                <a:lnTo>
                  <a:pt x="560705" y="11239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37606" y="3116580"/>
            <a:ext cx="560705" cy="225425"/>
          </a:xfrm>
          <a:custGeom>
            <a:avLst/>
            <a:gdLst/>
            <a:ahLst/>
            <a:cxnLst/>
            <a:rect l="l" t="t" r="r" b="b"/>
            <a:pathLst>
              <a:path w="560705" h="225425">
                <a:moveTo>
                  <a:pt x="560705" y="112395"/>
                </a:moveTo>
                <a:lnTo>
                  <a:pt x="556895" y="130810"/>
                </a:lnTo>
                <a:lnTo>
                  <a:pt x="546100" y="147955"/>
                </a:lnTo>
                <a:lnTo>
                  <a:pt x="528955" y="164465"/>
                </a:lnTo>
                <a:lnTo>
                  <a:pt x="506730" y="179070"/>
                </a:lnTo>
                <a:lnTo>
                  <a:pt x="478155" y="192405"/>
                </a:lnTo>
                <a:lnTo>
                  <a:pt x="445770" y="203835"/>
                </a:lnTo>
                <a:lnTo>
                  <a:pt x="408940" y="212725"/>
                </a:lnTo>
                <a:lnTo>
                  <a:pt x="389255" y="216535"/>
                </a:lnTo>
                <a:lnTo>
                  <a:pt x="368935" y="219710"/>
                </a:lnTo>
                <a:lnTo>
                  <a:pt x="347345" y="222250"/>
                </a:lnTo>
                <a:lnTo>
                  <a:pt x="325755" y="224155"/>
                </a:lnTo>
                <a:lnTo>
                  <a:pt x="302895" y="224790"/>
                </a:lnTo>
                <a:lnTo>
                  <a:pt x="280035" y="225425"/>
                </a:lnTo>
                <a:lnTo>
                  <a:pt x="257175" y="224790"/>
                </a:lnTo>
                <a:lnTo>
                  <a:pt x="234315" y="224155"/>
                </a:lnTo>
                <a:lnTo>
                  <a:pt x="212725" y="222250"/>
                </a:lnTo>
                <a:lnTo>
                  <a:pt x="191770" y="219710"/>
                </a:lnTo>
                <a:lnTo>
                  <a:pt x="170815" y="216535"/>
                </a:lnTo>
                <a:lnTo>
                  <a:pt x="151130" y="212725"/>
                </a:lnTo>
                <a:lnTo>
                  <a:pt x="132080" y="208280"/>
                </a:lnTo>
                <a:lnTo>
                  <a:pt x="97790" y="198120"/>
                </a:lnTo>
                <a:lnTo>
                  <a:pt x="67310" y="186055"/>
                </a:lnTo>
                <a:lnTo>
                  <a:pt x="41910" y="172085"/>
                </a:lnTo>
                <a:lnTo>
                  <a:pt x="21590" y="156210"/>
                </a:lnTo>
                <a:lnTo>
                  <a:pt x="7620" y="139700"/>
                </a:lnTo>
                <a:lnTo>
                  <a:pt x="635" y="121920"/>
                </a:lnTo>
                <a:lnTo>
                  <a:pt x="0" y="112395"/>
                </a:lnTo>
                <a:lnTo>
                  <a:pt x="635" y="103505"/>
                </a:lnTo>
                <a:lnTo>
                  <a:pt x="7620" y="85725"/>
                </a:lnTo>
                <a:lnTo>
                  <a:pt x="21590" y="68580"/>
                </a:lnTo>
                <a:lnTo>
                  <a:pt x="41910" y="53340"/>
                </a:lnTo>
                <a:lnTo>
                  <a:pt x="67310" y="39370"/>
                </a:lnTo>
                <a:lnTo>
                  <a:pt x="97790" y="26670"/>
                </a:lnTo>
                <a:lnTo>
                  <a:pt x="132080" y="16510"/>
                </a:lnTo>
                <a:lnTo>
                  <a:pt x="151130" y="12065"/>
                </a:lnTo>
                <a:lnTo>
                  <a:pt x="170815" y="8255"/>
                </a:lnTo>
                <a:lnTo>
                  <a:pt x="191770" y="5715"/>
                </a:lnTo>
                <a:lnTo>
                  <a:pt x="212725" y="3175"/>
                </a:lnTo>
                <a:lnTo>
                  <a:pt x="234315" y="1270"/>
                </a:lnTo>
                <a:lnTo>
                  <a:pt x="257175" y="0"/>
                </a:lnTo>
                <a:lnTo>
                  <a:pt x="280035" y="0"/>
                </a:lnTo>
                <a:lnTo>
                  <a:pt x="302895" y="0"/>
                </a:lnTo>
                <a:lnTo>
                  <a:pt x="325755" y="1270"/>
                </a:lnTo>
                <a:lnTo>
                  <a:pt x="347345" y="3175"/>
                </a:lnTo>
                <a:lnTo>
                  <a:pt x="368935" y="5715"/>
                </a:lnTo>
                <a:lnTo>
                  <a:pt x="389255" y="8255"/>
                </a:lnTo>
                <a:lnTo>
                  <a:pt x="408940" y="12065"/>
                </a:lnTo>
                <a:lnTo>
                  <a:pt x="427990" y="16510"/>
                </a:lnTo>
                <a:lnTo>
                  <a:pt x="445770" y="21590"/>
                </a:lnTo>
                <a:lnTo>
                  <a:pt x="462915" y="26670"/>
                </a:lnTo>
                <a:lnTo>
                  <a:pt x="478155" y="33020"/>
                </a:lnTo>
                <a:lnTo>
                  <a:pt x="492760" y="39370"/>
                </a:lnTo>
                <a:lnTo>
                  <a:pt x="506730" y="45720"/>
                </a:lnTo>
                <a:lnTo>
                  <a:pt x="518795" y="53340"/>
                </a:lnTo>
                <a:lnTo>
                  <a:pt x="528955" y="60960"/>
                </a:lnTo>
                <a:lnTo>
                  <a:pt x="538480" y="68580"/>
                </a:lnTo>
                <a:lnTo>
                  <a:pt x="546100" y="76835"/>
                </a:lnTo>
                <a:lnTo>
                  <a:pt x="552450" y="85725"/>
                </a:lnTo>
                <a:lnTo>
                  <a:pt x="556895" y="93980"/>
                </a:lnTo>
                <a:lnTo>
                  <a:pt x="559435" y="103505"/>
                </a:lnTo>
                <a:lnTo>
                  <a:pt x="560705" y="112395"/>
                </a:lnTo>
                <a:close/>
              </a:path>
            </a:pathLst>
          </a:custGeom>
          <a:ln w="4031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7166" y="3149601"/>
            <a:ext cx="184785" cy="73025"/>
          </a:xfrm>
          <a:custGeom>
            <a:avLst/>
            <a:gdLst/>
            <a:ahLst/>
            <a:cxnLst/>
            <a:rect l="l" t="t" r="r" b="b"/>
            <a:pathLst>
              <a:path w="184785" h="73025">
                <a:moveTo>
                  <a:pt x="0" y="56514"/>
                </a:moveTo>
                <a:lnTo>
                  <a:pt x="40639" y="73025"/>
                </a:lnTo>
                <a:lnTo>
                  <a:pt x="140335" y="24129"/>
                </a:lnTo>
                <a:lnTo>
                  <a:pt x="184785" y="40004"/>
                </a:lnTo>
                <a:lnTo>
                  <a:pt x="160655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27166" y="3149601"/>
            <a:ext cx="184785" cy="73025"/>
          </a:xfrm>
          <a:custGeom>
            <a:avLst/>
            <a:gdLst/>
            <a:ahLst/>
            <a:cxnLst/>
            <a:rect l="l" t="t" r="r" b="b"/>
            <a:pathLst>
              <a:path w="184785" h="73025">
                <a:moveTo>
                  <a:pt x="0" y="56514"/>
                </a:moveTo>
                <a:lnTo>
                  <a:pt x="40639" y="73025"/>
                </a:lnTo>
                <a:lnTo>
                  <a:pt x="140335" y="24129"/>
                </a:lnTo>
                <a:lnTo>
                  <a:pt x="184785" y="40004"/>
                </a:lnTo>
                <a:lnTo>
                  <a:pt x="160655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23965" y="3235325"/>
            <a:ext cx="185420" cy="77470"/>
          </a:xfrm>
          <a:custGeom>
            <a:avLst/>
            <a:gdLst/>
            <a:ahLst/>
            <a:cxnLst/>
            <a:rect l="l" t="t" r="r" b="b"/>
            <a:pathLst>
              <a:path w="185420" h="77470">
                <a:moveTo>
                  <a:pt x="23495" y="77470"/>
                </a:moveTo>
                <a:lnTo>
                  <a:pt x="144145" y="77470"/>
                </a:lnTo>
                <a:lnTo>
                  <a:pt x="92710" y="60960"/>
                </a:lnTo>
                <a:lnTo>
                  <a:pt x="185420" y="15875"/>
                </a:lnTo>
                <a:lnTo>
                  <a:pt x="144145" y="0"/>
                </a:lnTo>
                <a:lnTo>
                  <a:pt x="47625" y="48895"/>
                </a:lnTo>
                <a:lnTo>
                  <a:pt x="0" y="32385"/>
                </a:lnTo>
                <a:lnTo>
                  <a:pt x="23495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23965" y="3235325"/>
            <a:ext cx="185420" cy="77470"/>
          </a:xfrm>
          <a:custGeom>
            <a:avLst/>
            <a:gdLst/>
            <a:ahLst/>
            <a:cxnLst/>
            <a:rect l="l" t="t" r="r" b="b"/>
            <a:pathLst>
              <a:path w="185420" h="77470">
                <a:moveTo>
                  <a:pt x="23495" y="77470"/>
                </a:moveTo>
                <a:lnTo>
                  <a:pt x="144145" y="77470"/>
                </a:lnTo>
                <a:lnTo>
                  <a:pt x="92710" y="60960"/>
                </a:lnTo>
                <a:lnTo>
                  <a:pt x="185420" y="15875"/>
                </a:lnTo>
                <a:lnTo>
                  <a:pt x="144145" y="0"/>
                </a:lnTo>
                <a:lnTo>
                  <a:pt x="47625" y="48895"/>
                </a:lnTo>
                <a:lnTo>
                  <a:pt x="0" y="32385"/>
                </a:lnTo>
                <a:lnTo>
                  <a:pt x="23495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4125" y="3145791"/>
            <a:ext cx="185420" cy="73025"/>
          </a:xfrm>
          <a:custGeom>
            <a:avLst/>
            <a:gdLst/>
            <a:ahLst/>
            <a:cxnLst/>
            <a:rect l="l" t="t" r="r" b="b"/>
            <a:pathLst>
              <a:path w="185420" h="73025">
                <a:moveTo>
                  <a:pt x="92710" y="60960"/>
                </a:moveTo>
                <a:lnTo>
                  <a:pt x="44450" y="73025"/>
                </a:lnTo>
                <a:lnTo>
                  <a:pt x="161289" y="73025"/>
                </a:lnTo>
                <a:lnTo>
                  <a:pt x="185420" y="32385"/>
                </a:lnTo>
                <a:lnTo>
                  <a:pt x="140970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34125" y="3145791"/>
            <a:ext cx="185420" cy="73025"/>
          </a:xfrm>
          <a:custGeom>
            <a:avLst/>
            <a:gdLst/>
            <a:ahLst/>
            <a:cxnLst/>
            <a:rect l="l" t="t" r="r" b="b"/>
            <a:pathLst>
              <a:path w="185420" h="73025">
                <a:moveTo>
                  <a:pt x="92710" y="60960"/>
                </a:moveTo>
                <a:lnTo>
                  <a:pt x="44450" y="73025"/>
                </a:lnTo>
                <a:lnTo>
                  <a:pt x="161289" y="73025"/>
                </a:lnTo>
                <a:lnTo>
                  <a:pt x="185420" y="32385"/>
                </a:lnTo>
                <a:lnTo>
                  <a:pt x="140970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20181" y="3243579"/>
            <a:ext cx="184785" cy="73660"/>
          </a:xfrm>
          <a:custGeom>
            <a:avLst/>
            <a:gdLst/>
            <a:ahLst/>
            <a:cxnLst/>
            <a:rect l="l" t="t" r="r" b="b"/>
            <a:pathLst>
              <a:path w="184785" h="73660">
                <a:moveTo>
                  <a:pt x="92075" y="12065"/>
                </a:moveTo>
                <a:lnTo>
                  <a:pt x="143510" y="0"/>
                </a:lnTo>
                <a:lnTo>
                  <a:pt x="23495" y="0"/>
                </a:lnTo>
                <a:lnTo>
                  <a:pt x="0" y="40640"/>
                </a:lnTo>
                <a:lnTo>
                  <a:pt x="47625" y="24130"/>
                </a:lnTo>
                <a:lnTo>
                  <a:pt x="143510" y="73660"/>
                </a:lnTo>
                <a:lnTo>
                  <a:pt x="184785" y="57150"/>
                </a:lnTo>
                <a:lnTo>
                  <a:pt x="92075" y="12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20181" y="3243579"/>
            <a:ext cx="184785" cy="73660"/>
          </a:xfrm>
          <a:custGeom>
            <a:avLst/>
            <a:gdLst/>
            <a:ahLst/>
            <a:cxnLst/>
            <a:rect l="l" t="t" r="r" b="b"/>
            <a:pathLst>
              <a:path w="184785" h="73660">
                <a:moveTo>
                  <a:pt x="92075" y="12065"/>
                </a:moveTo>
                <a:lnTo>
                  <a:pt x="143510" y="0"/>
                </a:lnTo>
                <a:lnTo>
                  <a:pt x="23495" y="0"/>
                </a:lnTo>
                <a:lnTo>
                  <a:pt x="0" y="40640"/>
                </a:lnTo>
                <a:lnTo>
                  <a:pt x="47625" y="24130"/>
                </a:lnTo>
                <a:lnTo>
                  <a:pt x="143510" y="73660"/>
                </a:lnTo>
                <a:lnTo>
                  <a:pt x="184785" y="57150"/>
                </a:lnTo>
                <a:lnTo>
                  <a:pt x="92075" y="12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30341" y="3153411"/>
            <a:ext cx="184785" cy="73025"/>
          </a:xfrm>
          <a:custGeom>
            <a:avLst/>
            <a:gdLst/>
            <a:ahLst/>
            <a:cxnLst/>
            <a:rect l="l" t="t" r="r" b="b"/>
            <a:pathLst>
              <a:path w="184785" h="73025">
                <a:moveTo>
                  <a:pt x="0" y="56514"/>
                </a:moveTo>
                <a:lnTo>
                  <a:pt x="40639" y="73025"/>
                </a:lnTo>
                <a:lnTo>
                  <a:pt x="140335" y="24129"/>
                </a:lnTo>
                <a:lnTo>
                  <a:pt x="184785" y="40004"/>
                </a:lnTo>
                <a:lnTo>
                  <a:pt x="160655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30341" y="3153411"/>
            <a:ext cx="184785" cy="73025"/>
          </a:xfrm>
          <a:custGeom>
            <a:avLst/>
            <a:gdLst/>
            <a:ahLst/>
            <a:cxnLst/>
            <a:rect l="l" t="t" r="r" b="b"/>
            <a:pathLst>
              <a:path w="184785" h="73025">
                <a:moveTo>
                  <a:pt x="0" y="56514"/>
                </a:moveTo>
                <a:lnTo>
                  <a:pt x="40639" y="73025"/>
                </a:lnTo>
                <a:lnTo>
                  <a:pt x="140335" y="24129"/>
                </a:lnTo>
                <a:lnTo>
                  <a:pt x="184785" y="40004"/>
                </a:lnTo>
                <a:lnTo>
                  <a:pt x="160655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27140" y="3239136"/>
            <a:ext cx="185420" cy="77469"/>
          </a:xfrm>
          <a:custGeom>
            <a:avLst/>
            <a:gdLst/>
            <a:ahLst/>
            <a:cxnLst/>
            <a:rect l="l" t="t" r="r" b="b"/>
            <a:pathLst>
              <a:path w="185420" h="77469">
                <a:moveTo>
                  <a:pt x="23495" y="77469"/>
                </a:moveTo>
                <a:lnTo>
                  <a:pt x="144145" y="77469"/>
                </a:lnTo>
                <a:lnTo>
                  <a:pt x="92710" y="60960"/>
                </a:lnTo>
                <a:lnTo>
                  <a:pt x="185420" y="15875"/>
                </a:lnTo>
                <a:lnTo>
                  <a:pt x="144145" y="0"/>
                </a:lnTo>
                <a:lnTo>
                  <a:pt x="47625" y="48894"/>
                </a:lnTo>
                <a:lnTo>
                  <a:pt x="0" y="32385"/>
                </a:lnTo>
                <a:lnTo>
                  <a:pt x="23495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27140" y="3239136"/>
            <a:ext cx="185420" cy="77469"/>
          </a:xfrm>
          <a:custGeom>
            <a:avLst/>
            <a:gdLst/>
            <a:ahLst/>
            <a:cxnLst/>
            <a:rect l="l" t="t" r="r" b="b"/>
            <a:pathLst>
              <a:path w="185420" h="77469">
                <a:moveTo>
                  <a:pt x="23495" y="77469"/>
                </a:moveTo>
                <a:lnTo>
                  <a:pt x="144145" y="77469"/>
                </a:lnTo>
                <a:lnTo>
                  <a:pt x="92710" y="60960"/>
                </a:lnTo>
                <a:lnTo>
                  <a:pt x="185420" y="15875"/>
                </a:lnTo>
                <a:lnTo>
                  <a:pt x="144145" y="0"/>
                </a:lnTo>
                <a:lnTo>
                  <a:pt x="47625" y="48894"/>
                </a:lnTo>
                <a:lnTo>
                  <a:pt x="0" y="32385"/>
                </a:lnTo>
                <a:lnTo>
                  <a:pt x="23495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37936" y="3149601"/>
            <a:ext cx="185419" cy="73025"/>
          </a:xfrm>
          <a:custGeom>
            <a:avLst/>
            <a:gdLst/>
            <a:ahLst/>
            <a:cxnLst/>
            <a:rect l="l" t="t" r="r" b="b"/>
            <a:pathLst>
              <a:path w="185419" h="73025">
                <a:moveTo>
                  <a:pt x="92710" y="60960"/>
                </a:moveTo>
                <a:lnTo>
                  <a:pt x="44450" y="73025"/>
                </a:lnTo>
                <a:lnTo>
                  <a:pt x="161289" y="73025"/>
                </a:lnTo>
                <a:lnTo>
                  <a:pt x="185419" y="32385"/>
                </a:lnTo>
                <a:lnTo>
                  <a:pt x="140969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37936" y="3149601"/>
            <a:ext cx="185419" cy="73025"/>
          </a:xfrm>
          <a:custGeom>
            <a:avLst/>
            <a:gdLst/>
            <a:ahLst/>
            <a:cxnLst/>
            <a:rect l="l" t="t" r="r" b="b"/>
            <a:pathLst>
              <a:path w="185419" h="73025">
                <a:moveTo>
                  <a:pt x="92710" y="60960"/>
                </a:moveTo>
                <a:lnTo>
                  <a:pt x="44450" y="73025"/>
                </a:lnTo>
                <a:lnTo>
                  <a:pt x="161289" y="73025"/>
                </a:lnTo>
                <a:lnTo>
                  <a:pt x="185419" y="32385"/>
                </a:lnTo>
                <a:lnTo>
                  <a:pt x="140969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23356" y="3247390"/>
            <a:ext cx="184785" cy="73660"/>
          </a:xfrm>
          <a:custGeom>
            <a:avLst/>
            <a:gdLst/>
            <a:ahLst/>
            <a:cxnLst/>
            <a:rect l="l" t="t" r="r" b="b"/>
            <a:pathLst>
              <a:path w="184785" h="73660">
                <a:moveTo>
                  <a:pt x="92075" y="12064"/>
                </a:moveTo>
                <a:lnTo>
                  <a:pt x="143510" y="0"/>
                </a:lnTo>
                <a:lnTo>
                  <a:pt x="23495" y="0"/>
                </a:lnTo>
                <a:lnTo>
                  <a:pt x="0" y="40639"/>
                </a:lnTo>
                <a:lnTo>
                  <a:pt x="47625" y="24130"/>
                </a:lnTo>
                <a:lnTo>
                  <a:pt x="143510" y="73660"/>
                </a:lnTo>
                <a:lnTo>
                  <a:pt x="184785" y="57150"/>
                </a:lnTo>
                <a:lnTo>
                  <a:pt x="92075" y="12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23356" y="3247390"/>
            <a:ext cx="184785" cy="73660"/>
          </a:xfrm>
          <a:custGeom>
            <a:avLst/>
            <a:gdLst/>
            <a:ahLst/>
            <a:cxnLst/>
            <a:rect l="l" t="t" r="r" b="b"/>
            <a:pathLst>
              <a:path w="184785" h="73660">
                <a:moveTo>
                  <a:pt x="92075" y="12064"/>
                </a:moveTo>
                <a:lnTo>
                  <a:pt x="143510" y="0"/>
                </a:lnTo>
                <a:lnTo>
                  <a:pt x="23495" y="0"/>
                </a:lnTo>
                <a:lnTo>
                  <a:pt x="0" y="40639"/>
                </a:lnTo>
                <a:lnTo>
                  <a:pt x="47625" y="24130"/>
                </a:lnTo>
                <a:lnTo>
                  <a:pt x="143510" y="73660"/>
                </a:lnTo>
                <a:lnTo>
                  <a:pt x="184785" y="57150"/>
                </a:lnTo>
                <a:lnTo>
                  <a:pt x="92075" y="12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37605" y="323087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440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01485" y="323087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440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04785" y="3280410"/>
            <a:ext cx="561974" cy="226694"/>
          </a:xfrm>
          <a:custGeom>
            <a:avLst/>
            <a:gdLst/>
            <a:ahLst/>
            <a:cxnLst/>
            <a:rect l="l" t="t" r="r" b="b"/>
            <a:pathLst>
              <a:path w="561974" h="226694">
                <a:moveTo>
                  <a:pt x="561974" y="113029"/>
                </a:moveTo>
                <a:lnTo>
                  <a:pt x="561339" y="103504"/>
                </a:lnTo>
                <a:lnTo>
                  <a:pt x="558164" y="94614"/>
                </a:lnTo>
                <a:lnTo>
                  <a:pt x="547369" y="77469"/>
                </a:lnTo>
                <a:lnTo>
                  <a:pt x="530860" y="60960"/>
                </a:lnTo>
                <a:lnTo>
                  <a:pt x="507999" y="46354"/>
                </a:lnTo>
                <a:lnTo>
                  <a:pt x="479424" y="33019"/>
                </a:lnTo>
                <a:lnTo>
                  <a:pt x="447039" y="21589"/>
                </a:lnTo>
                <a:lnTo>
                  <a:pt x="428624" y="16510"/>
                </a:lnTo>
                <a:lnTo>
                  <a:pt x="410210" y="12064"/>
                </a:lnTo>
                <a:lnTo>
                  <a:pt x="390524" y="8889"/>
                </a:lnTo>
                <a:lnTo>
                  <a:pt x="369569" y="5714"/>
                </a:lnTo>
                <a:lnTo>
                  <a:pt x="348614" y="3175"/>
                </a:lnTo>
                <a:lnTo>
                  <a:pt x="326389" y="1269"/>
                </a:lnTo>
                <a:lnTo>
                  <a:pt x="304164" y="0"/>
                </a:lnTo>
                <a:lnTo>
                  <a:pt x="257810" y="0"/>
                </a:lnTo>
                <a:lnTo>
                  <a:pt x="234949" y="1269"/>
                </a:lnTo>
                <a:lnTo>
                  <a:pt x="213360" y="3175"/>
                </a:lnTo>
                <a:lnTo>
                  <a:pt x="191769" y="5714"/>
                </a:lnTo>
                <a:lnTo>
                  <a:pt x="171450" y="8889"/>
                </a:lnTo>
                <a:lnTo>
                  <a:pt x="151764" y="12064"/>
                </a:lnTo>
                <a:lnTo>
                  <a:pt x="132714" y="16510"/>
                </a:lnTo>
                <a:lnTo>
                  <a:pt x="97789" y="26669"/>
                </a:lnTo>
                <a:lnTo>
                  <a:pt x="67310" y="39369"/>
                </a:lnTo>
                <a:lnTo>
                  <a:pt x="41910" y="53339"/>
                </a:lnTo>
                <a:lnTo>
                  <a:pt x="21589" y="69214"/>
                </a:lnTo>
                <a:lnTo>
                  <a:pt x="7619" y="85725"/>
                </a:lnTo>
                <a:lnTo>
                  <a:pt x="635" y="103504"/>
                </a:lnTo>
                <a:lnTo>
                  <a:pt x="0" y="113029"/>
                </a:lnTo>
                <a:lnTo>
                  <a:pt x="635" y="122554"/>
                </a:lnTo>
                <a:lnTo>
                  <a:pt x="7619" y="140335"/>
                </a:lnTo>
                <a:lnTo>
                  <a:pt x="21589" y="157479"/>
                </a:lnTo>
                <a:lnTo>
                  <a:pt x="41910" y="172719"/>
                </a:lnTo>
                <a:lnTo>
                  <a:pt x="67310" y="186689"/>
                </a:lnTo>
                <a:lnTo>
                  <a:pt x="97789" y="199389"/>
                </a:lnTo>
                <a:lnTo>
                  <a:pt x="132714" y="209550"/>
                </a:lnTo>
                <a:lnTo>
                  <a:pt x="151764" y="213994"/>
                </a:lnTo>
                <a:lnTo>
                  <a:pt x="171450" y="217804"/>
                </a:lnTo>
                <a:lnTo>
                  <a:pt x="191769" y="220979"/>
                </a:lnTo>
                <a:lnTo>
                  <a:pt x="213360" y="223519"/>
                </a:lnTo>
                <a:lnTo>
                  <a:pt x="234949" y="224789"/>
                </a:lnTo>
                <a:lnTo>
                  <a:pt x="257810" y="226060"/>
                </a:lnTo>
                <a:lnTo>
                  <a:pt x="280669" y="226694"/>
                </a:lnTo>
                <a:lnTo>
                  <a:pt x="304164" y="226060"/>
                </a:lnTo>
                <a:lnTo>
                  <a:pt x="326389" y="224789"/>
                </a:lnTo>
                <a:lnTo>
                  <a:pt x="348614" y="223519"/>
                </a:lnTo>
                <a:lnTo>
                  <a:pt x="369569" y="220979"/>
                </a:lnTo>
                <a:lnTo>
                  <a:pt x="390524" y="217804"/>
                </a:lnTo>
                <a:lnTo>
                  <a:pt x="410210" y="213994"/>
                </a:lnTo>
                <a:lnTo>
                  <a:pt x="428624" y="209550"/>
                </a:lnTo>
                <a:lnTo>
                  <a:pt x="447039" y="204469"/>
                </a:lnTo>
                <a:lnTo>
                  <a:pt x="463549" y="199389"/>
                </a:lnTo>
                <a:lnTo>
                  <a:pt x="479424" y="193039"/>
                </a:lnTo>
                <a:lnTo>
                  <a:pt x="494030" y="186689"/>
                </a:lnTo>
                <a:lnTo>
                  <a:pt x="507999" y="180339"/>
                </a:lnTo>
                <a:lnTo>
                  <a:pt x="520064" y="172719"/>
                </a:lnTo>
                <a:lnTo>
                  <a:pt x="530860" y="165100"/>
                </a:lnTo>
                <a:lnTo>
                  <a:pt x="539749" y="157479"/>
                </a:lnTo>
                <a:lnTo>
                  <a:pt x="547369" y="149225"/>
                </a:lnTo>
                <a:lnTo>
                  <a:pt x="553719" y="140335"/>
                </a:lnTo>
                <a:lnTo>
                  <a:pt x="558164" y="131444"/>
                </a:lnTo>
                <a:lnTo>
                  <a:pt x="561339" y="122554"/>
                </a:lnTo>
                <a:lnTo>
                  <a:pt x="561974" y="11302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04785" y="3280410"/>
            <a:ext cx="561974" cy="226694"/>
          </a:xfrm>
          <a:custGeom>
            <a:avLst/>
            <a:gdLst/>
            <a:ahLst/>
            <a:cxnLst/>
            <a:rect l="l" t="t" r="r" b="b"/>
            <a:pathLst>
              <a:path w="561974" h="226694">
                <a:moveTo>
                  <a:pt x="561974" y="113029"/>
                </a:moveTo>
                <a:lnTo>
                  <a:pt x="561339" y="122554"/>
                </a:lnTo>
                <a:lnTo>
                  <a:pt x="558164" y="131444"/>
                </a:lnTo>
                <a:lnTo>
                  <a:pt x="553719" y="140335"/>
                </a:lnTo>
                <a:lnTo>
                  <a:pt x="547369" y="149225"/>
                </a:lnTo>
                <a:lnTo>
                  <a:pt x="539749" y="157479"/>
                </a:lnTo>
                <a:lnTo>
                  <a:pt x="530860" y="165100"/>
                </a:lnTo>
                <a:lnTo>
                  <a:pt x="520064" y="172719"/>
                </a:lnTo>
                <a:lnTo>
                  <a:pt x="507999" y="180339"/>
                </a:lnTo>
                <a:lnTo>
                  <a:pt x="494030" y="186689"/>
                </a:lnTo>
                <a:lnTo>
                  <a:pt x="479424" y="193039"/>
                </a:lnTo>
                <a:lnTo>
                  <a:pt x="463549" y="199389"/>
                </a:lnTo>
                <a:lnTo>
                  <a:pt x="447039" y="204469"/>
                </a:lnTo>
                <a:lnTo>
                  <a:pt x="428624" y="209550"/>
                </a:lnTo>
                <a:lnTo>
                  <a:pt x="410210" y="213994"/>
                </a:lnTo>
                <a:lnTo>
                  <a:pt x="390524" y="217804"/>
                </a:lnTo>
                <a:lnTo>
                  <a:pt x="369569" y="220979"/>
                </a:lnTo>
                <a:lnTo>
                  <a:pt x="348614" y="223519"/>
                </a:lnTo>
                <a:lnTo>
                  <a:pt x="326389" y="224789"/>
                </a:lnTo>
                <a:lnTo>
                  <a:pt x="304164" y="226060"/>
                </a:lnTo>
                <a:lnTo>
                  <a:pt x="280669" y="226694"/>
                </a:lnTo>
                <a:lnTo>
                  <a:pt x="257810" y="226060"/>
                </a:lnTo>
                <a:lnTo>
                  <a:pt x="234949" y="224789"/>
                </a:lnTo>
                <a:lnTo>
                  <a:pt x="213360" y="223519"/>
                </a:lnTo>
                <a:lnTo>
                  <a:pt x="191769" y="220979"/>
                </a:lnTo>
                <a:lnTo>
                  <a:pt x="171450" y="217804"/>
                </a:lnTo>
                <a:lnTo>
                  <a:pt x="151764" y="213994"/>
                </a:lnTo>
                <a:lnTo>
                  <a:pt x="132714" y="209550"/>
                </a:lnTo>
                <a:lnTo>
                  <a:pt x="114935" y="204469"/>
                </a:lnTo>
                <a:lnTo>
                  <a:pt x="97789" y="199389"/>
                </a:lnTo>
                <a:lnTo>
                  <a:pt x="81914" y="193039"/>
                </a:lnTo>
                <a:lnTo>
                  <a:pt x="67310" y="186689"/>
                </a:lnTo>
                <a:lnTo>
                  <a:pt x="53975" y="180339"/>
                </a:lnTo>
                <a:lnTo>
                  <a:pt x="41910" y="172719"/>
                </a:lnTo>
                <a:lnTo>
                  <a:pt x="31114" y="165100"/>
                </a:lnTo>
                <a:lnTo>
                  <a:pt x="21589" y="157479"/>
                </a:lnTo>
                <a:lnTo>
                  <a:pt x="13969" y="149225"/>
                </a:lnTo>
                <a:lnTo>
                  <a:pt x="7619" y="140335"/>
                </a:lnTo>
                <a:lnTo>
                  <a:pt x="635" y="122554"/>
                </a:lnTo>
                <a:lnTo>
                  <a:pt x="0" y="113029"/>
                </a:lnTo>
                <a:lnTo>
                  <a:pt x="635" y="103504"/>
                </a:lnTo>
                <a:lnTo>
                  <a:pt x="7619" y="85725"/>
                </a:lnTo>
                <a:lnTo>
                  <a:pt x="13969" y="77469"/>
                </a:lnTo>
                <a:lnTo>
                  <a:pt x="21589" y="69214"/>
                </a:lnTo>
                <a:lnTo>
                  <a:pt x="31114" y="60960"/>
                </a:lnTo>
                <a:lnTo>
                  <a:pt x="41910" y="53339"/>
                </a:lnTo>
                <a:lnTo>
                  <a:pt x="53975" y="46354"/>
                </a:lnTo>
                <a:lnTo>
                  <a:pt x="67310" y="39369"/>
                </a:lnTo>
                <a:lnTo>
                  <a:pt x="81914" y="33019"/>
                </a:lnTo>
                <a:lnTo>
                  <a:pt x="97789" y="26669"/>
                </a:lnTo>
                <a:lnTo>
                  <a:pt x="114935" y="21589"/>
                </a:lnTo>
                <a:lnTo>
                  <a:pt x="132714" y="16510"/>
                </a:lnTo>
                <a:lnTo>
                  <a:pt x="151764" y="12064"/>
                </a:lnTo>
                <a:lnTo>
                  <a:pt x="171450" y="8889"/>
                </a:lnTo>
                <a:lnTo>
                  <a:pt x="191769" y="5714"/>
                </a:lnTo>
                <a:lnTo>
                  <a:pt x="213360" y="3175"/>
                </a:lnTo>
                <a:lnTo>
                  <a:pt x="234949" y="1269"/>
                </a:lnTo>
                <a:lnTo>
                  <a:pt x="257810" y="0"/>
                </a:lnTo>
                <a:lnTo>
                  <a:pt x="280669" y="0"/>
                </a:lnTo>
                <a:lnTo>
                  <a:pt x="304164" y="0"/>
                </a:lnTo>
                <a:lnTo>
                  <a:pt x="326389" y="1269"/>
                </a:lnTo>
                <a:lnTo>
                  <a:pt x="348614" y="3175"/>
                </a:lnTo>
                <a:lnTo>
                  <a:pt x="369569" y="5714"/>
                </a:lnTo>
                <a:lnTo>
                  <a:pt x="390524" y="8889"/>
                </a:lnTo>
                <a:lnTo>
                  <a:pt x="410210" y="12064"/>
                </a:lnTo>
                <a:lnTo>
                  <a:pt x="428624" y="16510"/>
                </a:lnTo>
                <a:lnTo>
                  <a:pt x="447039" y="21589"/>
                </a:lnTo>
                <a:lnTo>
                  <a:pt x="463549" y="26669"/>
                </a:lnTo>
                <a:lnTo>
                  <a:pt x="479424" y="33019"/>
                </a:lnTo>
                <a:lnTo>
                  <a:pt x="494030" y="39369"/>
                </a:lnTo>
                <a:lnTo>
                  <a:pt x="507999" y="46354"/>
                </a:lnTo>
                <a:lnTo>
                  <a:pt x="520064" y="53339"/>
                </a:lnTo>
                <a:lnTo>
                  <a:pt x="530860" y="60960"/>
                </a:lnTo>
                <a:lnTo>
                  <a:pt x="539749" y="69214"/>
                </a:lnTo>
                <a:lnTo>
                  <a:pt x="547369" y="77469"/>
                </a:lnTo>
                <a:lnTo>
                  <a:pt x="553719" y="85725"/>
                </a:lnTo>
                <a:lnTo>
                  <a:pt x="558164" y="94614"/>
                </a:lnTo>
                <a:lnTo>
                  <a:pt x="561339" y="103504"/>
                </a:lnTo>
                <a:lnTo>
                  <a:pt x="561974" y="113029"/>
                </a:lnTo>
                <a:close/>
              </a:path>
            </a:pathLst>
          </a:custGeom>
          <a:ln w="403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04786" y="3234690"/>
            <a:ext cx="565149" cy="165100"/>
          </a:xfrm>
          <a:custGeom>
            <a:avLst/>
            <a:gdLst/>
            <a:ahLst/>
            <a:cxnLst/>
            <a:rect l="l" t="t" r="r" b="b"/>
            <a:pathLst>
              <a:path w="565149" h="165100">
                <a:moveTo>
                  <a:pt x="0" y="165100"/>
                </a:moveTo>
                <a:lnTo>
                  <a:pt x="565149" y="165100"/>
                </a:lnTo>
                <a:lnTo>
                  <a:pt x="565149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04785" y="3116580"/>
            <a:ext cx="561974" cy="225425"/>
          </a:xfrm>
          <a:custGeom>
            <a:avLst/>
            <a:gdLst/>
            <a:ahLst/>
            <a:cxnLst/>
            <a:rect l="l" t="t" r="r" b="b"/>
            <a:pathLst>
              <a:path w="561974" h="225425">
                <a:moveTo>
                  <a:pt x="561974" y="112395"/>
                </a:moveTo>
                <a:lnTo>
                  <a:pt x="561339" y="103505"/>
                </a:lnTo>
                <a:lnTo>
                  <a:pt x="558164" y="93980"/>
                </a:lnTo>
                <a:lnTo>
                  <a:pt x="553719" y="85725"/>
                </a:lnTo>
                <a:lnTo>
                  <a:pt x="547369" y="76835"/>
                </a:lnTo>
                <a:lnTo>
                  <a:pt x="539749" y="68580"/>
                </a:lnTo>
                <a:lnTo>
                  <a:pt x="530860" y="60960"/>
                </a:lnTo>
                <a:lnTo>
                  <a:pt x="520064" y="53340"/>
                </a:lnTo>
                <a:lnTo>
                  <a:pt x="507999" y="45720"/>
                </a:lnTo>
                <a:lnTo>
                  <a:pt x="494030" y="39370"/>
                </a:lnTo>
                <a:lnTo>
                  <a:pt x="479424" y="33020"/>
                </a:lnTo>
                <a:lnTo>
                  <a:pt x="463549" y="26670"/>
                </a:lnTo>
                <a:lnTo>
                  <a:pt x="447039" y="21590"/>
                </a:lnTo>
                <a:lnTo>
                  <a:pt x="428624" y="16510"/>
                </a:lnTo>
                <a:lnTo>
                  <a:pt x="410210" y="12065"/>
                </a:lnTo>
                <a:lnTo>
                  <a:pt x="390524" y="8255"/>
                </a:lnTo>
                <a:lnTo>
                  <a:pt x="369569" y="5715"/>
                </a:lnTo>
                <a:lnTo>
                  <a:pt x="348614" y="3175"/>
                </a:lnTo>
                <a:lnTo>
                  <a:pt x="326389" y="1270"/>
                </a:lnTo>
                <a:lnTo>
                  <a:pt x="304164" y="0"/>
                </a:lnTo>
                <a:lnTo>
                  <a:pt x="257810" y="0"/>
                </a:lnTo>
                <a:lnTo>
                  <a:pt x="234949" y="1270"/>
                </a:lnTo>
                <a:lnTo>
                  <a:pt x="213360" y="3175"/>
                </a:lnTo>
                <a:lnTo>
                  <a:pt x="191769" y="5715"/>
                </a:lnTo>
                <a:lnTo>
                  <a:pt x="171450" y="8255"/>
                </a:lnTo>
                <a:lnTo>
                  <a:pt x="151764" y="12065"/>
                </a:lnTo>
                <a:lnTo>
                  <a:pt x="132714" y="16510"/>
                </a:lnTo>
                <a:lnTo>
                  <a:pt x="97789" y="26670"/>
                </a:lnTo>
                <a:lnTo>
                  <a:pt x="67310" y="39370"/>
                </a:lnTo>
                <a:lnTo>
                  <a:pt x="41910" y="53340"/>
                </a:lnTo>
                <a:lnTo>
                  <a:pt x="21589" y="68580"/>
                </a:lnTo>
                <a:lnTo>
                  <a:pt x="7619" y="85725"/>
                </a:lnTo>
                <a:lnTo>
                  <a:pt x="635" y="103505"/>
                </a:lnTo>
                <a:lnTo>
                  <a:pt x="0" y="112395"/>
                </a:lnTo>
                <a:lnTo>
                  <a:pt x="635" y="121920"/>
                </a:lnTo>
                <a:lnTo>
                  <a:pt x="7619" y="139700"/>
                </a:lnTo>
                <a:lnTo>
                  <a:pt x="21589" y="156210"/>
                </a:lnTo>
                <a:lnTo>
                  <a:pt x="41910" y="172085"/>
                </a:lnTo>
                <a:lnTo>
                  <a:pt x="67310" y="186055"/>
                </a:lnTo>
                <a:lnTo>
                  <a:pt x="97789" y="198120"/>
                </a:lnTo>
                <a:lnTo>
                  <a:pt x="132714" y="208280"/>
                </a:lnTo>
                <a:lnTo>
                  <a:pt x="151764" y="212725"/>
                </a:lnTo>
                <a:lnTo>
                  <a:pt x="171450" y="216535"/>
                </a:lnTo>
                <a:lnTo>
                  <a:pt x="191769" y="219710"/>
                </a:lnTo>
                <a:lnTo>
                  <a:pt x="213360" y="222250"/>
                </a:lnTo>
                <a:lnTo>
                  <a:pt x="234949" y="224155"/>
                </a:lnTo>
                <a:lnTo>
                  <a:pt x="257810" y="224790"/>
                </a:lnTo>
                <a:lnTo>
                  <a:pt x="280669" y="225425"/>
                </a:lnTo>
                <a:lnTo>
                  <a:pt x="304164" y="224790"/>
                </a:lnTo>
                <a:lnTo>
                  <a:pt x="326389" y="224155"/>
                </a:lnTo>
                <a:lnTo>
                  <a:pt x="348614" y="222250"/>
                </a:lnTo>
                <a:lnTo>
                  <a:pt x="369569" y="219710"/>
                </a:lnTo>
                <a:lnTo>
                  <a:pt x="390524" y="216535"/>
                </a:lnTo>
                <a:lnTo>
                  <a:pt x="410210" y="212725"/>
                </a:lnTo>
                <a:lnTo>
                  <a:pt x="428624" y="208280"/>
                </a:lnTo>
                <a:lnTo>
                  <a:pt x="447039" y="203835"/>
                </a:lnTo>
                <a:lnTo>
                  <a:pt x="479424" y="192405"/>
                </a:lnTo>
                <a:lnTo>
                  <a:pt x="507999" y="179070"/>
                </a:lnTo>
                <a:lnTo>
                  <a:pt x="530860" y="164465"/>
                </a:lnTo>
                <a:lnTo>
                  <a:pt x="547369" y="147955"/>
                </a:lnTo>
                <a:lnTo>
                  <a:pt x="558164" y="130810"/>
                </a:lnTo>
                <a:lnTo>
                  <a:pt x="561339" y="121920"/>
                </a:lnTo>
                <a:lnTo>
                  <a:pt x="561974" y="11239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04785" y="3116580"/>
            <a:ext cx="561974" cy="225425"/>
          </a:xfrm>
          <a:custGeom>
            <a:avLst/>
            <a:gdLst/>
            <a:ahLst/>
            <a:cxnLst/>
            <a:rect l="l" t="t" r="r" b="b"/>
            <a:pathLst>
              <a:path w="561974" h="225425">
                <a:moveTo>
                  <a:pt x="561974" y="112395"/>
                </a:moveTo>
                <a:lnTo>
                  <a:pt x="558164" y="130810"/>
                </a:lnTo>
                <a:lnTo>
                  <a:pt x="547369" y="147955"/>
                </a:lnTo>
                <a:lnTo>
                  <a:pt x="530860" y="164465"/>
                </a:lnTo>
                <a:lnTo>
                  <a:pt x="507999" y="179070"/>
                </a:lnTo>
                <a:lnTo>
                  <a:pt x="479424" y="192405"/>
                </a:lnTo>
                <a:lnTo>
                  <a:pt x="447039" y="203835"/>
                </a:lnTo>
                <a:lnTo>
                  <a:pt x="428624" y="208280"/>
                </a:lnTo>
                <a:lnTo>
                  <a:pt x="410210" y="212725"/>
                </a:lnTo>
                <a:lnTo>
                  <a:pt x="390524" y="216535"/>
                </a:lnTo>
                <a:lnTo>
                  <a:pt x="369569" y="219710"/>
                </a:lnTo>
                <a:lnTo>
                  <a:pt x="348614" y="222250"/>
                </a:lnTo>
                <a:lnTo>
                  <a:pt x="326389" y="224155"/>
                </a:lnTo>
                <a:lnTo>
                  <a:pt x="304164" y="224790"/>
                </a:lnTo>
                <a:lnTo>
                  <a:pt x="280669" y="225425"/>
                </a:lnTo>
                <a:lnTo>
                  <a:pt x="257810" y="224790"/>
                </a:lnTo>
                <a:lnTo>
                  <a:pt x="234949" y="224155"/>
                </a:lnTo>
                <a:lnTo>
                  <a:pt x="213360" y="222250"/>
                </a:lnTo>
                <a:lnTo>
                  <a:pt x="191769" y="219710"/>
                </a:lnTo>
                <a:lnTo>
                  <a:pt x="171450" y="216535"/>
                </a:lnTo>
                <a:lnTo>
                  <a:pt x="151764" y="212725"/>
                </a:lnTo>
                <a:lnTo>
                  <a:pt x="132714" y="208280"/>
                </a:lnTo>
                <a:lnTo>
                  <a:pt x="97789" y="198120"/>
                </a:lnTo>
                <a:lnTo>
                  <a:pt x="67310" y="186055"/>
                </a:lnTo>
                <a:lnTo>
                  <a:pt x="41910" y="172085"/>
                </a:lnTo>
                <a:lnTo>
                  <a:pt x="21589" y="156210"/>
                </a:lnTo>
                <a:lnTo>
                  <a:pt x="7619" y="139700"/>
                </a:lnTo>
                <a:lnTo>
                  <a:pt x="635" y="121920"/>
                </a:lnTo>
                <a:lnTo>
                  <a:pt x="0" y="112395"/>
                </a:lnTo>
                <a:lnTo>
                  <a:pt x="635" y="103505"/>
                </a:lnTo>
                <a:lnTo>
                  <a:pt x="7619" y="85725"/>
                </a:lnTo>
                <a:lnTo>
                  <a:pt x="21589" y="68580"/>
                </a:lnTo>
                <a:lnTo>
                  <a:pt x="41910" y="53340"/>
                </a:lnTo>
                <a:lnTo>
                  <a:pt x="67310" y="39370"/>
                </a:lnTo>
                <a:lnTo>
                  <a:pt x="97789" y="26670"/>
                </a:lnTo>
                <a:lnTo>
                  <a:pt x="132714" y="16510"/>
                </a:lnTo>
                <a:lnTo>
                  <a:pt x="151764" y="12065"/>
                </a:lnTo>
                <a:lnTo>
                  <a:pt x="171450" y="8255"/>
                </a:lnTo>
                <a:lnTo>
                  <a:pt x="191769" y="5715"/>
                </a:lnTo>
                <a:lnTo>
                  <a:pt x="213360" y="3175"/>
                </a:lnTo>
                <a:lnTo>
                  <a:pt x="234949" y="1270"/>
                </a:lnTo>
                <a:lnTo>
                  <a:pt x="257810" y="0"/>
                </a:lnTo>
                <a:lnTo>
                  <a:pt x="280669" y="0"/>
                </a:lnTo>
                <a:lnTo>
                  <a:pt x="304164" y="0"/>
                </a:lnTo>
                <a:lnTo>
                  <a:pt x="326389" y="1270"/>
                </a:lnTo>
                <a:lnTo>
                  <a:pt x="348614" y="3175"/>
                </a:lnTo>
                <a:lnTo>
                  <a:pt x="369569" y="5715"/>
                </a:lnTo>
                <a:lnTo>
                  <a:pt x="390524" y="8255"/>
                </a:lnTo>
                <a:lnTo>
                  <a:pt x="410210" y="12065"/>
                </a:lnTo>
                <a:lnTo>
                  <a:pt x="428624" y="16510"/>
                </a:lnTo>
                <a:lnTo>
                  <a:pt x="447039" y="21590"/>
                </a:lnTo>
                <a:lnTo>
                  <a:pt x="463549" y="26670"/>
                </a:lnTo>
                <a:lnTo>
                  <a:pt x="479424" y="33020"/>
                </a:lnTo>
                <a:lnTo>
                  <a:pt x="494030" y="39370"/>
                </a:lnTo>
                <a:lnTo>
                  <a:pt x="507999" y="45720"/>
                </a:lnTo>
                <a:lnTo>
                  <a:pt x="520064" y="53340"/>
                </a:lnTo>
                <a:lnTo>
                  <a:pt x="530860" y="60960"/>
                </a:lnTo>
                <a:lnTo>
                  <a:pt x="539749" y="68580"/>
                </a:lnTo>
                <a:lnTo>
                  <a:pt x="547369" y="76835"/>
                </a:lnTo>
                <a:lnTo>
                  <a:pt x="553719" y="85725"/>
                </a:lnTo>
                <a:lnTo>
                  <a:pt x="558164" y="93980"/>
                </a:lnTo>
                <a:lnTo>
                  <a:pt x="561339" y="103505"/>
                </a:lnTo>
                <a:lnTo>
                  <a:pt x="561974" y="112395"/>
                </a:lnTo>
                <a:close/>
              </a:path>
            </a:pathLst>
          </a:custGeom>
          <a:ln w="403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94345" y="3149601"/>
            <a:ext cx="185420" cy="73025"/>
          </a:xfrm>
          <a:custGeom>
            <a:avLst/>
            <a:gdLst/>
            <a:ahLst/>
            <a:cxnLst/>
            <a:rect l="l" t="t" r="r" b="b"/>
            <a:pathLst>
              <a:path w="185420" h="73025">
                <a:moveTo>
                  <a:pt x="0" y="56514"/>
                </a:moveTo>
                <a:lnTo>
                  <a:pt x="40639" y="73025"/>
                </a:lnTo>
                <a:lnTo>
                  <a:pt x="140970" y="24129"/>
                </a:lnTo>
                <a:lnTo>
                  <a:pt x="185420" y="40004"/>
                </a:lnTo>
                <a:lnTo>
                  <a:pt x="161289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94345" y="3149601"/>
            <a:ext cx="185420" cy="73025"/>
          </a:xfrm>
          <a:custGeom>
            <a:avLst/>
            <a:gdLst/>
            <a:ahLst/>
            <a:cxnLst/>
            <a:rect l="l" t="t" r="r" b="b"/>
            <a:pathLst>
              <a:path w="185420" h="73025">
                <a:moveTo>
                  <a:pt x="0" y="56514"/>
                </a:moveTo>
                <a:lnTo>
                  <a:pt x="40639" y="73025"/>
                </a:lnTo>
                <a:lnTo>
                  <a:pt x="140970" y="24129"/>
                </a:lnTo>
                <a:lnTo>
                  <a:pt x="185420" y="40004"/>
                </a:lnTo>
                <a:lnTo>
                  <a:pt x="161289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90511" y="3235325"/>
            <a:ext cx="186055" cy="77470"/>
          </a:xfrm>
          <a:custGeom>
            <a:avLst/>
            <a:gdLst/>
            <a:ahLst/>
            <a:cxnLst/>
            <a:rect l="l" t="t" r="r" b="b"/>
            <a:pathLst>
              <a:path w="186055" h="77470">
                <a:moveTo>
                  <a:pt x="24129" y="77470"/>
                </a:moveTo>
                <a:lnTo>
                  <a:pt x="144780" y="77470"/>
                </a:lnTo>
                <a:lnTo>
                  <a:pt x="92710" y="60960"/>
                </a:lnTo>
                <a:lnTo>
                  <a:pt x="186055" y="15875"/>
                </a:lnTo>
                <a:lnTo>
                  <a:pt x="144780" y="0"/>
                </a:lnTo>
                <a:lnTo>
                  <a:pt x="48260" y="48895"/>
                </a:lnTo>
                <a:lnTo>
                  <a:pt x="0" y="32385"/>
                </a:lnTo>
                <a:lnTo>
                  <a:pt x="24129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90511" y="3235325"/>
            <a:ext cx="186055" cy="77470"/>
          </a:xfrm>
          <a:custGeom>
            <a:avLst/>
            <a:gdLst/>
            <a:ahLst/>
            <a:cxnLst/>
            <a:rect l="l" t="t" r="r" b="b"/>
            <a:pathLst>
              <a:path w="186055" h="77470">
                <a:moveTo>
                  <a:pt x="24129" y="77470"/>
                </a:moveTo>
                <a:lnTo>
                  <a:pt x="144780" y="77470"/>
                </a:lnTo>
                <a:lnTo>
                  <a:pt x="92710" y="60960"/>
                </a:lnTo>
                <a:lnTo>
                  <a:pt x="186055" y="15875"/>
                </a:lnTo>
                <a:lnTo>
                  <a:pt x="144780" y="0"/>
                </a:lnTo>
                <a:lnTo>
                  <a:pt x="48260" y="48895"/>
                </a:lnTo>
                <a:lnTo>
                  <a:pt x="0" y="32385"/>
                </a:lnTo>
                <a:lnTo>
                  <a:pt x="24129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01305" y="3145791"/>
            <a:ext cx="186054" cy="73025"/>
          </a:xfrm>
          <a:custGeom>
            <a:avLst/>
            <a:gdLst/>
            <a:ahLst/>
            <a:cxnLst/>
            <a:rect l="l" t="t" r="r" b="b"/>
            <a:pathLst>
              <a:path w="186054" h="73025">
                <a:moveTo>
                  <a:pt x="92710" y="60960"/>
                </a:moveTo>
                <a:lnTo>
                  <a:pt x="44450" y="73025"/>
                </a:lnTo>
                <a:lnTo>
                  <a:pt x="161925" y="73025"/>
                </a:lnTo>
                <a:lnTo>
                  <a:pt x="186054" y="32385"/>
                </a:lnTo>
                <a:lnTo>
                  <a:pt x="140970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1305" y="3145791"/>
            <a:ext cx="186054" cy="73025"/>
          </a:xfrm>
          <a:custGeom>
            <a:avLst/>
            <a:gdLst/>
            <a:ahLst/>
            <a:cxnLst/>
            <a:rect l="l" t="t" r="r" b="b"/>
            <a:pathLst>
              <a:path w="186054" h="73025">
                <a:moveTo>
                  <a:pt x="92710" y="60960"/>
                </a:moveTo>
                <a:lnTo>
                  <a:pt x="44450" y="73025"/>
                </a:lnTo>
                <a:lnTo>
                  <a:pt x="161925" y="73025"/>
                </a:lnTo>
                <a:lnTo>
                  <a:pt x="186054" y="32385"/>
                </a:lnTo>
                <a:lnTo>
                  <a:pt x="140970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87359" y="3243579"/>
            <a:ext cx="185420" cy="73660"/>
          </a:xfrm>
          <a:custGeom>
            <a:avLst/>
            <a:gdLst/>
            <a:ahLst/>
            <a:cxnLst/>
            <a:rect l="l" t="t" r="r" b="b"/>
            <a:pathLst>
              <a:path w="185420" h="73660">
                <a:moveTo>
                  <a:pt x="92710" y="12065"/>
                </a:moveTo>
                <a:lnTo>
                  <a:pt x="144145" y="0"/>
                </a:lnTo>
                <a:lnTo>
                  <a:pt x="23495" y="0"/>
                </a:lnTo>
                <a:lnTo>
                  <a:pt x="0" y="40640"/>
                </a:lnTo>
                <a:lnTo>
                  <a:pt x="47625" y="24130"/>
                </a:lnTo>
                <a:lnTo>
                  <a:pt x="144145" y="73660"/>
                </a:lnTo>
                <a:lnTo>
                  <a:pt x="185420" y="57150"/>
                </a:lnTo>
                <a:lnTo>
                  <a:pt x="92710" y="12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087359" y="3243579"/>
            <a:ext cx="185420" cy="73660"/>
          </a:xfrm>
          <a:custGeom>
            <a:avLst/>
            <a:gdLst/>
            <a:ahLst/>
            <a:cxnLst/>
            <a:rect l="l" t="t" r="r" b="b"/>
            <a:pathLst>
              <a:path w="185420" h="73660">
                <a:moveTo>
                  <a:pt x="92710" y="12065"/>
                </a:moveTo>
                <a:lnTo>
                  <a:pt x="144145" y="0"/>
                </a:lnTo>
                <a:lnTo>
                  <a:pt x="23495" y="0"/>
                </a:lnTo>
                <a:lnTo>
                  <a:pt x="0" y="40640"/>
                </a:lnTo>
                <a:lnTo>
                  <a:pt x="47625" y="24130"/>
                </a:lnTo>
                <a:lnTo>
                  <a:pt x="144145" y="73660"/>
                </a:lnTo>
                <a:lnTo>
                  <a:pt x="185420" y="57150"/>
                </a:lnTo>
                <a:lnTo>
                  <a:pt x="92710" y="12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97520" y="3153411"/>
            <a:ext cx="185420" cy="73025"/>
          </a:xfrm>
          <a:custGeom>
            <a:avLst/>
            <a:gdLst/>
            <a:ahLst/>
            <a:cxnLst/>
            <a:rect l="l" t="t" r="r" b="b"/>
            <a:pathLst>
              <a:path w="185420" h="73025">
                <a:moveTo>
                  <a:pt x="0" y="56514"/>
                </a:moveTo>
                <a:lnTo>
                  <a:pt x="40639" y="73025"/>
                </a:lnTo>
                <a:lnTo>
                  <a:pt x="140970" y="24129"/>
                </a:lnTo>
                <a:lnTo>
                  <a:pt x="185420" y="40004"/>
                </a:lnTo>
                <a:lnTo>
                  <a:pt x="161289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97520" y="3153411"/>
            <a:ext cx="185420" cy="73025"/>
          </a:xfrm>
          <a:custGeom>
            <a:avLst/>
            <a:gdLst/>
            <a:ahLst/>
            <a:cxnLst/>
            <a:rect l="l" t="t" r="r" b="b"/>
            <a:pathLst>
              <a:path w="185420" h="73025">
                <a:moveTo>
                  <a:pt x="0" y="56514"/>
                </a:moveTo>
                <a:lnTo>
                  <a:pt x="40639" y="73025"/>
                </a:lnTo>
                <a:lnTo>
                  <a:pt x="140970" y="24129"/>
                </a:lnTo>
                <a:lnTo>
                  <a:pt x="185420" y="40004"/>
                </a:lnTo>
                <a:lnTo>
                  <a:pt x="161289" y="0"/>
                </a:lnTo>
                <a:lnTo>
                  <a:pt x="43814" y="0"/>
                </a:lnTo>
                <a:lnTo>
                  <a:pt x="92075" y="12064"/>
                </a:lnTo>
                <a:lnTo>
                  <a:pt x="0" y="56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94320" y="3239136"/>
            <a:ext cx="186054" cy="77469"/>
          </a:xfrm>
          <a:custGeom>
            <a:avLst/>
            <a:gdLst/>
            <a:ahLst/>
            <a:cxnLst/>
            <a:rect l="l" t="t" r="r" b="b"/>
            <a:pathLst>
              <a:path w="186054" h="77469">
                <a:moveTo>
                  <a:pt x="24129" y="77469"/>
                </a:moveTo>
                <a:lnTo>
                  <a:pt x="144779" y="77469"/>
                </a:lnTo>
                <a:lnTo>
                  <a:pt x="92709" y="60960"/>
                </a:lnTo>
                <a:lnTo>
                  <a:pt x="186054" y="15875"/>
                </a:lnTo>
                <a:lnTo>
                  <a:pt x="144779" y="0"/>
                </a:lnTo>
                <a:lnTo>
                  <a:pt x="48259" y="48894"/>
                </a:lnTo>
                <a:lnTo>
                  <a:pt x="0" y="32385"/>
                </a:lnTo>
                <a:lnTo>
                  <a:pt x="24129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94320" y="3239136"/>
            <a:ext cx="186054" cy="77469"/>
          </a:xfrm>
          <a:custGeom>
            <a:avLst/>
            <a:gdLst/>
            <a:ahLst/>
            <a:cxnLst/>
            <a:rect l="l" t="t" r="r" b="b"/>
            <a:pathLst>
              <a:path w="186054" h="77469">
                <a:moveTo>
                  <a:pt x="24129" y="77469"/>
                </a:moveTo>
                <a:lnTo>
                  <a:pt x="144779" y="77469"/>
                </a:lnTo>
                <a:lnTo>
                  <a:pt x="92709" y="60960"/>
                </a:lnTo>
                <a:lnTo>
                  <a:pt x="186054" y="15875"/>
                </a:lnTo>
                <a:lnTo>
                  <a:pt x="144779" y="0"/>
                </a:lnTo>
                <a:lnTo>
                  <a:pt x="48259" y="48894"/>
                </a:lnTo>
                <a:lnTo>
                  <a:pt x="0" y="32385"/>
                </a:lnTo>
                <a:lnTo>
                  <a:pt x="24129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904480" y="3149601"/>
            <a:ext cx="186054" cy="73025"/>
          </a:xfrm>
          <a:custGeom>
            <a:avLst/>
            <a:gdLst/>
            <a:ahLst/>
            <a:cxnLst/>
            <a:rect l="l" t="t" r="r" b="b"/>
            <a:pathLst>
              <a:path w="186054" h="73025">
                <a:moveTo>
                  <a:pt x="92710" y="60960"/>
                </a:moveTo>
                <a:lnTo>
                  <a:pt x="44450" y="73025"/>
                </a:lnTo>
                <a:lnTo>
                  <a:pt x="161925" y="73025"/>
                </a:lnTo>
                <a:lnTo>
                  <a:pt x="186054" y="32385"/>
                </a:lnTo>
                <a:lnTo>
                  <a:pt x="140970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04480" y="3149601"/>
            <a:ext cx="186054" cy="73025"/>
          </a:xfrm>
          <a:custGeom>
            <a:avLst/>
            <a:gdLst/>
            <a:ahLst/>
            <a:cxnLst/>
            <a:rect l="l" t="t" r="r" b="b"/>
            <a:pathLst>
              <a:path w="186054" h="73025">
                <a:moveTo>
                  <a:pt x="92710" y="60960"/>
                </a:moveTo>
                <a:lnTo>
                  <a:pt x="44450" y="73025"/>
                </a:lnTo>
                <a:lnTo>
                  <a:pt x="161925" y="73025"/>
                </a:lnTo>
                <a:lnTo>
                  <a:pt x="186054" y="32385"/>
                </a:lnTo>
                <a:lnTo>
                  <a:pt x="140970" y="44450"/>
                </a:lnTo>
                <a:lnTo>
                  <a:pt x="41275" y="0"/>
                </a:lnTo>
                <a:lnTo>
                  <a:pt x="0" y="15875"/>
                </a:lnTo>
                <a:lnTo>
                  <a:pt x="92710" y="6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91170" y="3247390"/>
            <a:ext cx="185420" cy="73660"/>
          </a:xfrm>
          <a:custGeom>
            <a:avLst/>
            <a:gdLst/>
            <a:ahLst/>
            <a:cxnLst/>
            <a:rect l="l" t="t" r="r" b="b"/>
            <a:pathLst>
              <a:path w="185420" h="73660">
                <a:moveTo>
                  <a:pt x="92075" y="12064"/>
                </a:moveTo>
                <a:lnTo>
                  <a:pt x="144145" y="0"/>
                </a:lnTo>
                <a:lnTo>
                  <a:pt x="23495" y="0"/>
                </a:lnTo>
                <a:lnTo>
                  <a:pt x="0" y="40639"/>
                </a:lnTo>
                <a:lnTo>
                  <a:pt x="47625" y="24130"/>
                </a:lnTo>
                <a:lnTo>
                  <a:pt x="144145" y="73660"/>
                </a:lnTo>
                <a:lnTo>
                  <a:pt x="185420" y="57150"/>
                </a:lnTo>
                <a:lnTo>
                  <a:pt x="92075" y="12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91170" y="3247390"/>
            <a:ext cx="185420" cy="73660"/>
          </a:xfrm>
          <a:custGeom>
            <a:avLst/>
            <a:gdLst/>
            <a:ahLst/>
            <a:cxnLst/>
            <a:rect l="l" t="t" r="r" b="b"/>
            <a:pathLst>
              <a:path w="185420" h="73660">
                <a:moveTo>
                  <a:pt x="92075" y="12064"/>
                </a:moveTo>
                <a:lnTo>
                  <a:pt x="144145" y="0"/>
                </a:lnTo>
                <a:lnTo>
                  <a:pt x="23495" y="0"/>
                </a:lnTo>
                <a:lnTo>
                  <a:pt x="0" y="40639"/>
                </a:lnTo>
                <a:lnTo>
                  <a:pt x="47625" y="24130"/>
                </a:lnTo>
                <a:lnTo>
                  <a:pt x="144145" y="73660"/>
                </a:lnTo>
                <a:lnTo>
                  <a:pt x="185420" y="57150"/>
                </a:lnTo>
                <a:lnTo>
                  <a:pt x="92075" y="12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04785" y="323087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44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69934" y="3230879"/>
            <a:ext cx="0" cy="163830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830"/>
                </a:lnTo>
              </a:path>
            </a:pathLst>
          </a:custGeom>
          <a:ln w="3448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34055" y="5467986"/>
            <a:ext cx="1505584" cy="626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7815" y="4267201"/>
            <a:ext cx="2713990" cy="1550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1155" y="1601469"/>
            <a:ext cx="2293620" cy="163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2150" y="3116579"/>
            <a:ext cx="1510664" cy="732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1845" y="1524000"/>
            <a:ext cx="0" cy="4876800"/>
          </a:xfrm>
          <a:custGeom>
            <a:avLst/>
            <a:gdLst/>
            <a:ahLst/>
            <a:cxnLst/>
            <a:rect l="l" t="t" r="r" b="b"/>
            <a:pathLst>
              <a:path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8401" y="3945254"/>
            <a:ext cx="6868159" cy="0"/>
          </a:xfrm>
          <a:custGeom>
            <a:avLst/>
            <a:gdLst/>
            <a:ahLst/>
            <a:cxnLst/>
            <a:rect l="l" t="t" r="r" b="b"/>
            <a:pathLst>
              <a:path w="6868159">
                <a:moveTo>
                  <a:pt x="0" y="0"/>
                </a:moveTo>
                <a:lnTo>
                  <a:pt x="686815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00225" y="472568"/>
            <a:ext cx="247820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Redundan</a:t>
            </a:r>
            <a:r>
              <a:rPr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701743" y="472568"/>
            <a:ext cx="52557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61940" y="472568"/>
            <a:ext cx="2335555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redes</a:t>
            </a:r>
            <a:r>
              <a:rPr sz="3600" spc="-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4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80946" y="1097661"/>
            <a:ext cx="250550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Mul</a:t>
            </a:r>
            <a:r>
              <a:rPr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ming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6774" y="1097661"/>
            <a:ext cx="65176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78858" y="1097661"/>
            <a:ext cx="151587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Internet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15050" y="1097661"/>
            <a:ext cx="22021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Connection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05622" y="3728540"/>
            <a:ext cx="90558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Opt</a:t>
            </a:r>
            <a:r>
              <a:rPr spc="4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9976" y="6307783"/>
            <a:ext cx="90528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Option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7146" y="6307783"/>
            <a:ext cx="9178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Option</a:t>
            </a:r>
            <a:r>
              <a:rPr spc="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0476" y="5575301"/>
            <a:ext cx="1933575" cy="927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9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2438401" y="1524001"/>
            <a:ext cx="3433445" cy="2421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9"/>
              </a:spcBef>
            </a:pPr>
            <a:endParaRPr sz="900"/>
          </a:p>
          <a:p>
            <a:pPr marL="1405597" marR="1391627" algn="ctr">
              <a:lnSpc>
                <a:spcPct val="95825"/>
              </a:lnSpc>
              <a:spcBef>
                <a:spcPts val="3000"/>
              </a:spcBef>
            </a:pP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0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1170520" marR="1398184" algn="ctr">
              <a:lnSpc>
                <a:spcPct val="95825"/>
              </a:lnSpc>
              <a:spcBef>
                <a:spcPts val="9626"/>
              </a:spcBef>
            </a:pPr>
            <a:r>
              <a:rPr sz="1400" b="1" dirty="0">
                <a:latin typeface="Times New Roman"/>
                <a:cs typeface="Times New Roman"/>
              </a:rPr>
              <a:t>Enterp</a:t>
            </a:r>
            <a:r>
              <a:rPr sz="1400" b="1" spc="4" dirty="0">
                <a:latin typeface="Times New Roman"/>
                <a:cs typeface="Times New Roman"/>
              </a:rPr>
              <a:t>r</a:t>
            </a:r>
            <a:r>
              <a:rPr sz="1400" b="1" spc="-4" dirty="0">
                <a:latin typeface="Times New Roman"/>
                <a:cs typeface="Times New Roman"/>
              </a:rPr>
              <a:t>i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R="132892" algn="r">
              <a:lnSpc>
                <a:spcPts val="1620"/>
              </a:lnSpc>
              <a:spcBef>
                <a:spcPts val="81"/>
              </a:spcBef>
            </a:pPr>
            <a:r>
              <a:rPr sz="2700" baseline="-4831" dirty="0">
                <a:latin typeface="Times New Roman"/>
                <a:cs typeface="Times New Roman"/>
              </a:rPr>
              <a:t>Option</a:t>
            </a:r>
            <a:r>
              <a:rPr sz="2700" spc="-84" baseline="-4831" dirty="0">
                <a:latin typeface="Times New Roman"/>
                <a:cs typeface="Times New Roman"/>
              </a:rPr>
              <a:t> </a:t>
            </a:r>
            <a:r>
              <a:rPr sz="2700" baseline="-4831" dirty="0"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71845" y="1524001"/>
            <a:ext cx="3434714" cy="2421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9"/>
              </a:spcBef>
            </a:pPr>
            <a:endParaRPr sz="900"/>
          </a:p>
          <a:p>
            <a:pPr marL="1529803" marR="1268691" algn="ctr">
              <a:lnSpc>
                <a:spcPct val="95825"/>
              </a:lnSpc>
              <a:spcBef>
                <a:spcPts val="3000"/>
              </a:spcBef>
            </a:pP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0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 marL="494791">
              <a:lnSpc>
                <a:spcPts val="2169"/>
              </a:lnSpc>
              <a:spcBef>
                <a:spcPts val="9628"/>
              </a:spcBef>
            </a:pPr>
            <a:r>
              <a:rPr sz="2700" baseline="6441" dirty="0">
                <a:latin typeface="Times New Roman"/>
                <a:cs typeface="Times New Roman"/>
              </a:rPr>
              <a:t>Paris </a:t>
            </a:r>
            <a:r>
              <a:rPr sz="2700" spc="445" baseline="644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Enterp</a:t>
            </a:r>
            <a:r>
              <a:rPr sz="1400" b="1" spc="4" dirty="0">
                <a:latin typeface="Times New Roman"/>
                <a:cs typeface="Times New Roman"/>
              </a:rPr>
              <a:t>r</a:t>
            </a:r>
            <a:r>
              <a:rPr sz="1400" b="1" spc="-4" dirty="0">
                <a:latin typeface="Times New Roman"/>
                <a:cs typeface="Times New Roman"/>
              </a:rPr>
              <a:t>i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e   </a:t>
            </a:r>
            <a:r>
              <a:rPr sz="1400" b="1" spc="314" dirty="0">
                <a:latin typeface="Times New Roman"/>
                <a:cs typeface="Times New Roman"/>
              </a:rPr>
              <a:t> </a:t>
            </a:r>
            <a:r>
              <a:rPr sz="2700" spc="-4" baseline="3220" dirty="0">
                <a:latin typeface="Times New Roman"/>
                <a:cs typeface="Times New Roman"/>
              </a:rPr>
              <a:t>NY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8401" y="3945255"/>
            <a:ext cx="3433445" cy="245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811022">
              <a:lnSpc>
                <a:spcPct val="95825"/>
              </a:lnSpc>
              <a:spcBef>
                <a:spcPts val="3190"/>
              </a:spcBef>
            </a:pP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               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1170520" marR="1399708" algn="ctr">
              <a:lnSpc>
                <a:spcPct val="95825"/>
              </a:lnSpc>
              <a:spcBef>
                <a:spcPts val="7982"/>
              </a:spcBef>
            </a:pPr>
            <a:r>
              <a:rPr sz="1400" b="1" dirty="0">
                <a:latin typeface="Times New Roman"/>
                <a:cs typeface="Times New Roman"/>
              </a:rPr>
              <a:t>Enter</a:t>
            </a:r>
            <a:r>
              <a:rPr sz="1400" b="1" spc="-9" dirty="0">
                <a:latin typeface="Times New Roman"/>
                <a:cs typeface="Times New Roman"/>
              </a:rPr>
              <a:t>p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9" dirty="0">
                <a:latin typeface="Times New Roman"/>
                <a:cs typeface="Times New Roman"/>
              </a:rPr>
              <a:t>i</a:t>
            </a:r>
            <a:r>
              <a:rPr sz="1400" b="1" spc="-4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1845" y="3945255"/>
            <a:ext cx="3434714" cy="245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671576">
              <a:lnSpc>
                <a:spcPct val="95825"/>
              </a:lnSpc>
              <a:spcBef>
                <a:spcPts val="3190"/>
              </a:spcBef>
            </a:pP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               </a:t>
            </a:r>
            <a:r>
              <a:rPr sz="2000" b="1" spc="2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552703">
              <a:lnSpc>
                <a:spcPts val="1869"/>
              </a:lnSpc>
              <a:spcBef>
                <a:spcPts val="8337"/>
              </a:spcBef>
            </a:pPr>
            <a:r>
              <a:rPr sz="2700" spc="-4" baseline="-6441" dirty="0">
                <a:latin typeface="Times New Roman"/>
                <a:cs typeface="Times New Roman"/>
              </a:rPr>
              <a:t>P</a:t>
            </a:r>
            <a:r>
              <a:rPr sz="2700" spc="4" baseline="-6441" dirty="0">
                <a:latin typeface="Times New Roman"/>
                <a:cs typeface="Times New Roman"/>
              </a:rPr>
              <a:t>a</a:t>
            </a:r>
            <a:r>
              <a:rPr sz="2700" baseline="-6441" dirty="0">
                <a:latin typeface="Times New Roman"/>
                <a:cs typeface="Times New Roman"/>
              </a:rPr>
              <a:t>r</a:t>
            </a:r>
            <a:r>
              <a:rPr sz="2700" spc="4" baseline="-6441" dirty="0">
                <a:latin typeface="Times New Roman"/>
                <a:cs typeface="Times New Roman"/>
              </a:rPr>
              <a:t>i</a:t>
            </a:r>
            <a:r>
              <a:rPr sz="2700" baseline="-6441" dirty="0">
                <a:latin typeface="Times New Roman"/>
                <a:cs typeface="Times New Roman"/>
              </a:rPr>
              <a:t>s </a:t>
            </a:r>
            <a:r>
              <a:rPr sz="2700" spc="175" baseline="-644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Enterp</a:t>
            </a:r>
            <a:r>
              <a:rPr sz="1400" b="1" spc="4" dirty="0">
                <a:latin typeface="Times New Roman"/>
                <a:cs typeface="Times New Roman"/>
              </a:rPr>
              <a:t>r</a:t>
            </a:r>
            <a:r>
              <a:rPr sz="1400" b="1" spc="-4" dirty="0">
                <a:latin typeface="Times New Roman"/>
                <a:cs typeface="Times New Roman"/>
              </a:rPr>
              <a:t>i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e    </a:t>
            </a:r>
            <a:r>
              <a:rPr sz="1400" b="1" spc="204" dirty="0">
                <a:latin typeface="Times New Roman"/>
                <a:cs typeface="Times New Roman"/>
              </a:rPr>
              <a:t> </a:t>
            </a:r>
            <a:r>
              <a:rPr sz="2700" spc="-4" baseline="-6441" dirty="0">
                <a:latin typeface="Times New Roman"/>
                <a:cs typeface="Times New Roman"/>
              </a:rPr>
              <a:t>NY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37605" y="3234691"/>
            <a:ext cx="563880" cy="92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5"/>
              </a:spcBef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6801486" y="3234691"/>
            <a:ext cx="1003299" cy="92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5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7804786" y="3234691"/>
            <a:ext cx="565149" cy="92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5"/>
              </a:spcBef>
            </a:pPr>
            <a:endParaRPr sz="700"/>
          </a:p>
        </p:txBody>
      </p:sp>
      <p:sp>
        <p:nvSpPr>
          <p:cNvPr id="6" name="object 6"/>
          <p:cNvSpPr txBox="1"/>
          <p:nvPr/>
        </p:nvSpPr>
        <p:spPr>
          <a:xfrm>
            <a:off x="6237605" y="3326765"/>
            <a:ext cx="156210" cy="90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4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6393815" y="3326765"/>
            <a:ext cx="407670" cy="90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4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6801486" y="3326765"/>
            <a:ext cx="1003299" cy="90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4"/>
              </a:spcBef>
            </a:pPr>
            <a:endParaRPr sz="700"/>
          </a:p>
        </p:txBody>
      </p:sp>
      <p:sp>
        <p:nvSpPr>
          <p:cNvPr id="3" name="object 3"/>
          <p:cNvSpPr txBox="1"/>
          <p:nvPr/>
        </p:nvSpPr>
        <p:spPr>
          <a:xfrm>
            <a:off x="7804786" y="3326765"/>
            <a:ext cx="521335" cy="90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4"/>
              </a:spcBef>
            </a:pPr>
            <a:endParaRPr sz="700"/>
          </a:p>
        </p:txBody>
      </p:sp>
      <p:sp>
        <p:nvSpPr>
          <p:cNvPr id="2" name="object 2"/>
          <p:cNvSpPr txBox="1"/>
          <p:nvPr/>
        </p:nvSpPr>
        <p:spPr>
          <a:xfrm>
            <a:off x="8326120" y="3326765"/>
            <a:ext cx="43814" cy="90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4"/>
              </a:spcBef>
            </a:pPr>
            <a:endParaRPr sz="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5D34AF-16E8-2A33-4950-0688AB67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293" y="2057400"/>
            <a:ext cx="4729507" cy="3429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95400" y="782244"/>
            <a:ext cx="581992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VPN </a:t>
            </a:r>
            <a:r>
              <a:rPr sz="3600" spc="9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3600" spc="-22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irt</a:t>
            </a:r>
            <a:r>
              <a:rPr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l Private </a:t>
            </a:r>
            <a:r>
              <a:rPr sz="3600" spc="1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etwo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k)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200" y="1905000"/>
            <a:ext cx="6788961" cy="411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Las re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VPN u</a:t>
            </a:r>
            <a:r>
              <a:rPr sz="2400" spc="-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ripta</a:t>
            </a:r>
            <a:r>
              <a:rPr sz="2400" spc="1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ón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dirty="0" err="1">
                <a:latin typeface="Times New Roman"/>
                <a:cs typeface="Times New Roman"/>
              </a:rPr>
              <a:t>los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tún</a:t>
            </a:r>
            <a:r>
              <a:rPr sz="2400" spc="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les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bl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ce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xiones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s, 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p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pr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va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 terc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(sea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 pr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v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dor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 la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pia inte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et).</a:t>
            </a:r>
            <a:endParaRPr lang="es-MX" sz="2400" dirty="0">
              <a:latin typeface="Times New Roman"/>
              <a:cs typeface="Times New Roman"/>
            </a:endParaRPr>
          </a:p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endParaRPr sz="2400" dirty="0">
              <a:latin typeface="Times New Roman"/>
              <a:cs typeface="Times New Roman"/>
            </a:endParaRPr>
          </a:p>
          <a:p>
            <a:pPr marL="469900" marR="57398" indent="-457200">
              <a:lnSpc>
                <a:spcPts val="3679"/>
              </a:lnSpc>
              <a:spcBef>
                <a:spcPts val="184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tú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VPN se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usa p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en</a:t>
            </a:r>
            <a:r>
              <a:rPr sz="2400" dirty="0" err="1">
                <a:latin typeface="Times New Roman"/>
                <a:cs typeface="Times New Roman"/>
              </a:rPr>
              <a:t>cr</a:t>
            </a:r>
            <a:r>
              <a:rPr sz="2400" spc="4" dirty="0" err="1">
                <a:latin typeface="Times New Roman"/>
                <a:cs typeface="Times New Roman"/>
              </a:rPr>
              <a:t>ip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ar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los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me</a:t>
            </a:r>
            <a:r>
              <a:rPr lang="es-MX" sz="2400" spc="-4" dirty="0">
                <a:latin typeface="Times New Roman"/>
                <a:cs typeface="Times New Roman"/>
              </a:rPr>
              <a:t>n</a:t>
            </a:r>
            <a:r>
              <a:rPr lang="es-MX" sz="2400" dirty="0">
                <a:latin typeface="Times New Roman"/>
                <a:cs typeface="Times New Roman"/>
              </a:rPr>
              <a:t>sajes</a:t>
            </a:r>
            <a:r>
              <a:rPr lang="es-MX" sz="2400" spc="-19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priv</a:t>
            </a:r>
            <a:r>
              <a:rPr lang="es-MX" sz="2400" spc="-4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dos</a:t>
            </a:r>
            <a:r>
              <a:rPr lang="es-MX" sz="2400" spc="-39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de un extremo y enviarlos al otro extremo.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5-42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24BBDE19-BC0F-5D5F-1894-5AB201F3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717" y="2209801"/>
            <a:ext cx="4791727" cy="209374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764030" y="2634765"/>
            <a:ext cx="132080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4030" y="3061484"/>
            <a:ext cx="132080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4030" y="3488205"/>
            <a:ext cx="132080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4030" y="3913655"/>
            <a:ext cx="132080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1230" y="4303546"/>
            <a:ext cx="112394" cy="85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030" y="5195086"/>
            <a:ext cx="132080" cy="9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4030" y="5620536"/>
            <a:ext cx="132080" cy="9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400" y="613018"/>
            <a:ext cx="289935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VPN (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2 y L3)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5400" y="1447800"/>
            <a:ext cx="6324600" cy="43306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3263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aye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VPNs enc</a:t>
            </a:r>
            <a:r>
              <a:rPr sz="2800" spc="4" dirty="0">
                <a:latin typeface="Times New Roman"/>
                <a:cs typeface="Times New Roman"/>
              </a:rPr>
              <a:t>ap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lan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ni</a:t>
            </a:r>
            <a:r>
              <a:rPr sz="2800" spc="-4" dirty="0" err="1">
                <a:latin typeface="Times New Roman"/>
                <a:cs typeface="Times New Roman"/>
              </a:rPr>
              <a:t>v</a:t>
            </a:r>
            <a:r>
              <a:rPr sz="2800" spc="1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ace</a:t>
            </a:r>
            <a:r>
              <a:rPr lang="es-MX" sz="2800" dirty="0">
                <a:latin typeface="Times New Roman"/>
                <a:cs typeface="Times New Roman"/>
              </a:rPr>
              <a:t>: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lang="es-MX" sz="2800" spc="-14" dirty="0">
                <a:latin typeface="Times New Roman"/>
                <a:cs typeface="Times New Roman"/>
                <a:sym typeface="Wingdings" panose="05000000000000000000" pitchFamily="2" charset="2"/>
              </a:rPr>
              <a:t>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TP</a:t>
            </a:r>
            <a:r>
              <a:rPr sz="2000" spc="-218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(P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in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-to-Po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43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neli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71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lang="es-MX" sz="2000" dirty="0">
              <a:latin typeface="Times New Roman"/>
              <a:cs typeface="Times New Roman"/>
            </a:endParaRPr>
          </a:p>
          <a:p>
            <a:pPr marL="880110" marR="241766" indent="-342900">
              <a:lnSpc>
                <a:spcPct val="98891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Times New Roman"/>
                <a:cs typeface="Times New Roman"/>
              </a:rPr>
              <a:t>L2F</a:t>
            </a:r>
            <a:r>
              <a:rPr sz="2000" spc="-8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ay</a:t>
            </a:r>
            <a:r>
              <a:rPr sz="2000" spc="14" dirty="0">
                <a:latin typeface="Times New Roman"/>
                <a:cs typeface="Times New Roman"/>
              </a:rPr>
              <a:t>e</a:t>
            </a:r>
            <a:r>
              <a:rPr sz="2000" spc="-5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53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F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rwa</a:t>
            </a:r>
            <a:r>
              <a:rPr sz="2000" spc="9" dirty="0">
                <a:latin typeface="Times New Roman"/>
                <a:cs typeface="Times New Roman"/>
              </a:rPr>
              <a:t>rd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ng</a:t>
            </a:r>
            <a:r>
              <a:rPr sz="2000" dirty="0">
                <a:latin typeface="Times New Roman"/>
                <a:cs typeface="Times New Roman"/>
              </a:rPr>
              <a:t>)</a:t>
            </a:r>
          </a:p>
          <a:p>
            <a:pPr marL="880110" marR="53263" indent="-342900">
              <a:lnSpc>
                <a:spcPct val="95825"/>
              </a:lnSpc>
              <a:spcBef>
                <a:spcPts val="3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Times New Roman"/>
                <a:cs typeface="Times New Roman"/>
              </a:rPr>
              <a:t>MPLS</a:t>
            </a:r>
            <a:r>
              <a:rPr sz="2000" spc="-1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N</a:t>
            </a:r>
          </a:p>
          <a:p>
            <a:pPr marL="880110" marR="53263" indent="-342900">
              <a:lnSpc>
                <a:spcPct val="95825"/>
              </a:lnSpc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sz="2000" b="1" dirty="0">
                <a:latin typeface="Times New Roman"/>
                <a:cs typeface="Times New Roman"/>
              </a:rPr>
              <a:t>L2TP</a:t>
            </a:r>
            <a:r>
              <a:rPr sz="2000" b="1" spc="-6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y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-5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neli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71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col)</a:t>
            </a:r>
          </a:p>
          <a:p>
            <a:pPr marL="983741" marR="53263">
              <a:lnSpc>
                <a:spcPct val="95825"/>
              </a:lnSpc>
              <a:spcBef>
                <a:spcPts val="130"/>
              </a:spcBef>
            </a:pPr>
            <a:r>
              <a:rPr lang="es-MX" dirty="0">
                <a:latin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dirty="0">
                <a:latin typeface="Times New Roman"/>
                <a:cs typeface="Times New Roman"/>
              </a:rPr>
              <a:t>Stan</a:t>
            </a:r>
            <a:r>
              <a:rPr spc="4" dirty="0">
                <a:latin typeface="Times New Roman"/>
                <a:cs typeface="Times New Roman"/>
              </a:rPr>
              <a:t>dar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IETF (RF</a:t>
            </a:r>
            <a:r>
              <a:rPr spc="-9" dirty="0">
                <a:latin typeface="Times New Roman"/>
                <a:cs typeface="Times New Roman"/>
              </a:rPr>
              <a:t>C</a:t>
            </a:r>
            <a:r>
              <a:rPr spc="4" dirty="0">
                <a:latin typeface="Times New Roman"/>
                <a:cs typeface="Times New Roman"/>
              </a:rPr>
              <a:t>-</a:t>
            </a:r>
            <a:r>
              <a:rPr dirty="0">
                <a:latin typeface="Times New Roman"/>
                <a:cs typeface="Times New Roman"/>
              </a:rPr>
              <a:t>2</a:t>
            </a:r>
            <a:r>
              <a:rPr spc="9" dirty="0">
                <a:latin typeface="Times New Roman"/>
                <a:cs typeface="Times New Roman"/>
              </a:rPr>
              <a:t>6</a:t>
            </a:r>
            <a:r>
              <a:rPr dirty="0">
                <a:latin typeface="Times New Roman"/>
                <a:cs typeface="Times New Roman"/>
              </a:rPr>
              <a:t>61)</a:t>
            </a:r>
          </a:p>
          <a:p>
            <a:pPr marL="12700" marR="53263">
              <a:lnSpc>
                <a:spcPct val="95825"/>
              </a:lnSpc>
              <a:spcBef>
                <a:spcPts val="180"/>
              </a:spcBef>
            </a:pPr>
            <a:endParaRPr lang="es-MX" sz="2800" dirty="0">
              <a:latin typeface="Times New Roman"/>
              <a:cs typeface="Times New Roman"/>
            </a:endParaRPr>
          </a:p>
          <a:p>
            <a:pPr marL="469900" marR="53263" indent="-457200">
              <a:lnSpc>
                <a:spcPct val="95825"/>
              </a:lnSpc>
              <a:spcBef>
                <a:spcPts val="180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aye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VPNs enc</a:t>
            </a:r>
            <a:r>
              <a:rPr sz="2800" spc="4" dirty="0">
                <a:latin typeface="Times New Roman"/>
                <a:cs typeface="Times New Roman"/>
              </a:rPr>
              <a:t>ap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lan</a:t>
            </a:r>
            <a:r>
              <a:rPr sz="2800" spc="-4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ni</a:t>
            </a:r>
            <a:r>
              <a:rPr sz="2800" spc="-4" dirty="0" err="1">
                <a:latin typeface="Times New Roman"/>
                <a:cs typeface="Times New Roman"/>
              </a:rPr>
              <a:t>v</a:t>
            </a:r>
            <a:r>
              <a:rPr sz="2800" spc="1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de</a:t>
            </a:r>
            <a:r>
              <a:rPr lang="es-MX" sz="2800" spc="-4" dirty="0">
                <a:latin typeface="Times New Roman"/>
                <a:cs typeface="Times New Roman"/>
              </a:rPr>
              <a:t> red:</a:t>
            </a:r>
            <a:endParaRPr sz="2800" dirty="0">
              <a:latin typeface="Times New Roman"/>
              <a:cs typeface="Times New Roman"/>
            </a:endParaRPr>
          </a:p>
          <a:p>
            <a:pPr marL="880110" marR="53263" indent="-342900">
              <a:lnSpc>
                <a:spcPct val="95825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spc="14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Sec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(s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1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4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un</a:t>
            </a:r>
            <a:r>
              <a:rPr sz="2000" dirty="0">
                <a:latin typeface="Times New Roman"/>
                <a:cs typeface="Times New Roman"/>
              </a:rPr>
              <a:t>icast)</a:t>
            </a:r>
          </a:p>
          <a:p>
            <a:pPr marL="880110" indent="-342900">
              <a:lnSpc>
                <a:spcPct val="95825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Times New Roman"/>
                <a:cs typeface="Times New Roman"/>
              </a:rPr>
              <a:t>GRE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(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6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icast/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1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ticast/</a:t>
            </a:r>
            <a:r>
              <a:rPr sz="2000" spc="9" dirty="0">
                <a:latin typeface="Times New Roman"/>
                <a:cs typeface="Times New Roman"/>
              </a:rPr>
              <a:t>b</a:t>
            </a:r>
            <a:r>
              <a:rPr sz="2000" spc="4" dirty="0">
                <a:latin typeface="Times New Roman"/>
                <a:cs typeface="Times New Roman"/>
              </a:rPr>
              <a:t>ro</a:t>
            </a:r>
            <a:r>
              <a:rPr sz="2000" dirty="0">
                <a:latin typeface="Times New Roman"/>
                <a:cs typeface="Times New Roman"/>
              </a:rPr>
              <a:t>adc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st</a:t>
            </a:r>
            <a:r>
              <a:rPr sz="2000" spc="4" dirty="0">
                <a:latin typeface="Times New Roman"/>
                <a:cs typeface="Times New Roman"/>
              </a:rPr>
              <a:t>/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spc="29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-IP</a:t>
            </a:r>
            <a:r>
              <a:rPr sz="2400" spc="4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5-43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687830" y="2579348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1687830" y="3414373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1687830" y="4754223"/>
            <a:ext cx="132080" cy="99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1219200" y="381000"/>
            <a:ext cx="5026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VPN</a:t>
            </a:r>
            <a:r>
              <a:rPr sz="3600" spc="-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3600" spc="-20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r>
              <a:rPr sz="36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36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ciones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730" y="1624676"/>
            <a:ext cx="5943600" cy="2008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3370"/>
              </a:lnSpc>
              <a:spcBef>
                <a:spcPts val="168"/>
              </a:spcBef>
            </a:pPr>
            <a:r>
              <a:rPr sz="2800" b="1" spc="-4" dirty="0">
                <a:solidFill>
                  <a:srgbClr val="0070C0"/>
                </a:solidFill>
                <a:latin typeface="Times New Roman"/>
                <a:cs typeface="Times New Roman"/>
              </a:rPr>
              <a:t>Si</a:t>
            </a:r>
            <a:r>
              <a:rPr sz="2800"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800" b="1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-Si</a:t>
            </a:r>
            <a:r>
              <a:rPr sz="28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spc="-8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VPN</a:t>
            </a:r>
            <a:r>
              <a:rPr sz="2800" b="1" spc="1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</a:p>
          <a:p>
            <a:pPr marL="880110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Cone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68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9" dirty="0" err="1">
                <a:latin typeface="Times New Roman"/>
                <a:cs typeface="Times New Roman"/>
              </a:rPr>
              <a:t>f</a:t>
            </a:r>
            <a:r>
              <a:rPr sz="2400" dirty="0" err="1">
                <a:latin typeface="Times New Roman"/>
                <a:cs typeface="Times New Roman"/>
              </a:rPr>
              <a:t>icinas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re</a:t>
            </a:r>
            <a:r>
              <a:rPr sz="2400" spc="-14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as</a:t>
            </a:r>
            <a:r>
              <a:rPr lang="es-MX" sz="2400" dirty="0">
                <a:latin typeface="Times New Roman"/>
                <a:cs typeface="Times New Roman"/>
              </a:rPr>
              <a:t> o extiende la red a la </a:t>
            </a:r>
            <a:r>
              <a:rPr sz="4000" spc="-309" baseline="-1035" dirty="0">
                <a:latin typeface="Times New Roman"/>
                <a:cs typeface="Times New Roman"/>
              </a:rPr>
              <a:t>W</a:t>
            </a:r>
            <a:r>
              <a:rPr sz="4000" spc="-4" baseline="-1035" dirty="0">
                <a:latin typeface="Times New Roman"/>
                <a:cs typeface="Times New Roman"/>
              </a:rPr>
              <a:t>A</a:t>
            </a:r>
            <a:r>
              <a:rPr sz="4000" baseline="-1035" dirty="0">
                <a:latin typeface="Times New Roman"/>
                <a:cs typeface="Times New Roman"/>
              </a:rPr>
              <a:t>N</a:t>
            </a:r>
            <a:r>
              <a:rPr lang="es-MX" sz="4000" baseline="-1035" dirty="0">
                <a:latin typeface="Times New Roman"/>
                <a:cs typeface="Times New Roman"/>
              </a:rPr>
              <a:t> </a:t>
            </a:r>
            <a:r>
              <a:rPr sz="4000" spc="-9" baseline="-1035" dirty="0">
                <a:latin typeface="Times New Roman"/>
                <a:cs typeface="Times New Roman"/>
              </a:rPr>
              <a:t>E</a:t>
            </a:r>
            <a:r>
              <a:rPr sz="4000" baseline="-1035" dirty="0">
                <a:latin typeface="Times New Roman"/>
                <a:cs typeface="Times New Roman"/>
              </a:rPr>
              <a:t>nt</a:t>
            </a:r>
            <a:r>
              <a:rPr sz="4000" spc="14" baseline="-1035" dirty="0">
                <a:latin typeface="Times New Roman"/>
                <a:cs typeface="Times New Roman"/>
              </a:rPr>
              <a:t>e</a:t>
            </a:r>
            <a:r>
              <a:rPr sz="4000" spc="-4" baseline="-1035" dirty="0">
                <a:latin typeface="Times New Roman"/>
                <a:cs typeface="Times New Roman"/>
              </a:rPr>
              <a:t>r</a:t>
            </a:r>
            <a:r>
              <a:rPr sz="4000" spc="19" baseline="-1035" dirty="0">
                <a:latin typeface="Times New Roman"/>
                <a:cs typeface="Times New Roman"/>
              </a:rPr>
              <a:t>p</a:t>
            </a:r>
            <a:r>
              <a:rPr sz="4000" spc="-9" baseline="-1035" dirty="0">
                <a:latin typeface="Times New Roman"/>
                <a:cs typeface="Times New Roman"/>
              </a:rPr>
              <a:t>r</a:t>
            </a:r>
            <a:r>
              <a:rPr sz="4000" spc="9" baseline="-1035" dirty="0">
                <a:latin typeface="Times New Roman"/>
                <a:cs typeface="Times New Roman"/>
              </a:rPr>
              <a:t>i</a:t>
            </a:r>
            <a:r>
              <a:rPr sz="4000" spc="4" baseline="-1035" dirty="0">
                <a:latin typeface="Times New Roman"/>
                <a:cs typeface="Times New Roman"/>
              </a:rPr>
              <a:t>se.</a:t>
            </a:r>
            <a:r>
              <a:rPr lang="es-MX" sz="4000" spc="4" baseline="-1035" dirty="0">
                <a:latin typeface="Times New Roman"/>
                <a:cs typeface="Times New Roman"/>
              </a:rPr>
              <a:t> </a:t>
            </a:r>
          </a:p>
          <a:p>
            <a:pPr marL="880110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lang="es-MX" sz="2400" spc="-194" dirty="0">
                <a:latin typeface="Times New Roman"/>
                <a:cs typeface="Times New Roman"/>
              </a:rPr>
              <a:t>T</a:t>
            </a:r>
            <a:r>
              <a:rPr lang="es-MX" sz="2400" spc="4" dirty="0">
                <a:latin typeface="Times New Roman"/>
                <a:cs typeface="Times New Roman"/>
              </a:rPr>
              <a:t>o</a:t>
            </a:r>
            <a:r>
              <a:rPr lang="es-MX" sz="2400" spc="19" dirty="0">
                <a:latin typeface="Times New Roman"/>
                <a:cs typeface="Times New Roman"/>
              </a:rPr>
              <a:t>p</a:t>
            </a:r>
            <a:r>
              <a:rPr lang="es-MX" sz="2400" spc="4" dirty="0">
                <a:latin typeface="Times New Roman"/>
                <a:cs typeface="Times New Roman"/>
              </a:rPr>
              <a:t>olog</a:t>
            </a:r>
            <a:r>
              <a:rPr lang="es-MX" sz="2400" dirty="0">
                <a:latin typeface="Times New Roman"/>
                <a:cs typeface="Times New Roman"/>
              </a:rPr>
              <a:t>ías</a:t>
            </a:r>
            <a:r>
              <a:rPr lang="es-MX" sz="2400" spc="-174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ha</a:t>
            </a:r>
            <a:r>
              <a:rPr lang="es-MX" sz="2400" spc="4" dirty="0">
                <a:latin typeface="Times New Roman"/>
                <a:cs typeface="Times New Roman"/>
              </a:rPr>
              <a:t>bitu</a:t>
            </a:r>
            <a:r>
              <a:rPr lang="es-MX" sz="2400" dirty="0">
                <a:latin typeface="Times New Roman"/>
                <a:cs typeface="Times New Roman"/>
              </a:rPr>
              <a:t>ales:</a:t>
            </a:r>
            <a:r>
              <a:rPr lang="es-MX" sz="2400" spc="-139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“</a:t>
            </a:r>
            <a:r>
              <a:rPr lang="es-MX" sz="2400" spc="-4" dirty="0">
                <a:latin typeface="Times New Roman"/>
                <a:cs typeface="Times New Roman"/>
              </a:rPr>
              <a:t>H</a:t>
            </a:r>
            <a:r>
              <a:rPr lang="es-MX" sz="2400" spc="4" dirty="0">
                <a:latin typeface="Times New Roman"/>
                <a:cs typeface="Times New Roman"/>
              </a:rPr>
              <a:t>u</a:t>
            </a:r>
            <a:r>
              <a:rPr lang="es-MX" sz="2400" spc="39" dirty="0">
                <a:latin typeface="Times New Roman"/>
                <a:cs typeface="Times New Roman"/>
              </a:rPr>
              <a:t>b</a:t>
            </a:r>
            <a:r>
              <a:rPr lang="es-MX" sz="2400" spc="4" dirty="0">
                <a:latin typeface="Times New Roman"/>
                <a:cs typeface="Times New Roman"/>
              </a:rPr>
              <a:t>-</a:t>
            </a:r>
            <a:r>
              <a:rPr lang="es-MX" sz="2400" spc="-4" dirty="0">
                <a:latin typeface="Times New Roman"/>
                <a:cs typeface="Times New Roman"/>
              </a:rPr>
              <a:t>a</a:t>
            </a:r>
            <a:r>
              <a:rPr lang="es-MX" sz="2400" spc="4" dirty="0">
                <a:latin typeface="Times New Roman"/>
                <a:cs typeface="Times New Roman"/>
              </a:rPr>
              <a:t>n</a:t>
            </a:r>
            <a:r>
              <a:rPr lang="es-MX" sz="2400" spc="19" dirty="0">
                <a:latin typeface="Times New Roman"/>
                <a:cs typeface="Times New Roman"/>
              </a:rPr>
              <a:t>d</a:t>
            </a:r>
            <a:r>
              <a:rPr lang="es-MX" sz="2400" spc="4" dirty="0">
                <a:latin typeface="Times New Roman"/>
                <a:cs typeface="Times New Roman"/>
              </a:rPr>
              <a:t>-</a:t>
            </a:r>
            <a:r>
              <a:rPr lang="es-MX" sz="2400" spc="4" dirty="0" err="1">
                <a:latin typeface="Times New Roman"/>
                <a:cs typeface="Times New Roman"/>
              </a:rPr>
              <a:t>S</a:t>
            </a:r>
            <a:r>
              <a:rPr lang="es-MX" sz="2400" spc="19" dirty="0" err="1">
                <a:latin typeface="Times New Roman"/>
                <a:cs typeface="Times New Roman"/>
              </a:rPr>
              <a:t>p</a:t>
            </a:r>
            <a:r>
              <a:rPr lang="es-MX" sz="2400" spc="-4" dirty="0" err="1">
                <a:latin typeface="Times New Roman"/>
                <a:cs typeface="Times New Roman"/>
              </a:rPr>
              <a:t>o</a:t>
            </a:r>
            <a:r>
              <a:rPr lang="es-MX" sz="2400" spc="19" dirty="0" err="1">
                <a:latin typeface="Times New Roman"/>
                <a:cs typeface="Times New Roman"/>
              </a:rPr>
              <a:t>k</a:t>
            </a:r>
            <a:r>
              <a:rPr lang="es-MX" sz="2400" spc="-4" dirty="0" err="1">
                <a:latin typeface="Times New Roman"/>
                <a:cs typeface="Times New Roman"/>
              </a:rPr>
              <a:t>e</a:t>
            </a:r>
            <a:r>
              <a:rPr lang="es-MX" sz="2400" spc="-14" dirty="0">
                <a:latin typeface="Times New Roman"/>
                <a:cs typeface="Times New Roman"/>
              </a:rPr>
              <a:t>”</a:t>
            </a:r>
            <a:r>
              <a:rPr lang="es-MX" sz="2400" dirty="0">
                <a:latin typeface="Times New Roman"/>
                <a:cs typeface="Times New Roman"/>
              </a:rPr>
              <a:t>,</a:t>
            </a:r>
          </a:p>
          <a:p>
            <a:pPr marL="470204" marR="53263">
              <a:lnSpc>
                <a:spcPct val="95825"/>
              </a:lnSpc>
              <a:spcBef>
                <a:spcPts val="2"/>
              </a:spcBef>
            </a:pPr>
            <a:r>
              <a:rPr lang="es-MX" sz="2400" dirty="0">
                <a:latin typeface="Times New Roman"/>
                <a:cs typeface="Times New Roman"/>
              </a:rPr>
              <a:t>“Malla”</a:t>
            </a:r>
            <a:r>
              <a:rPr lang="es-MX" sz="2400" spc="-19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o</a:t>
            </a:r>
            <a:r>
              <a:rPr lang="es-MX" sz="2400" spc="-13" dirty="0">
                <a:latin typeface="Times New Roman"/>
                <a:cs typeface="Times New Roman"/>
              </a:rPr>
              <a:t> </a:t>
            </a:r>
            <a:r>
              <a:rPr lang="es-MX" sz="2400" spc="4" dirty="0">
                <a:latin typeface="Times New Roman"/>
                <a:cs typeface="Times New Roman"/>
              </a:rPr>
              <a:t>“</a:t>
            </a:r>
            <a:r>
              <a:rPr lang="es-MX" sz="2400" spc="-4" dirty="0">
                <a:latin typeface="Times New Roman"/>
                <a:cs typeface="Times New Roman"/>
              </a:rPr>
              <a:t>R</a:t>
            </a:r>
            <a:r>
              <a:rPr lang="es-MX" sz="2400" spc="-14" dirty="0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d</a:t>
            </a:r>
            <a:r>
              <a:rPr lang="es-MX" sz="2400" spc="-23" dirty="0">
                <a:latin typeface="Times New Roman"/>
                <a:cs typeface="Times New Roman"/>
              </a:rPr>
              <a:t> </a:t>
            </a:r>
            <a:r>
              <a:rPr lang="es-MX" sz="2400" spc="14" dirty="0">
                <a:latin typeface="Times New Roman"/>
                <a:cs typeface="Times New Roman"/>
              </a:rPr>
              <a:t>J</a:t>
            </a:r>
            <a:r>
              <a:rPr lang="es-MX" sz="2400" dirty="0">
                <a:latin typeface="Times New Roman"/>
                <a:cs typeface="Times New Roman"/>
              </a:rPr>
              <a:t>erá</a:t>
            </a:r>
            <a:r>
              <a:rPr lang="es-MX" sz="2400" spc="14" dirty="0">
                <a:latin typeface="Times New Roman"/>
                <a:cs typeface="Times New Roman"/>
              </a:rPr>
              <a:t>r</a:t>
            </a:r>
            <a:r>
              <a:rPr lang="es-MX" sz="2400" spc="19" dirty="0">
                <a:latin typeface="Times New Roman"/>
                <a:cs typeface="Times New Roman"/>
              </a:rPr>
              <a:t>q</a:t>
            </a:r>
            <a:r>
              <a:rPr lang="es-MX" sz="2400" spc="4" dirty="0">
                <a:latin typeface="Times New Roman"/>
                <a:cs typeface="Times New Roman"/>
              </a:rPr>
              <a:t>ui</a:t>
            </a:r>
            <a:r>
              <a:rPr lang="es-MX" sz="2400" spc="-4" dirty="0">
                <a:latin typeface="Times New Roman"/>
                <a:cs typeface="Times New Roman"/>
              </a:rPr>
              <a:t>c</a:t>
            </a:r>
            <a:r>
              <a:rPr lang="es-MX" sz="2400" spc="-14" dirty="0">
                <a:latin typeface="Times New Roman"/>
                <a:cs typeface="Times New Roman"/>
              </a:rPr>
              <a:t>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839" y="3937451"/>
            <a:ext cx="5778491" cy="2008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ct val="95825"/>
              </a:lnSpc>
              <a:spcBef>
                <a:spcPts val="160"/>
              </a:spcBef>
            </a:pP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Re</a:t>
            </a:r>
            <a:r>
              <a:rPr sz="28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800" b="1" spc="1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b="1" spc="-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8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b="1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b="1" spc="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ess</a:t>
            </a:r>
            <a:r>
              <a:rPr sz="2800" b="1" spc="-8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2800"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800" b="1" dirty="0">
                <a:solidFill>
                  <a:srgbClr val="0070C0"/>
                </a:solidFill>
                <a:latin typeface="Times New Roman"/>
                <a:cs typeface="Times New Roman"/>
              </a:rPr>
              <a:t>Ns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</a:p>
          <a:p>
            <a:pPr marL="813104" marR="330268" indent="-342900" algn="just">
              <a:lnSpc>
                <a:spcPct val="100137"/>
              </a:lnSpc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Usua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6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oto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 es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radic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ente</a:t>
            </a:r>
            <a:r>
              <a:rPr sz="2400" spc="18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2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141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8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de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andan.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5-44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074" name="Picture 2" descr="Remote-Access VPNs">
            <a:extLst>
              <a:ext uri="{FF2B5EF4-FFF2-40B4-BE49-F238E27FC236}">
                <a16:creationId xmlns:a16="http://schemas.microsoft.com/office/drawing/2014/main" id="{CC379E4B-EA97-B8F0-6C0B-E7C5ADCC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38" y="3482773"/>
            <a:ext cx="4383223" cy="27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E6C6F9-D8CB-DEAE-BBBE-7ACAA1837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832" y="381000"/>
            <a:ext cx="4540429" cy="28235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1680845" y="2292350"/>
            <a:ext cx="2255520" cy="163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28745" y="30918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12870" y="31578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12870" y="31661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12870" y="3169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02710" y="3185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02710" y="3188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344035" y="3114041"/>
            <a:ext cx="3276600" cy="22225"/>
          </a:xfrm>
          <a:custGeom>
            <a:avLst/>
            <a:gdLst/>
            <a:ahLst/>
            <a:cxnLst/>
            <a:rect l="l" t="t" r="r" b="b"/>
            <a:pathLst>
              <a:path w="3276600" h="22225">
                <a:moveTo>
                  <a:pt x="0" y="22225"/>
                </a:moveTo>
                <a:lnTo>
                  <a:pt x="3276600" y="0"/>
                </a:lnTo>
              </a:path>
            </a:pathLst>
          </a:custGeom>
          <a:ln w="25906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77056" y="3061970"/>
            <a:ext cx="2121535" cy="1558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76441" y="3114041"/>
            <a:ext cx="22225" cy="554355"/>
          </a:xfrm>
          <a:custGeom>
            <a:avLst/>
            <a:gdLst/>
            <a:ahLst/>
            <a:cxnLst/>
            <a:rect l="l" t="t" r="r" b="b"/>
            <a:pathLst>
              <a:path w="22225" h="554355">
                <a:moveTo>
                  <a:pt x="22225" y="554355"/>
                </a:moveTo>
                <a:lnTo>
                  <a:pt x="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39280" y="3558540"/>
            <a:ext cx="357504" cy="609600"/>
          </a:xfrm>
          <a:custGeom>
            <a:avLst/>
            <a:gdLst/>
            <a:ahLst/>
            <a:cxnLst/>
            <a:rect l="l" t="t" r="r" b="b"/>
            <a:pathLst>
              <a:path w="357504" h="609600">
                <a:moveTo>
                  <a:pt x="0" y="609600"/>
                </a:moveTo>
                <a:lnTo>
                  <a:pt x="357504" y="609600"/>
                </a:lnTo>
                <a:lnTo>
                  <a:pt x="35750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39280" y="3558540"/>
            <a:ext cx="357504" cy="609600"/>
          </a:xfrm>
          <a:custGeom>
            <a:avLst/>
            <a:gdLst/>
            <a:ahLst/>
            <a:cxnLst/>
            <a:rect l="l" t="t" r="r" b="b"/>
            <a:pathLst>
              <a:path w="357504" h="609600">
                <a:moveTo>
                  <a:pt x="0" y="609600"/>
                </a:moveTo>
                <a:lnTo>
                  <a:pt x="357504" y="609600"/>
                </a:lnTo>
                <a:lnTo>
                  <a:pt x="35750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6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39281" y="3510279"/>
            <a:ext cx="405765" cy="48260"/>
          </a:xfrm>
          <a:custGeom>
            <a:avLst/>
            <a:gdLst/>
            <a:ahLst/>
            <a:cxnLst/>
            <a:rect l="l" t="t" r="r" b="b"/>
            <a:pathLst>
              <a:path w="405765" h="48260">
                <a:moveTo>
                  <a:pt x="0" y="48260"/>
                </a:moveTo>
                <a:lnTo>
                  <a:pt x="357505" y="48260"/>
                </a:lnTo>
                <a:lnTo>
                  <a:pt x="405765" y="0"/>
                </a:lnTo>
                <a:lnTo>
                  <a:pt x="4826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39281" y="3510279"/>
            <a:ext cx="405765" cy="48260"/>
          </a:xfrm>
          <a:custGeom>
            <a:avLst/>
            <a:gdLst/>
            <a:ahLst/>
            <a:cxnLst/>
            <a:rect l="l" t="t" r="r" b="b"/>
            <a:pathLst>
              <a:path w="405765" h="48260">
                <a:moveTo>
                  <a:pt x="0" y="48260"/>
                </a:moveTo>
                <a:lnTo>
                  <a:pt x="357505" y="48260"/>
                </a:lnTo>
                <a:lnTo>
                  <a:pt x="405765" y="0"/>
                </a:lnTo>
                <a:lnTo>
                  <a:pt x="4826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39281" y="3510279"/>
            <a:ext cx="405765" cy="48260"/>
          </a:xfrm>
          <a:custGeom>
            <a:avLst/>
            <a:gdLst/>
            <a:ahLst/>
            <a:cxnLst/>
            <a:rect l="l" t="t" r="r" b="b"/>
            <a:pathLst>
              <a:path w="405765" h="48260">
                <a:moveTo>
                  <a:pt x="0" y="48260"/>
                </a:moveTo>
                <a:lnTo>
                  <a:pt x="48260" y="0"/>
                </a:lnTo>
                <a:lnTo>
                  <a:pt x="405765" y="0"/>
                </a:lnTo>
                <a:lnTo>
                  <a:pt x="357505" y="48260"/>
                </a:lnTo>
                <a:lnTo>
                  <a:pt x="0" y="48260"/>
                </a:lnTo>
              </a:path>
            </a:pathLst>
          </a:custGeom>
          <a:ln w="270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60870" y="3592829"/>
            <a:ext cx="158114" cy="76200"/>
          </a:xfrm>
          <a:custGeom>
            <a:avLst/>
            <a:gdLst/>
            <a:ahLst/>
            <a:cxnLst/>
            <a:rect l="l" t="t" r="r" b="b"/>
            <a:pathLst>
              <a:path w="158114" h="76200">
                <a:moveTo>
                  <a:pt x="0" y="76200"/>
                </a:moveTo>
                <a:lnTo>
                  <a:pt x="158114" y="76200"/>
                </a:lnTo>
                <a:lnTo>
                  <a:pt x="15811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60870" y="3593465"/>
            <a:ext cx="158114" cy="74930"/>
          </a:xfrm>
          <a:custGeom>
            <a:avLst/>
            <a:gdLst/>
            <a:ahLst/>
            <a:cxnLst/>
            <a:rect l="l" t="t" r="r" b="b"/>
            <a:pathLst>
              <a:path w="158114" h="74930">
                <a:moveTo>
                  <a:pt x="0" y="74930"/>
                </a:moveTo>
                <a:lnTo>
                  <a:pt x="158114" y="74930"/>
                </a:lnTo>
                <a:lnTo>
                  <a:pt x="158114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ln w="2703">
            <a:solidFill>
              <a:srgbClr val="606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77685" y="3628390"/>
            <a:ext cx="316864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864" y="0"/>
                </a:lnTo>
              </a:path>
            </a:pathLst>
          </a:custGeom>
          <a:ln w="270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96785" y="3510279"/>
            <a:ext cx="48260" cy="657860"/>
          </a:xfrm>
          <a:custGeom>
            <a:avLst/>
            <a:gdLst/>
            <a:ahLst/>
            <a:cxnLst/>
            <a:rect l="l" t="t" r="r" b="b"/>
            <a:pathLst>
              <a:path w="48260" h="657860">
                <a:moveTo>
                  <a:pt x="0" y="657860"/>
                </a:moveTo>
                <a:lnTo>
                  <a:pt x="48260" y="606425"/>
                </a:lnTo>
                <a:lnTo>
                  <a:pt x="48260" y="0"/>
                </a:lnTo>
                <a:lnTo>
                  <a:pt x="0" y="48260"/>
                </a:lnTo>
                <a:lnTo>
                  <a:pt x="0" y="65786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96785" y="3510279"/>
            <a:ext cx="48260" cy="657860"/>
          </a:xfrm>
          <a:custGeom>
            <a:avLst/>
            <a:gdLst/>
            <a:ahLst/>
            <a:cxnLst/>
            <a:rect l="l" t="t" r="r" b="b"/>
            <a:pathLst>
              <a:path w="48260" h="657860">
                <a:moveTo>
                  <a:pt x="0" y="657860"/>
                </a:moveTo>
                <a:lnTo>
                  <a:pt x="48260" y="606425"/>
                </a:lnTo>
                <a:lnTo>
                  <a:pt x="48260" y="0"/>
                </a:lnTo>
                <a:lnTo>
                  <a:pt x="0" y="48260"/>
                </a:lnTo>
                <a:lnTo>
                  <a:pt x="0" y="65786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6785" y="3510279"/>
            <a:ext cx="48260" cy="657860"/>
          </a:xfrm>
          <a:custGeom>
            <a:avLst/>
            <a:gdLst/>
            <a:ahLst/>
            <a:cxnLst/>
            <a:rect l="l" t="t" r="r" b="b"/>
            <a:pathLst>
              <a:path w="48260" h="657860">
                <a:moveTo>
                  <a:pt x="0" y="657860"/>
                </a:moveTo>
                <a:lnTo>
                  <a:pt x="48260" y="606425"/>
                </a:lnTo>
                <a:lnTo>
                  <a:pt x="48260" y="0"/>
                </a:lnTo>
                <a:lnTo>
                  <a:pt x="0" y="48260"/>
                </a:lnTo>
                <a:lnTo>
                  <a:pt x="0" y="657860"/>
                </a:lnTo>
              </a:path>
            </a:pathLst>
          </a:custGeom>
          <a:ln w="268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7651" y="4122420"/>
            <a:ext cx="1037589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589" y="0"/>
                </a:lnTo>
              </a:path>
            </a:pathLst>
          </a:custGeom>
          <a:ln w="270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97651" y="3797935"/>
            <a:ext cx="1037589" cy="0"/>
          </a:xfrm>
          <a:custGeom>
            <a:avLst/>
            <a:gdLst/>
            <a:ahLst/>
            <a:cxnLst/>
            <a:rect l="l" t="t" r="r" b="b"/>
            <a:pathLst>
              <a:path w="1037589">
                <a:moveTo>
                  <a:pt x="0" y="0"/>
                </a:moveTo>
                <a:lnTo>
                  <a:pt x="1037589" y="0"/>
                </a:lnTo>
              </a:path>
            </a:pathLst>
          </a:custGeom>
          <a:ln w="270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35875" y="412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86856" y="411734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925" y="0"/>
                </a:lnTo>
              </a:path>
            </a:pathLst>
          </a:custGeom>
          <a:ln w="270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5875" y="37979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86856" y="379476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925" y="0"/>
                </a:lnTo>
              </a:path>
            </a:pathLst>
          </a:custGeom>
          <a:ln w="270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60870" y="3593465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930"/>
                </a:moveTo>
                <a:lnTo>
                  <a:pt x="0" y="0"/>
                </a:lnTo>
              </a:path>
            </a:pathLst>
          </a:custGeom>
          <a:ln w="2687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60870" y="3593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60870" y="3590289"/>
            <a:ext cx="158114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8114" y="0"/>
                </a:lnTo>
              </a:path>
            </a:pathLst>
          </a:custGeom>
          <a:ln w="3810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33800" y="3062605"/>
            <a:ext cx="749300" cy="301625"/>
          </a:xfrm>
          <a:custGeom>
            <a:avLst/>
            <a:gdLst/>
            <a:ahLst/>
            <a:cxnLst/>
            <a:rect l="l" t="t" r="r" b="b"/>
            <a:pathLst>
              <a:path w="749300" h="301625">
                <a:moveTo>
                  <a:pt x="749300" y="150495"/>
                </a:moveTo>
                <a:lnTo>
                  <a:pt x="748030" y="138430"/>
                </a:lnTo>
                <a:lnTo>
                  <a:pt x="744219" y="126365"/>
                </a:lnTo>
                <a:lnTo>
                  <a:pt x="738505" y="114300"/>
                </a:lnTo>
                <a:lnTo>
                  <a:pt x="730250" y="102870"/>
                </a:lnTo>
                <a:lnTo>
                  <a:pt x="720089" y="92075"/>
                </a:lnTo>
                <a:lnTo>
                  <a:pt x="707389" y="81280"/>
                </a:lnTo>
                <a:lnTo>
                  <a:pt x="693419" y="71120"/>
                </a:lnTo>
                <a:lnTo>
                  <a:pt x="676910" y="61595"/>
                </a:lnTo>
                <a:lnTo>
                  <a:pt x="659130" y="52705"/>
                </a:lnTo>
                <a:lnTo>
                  <a:pt x="639444" y="43815"/>
                </a:lnTo>
                <a:lnTo>
                  <a:pt x="618489" y="36195"/>
                </a:lnTo>
                <a:lnTo>
                  <a:pt x="595630" y="28575"/>
                </a:lnTo>
                <a:lnTo>
                  <a:pt x="572135" y="22225"/>
                </a:lnTo>
                <a:lnTo>
                  <a:pt x="546735" y="16510"/>
                </a:lnTo>
                <a:lnTo>
                  <a:pt x="520064" y="11430"/>
                </a:lnTo>
                <a:lnTo>
                  <a:pt x="492760" y="7620"/>
                </a:lnTo>
                <a:lnTo>
                  <a:pt x="464819" y="3810"/>
                </a:lnTo>
                <a:lnTo>
                  <a:pt x="434975" y="1905"/>
                </a:lnTo>
                <a:lnTo>
                  <a:pt x="405130" y="0"/>
                </a:lnTo>
                <a:lnTo>
                  <a:pt x="343535" y="0"/>
                </a:lnTo>
                <a:lnTo>
                  <a:pt x="313689" y="1905"/>
                </a:lnTo>
                <a:lnTo>
                  <a:pt x="284480" y="3810"/>
                </a:lnTo>
                <a:lnTo>
                  <a:pt x="255905" y="7620"/>
                </a:lnTo>
                <a:lnTo>
                  <a:pt x="228600" y="11430"/>
                </a:lnTo>
                <a:lnTo>
                  <a:pt x="201930" y="16510"/>
                </a:lnTo>
                <a:lnTo>
                  <a:pt x="177164" y="22225"/>
                </a:lnTo>
                <a:lnTo>
                  <a:pt x="153035" y="28575"/>
                </a:lnTo>
                <a:lnTo>
                  <a:pt x="109219" y="43815"/>
                </a:lnTo>
                <a:lnTo>
                  <a:pt x="71755" y="61595"/>
                </a:lnTo>
                <a:lnTo>
                  <a:pt x="41275" y="81280"/>
                </a:lnTo>
                <a:lnTo>
                  <a:pt x="19050" y="102870"/>
                </a:lnTo>
                <a:lnTo>
                  <a:pt x="4444" y="126365"/>
                </a:lnTo>
                <a:lnTo>
                  <a:pt x="0" y="150495"/>
                </a:lnTo>
                <a:lnTo>
                  <a:pt x="635" y="163195"/>
                </a:lnTo>
                <a:lnTo>
                  <a:pt x="10794" y="186690"/>
                </a:lnTo>
                <a:lnTo>
                  <a:pt x="29210" y="209550"/>
                </a:lnTo>
                <a:lnTo>
                  <a:pt x="55880" y="229870"/>
                </a:lnTo>
                <a:lnTo>
                  <a:pt x="90169" y="248920"/>
                </a:lnTo>
                <a:lnTo>
                  <a:pt x="130810" y="265430"/>
                </a:lnTo>
                <a:lnTo>
                  <a:pt x="177164" y="278765"/>
                </a:lnTo>
                <a:lnTo>
                  <a:pt x="201930" y="284480"/>
                </a:lnTo>
                <a:lnTo>
                  <a:pt x="228600" y="289560"/>
                </a:lnTo>
                <a:lnTo>
                  <a:pt x="255905" y="294005"/>
                </a:lnTo>
                <a:lnTo>
                  <a:pt x="284480" y="297180"/>
                </a:lnTo>
                <a:lnTo>
                  <a:pt x="313689" y="299720"/>
                </a:lnTo>
                <a:lnTo>
                  <a:pt x="343535" y="300990"/>
                </a:lnTo>
                <a:lnTo>
                  <a:pt x="374650" y="301625"/>
                </a:lnTo>
                <a:lnTo>
                  <a:pt x="405130" y="300990"/>
                </a:lnTo>
                <a:lnTo>
                  <a:pt x="434975" y="299720"/>
                </a:lnTo>
                <a:lnTo>
                  <a:pt x="464819" y="297180"/>
                </a:lnTo>
                <a:lnTo>
                  <a:pt x="492760" y="294005"/>
                </a:lnTo>
                <a:lnTo>
                  <a:pt x="520064" y="289560"/>
                </a:lnTo>
                <a:lnTo>
                  <a:pt x="546735" y="284480"/>
                </a:lnTo>
                <a:lnTo>
                  <a:pt x="572135" y="278765"/>
                </a:lnTo>
                <a:lnTo>
                  <a:pt x="618489" y="265430"/>
                </a:lnTo>
                <a:lnTo>
                  <a:pt x="659130" y="248920"/>
                </a:lnTo>
                <a:lnTo>
                  <a:pt x="693419" y="229870"/>
                </a:lnTo>
                <a:lnTo>
                  <a:pt x="720089" y="209550"/>
                </a:lnTo>
                <a:lnTo>
                  <a:pt x="738505" y="186690"/>
                </a:lnTo>
                <a:lnTo>
                  <a:pt x="748030" y="163195"/>
                </a:lnTo>
                <a:lnTo>
                  <a:pt x="749300" y="15049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148456" y="3356611"/>
            <a:ext cx="73025" cy="7619"/>
          </a:xfrm>
          <a:custGeom>
            <a:avLst/>
            <a:gdLst/>
            <a:ahLst/>
            <a:cxnLst/>
            <a:rect l="l" t="t" r="r" b="b"/>
            <a:pathLst>
              <a:path w="73025" h="7619">
                <a:moveTo>
                  <a:pt x="33019" y="0"/>
                </a:moveTo>
                <a:lnTo>
                  <a:pt x="0" y="7619"/>
                </a:lnTo>
                <a:lnTo>
                  <a:pt x="33019" y="7619"/>
                </a:lnTo>
                <a:lnTo>
                  <a:pt x="73025" y="0"/>
                </a:lnTo>
                <a:lnTo>
                  <a:pt x="33019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48456" y="3062605"/>
            <a:ext cx="167005" cy="23495"/>
          </a:xfrm>
          <a:custGeom>
            <a:avLst/>
            <a:gdLst/>
            <a:ahLst/>
            <a:cxnLst/>
            <a:rect l="l" t="t" r="r" b="b"/>
            <a:pathLst>
              <a:path w="167005" h="23495">
                <a:moveTo>
                  <a:pt x="33019" y="7620"/>
                </a:moveTo>
                <a:lnTo>
                  <a:pt x="73025" y="7620"/>
                </a:lnTo>
                <a:lnTo>
                  <a:pt x="106680" y="15875"/>
                </a:lnTo>
                <a:lnTo>
                  <a:pt x="133350" y="23495"/>
                </a:lnTo>
                <a:lnTo>
                  <a:pt x="167005" y="23495"/>
                </a:lnTo>
                <a:lnTo>
                  <a:pt x="140334" y="15875"/>
                </a:lnTo>
                <a:lnTo>
                  <a:pt x="106680" y="7620"/>
                </a:lnTo>
                <a:lnTo>
                  <a:pt x="73025" y="0"/>
                </a:lnTo>
                <a:lnTo>
                  <a:pt x="0" y="0"/>
                </a:lnTo>
                <a:lnTo>
                  <a:pt x="33019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22115" y="3268980"/>
            <a:ext cx="233680" cy="86995"/>
          </a:xfrm>
          <a:custGeom>
            <a:avLst/>
            <a:gdLst/>
            <a:ahLst/>
            <a:cxnLst/>
            <a:rect l="l" t="t" r="r" b="b"/>
            <a:pathLst>
              <a:path w="233680" h="86995">
                <a:moveTo>
                  <a:pt x="66675" y="79375"/>
                </a:moveTo>
                <a:lnTo>
                  <a:pt x="93345" y="71120"/>
                </a:lnTo>
                <a:lnTo>
                  <a:pt x="127000" y="63500"/>
                </a:lnTo>
                <a:lnTo>
                  <a:pt x="153670" y="55245"/>
                </a:lnTo>
                <a:lnTo>
                  <a:pt x="180340" y="39370"/>
                </a:lnTo>
                <a:lnTo>
                  <a:pt x="200660" y="31750"/>
                </a:lnTo>
                <a:lnTo>
                  <a:pt x="220345" y="15875"/>
                </a:lnTo>
                <a:lnTo>
                  <a:pt x="233680" y="0"/>
                </a:lnTo>
                <a:lnTo>
                  <a:pt x="213995" y="15875"/>
                </a:lnTo>
                <a:lnTo>
                  <a:pt x="200660" y="23495"/>
                </a:lnTo>
                <a:lnTo>
                  <a:pt x="173990" y="39370"/>
                </a:lnTo>
                <a:lnTo>
                  <a:pt x="153670" y="47625"/>
                </a:lnTo>
                <a:lnTo>
                  <a:pt x="120015" y="55245"/>
                </a:lnTo>
                <a:lnTo>
                  <a:pt x="93345" y="63500"/>
                </a:lnTo>
                <a:lnTo>
                  <a:pt x="59690" y="71120"/>
                </a:lnTo>
                <a:lnTo>
                  <a:pt x="33020" y="79375"/>
                </a:lnTo>
                <a:lnTo>
                  <a:pt x="0" y="86995"/>
                </a:lnTo>
                <a:lnTo>
                  <a:pt x="33020" y="86995"/>
                </a:lnTo>
                <a:lnTo>
                  <a:pt x="66675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15460" y="3086100"/>
            <a:ext cx="140334" cy="71120"/>
          </a:xfrm>
          <a:custGeom>
            <a:avLst/>
            <a:gdLst/>
            <a:ahLst/>
            <a:cxnLst/>
            <a:rect l="l" t="t" r="r" b="b"/>
            <a:pathLst>
              <a:path w="140334" h="71120">
                <a:moveTo>
                  <a:pt x="0" y="0"/>
                </a:moveTo>
                <a:lnTo>
                  <a:pt x="26669" y="7620"/>
                </a:lnTo>
                <a:lnTo>
                  <a:pt x="59689" y="23495"/>
                </a:lnTo>
                <a:lnTo>
                  <a:pt x="80009" y="31750"/>
                </a:lnTo>
                <a:lnTo>
                  <a:pt x="106679" y="47625"/>
                </a:lnTo>
                <a:lnTo>
                  <a:pt x="120014" y="55245"/>
                </a:lnTo>
                <a:lnTo>
                  <a:pt x="140334" y="71120"/>
                </a:lnTo>
                <a:lnTo>
                  <a:pt x="127000" y="55245"/>
                </a:lnTo>
                <a:lnTo>
                  <a:pt x="106679" y="39370"/>
                </a:lnTo>
                <a:lnTo>
                  <a:pt x="86994" y="31750"/>
                </a:lnTo>
                <a:lnTo>
                  <a:pt x="59689" y="15875"/>
                </a:lnTo>
                <a:lnTo>
                  <a:pt x="3301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56430" y="3245485"/>
            <a:ext cx="19684" cy="23494"/>
          </a:xfrm>
          <a:custGeom>
            <a:avLst/>
            <a:gdLst/>
            <a:ahLst/>
            <a:cxnLst/>
            <a:rect l="l" t="t" r="r" b="b"/>
            <a:pathLst>
              <a:path w="19684" h="23494">
                <a:moveTo>
                  <a:pt x="13334" y="7619"/>
                </a:moveTo>
                <a:lnTo>
                  <a:pt x="0" y="23494"/>
                </a:lnTo>
                <a:lnTo>
                  <a:pt x="13334" y="15875"/>
                </a:lnTo>
                <a:lnTo>
                  <a:pt x="19684" y="0"/>
                </a:lnTo>
                <a:lnTo>
                  <a:pt x="13334" y="761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56430" y="3157855"/>
            <a:ext cx="19684" cy="23495"/>
          </a:xfrm>
          <a:custGeom>
            <a:avLst/>
            <a:gdLst/>
            <a:ahLst/>
            <a:cxnLst/>
            <a:rect l="l" t="t" r="r" b="b"/>
            <a:pathLst>
              <a:path w="19684" h="23495">
                <a:moveTo>
                  <a:pt x="13334" y="7620"/>
                </a:moveTo>
                <a:lnTo>
                  <a:pt x="0" y="0"/>
                </a:lnTo>
                <a:lnTo>
                  <a:pt x="13334" y="15875"/>
                </a:lnTo>
                <a:lnTo>
                  <a:pt x="19684" y="23495"/>
                </a:lnTo>
                <a:lnTo>
                  <a:pt x="13334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33800" y="3118485"/>
            <a:ext cx="86994" cy="190500"/>
          </a:xfrm>
          <a:custGeom>
            <a:avLst/>
            <a:gdLst/>
            <a:ahLst/>
            <a:cxnLst/>
            <a:rect l="l" t="t" r="r" b="b"/>
            <a:pathLst>
              <a:path w="86994" h="190500">
                <a:moveTo>
                  <a:pt x="0" y="79375"/>
                </a:moveTo>
                <a:lnTo>
                  <a:pt x="0" y="111125"/>
                </a:lnTo>
                <a:lnTo>
                  <a:pt x="6350" y="127000"/>
                </a:lnTo>
                <a:lnTo>
                  <a:pt x="13335" y="142875"/>
                </a:lnTo>
                <a:lnTo>
                  <a:pt x="26669" y="150494"/>
                </a:lnTo>
                <a:lnTo>
                  <a:pt x="40005" y="166369"/>
                </a:lnTo>
                <a:lnTo>
                  <a:pt x="59689" y="182244"/>
                </a:lnTo>
                <a:lnTo>
                  <a:pt x="86994" y="190500"/>
                </a:lnTo>
                <a:lnTo>
                  <a:pt x="66675" y="174625"/>
                </a:lnTo>
                <a:lnTo>
                  <a:pt x="46355" y="166369"/>
                </a:lnTo>
                <a:lnTo>
                  <a:pt x="33019" y="150494"/>
                </a:lnTo>
                <a:lnTo>
                  <a:pt x="19685" y="134619"/>
                </a:lnTo>
                <a:lnTo>
                  <a:pt x="13335" y="127000"/>
                </a:lnTo>
                <a:lnTo>
                  <a:pt x="6350" y="111125"/>
                </a:lnTo>
                <a:lnTo>
                  <a:pt x="6350" y="79375"/>
                </a:lnTo>
                <a:lnTo>
                  <a:pt x="13335" y="63500"/>
                </a:lnTo>
                <a:lnTo>
                  <a:pt x="19685" y="55244"/>
                </a:lnTo>
                <a:lnTo>
                  <a:pt x="33019" y="39369"/>
                </a:lnTo>
                <a:lnTo>
                  <a:pt x="46355" y="23494"/>
                </a:lnTo>
                <a:lnTo>
                  <a:pt x="66675" y="15875"/>
                </a:lnTo>
                <a:lnTo>
                  <a:pt x="86994" y="0"/>
                </a:lnTo>
                <a:lnTo>
                  <a:pt x="59689" y="7619"/>
                </a:lnTo>
                <a:lnTo>
                  <a:pt x="40005" y="23494"/>
                </a:lnTo>
                <a:lnTo>
                  <a:pt x="26669" y="39369"/>
                </a:lnTo>
                <a:lnTo>
                  <a:pt x="13335" y="47625"/>
                </a:lnTo>
                <a:lnTo>
                  <a:pt x="6350" y="63500"/>
                </a:lnTo>
                <a:lnTo>
                  <a:pt x="0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20795" y="3094355"/>
            <a:ext cx="53340" cy="23495"/>
          </a:xfrm>
          <a:custGeom>
            <a:avLst/>
            <a:gdLst/>
            <a:ahLst/>
            <a:cxnLst/>
            <a:rect l="l" t="t" r="r" b="b"/>
            <a:pathLst>
              <a:path w="53340" h="23495">
                <a:moveTo>
                  <a:pt x="19685" y="7620"/>
                </a:moveTo>
                <a:lnTo>
                  <a:pt x="0" y="23495"/>
                </a:lnTo>
                <a:lnTo>
                  <a:pt x="26669" y="15875"/>
                </a:lnTo>
                <a:lnTo>
                  <a:pt x="53340" y="0"/>
                </a:lnTo>
                <a:lnTo>
                  <a:pt x="1968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20795" y="3308986"/>
            <a:ext cx="180340" cy="47625"/>
          </a:xfrm>
          <a:custGeom>
            <a:avLst/>
            <a:gdLst/>
            <a:ahLst/>
            <a:cxnLst/>
            <a:rect l="l" t="t" r="r" b="b"/>
            <a:pathLst>
              <a:path w="180340" h="47625">
                <a:moveTo>
                  <a:pt x="0" y="0"/>
                </a:moveTo>
                <a:lnTo>
                  <a:pt x="19685" y="15875"/>
                </a:lnTo>
                <a:lnTo>
                  <a:pt x="53340" y="23494"/>
                </a:lnTo>
                <a:lnTo>
                  <a:pt x="80010" y="31750"/>
                </a:lnTo>
                <a:lnTo>
                  <a:pt x="113665" y="39369"/>
                </a:lnTo>
                <a:lnTo>
                  <a:pt x="146685" y="47625"/>
                </a:lnTo>
                <a:lnTo>
                  <a:pt x="180340" y="47625"/>
                </a:lnTo>
                <a:lnTo>
                  <a:pt x="146685" y="39369"/>
                </a:lnTo>
                <a:lnTo>
                  <a:pt x="113665" y="31750"/>
                </a:lnTo>
                <a:lnTo>
                  <a:pt x="86994" y="23494"/>
                </a:lnTo>
                <a:lnTo>
                  <a:pt x="53340" y="15875"/>
                </a:lnTo>
                <a:lnTo>
                  <a:pt x="26669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01136" y="3356611"/>
            <a:ext cx="66675" cy="7619"/>
          </a:xfrm>
          <a:custGeom>
            <a:avLst/>
            <a:gdLst/>
            <a:ahLst/>
            <a:cxnLst/>
            <a:rect l="l" t="t" r="r" b="b"/>
            <a:pathLst>
              <a:path w="66675" h="7619">
                <a:moveTo>
                  <a:pt x="33019" y="0"/>
                </a:moveTo>
                <a:lnTo>
                  <a:pt x="0" y="0"/>
                </a:lnTo>
                <a:lnTo>
                  <a:pt x="33019" y="7619"/>
                </a:lnTo>
                <a:lnTo>
                  <a:pt x="66675" y="7619"/>
                </a:lnTo>
                <a:lnTo>
                  <a:pt x="33019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74136" y="3062604"/>
            <a:ext cx="193675" cy="31750"/>
          </a:xfrm>
          <a:custGeom>
            <a:avLst/>
            <a:gdLst/>
            <a:ahLst/>
            <a:cxnLst/>
            <a:rect l="l" t="t" r="r" b="b"/>
            <a:pathLst>
              <a:path w="193675" h="31750">
                <a:moveTo>
                  <a:pt x="33019" y="23495"/>
                </a:moveTo>
                <a:lnTo>
                  <a:pt x="59689" y="23495"/>
                </a:lnTo>
                <a:lnTo>
                  <a:pt x="93344" y="15875"/>
                </a:lnTo>
                <a:lnTo>
                  <a:pt x="127000" y="7620"/>
                </a:lnTo>
                <a:lnTo>
                  <a:pt x="160019" y="7620"/>
                </a:lnTo>
                <a:lnTo>
                  <a:pt x="193675" y="0"/>
                </a:lnTo>
                <a:lnTo>
                  <a:pt x="127000" y="0"/>
                </a:lnTo>
                <a:lnTo>
                  <a:pt x="93344" y="7620"/>
                </a:lnTo>
                <a:lnTo>
                  <a:pt x="59689" y="15875"/>
                </a:lnTo>
                <a:lnTo>
                  <a:pt x="26669" y="23495"/>
                </a:lnTo>
                <a:lnTo>
                  <a:pt x="0" y="31750"/>
                </a:lnTo>
                <a:lnTo>
                  <a:pt x="33019" y="234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33800" y="2999105"/>
            <a:ext cx="749300" cy="213995"/>
          </a:xfrm>
          <a:custGeom>
            <a:avLst/>
            <a:gdLst/>
            <a:ahLst/>
            <a:cxnLst/>
            <a:rect l="l" t="t" r="r" b="b"/>
            <a:pathLst>
              <a:path w="749300" h="213995">
                <a:moveTo>
                  <a:pt x="0" y="213995"/>
                </a:moveTo>
                <a:lnTo>
                  <a:pt x="749300" y="213995"/>
                </a:lnTo>
                <a:lnTo>
                  <a:pt x="749300" y="0"/>
                </a:lnTo>
                <a:lnTo>
                  <a:pt x="0" y="0"/>
                </a:lnTo>
                <a:lnTo>
                  <a:pt x="0" y="21399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33800" y="2847976"/>
            <a:ext cx="749300" cy="301625"/>
          </a:xfrm>
          <a:custGeom>
            <a:avLst/>
            <a:gdLst/>
            <a:ahLst/>
            <a:cxnLst/>
            <a:rect l="l" t="t" r="r" b="b"/>
            <a:pathLst>
              <a:path w="749300" h="301625">
                <a:moveTo>
                  <a:pt x="749300" y="150495"/>
                </a:moveTo>
                <a:lnTo>
                  <a:pt x="748030" y="138429"/>
                </a:lnTo>
                <a:lnTo>
                  <a:pt x="744219" y="126364"/>
                </a:lnTo>
                <a:lnTo>
                  <a:pt x="730250" y="102870"/>
                </a:lnTo>
                <a:lnTo>
                  <a:pt x="707389" y="81279"/>
                </a:lnTo>
                <a:lnTo>
                  <a:pt x="676910" y="61595"/>
                </a:lnTo>
                <a:lnTo>
                  <a:pt x="639444" y="43814"/>
                </a:lnTo>
                <a:lnTo>
                  <a:pt x="595630" y="28575"/>
                </a:lnTo>
                <a:lnTo>
                  <a:pt x="546735" y="16510"/>
                </a:lnTo>
                <a:lnTo>
                  <a:pt x="520064" y="11429"/>
                </a:lnTo>
                <a:lnTo>
                  <a:pt x="492760" y="7620"/>
                </a:lnTo>
                <a:lnTo>
                  <a:pt x="464819" y="3810"/>
                </a:lnTo>
                <a:lnTo>
                  <a:pt x="434975" y="1904"/>
                </a:lnTo>
                <a:lnTo>
                  <a:pt x="405130" y="0"/>
                </a:lnTo>
                <a:lnTo>
                  <a:pt x="343535" y="0"/>
                </a:lnTo>
                <a:lnTo>
                  <a:pt x="313689" y="1904"/>
                </a:lnTo>
                <a:lnTo>
                  <a:pt x="284480" y="3810"/>
                </a:lnTo>
                <a:lnTo>
                  <a:pt x="255905" y="7620"/>
                </a:lnTo>
                <a:lnTo>
                  <a:pt x="228600" y="11429"/>
                </a:lnTo>
                <a:lnTo>
                  <a:pt x="201930" y="16510"/>
                </a:lnTo>
                <a:lnTo>
                  <a:pt x="177164" y="22225"/>
                </a:lnTo>
                <a:lnTo>
                  <a:pt x="153035" y="28575"/>
                </a:lnTo>
                <a:lnTo>
                  <a:pt x="109219" y="43814"/>
                </a:lnTo>
                <a:lnTo>
                  <a:pt x="71755" y="61595"/>
                </a:lnTo>
                <a:lnTo>
                  <a:pt x="41275" y="81279"/>
                </a:lnTo>
                <a:lnTo>
                  <a:pt x="19050" y="102870"/>
                </a:lnTo>
                <a:lnTo>
                  <a:pt x="4444" y="126364"/>
                </a:lnTo>
                <a:lnTo>
                  <a:pt x="0" y="150495"/>
                </a:lnTo>
                <a:lnTo>
                  <a:pt x="635" y="163195"/>
                </a:lnTo>
                <a:lnTo>
                  <a:pt x="10794" y="186689"/>
                </a:lnTo>
                <a:lnTo>
                  <a:pt x="29210" y="209550"/>
                </a:lnTo>
                <a:lnTo>
                  <a:pt x="55880" y="229870"/>
                </a:lnTo>
                <a:lnTo>
                  <a:pt x="90169" y="248920"/>
                </a:lnTo>
                <a:lnTo>
                  <a:pt x="130810" y="265429"/>
                </a:lnTo>
                <a:lnTo>
                  <a:pt x="177164" y="278764"/>
                </a:lnTo>
                <a:lnTo>
                  <a:pt x="201930" y="284479"/>
                </a:lnTo>
                <a:lnTo>
                  <a:pt x="228600" y="289560"/>
                </a:lnTo>
                <a:lnTo>
                  <a:pt x="255905" y="294004"/>
                </a:lnTo>
                <a:lnTo>
                  <a:pt x="284480" y="297179"/>
                </a:lnTo>
                <a:lnTo>
                  <a:pt x="313689" y="299720"/>
                </a:lnTo>
                <a:lnTo>
                  <a:pt x="343535" y="300989"/>
                </a:lnTo>
                <a:lnTo>
                  <a:pt x="374650" y="301625"/>
                </a:lnTo>
                <a:lnTo>
                  <a:pt x="405130" y="300989"/>
                </a:lnTo>
                <a:lnTo>
                  <a:pt x="434975" y="299720"/>
                </a:lnTo>
                <a:lnTo>
                  <a:pt x="464819" y="297179"/>
                </a:lnTo>
                <a:lnTo>
                  <a:pt x="492760" y="294004"/>
                </a:lnTo>
                <a:lnTo>
                  <a:pt x="520064" y="289560"/>
                </a:lnTo>
                <a:lnTo>
                  <a:pt x="546735" y="284479"/>
                </a:lnTo>
                <a:lnTo>
                  <a:pt x="572135" y="278764"/>
                </a:lnTo>
                <a:lnTo>
                  <a:pt x="618489" y="265429"/>
                </a:lnTo>
                <a:lnTo>
                  <a:pt x="659130" y="248920"/>
                </a:lnTo>
                <a:lnTo>
                  <a:pt x="693419" y="229870"/>
                </a:lnTo>
                <a:lnTo>
                  <a:pt x="720089" y="209550"/>
                </a:lnTo>
                <a:lnTo>
                  <a:pt x="738505" y="186689"/>
                </a:lnTo>
                <a:lnTo>
                  <a:pt x="748030" y="163195"/>
                </a:lnTo>
                <a:lnTo>
                  <a:pt x="749300" y="150495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22115" y="2856229"/>
            <a:ext cx="153670" cy="39370"/>
          </a:xfrm>
          <a:custGeom>
            <a:avLst/>
            <a:gdLst/>
            <a:ahLst/>
            <a:cxnLst/>
            <a:rect l="l" t="t" r="r" b="b"/>
            <a:pathLst>
              <a:path w="153670" h="39370">
                <a:moveTo>
                  <a:pt x="0" y="0"/>
                </a:moveTo>
                <a:lnTo>
                  <a:pt x="33020" y="7620"/>
                </a:lnTo>
                <a:lnTo>
                  <a:pt x="59690" y="15875"/>
                </a:lnTo>
                <a:lnTo>
                  <a:pt x="93345" y="23495"/>
                </a:lnTo>
                <a:lnTo>
                  <a:pt x="120015" y="31750"/>
                </a:lnTo>
                <a:lnTo>
                  <a:pt x="153670" y="39370"/>
                </a:lnTo>
                <a:lnTo>
                  <a:pt x="127000" y="23495"/>
                </a:lnTo>
                <a:lnTo>
                  <a:pt x="93345" y="15875"/>
                </a:lnTo>
                <a:lnTo>
                  <a:pt x="66675" y="7620"/>
                </a:lnTo>
                <a:lnTo>
                  <a:pt x="330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5785" y="2895601"/>
            <a:ext cx="46354" cy="23495"/>
          </a:xfrm>
          <a:custGeom>
            <a:avLst/>
            <a:gdLst/>
            <a:ahLst/>
            <a:cxnLst/>
            <a:rect l="l" t="t" r="r" b="b"/>
            <a:pathLst>
              <a:path w="46354" h="23495">
                <a:moveTo>
                  <a:pt x="26669" y="7620"/>
                </a:moveTo>
                <a:lnTo>
                  <a:pt x="0" y="0"/>
                </a:lnTo>
                <a:lnTo>
                  <a:pt x="19684" y="7620"/>
                </a:lnTo>
                <a:lnTo>
                  <a:pt x="46354" y="23495"/>
                </a:lnTo>
                <a:lnTo>
                  <a:pt x="26669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22115" y="3054351"/>
            <a:ext cx="233680" cy="86995"/>
          </a:xfrm>
          <a:custGeom>
            <a:avLst/>
            <a:gdLst/>
            <a:ahLst/>
            <a:cxnLst/>
            <a:rect l="l" t="t" r="r" b="b"/>
            <a:pathLst>
              <a:path w="233680" h="86995">
                <a:moveTo>
                  <a:pt x="66675" y="79375"/>
                </a:moveTo>
                <a:lnTo>
                  <a:pt x="93345" y="71120"/>
                </a:lnTo>
                <a:lnTo>
                  <a:pt x="127000" y="63500"/>
                </a:lnTo>
                <a:lnTo>
                  <a:pt x="153670" y="55245"/>
                </a:lnTo>
                <a:lnTo>
                  <a:pt x="180340" y="39370"/>
                </a:lnTo>
                <a:lnTo>
                  <a:pt x="200660" y="31750"/>
                </a:lnTo>
                <a:lnTo>
                  <a:pt x="220345" y="15875"/>
                </a:lnTo>
                <a:lnTo>
                  <a:pt x="233680" y="0"/>
                </a:lnTo>
                <a:lnTo>
                  <a:pt x="213995" y="15875"/>
                </a:lnTo>
                <a:lnTo>
                  <a:pt x="200660" y="23495"/>
                </a:lnTo>
                <a:lnTo>
                  <a:pt x="173990" y="39370"/>
                </a:lnTo>
                <a:lnTo>
                  <a:pt x="153670" y="47625"/>
                </a:lnTo>
                <a:lnTo>
                  <a:pt x="120015" y="55245"/>
                </a:lnTo>
                <a:lnTo>
                  <a:pt x="93345" y="63500"/>
                </a:lnTo>
                <a:lnTo>
                  <a:pt x="59690" y="71120"/>
                </a:lnTo>
                <a:lnTo>
                  <a:pt x="33020" y="79375"/>
                </a:lnTo>
                <a:lnTo>
                  <a:pt x="0" y="86995"/>
                </a:lnTo>
                <a:lnTo>
                  <a:pt x="33020" y="86995"/>
                </a:lnTo>
                <a:lnTo>
                  <a:pt x="66675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22776" y="2919730"/>
            <a:ext cx="33019" cy="23495"/>
          </a:xfrm>
          <a:custGeom>
            <a:avLst/>
            <a:gdLst/>
            <a:ahLst/>
            <a:cxnLst/>
            <a:rect l="l" t="t" r="r" b="b"/>
            <a:pathLst>
              <a:path w="33019" h="23495">
                <a:moveTo>
                  <a:pt x="19685" y="7620"/>
                </a:moveTo>
                <a:lnTo>
                  <a:pt x="0" y="0"/>
                </a:lnTo>
                <a:lnTo>
                  <a:pt x="13335" y="7620"/>
                </a:lnTo>
                <a:lnTo>
                  <a:pt x="33019" y="23495"/>
                </a:lnTo>
                <a:lnTo>
                  <a:pt x="1968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56430" y="3030855"/>
            <a:ext cx="19684" cy="23495"/>
          </a:xfrm>
          <a:custGeom>
            <a:avLst/>
            <a:gdLst/>
            <a:ahLst/>
            <a:cxnLst/>
            <a:rect l="l" t="t" r="r" b="b"/>
            <a:pathLst>
              <a:path w="19684" h="23495">
                <a:moveTo>
                  <a:pt x="13334" y="7620"/>
                </a:moveTo>
                <a:lnTo>
                  <a:pt x="0" y="23495"/>
                </a:lnTo>
                <a:lnTo>
                  <a:pt x="13334" y="15875"/>
                </a:lnTo>
                <a:lnTo>
                  <a:pt x="19684" y="0"/>
                </a:lnTo>
                <a:lnTo>
                  <a:pt x="13334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56430" y="2943226"/>
            <a:ext cx="19684" cy="23495"/>
          </a:xfrm>
          <a:custGeom>
            <a:avLst/>
            <a:gdLst/>
            <a:ahLst/>
            <a:cxnLst/>
            <a:rect l="l" t="t" r="r" b="b"/>
            <a:pathLst>
              <a:path w="19684" h="23495">
                <a:moveTo>
                  <a:pt x="13334" y="7620"/>
                </a:moveTo>
                <a:lnTo>
                  <a:pt x="0" y="0"/>
                </a:lnTo>
                <a:lnTo>
                  <a:pt x="13334" y="15875"/>
                </a:lnTo>
                <a:lnTo>
                  <a:pt x="19684" y="23495"/>
                </a:lnTo>
                <a:lnTo>
                  <a:pt x="13334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33800" y="2903854"/>
            <a:ext cx="86994" cy="190500"/>
          </a:xfrm>
          <a:custGeom>
            <a:avLst/>
            <a:gdLst/>
            <a:ahLst/>
            <a:cxnLst/>
            <a:rect l="l" t="t" r="r" b="b"/>
            <a:pathLst>
              <a:path w="86994" h="190500">
                <a:moveTo>
                  <a:pt x="0" y="79375"/>
                </a:moveTo>
                <a:lnTo>
                  <a:pt x="0" y="111125"/>
                </a:lnTo>
                <a:lnTo>
                  <a:pt x="6350" y="127000"/>
                </a:lnTo>
                <a:lnTo>
                  <a:pt x="13335" y="142875"/>
                </a:lnTo>
                <a:lnTo>
                  <a:pt x="26669" y="150495"/>
                </a:lnTo>
                <a:lnTo>
                  <a:pt x="40005" y="166370"/>
                </a:lnTo>
                <a:lnTo>
                  <a:pt x="59689" y="182245"/>
                </a:lnTo>
                <a:lnTo>
                  <a:pt x="86994" y="190500"/>
                </a:lnTo>
                <a:lnTo>
                  <a:pt x="66675" y="174625"/>
                </a:lnTo>
                <a:lnTo>
                  <a:pt x="46355" y="166370"/>
                </a:lnTo>
                <a:lnTo>
                  <a:pt x="33019" y="150495"/>
                </a:lnTo>
                <a:lnTo>
                  <a:pt x="19685" y="134620"/>
                </a:lnTo>
                <a:lnTo>
                  <a:pt x="13335" y="127000"/>
                </a:lnTo>
                <a:lnTo>
                  <a:pt x="6350" y="111125"/>
                </a:lnTo>
                <a:lnTo>
                  <a:pt x="6350" y="79375"/>
                </a:lnTo>
                <a:lnTo>
                  <a:pt x="13335" y="63500"/>
                </a:lnTo>
                <a:lnTo>
                  <a:pt x="19685" y="55245"/>
                </a:lnTo>
                <a:lnTo>
                  <a:pt x="33019" y="39370"/>
                </a:lnTo>
                <a:lnTo>
                  <a:pt x="46355" y="23495"/>
                </a:lnTo>
                <a:lnTo>
                  <a:pt x="66675" y="15875"/>
                </a:lnTo>
                <a:lnTo>
                  <a:pt x="86994" y="0"/>
                </a:lnTo>
                <a:lnTo>
                  <a:pt x="59689" y="15875"/>
                </a:lnTo>
                <a:lnTo>
                  <a:pt x="40005" y="23495"/>
                </a:lnTo>
                <a:lnTo>
                  <a:pt x="26669" y="39370"/>
                </a:lnTo>
                <a:lnTo>
                  <a:pt x="13335" y="47625"/>
                </a:lnTo>
                <a:lnTo>
                  <a:pt x="6350" y="63500"/>
                </a:lnTo>
                <a:lnTo>
                  <a:pt x="0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20795" y="3094355"/>
            <a:ext cx="180340" cy="47625"/>
          </a:xfrm>
          <a:custGeom>
            <a:avLst/>
            <a:gdLst/>
            <a:ahLst/>
            <a:cxnLst/>
            <a:rect l="l" t="t" r="r" b="b"/>
            <a:pathLst>
              <a:path w="180340" h="47625">
                <a:moveTo>
                  <a:pt x="0" y="0"/>
                </a:moveTo>
                <a:lnTo>
                  <a:pt x="19685" y="15875"/>
                </a:lnTo>
                <a:lnTo>
                  <a:pt x="53340" y="23495"/>
                </a:lnTo>
                <a:lnTo>
                  <a:pt x="80010" y="31750"/>
                </a:lnTo>
                <a:lnTo>
                  <a:pt x="113665" y="39370"/>
                </a:lnTo>
                <a:lnTo>
                  <a:pt x="146685" y="47625"/>
                </a:lnTo>
                <a:lnTo>
                  <a:pt x="180340" y="47625"/>
                </a:lnTo>
                <a:lnTo>
                  <a:pt x="146685" y="39370"/>
                </a:lnTo>
                <a:lnTo>
                  <a:pt x="113665" y="31750"/>
                </a:lnTo>
                <a:lnTo>
                  <a:pt x="86994" y="23495"/>
                </a:lnTo>
                <a:lnTo>
                  <a:pt x="53340" y="15875"/>
                </a:lnTo>
                <a:lnTo>
                  <a:pt x="266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20795" y="2856230"/>
            <a:ext cx="180340" cy="47625"/>
          </a:xfrm>
          <a:custGeom>
            <a:avLst/>
            <a:gdLst/>
            <a:ahLst/>
            <a:cxnLst/>
            <a:rect l="l" t="t" r="r" b="b"/>
            <a:pathLst>
              <a:path w="180340" h="47625">
                <a:moveTo>
                  <a:pt x="19685" y="39370"/>
                </a:moveTo>
                <a:lnTo>
                  <a:pt x="0" y="47625"/>
                </a:lnTo>
                <a:lnTo>
                  <a:pt x="26669" y="39370"/>
                </a:lnTo>
                <a:lnTo>
                  <a:pt x="53340" y="31750"/>
                </a:lnTo>
                <a:lnTo>
                  <a:pt x="86994" y="23495"/>
                </a:lnTo>
                <a:lnTo>
                  <a:pt x="113665" y="15875"/>
                </a:lnTo>
                <a:lnTo>
                  <a:pt x="146685" y="7620"/>
                </a:lnTo>
                <a:lnTo>
                  <a:pt x="180340" y="0"/>
                </a:lnTo>
                <a:lnTo>
                  <a:pt x="146685" y="0"/>
                </a:lnTo>
                <a:lnTo>
                  <a:pt x="113665" y="7620"/>
                </a:lnTo>
                <a:lnTo>
                  <a:pt x="80010" y="15875"/>
                </a:lnTo>
                <a:lnTo>
                  <a:pt x="53340" y="23495"/>
                </a:lnTo>
                <a:lnTo>
                  <a:pt x="19685" y="3937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01135" y="2847975"/>
            <a:ext cx="220344" cy="7620"/>
          </a:xfrm>
          <a:custGeom>
            <a:avLst/>
            <a:gdLst/>
            <a:ahLst/>
            <a:cxnLst/>
            <a:rect l="l" t="t" r="r" b="b"/>
            <a:pathLst>
              <a:path w="220344" h="7620">
                <a:moveTo>
                  <a:pt x="220344" y="7620"/>
                </a:moveTo>
                <a:lnTo>
                  <a:pt x="180339" y="0"/>
                </a:lnTo>
                <a:lnTo>
                  <a:pt x="33019" y="0"/>
                </a:lnTo>
                <a:lnTo>
                  <a:pt x="0" y="7620"/>
                </a:lnTo>
                <a:lnTo>
                  <a:pt x="220344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01135" y="3141979"/>
            <a:ext cx="220344" cy="7620"/>
          </a:xfrm>
          <a:custGeom>
            <a:avLst/>
            <a:gdLst/>
            <a:ahLst/>
            <a:cxnLst/>
            <a:rect l="l" t="t" r="r" b="b"/>
            <a:pathLst>
              <a:path w="220344" h="7620">
                <a:moveTo>
                  <a:pt x="0" y="0"/>
                </a:moveTo>
                <a:lnTo>
                  <a:pt x="33019" y="7620"/>
                </a:lnTo>
                <a:lnTo>
                  <a:pt x="180339" y="7620"/>
                </a:lnTo>
                <a:lnTo>
                  <a:pt x="220344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2887979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0" y="79375"/>
                </a:moveTo>
                <a:lnTo>
                  <a:pt x="53339" y="95250"/>
                </a:lnTo>
                <a:lnTo>
                  <a:pt x="187325" y="31750"/>
                </a:lnTo>
                <a:lnTo>
                  <a:pt x="247014" y="55245"/>
                </a:lnTo>
                <a:lnTo>
                  <a:pt x="213994" y="0"/>
                </a:lnTo>
                <a:lnTo>
                  <a:pt x="59689" y="0"/>
                </a:lnTo>
                <a:lnTo>
                  <a:pt x="127000" y="15875"/>
                </a:lnTo>
                <a:lnTo>
                  <a:pt x="0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2887979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0" y="79375"/>
                </a:moveTo>
                <a:lnTo>
                  <a:pt x="53339" y="95250"/>
                </a:lnTo>
                <a:lnTo>
                  <a:pt x="187325" y="31750"/>
                </a:lnTo>
                <a:lnTo>
                  <a:pt x="247014" y="55245"/>
                </a:lnTo>
                <a:lnTo>
                  <a:pt x="213994" y="0"/>
                </a:lnTo>
                <a:lnTo>
                  <a:pt x="59689" y="0"/>
                </a:lnTo>
                <a:lnTo>
                  <a:pt x="127000" y="15875"/>
                </a:lnTo>
                <a:lnTo>
                  <a:pt x="0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47466" y="2999104"/>
            <a:ext cx="247015" cy="102870"/>
          </a:xfrm>
          <a:custGeom>
            <a:avLst/>
            <a:gdLst/>
            <a:ahLst/>
            <a:cxnLst/>
            <a:rect l="l" t="t" r="r" b="b"/>
            <a:pathLst>
              <a:path w="247015" h="102870">
                <a:moveTo>
                  <a:pt x="33020" y="102870"/>
                </a:moveTo>
                <a:lnTo>
                  <a:pt x="193675" y="102870"/>
                </a:lnTo>
                <a:lnTo>
                  <a:pt x="120015" y="79375"/>
                </a:lnTo>
                <a:lnTo>
                  <a:pt x="247015" y="23495"/>
                </a:lnTo>
                <a:lnTo>
                  <a:pt x="193675" y="0"/>
                </a:lnTo>
                <a:lnTo>
                  <a:pt x="66675" y="63500"/>
                </a:lnTo>
                <a:lnTo>
                  <a:pt x="0" y="47625"/>
                </a:lnTo>
                <a:lnTo>
                  <a:pt x="33020" y="102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7466" y="2999104"/>
            <a:ext cx="247015" cy="102870"/>
          </a:xfrm>
          <a:custGeom>
            <a:avLst/>
            <a:gdLst/>
            <a:ahLst/>
            <a:cxnLst/>
            <a:rect l="l" t="t" r="r" b="b"/>
            <a:pathLst>
              <a:path w="247015" h="102870">
                <a:moveTo>
                  <a:pt x="33020" y="102870"/>
                </a:moveTo>
                <a:lnTo>
                  <a:pt x="193675" y="102870"/>
                </a:lnTo>
                <a:lnTo>
                  <a:pt x="120015" y="79375"/>
                </a:lnTo>
                <a:lnTo>
                  <a:pt x="247015" y="23495"/>
                </a:lnTo>
                <a:lnTo>
                  <a:pt x="193675" y="0"/>
                </a:lnTo>
                <a:lnTo>
                  <a:pt x="66675" y="63500"/>
                </a:lnTo>
                <a:lnTo>
                  <a:pt x="0" y="47625"/>
                </a:lnTo>
                <a:lnTo>
                  <a:pt x="33020" y="102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60800" y="2887979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79375"/>
                </a:moveTo>
                <a:lnTo>
                  <a:pt x="59689" y="95250"/>
                </a:lnTo>
                <a:lnTo>
                  <a:pt x="213994" y="95250"/>
                </a:lnTo>
                <a:lnTo>
                  <a:pt x="247014" y="39370"/>
                </a:lnTo>
                <a:lnTo>
                  <a:pt x="187325" y="55245"/>
                </a:lnTo>
                <a:lnTo>
                  <a:pt x="53339" y="0"/>
                </a:lnTo>
                <a:lnTo>
                  <a:pt x="0" y="15875"/>
                </a:lnTo>
                <a:lnTo>
                  <a:pt x="120014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60800" y="2887979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79375"/>
                </a:moveTo>
                <a:lnTo>
                  <a:pt x="59689" y="95250"/>
                </a:lnTo>
                <a:lnTo>
                  <a:pt x="213994" y="95250"/>
                </a:lnTo>
                <a:lnTo>
                  <a:pt x="247014" y="39370"/>
                </a:lnTo>
                <a:lnTo>
                  <a:pt x="187325" y="55245"/>
                </a:lnTo>
                <a:lnTo>
                  <a:pt x="53339" y="0"/>
                </a:lnTo>
                <a:lnTo>
                  <a:pt x="0" y="15875"/>
                </a:lnTo>
                <a:lnTo>
                  <a:pt x="120014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08450" y="3014979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15875"/>
                </a:moveTo>
                <a:lnTo>
                  <a:pt x="187325" y="0"/>
                </a:lnTo>
                <a:lnTo>
                  <a:pt x="33019" y="0"/>
                </a:lnTo>
                <a:lnTo>
                  <a:pt x="0" y="47625"/>
                </a:lnTo>
                <a:lnTo>
                  <a:pt x="59689" y="31750"/>
                </a:lnTo>
                <a:lnTo>
                  <a:pt x="187325" y="95250"/>
                </a:lnTo>
                <a:lnTo>
                  <a:pt x="247014" y="71120"/>
                </a:lnTo>
                <a:lnTo>
                  <a:pt x="120014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08450" y="3014979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15875"/>
                </a:moveTo>
                <a:lnTo>
                  <a:pt x="187325" y="0"/>
                </a:lnTo>
                <a:lnTo>
                  <a:pt x="33019" y="0"/>
                </a:lnTo>
                <a:lnTo>
                  <a:pt x="0" y="47625"/>
                </a:lnTo>
                <a:lnTo>
                  <a:pt x="59689" y="31750"/>
                </a:lnTo>
                <a:lnTo>
                  <a:pt x="187325" y="95250"/>
                </a:lnTo>
                <a:lnTo>
                  <a:pt x="247014" y="71120"/>
                </a:lnTo>
                <a:lnTo>
                  <a:pt x="120014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21785" y="2895600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0" y="71120"/>
                </a:moveTo>
                <a:lnTo>
                  <a:pt x="53339" y="95250"/>
                </a:lnTo>
                <a:lnTo>
                  <a:pt x="187325" y="31750"/>
                </a:lnTo>
                <a:lnTo>
                  <a:pt x="247014" y="55245"/>
                </a:lnTo>
                <a:lnTo>
                  <a:pt x="213994" y="0"/>
                </a:lnTo>
                <a:lnTo>
                  <a:pt x="59689" y="0"/>
                </a:lnTo>
                <a:lnTo>
                  <a:pt x="120014" y="15875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21785" y="2895600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0" y="71120"/>
                </a:moveTo>
                <a:lnTo>
                  <a:pt x="53339" y="95250"/>
                </a:lnTo>
                <a:lnTo>
                  <a:pt x="187325" y="31750"/>
                </a:lnTo>
                <a:lnTo>
                  <a:pt x="247014" y="55245"/>
                </a:lnTo>
                <a:lnTo>
                  <a:pt x="213994" y="0"/>
                </a:lnTo>
                <a:lnTo>
                  <a:pt x="59689" y="0"/>
                </a:lnTo>
                <a:lnTo>
                  <a:pt x="120014" y="15875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53816" y="3006725"/>
            <a:ext cx="240665" cy="102870"/>
          </a:xfrm>
          <a:custGeom>
            <a:avLst/>
            <a:gdLst/>
            <a:ahLst/>
            <a:cxnLst/>
            <a:rect l="l" t="t" r="r" b="b"/>
            <a:pathLst>
              <a:path w="240665" h="102870">
                <a:moveTo>
                  <a:pt x="26670" y="102870"/>
                </a:moveTo>
                <a:lnTo>
                  <a:pt x="187325" y="102870"/>
                </a:lnTo>
                <a:lnTo>
                  <a:pt x="120015" y="79375"/>
                </a:lnTo>
                <a:lnTo>
                  <a:pt x="240665" y="23495"/>
                </a:lnTo>
                <a:lnTo>
                  <a:pt x="187325" y="0"/>
                </a:lnTo>
                <a:lnTo>
                  <a:pt x="59690" y="63500"/>
                </a:lnTo>
                <a:lnTo>
                  <a:pt x="0" y="39370"/>
                </a:lnTo>
                <a:lnTo>
                  <a:pt x="26670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53816" y="3006725"/>
            <a:ext cx="240665" cy="102870"/>
          </a:xfrm>
          <a:custGeom>
            <a:avLst/>
            <a:gdLst/>
            <a:ahLst/>
            <a:cxnLst/>
            <a:rect l="l" t="t" r="r" b="b"/>
            <a:pathLst>
              <a:path w="240665" h="102870">
                <a:moveTo>
                  <a:pt x="26670" y="102870"/>
                </a:moveTo>
                <a:lnTo>
                  <a:pt x="187325" y="102870"/>
                </a:lnTo>
                <a:lnTo>
                  <a:pt x="120015" y="79375"/>
                </a:lnTo>
                <a:lnTo>
                  <a:pt x="240665" y="23495"/>
                </a:lnTo>
                <a:lnTo>
                  <a:pt x="187325" y="0"/>
                </a:lnTo>
                <a:lnTo>
                  <a:pt x="59690" y="63500"/>
                </a:lnTo>
                <a:lnTo>
                  <a:pt x="0" y="39370"/>
                </a:lnTo>
                <a:lnTo>
                  <a:pt x="26670" y="10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67150" y="2887979"/>
            <a:ext cx="240664" cy="95250"/>
          </a:xfrm>
          <a:custGeom>
            <a:avLst/>
            <a:gdLst/>
            <a:ahLst/>
            <a:cxnLst/>
            <a:rect l="l" t="t" r="r" b="b"/>
            <a:pathLst>
              <a:path w="240664" h="95250">
                <a:moveTo>
                  <a:pt x="120014" y="79375"/>
                </a:moveTo>
                <a:lnTo>
                  <a:pt x="59689" y="95250"/>
                </a:lnTo>
                <a:lnTo>
                  <a:pt x="213994" y="95250"/>
                </a:lnTo>
                <a:lnTo>
                  <a:pt x="240664" y="47625"/>
                </a:lnTo>
                <a:lnTo>
                  <a:pt x="187325" y="63500"/>
                </a:lnTo>
                <a:lnTo>
                  <a:pt x="53339" y="0"/>
                </a:lnTo>
                <a:lnTo>
                  <a:pt x="0" y="23495"/>
                </a:lnTo>
                <a:lnTo>
                  <a:pt x="120014" y="79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867150" y="2887979"/>
            <a:ext cx="240664" cy="95250"/>
          </a:xfrm>
          <a:custGeom>
            <a:avLst/>
            <a:gdLst/>
            <a:ahLst/>
            <a:cxnLst/>
            <a:rect l="l" t="t" r="r" b="b"/>
            <a:pathLst>
              <a:path w="240664" h="95250">
                <a:moveTo>
                  <a:pt x="120014" y="79375"/>
                </a:moveTo>
                <a:lnTo>
                  <a:pt x="59689" y="95250"/>
                </a:lnTo>
                <a:lnTo>
                  <a:pt x="213994" y="95250"/>
                </a:lnTo>
                <a:lnTo>
                  <a:pt x="240664" y="47625"/>
                </a:lnTo>
                <a:lnTo>
                  <a:pt x="187325" y="63500"/>
                </a:lnTo>
                <a:lnTo>
                  <a:pt x="53339" y="0"/>
                </a:lnTo>
                <a:lnTo>
                  <a:pt x="0" y="23495"/>
                </a:lnTo>
                <a:lnTo>
                  <a:pt x="120014" y="79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08450" y="3014979"/>
            <a:ext cx="247014" cy="102870"/>
          </a:xfrm>
          <a:custGeom>
            <a:avLst/>
            <a:gdLst/>
            <a:ahLst/>
            <a:cxnLst/>
            <a:rect l="l" t="t" r="r" b="b"/>
            <a:pathLst>
              <a:path w="247014" h="102870">
                <a:moveTo>
                  <a:pt x="127000" y="15875"/>
                </a:moveTo>
                <a:lnTo>
                  <a:pt x="193675" y="0"/>
                </a:lnTo>
                <a:lnTo>
                  <a:pt x="33019" y="0"/>
                </a:lnTo>
                <a:lnTo>
                  <a:pt x="0" y="55245"/>
                </a:lnTo>
                <a:lnTo>
                  <a:pt x="66675" y="31750"/>
                </a:lnTo>
                <a:lnTo>
                  <a:pt x="193675" y="102870"/>
                </a:lnTo>
                <a:lnTo>
                  <a:pt x="247014" y="79375"/>
                </a:lnTo>
                <a:lnTo>
                  <a:pt x="127000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08450" y="3014979"/>
            <a:ext cx="247014" cy="102870"/>
          </a:xfrm>
          <a:custGeom>
            <a:avLst/>
            <a:gdLst/>
            <a:ahLst/>
            <a:cxnLst/>
            <a:rect l="l" t="t" r="r" b="b"/>
            <a:pathLst>
              <a:path w="247014" h="102870">
                <a:moveTo>
                  <a:pt x="127000" y="15875"/>
                </a:moveTo>
                <a:lnTo>
                  <a:pt x="193675" y="0"/>
                </a:lnTo>
                <a:lnTo>
                  <a:pt x="33019" y="0"/>
                </a:lnTo>
                <a:lnTo>
                  <a:pt x="0" y="55245"/>
                </a:lnTo>
                <a:lnTo>
                  <a:pt x="66675" y="31750"/>
                </a:lnTo>
                <a:lnTo>
                  <a:pt x="193675" y="102870"/>
                </a:lnTo>
                <a:lnTo>
                  <a:pt x="247014" y="79375"/>
                </a:lnTo>
                <a:lnTo>
                  <a:pt x="127000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33800" y="2784475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5000"/>
                </a:lnTo>
              </a:path>
            </a:pathLst>
          </a:custGeom>
          <a:ln w="669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76115" y="2784475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5000"/>
                </a:lnTo>
              </a:path>
            </a:pathLst>
          </a:custGeom>
          <a:ln w="669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38415" y="3794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29830" y="2290446"/>
            <a:ext cx="2882264" cy="1630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4550" y="3628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19620" y="35934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3800" y="34201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8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76115" y="34201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8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4050" y="2865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24050" y="2865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25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24050" y="2865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1250" y="364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81250" y="364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25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81250" y="364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3400" y="46145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1185" y="38455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38415" y="41167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52840" y="364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52840" y="3648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25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52840" y="36480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14071" y="754631"/>
            <a:ext cx="1034557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Segur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lang="es-MX"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en las</a:t>
            </a:r>
            <a:r>
              <a:rPr lang="es-CO" sz="4400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3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s-CO"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s-CO"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es-CO"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log</a:t>
            </a:r>
            <a:r>
              <a:rPr lang="es-CO"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</a:p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Modelo de seguridad</a:t>
            </a:r>
          </a:p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89119" y="2450140"/>
            <a:ext cx="2405232" cy="583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39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Des</a:t>
            </a:r>
            <a:r>
              <a:rPr sz="2000" b="1" spc="9" dirty="0">
                <a:latin typeface="Times New Roman"/>
                <a:cs typeface="Times New Roman"/>
              </a:rPr>
              <a:t>m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-4" dirty="0">
                <a:latin typeface="Times New Roman"/>
                <a:cs typeface="Times New Roman"/>
              </a:rPr>
              <a:t>l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-4" dirty="0">
                <a:latin typeface="Times New Roman"/>
                <a:cs typeface="Times New Roman"/>
              </a:rPr>
              <a:t>t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14" dirty="0">
                <a:latin typeface="Times New Roman"/>
                <a:cs typeface="Times New Roman"/>
              </a:rPr>
              <a:t>i</a:t>
            </a:r>
            <a:r>
              <a:rPr sz="2000" b="1" spc="-25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4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4" dirty="0">
                <a:latin typeface="Times New Roman"/>
                <a:cs typeface="Times New Roman"/>
              </a:rPr>
              <a:t>(DM</a:t>
            </a:r>
            <a:r>
              <a:rPr sz="2000" b="1" spc="-29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62989" y="2818947"/>
            <a:ext cx="1511479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4459" marR="258091" algn="ctr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Red de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la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4" dirty="0">
                <a:latin typeface="Times New Roman"/>
                <a:cs typeface="Times New Roman"/>
              </a:rPr>
              <a:t>g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-39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ación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66809" y="2895148"/>
            <a:ext cx="95257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4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ern</a:t>
            </a:r>
            <a:r>
              <a:rPr sz="2000" b="1" spc="-1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4091" y="4478838"/>
            <a:ext cx="362176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109" dirty="0">
                <a:latin typeface="Times New Roman"/>
                <a:cs typeface="Times New Roman"/>
              </a:rPr>
              <a:t>W</a:t>
            </a:r>
            <a:r>
              <a:rPr sz="2000" b="1" dirty="0">
                <a:latin typeface="Times New Roman"/>
                <a:cs typeface="Times New Roman"/>
              </a:rPr>
              <a:t>eb,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D</a:t>
            </a:r>
            <a:r>
              <a:rPr sz="2000" b="1" spc="14" dirty="0">
                <a:latin typeface="Times New Roman"/>
                <a:cs typeface="Times New Roman"/>
              </a:rPr>
              <a:t>N</a:t>
            </a:r>
            <a:r>
              <a:rPr sz="2000" b="1" spc="-9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, </a:t>
            </a:r>
            <a:r>
              <a:rPr sz="2000" b="1" spc="4" dirty="0">
                <a:latin typeface="Times New Roman"/>
                <a:cs typeface="Times New Roman"/>
              </a:rPr>
              <a:t>S</a:t>
            </a:r>
            <a:r>
              <a:rPr sz="2000" b="1" spc="-1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rvid</a:t>
            </a:r>
            <a:r>
              <a:rPr sz="2000" b="1" spc="9" dirty="0">
                <a:latin typeface="Times New Roman"/>
                <a:cs typeface="Times New Roman"/>
              </a:rPr>
              <a:t>o</a:t>
            </a:r>
            <a:r>
              <a:rPr sz="2000" b="1" spc="-39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es</a:t>
            </a:r>
            <a:r>
              <a:rPr sz="2000" b="1" spc="-4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C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39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7059" y="6447991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5-46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6856" y="3558541"/>
            <a:ext cx="352425" cy="237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939280" y="3558540"/>
            <a:ext cx="698500" cy="69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7296785" y="3558541"/>
            <a:ext cx="340995" cy="237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939280" y="3628391"/>
            <a:ext cx="357504" cy="40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39280" y="3668395"/>
            <a:ext cx="357504" cy="12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7118986" y="3668395"/>
            <a:ext cx="177799" cy="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86856" y="3796347"/>
            <a:ext cx="352425" cy="323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939280" y="3796347"/>
            <a:ext cx="357504" cy="323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296785" y="3796347"/>
            <a:ext cx="340995" cy="323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6586856" y="4119879"/>
            <a:ext cx="352425" cy="48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39280" y="4119879"/>
            <a:ext cx="357504" cy="48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96785" y="4119879"/>
            <a:ext cx="340995" cy="48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3800" y="2784476"/>
            <a:ext cx="742314" cy="214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733800" y="2999105"/>
            <a:ext cx="742314" cy="213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733800" y="3213101"/>
            <a:ext cx="742314" cy="206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D04FD8FB-11EC-6472-AB10-E96EB94F6180}"/>
              </a:ext>
            </a:extLst>
          </p:cNvPr>
          <p:cNvSpPr txBox="1"/>
          <p:nvPr/>
        </p:nvSpPr>
        <p:spPr>
          <a:xfrm>
            <a:off x="5383354" y="4639204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>
                <a:latin typeface="AngsanaUPC" panose="020B0502040204020203" pitchFamily="18" charset="-34"/>
                <a:cs typeface="AngsanaUPC" panose="020B0502040204020203" pitchFamily="18" charset="-34"/>
              </a:rPr>
              <a:t>Bastion</a:t>
            </a:r>
            <a:r>
              <a:rPr lang="es-MX" sz="3200" dirty="0">
                <a:latin typeface="AngsanaUPC" panose="020B0502040204020203" pitchFamily="18" charset="-34"/>
                <a:cs typeface="AngsanaUPC" panose="020B0502040204020203" pitchFamily="18" charset="-34"/>
              </a:rPr>
              <a:t> hosts</a:t>
            </a:r>
            <a:endParaRPr lang="es-CO" sz="3200" dirty="0">
              <a:latin typeface="AngsanaUPC" panose="020B0502040204020203" pitchFamily="18" charset="-34"/>
              <a:cs typeface="AngsanaUPC" panose="020B0502040204020203" pitchFamily="18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/>
          <p:nvPr/>
        </p:nvSpPr>
        <p:spPr>
          <a:xfrm>
            <a:off x="5949950" y="1361440"/>
            <a:ext cx="1270" cy="2687955"/>
          </a:xfrm>
          <a:custGeom>
            <a:avLst/>
            <a:gdLst/>
            <a:ahLst/>
            <a:cxnLst/>
            <a:rect l="l" t="t" r="r" b="b"/>
            <a:pathLst>
              <a:path w="1270" h="2687955">
                <a:moveTo>
                  <a:pt x="0" y="2687955"/>
                </a:moveTo>
                <a:lnTo>
                  <a:pt x="1270" y="0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59729" y="928371"/>
            <a:ext cx="1297940" cy="491489"/>
          </a:xfrm>
          <a:custGeom>
            <a:avLst/>
            <a:gdLst/>
            <a:ahLst/>
            <a:cxnLst/>
            <a:rect l="l" t="t" r="r" b="b"/>
            <a:pathLst>
              <a:path w="1297940" h="491489">
                <a:moveTo>
                  <a:pt x="1297940" y="245744"/>
                </a:moveTo>
                <a:lnTo>
                  <a:pt x="1296035" y="225425"/>
                </a:lnTo>
                <a:lnTo>
                  <a:pt x="1289685" y="205739"/>
                </a:lnTo>
                <a:lnTo>
                  <a:pt x="1264920" y="167639"/>
                </a:lnTo>
                <a:lnTo>
                  <a:pt x="1225550" y="132714"/>
                </a:lnTo>
                <a:lnTo>
                  <a:pt x="1172845" y="100329"/>
                </a:lnTo>
                <a:lnTo>
                  <a:pt x="1108075" y="71754"/>
                </a:lnTo>
                <a:lnTo>
                  <a:pt x="1071245" y="59054"/>
                </a:lnTo>
                <a:lnTo>
                  <a:pt x="1031875" y="46989"/>
                </a:lnTo>
                <a:lnTo>
                  <a:pt x="990600" y="36829"/>
                </a:lnTo>
                <a:lnTo>
                  <a:pt x="946785" y="27304"/>
                </a:lnTo>
                <a:lnTo>
                  <a:pt x="901700" y="19050"/>
                </a:lnTo>
                <a:lnTo>
                  <a:pt x="854075" y="12064"/>
                </a:lnTo>
                <a:lnTo>
                  <a:pt x="804545" y="6984"/>
                </a:lnTo>
                <a:lnTo>
                  <a:pt x="754380" y="3175"/>
                </a:lnTo>
                <a:lnTo>
                  <a:pt x="702310" y="634"/>
                </a:lnTo>
                <a:lnTo>
                  <a:pt x="648970" y="0"/>
                </a:lnTo>
                <a:lnTo>
                  <a:pt x="595630" y="634"/>
                </a:lnTo>
                <a:lnTo>
                  <a:pt x="543560" y="3175"/>
                </a:lnTo>
                <a:lnTo>
                  <a:pt x="492760" y="6984"/>
                </a:lnTo>
                <a:lnTo>
                  <a:pt x="443865" y="12064"/>
                </a:lnTo>
                <a:lnTo>
                  <a:pt x="396240" y="19050"/>
                </a:lnTo>
                <a:lnTo>
                  <a:pt x="350520" y="27304"/>
                </a:lnTo>
                <a:lnTo>
                  <a:pt x="306705" y="36829"/>
                </a:lnTo>
                <a:lnTo>
                  <a:pt x="265430" y="46989"/>
                </a:lnTo>
                <a:lnTo>
                  <a:pt x="226060" y="59054"/>
                </a:lnTo>
                <a:lnTo>
                  <a:pt x="189865" y="71754"/>
                </a:lnTo>
                <a:lnTo>
                  <a:pt x="125095" y="100329"/>
                </a:lnTo>
                <a:lnTo>
                  <a:pt x="72390" y="132714"/>
                </a:lnTo>
                <a:lnTo>
                  <a:pt x="33020" y="167639"/>
                </a:lnTo>
                <a:lnTo>
                  <a:pt x="8255" y="205739"/>
                </a:lnTo>
                <a:lnTo>
                  <a:pt x="0" y="245744"/>
                </a:lnTo>
                <a:lnTo>
                  <a:pt x="1905" y="266064"/>
                </a:lnTo>
                <a:lnTo>
                  <a:pt x="18415" y="304800"/>
                </a:lnTo>
                <a:lnTo>
                  <a:pt x="50800" y="340994"/>
                </a:lnTo>
                <a:lnTo>
                  <a:pt x="97155" y="375284"/>
                </a:lnTo>
                <a:lnTo>
                  <a:pt x="156210" y="405764"/>
                </a:lnTo>
                <a:lnTo>
                  <a:pt x="226060" y="432434"/>
                </a:lnTo>
                <a:lnTo>
                  <a:pt x="265430" y="443864"/>
                </a:lnTo>
                <a:lnTo>
                  <a:pt x="306705" y="454659"/>
                </a:lnTo>
                <a:lnTo>
                  <a:pt x="350520" y="464184"/>
                </a:lnTo>
                <a:lnTo>
                  <a:pt x="396240" y="472439"/>
                </a:lnTo>
                <a:lnTo>
                  <a:pt x="443865" y="478789"/>
                </a:lnTo>
                <a:lnTo>
                  <a:pt x="492760" y="484504"/>
                </a:lnTo>
                <a:lnTo>
                  <a:pt x="543560" y="488314"/>
                </a:lnTo>
                <a:lnTo>
                  <a:pt x="595630" y="490854"/>
                </a:lnTo>
                <a:lnTo>
                  <a:pt x="648970" y="491489"/>
                </a:lnTo>
                <a:lnTo>
                  <a:pt x="702310" y="490854"/>
                </a:lnTo>
                <a:lnTo>
                  <a:pt x="754380" y="488314"/>
                </a:lnTo>
                <a:lnTo>
                  <a:pt x="804545" y="484504"/>
                </a:lnTo>
                <a:lnTo>
                  <a:pt x="854075" y="478789"/>
                </a:lnTo>
                <a:lnTo>
                  <a:pt x="901700" y="472439"/>
                </a:lnTo>
                <a:lnTo>
                  <a:pt x="946785" y="464184"/>
                </a:lnTo>
                <a:lnTo>
                  <a:pt x="990600" y="454659"/>
                </a:lnTo>
                <a:lnTo>
                  <a:pt x="1031875" y="443864"/>
                </a:lnTo>
                <a:lnTo>
                  <a:pt x="1071245" y="432434"/>
                </a:lnTo>
                <a:lnTo>
                  <a:pt x="1108075" y="419734"/>
                </a:lnTo>
                <a:lnTo>
                  <a:pt x="1172845" y="390525"/>
                </a:lnTo>
                <a:lnTo>
                  <a:pt x="1225550" y="358775"/>
                </a:lnTo>
                <a:lnTo>
                  <a:pt x="1264920" y="323214"/>
                </a:lnTo>
                <a:lnTo>
                  <a:pt x="1289685" y="285750"/>
                </a:lnTo>
                <a:lnTo>
                  <a:pt x="1296035" y="266064"/>
                </a:lnTo>
                <a:lnTo>
                  <a:pt x="1297940" y="24574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38371" y="1059815"/>
            <a:ext cx="996315" cy="491489"/>
          </a:xfrm>
          <a:custGeom>
            <a:avLst/>
            <a:gdLst/>
            <a:ahLst/>
            <a:cxnLst/>
            <a:rect l="l" t="t" r="r" b="b"/>
            <a:pathLst>
              <a:path w="996315" h="491489">
                <a:moveTo>
                  <a:pt x="996315" y="245745"/>
                </a:moveTo>
                <a:lnTo>
                  <a:pt x="994409" y="225425"/>
                </a:lnTo>
                <a:lnTo>
                  <a:pt x="989965" y="205739"/>
                </a:lnTo>
                <a:lnTo>
                  <a:pt x="970915" y="167639"/>
                </a:lnTo>
                <a:lnTo>
                  <a:pt x="940434" y="132714"/>
                </a:lnTo>
                <a:lnTo>
                  <a:pt x="900430" y="100330"/>
                </a:lnTo>
                <a:lnTo>
                  <a:pt x="850265" y="71755"/>
                </a:lnTo>
                <a:lnTo>
                  <a:pt x="792480" y="46989"/>
                </a:lnTo>
                <a:lnTo>
                  <a:pt x="760730" y="36830"/>
                </a:lnTo>
                <a:lnTo>
                  <a:pt x="727075" y="27305"/>
                </a:lnTo>
                <a:lnTo>
                  <a:pt x="692150" y="19050"/>
                </a:lnTo>
                <a:lnTo>
                  <a:pt x="655319" y="12064"/>
                </a:lnTo>
                <a:lnTo>
                  <a:pt x="617855" y="6985"/>
                </a:lnTo>
                <a:lnTo>
                  <a:pt x="579119" y="3175"/>
                </a:lnTo>
                <a:lnTo>
                  <a:pt x="539115" y="635"/>
                </a:lnTo>
                <a:lnTo>
                  <a:pt x="497840" y="0"/>
                </a:lnTo>
                <a:lnTo>
                  <a:pt x="457200" y="635"/>
                </a:lnTo>
                <a:lnTo>
                  <a:pt x="417194" y="3175"/>
                </a:lnTo>
                <a:lnTo>
                  <a:pt x="378459" y="6985"/>
                </a:lnTo>
                <a:lnTo>
                  <a:pt x="340359" y="12064"/>
                </a:lnTo>
                <a:lnTo>
                  <a:pt x="304165" y="19050"/>
                </a:lnTo>
                <a:lnTo>
                  <a:pt x="269240" y="27305"/>
                </a:lnTo>
                <a:lnTo>
                  <a:pt x="235584" y="36830"/>
                </a:lnTo>
                <a:lnTo>
                  <a:pt x="203834" y="46989"/>
                </a:lnTo>
                <a:lnTo>
                  <a:pt x="145415" y="71755"/>
                </a:lnTo>
                <a:lnTo>
                  <a:pt x="95884" y="100330"/>
                </a:lnTo>
                <a:lnTo>
                  <a:pt x="55244" y="132714"/>
                </a:lnTo>
                <a:lnTo>
                  <a:pt x="25400" y="167639"/>
                </a:lnTo>
                <a:lnTo>
                  <a:pt x="6350" y="205739"/>
                </a:lnTo>
                <a:lnTo>
                  <a:pt x="0" y="245745"/>
                </a:lnTo>
                <a:lnTo>
                  <a:pt x="1269" y="266064"/>
                </a:lnTo>
                <a:lnTo>
                  <a:pt x="13969" y="304800"/>
                </a:lnTo>
                <a:lnTo>
                  <a:pt x="38734" y="341630"/>
                </a:lnTo>
                <a:lnTo>
                  <a:pt x="74294" y="375285"/>
                </a:lnTo>
                <a:lnTo>
                  <a:pt x="119380" y="405764"/>
                </a:lnTo>
                <a:lnTo>
                  <a:pt x="173990" y="432435"/>
                </a:lnTo>
                <a:lnTo>
                  <a:pt x="235584" y="454660"/>
                </a:lnTo>
                <a:lnTo>
                  <a:pt x="269240" y="464185"/>
                </a:lnTo>
                <a:lnTo>
                  <a:pt x="304165" y="472439"/>
                </a:lnTo>
                <a:lnTo>
                  <a:pt x="340359" y="478789"/>
                </a:lnTo>
                <a:lnTo>
                  <a:pt x="378459" y="484505"/>
                </a:lnTo>
                <a:lnTo>
                  <a:pt x="417194" y="488314"/>
                </a:lnTo>
                <a:lnTo>
                  <a:pt x="457200" y="490855"/>
                </a:lnTo>
                <a:lnTo>
                  <a:pt x="497840" y="491489"/>
                </a:lnTo>
                <a:lnTo>
                  <a:pt x="539115" y="490855"/>
                </a:lnTo>
                <a:lnTo>
                  <a:pt x="579119" y="488314"/>
                </a:lnTo>
                <a:lnTo>
                  <a:pt x="617855" y="484505"/>
                </a:lnTo>
                <a:lnTo>
                  <a:pt x="655319" y="478789"/>
                </a:lnTo>
                <a:lnTo>
                  <a:pt x="692150" y="472439"/>
                </a:lnTo>
                <a:lnTo>
                  <a:pt x="727075" y="464185"/>
                </a:lnTo>
                <a:lnTo>
                  <a:pt x="760730" y="454660"/>
                </a:lnTo>
                <a:lnTo>
                  <a:pt x="792480" y="443864"/>
                </a:lnTo>
                <a:lnTo>
                  <a:pt x="850265" y="419735"/>
                </a:lnTo>
                <a:lnTo>
                  <a:pt x="900430" y="391160"/>
                </a:lnTo>
                <a:lnTo>
                  <a:pt x="940434" y="358775"/>
                </a:lnTo>
                <a:lnTo>
                  <a:pt x="970915" y="323214"/>
                </a:lnTo>
                <a:lnTo>
                  <a:pt x="989965" y="285750"/>
                </a:lnTo>
                <a:lnTo>
                  <a:pt x="994409" y="266064"/>
                </a:lnTo>
                <a:lnTo>
                  <a:pt x="996315" y="24574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32300" y="1359536"/>
            <a:ext cx="668654" cy="401319"/>
          </a:xfrm>
          <a:custGeom>
            <a:avLst/>
            <a:gdLst/>
            <a:ahLst/>
            <a:cxnLst/>
            <a:rect l="l" t="t" r="r" b="b"/>
            <a:pathLst>
              <a:path w="668654" h="401319">
                <a:moveTo>
                  <a:pt x="668654" y="200660"/>
                </a:moveTo>
                <a:lnTo>
                  <a:pt x="667385" y="184150"/>
                </a:lnTo>
                <a:lnTo>
                  <a:pt x="664210" y="167639"/>
                </a:lnTo>
                <a:lnTo>
                  <a:pt x="651510" y="137160"/>
                </a:lnTo>
                <a:lnTo>
                  <a:pt x="631189" y="107950"/>
                </a:lnTo>
                <a:lnTo>
                  <a:pt x="603885" y="81914"/>
                </a:lnTo>
                <a:lnTo>
                  <a:pt x="570229" y="58419"/>
                </a:lnTo>
                <a:lnTo>
                  <a:pt x="531495" y="38735"/>
                </a:lnTo>
                <a:lnTo>
                  <a:pt x="509904" y="29844"/>
                </a:lnTo>
                <a:lnTo>
                  <a:pt x="487679" y="22225"/>
                </a:lnTo>
                <a:lnTo>
                  <a:pt x="464185" y="15239"/>
                </a:lnTo>
                <a:lnTo>
                  <a:pt x="440054" y="10160"/>
                </a:lnTo>
                <a:lnTo>
                  <a:pt x="414654" y="5714"/>
                </a:lnTo>
                <a:lnTo>
                  <a:pt x="388620" y="2539"/>
                </a:lnTo>
                <a:lnTo>
                  <a:pt x="361314" y="635"/>
                </a:lnTo>
                <a:lnTo>
                  <a:pt x="334010" y="0"/>
                </a:lnTo>
                <a:lnTo>
                  <a:pt x="306705" y="635"/>
                </a:lnTo>
                <a:lnTo>
                  <a:pt x="280035" y="2539"/>
                </a:lnTo>
                <a:lnTo>
                  <a:pt x="254000" y="5714"/>
                </a:lnTo>
                <a:lnTo>
                  <a:pt x="228600" y="10160"/>
                </a:lnTo>
                <a:lnTo>
                  <a:pt x="203835" y="15239"/>
                </a:lnTo>
                <a:lnTo>
                  <a:pt x="180339" y="22225"/>
                </a:lnTo>
                <a:lnTo>
                  <a:pt x="158114" y="29844"/>
                </a:lnTo>
                <a:lnTo>
                  <a:pt x="136525" y="38735"/>
                </a:lnTo>
                <a:lnTo>
                  <a:pt x="116205" y="48260"/>
                </a:lnTo>
                <a:lnTo>
                  <a:pt x="80010" y="69850"/>
                </a:lnTo>
                <a:lnTo>
                  <a:pt x="49530" y="94614"/>
                </a:lnTo>
                <a:lnTo>
                  <a:pt x="26035" y="122554"/>
                </a:lnTo>
                <a:lnTo>
                  <a:pt x="9525" y="152400"/>
                </a:lnTo>
                <a:lnTo>
                  <a:pt x="635" y="184150"/>
                </a:lnTo>
                <a:lnTo>
                  <a:pt x="0" y="200660"/>
                </a:lnTo>
                <a:lnTo>
                  <a:pt x="635" y="217169"/>
                </a:lnTo>
                <a:lnTo>
                  <a:pt x="9525" y="248919"/>
                </a:lnTo>
                <a:lnTo>
                  <a:pt x="26035" y="278764"/>
                </a:lnTo>
                <a:lnTo>
                  <a:pt x="49530" y="306069"/>
                </a:lnTo>
                <a:lnTo>
                  <a:pt x="80010" y="331469"/>
                </a:lnTo>
                <a:lnTo>
                  <a:pt x="116205" y="353060"/>
                </a:lnTo>
                <a:lnTo>
                  <a:pt x="136525" y="362585"/>
                </a:lnTo>
                <a:lnTo>
                  <a:pt x="158114" y="371475"/>
                </a:lnTo>
                <a:lnTo>
                  <a:pt x="180339" y="379094"/>
                </a:lnTo>
                <a:lnTo>
                  <a:pt x="203835" y="385444"/>
                </a:lnTo>
                <a:lnTo>
                  <a:pt x="228600" y="391160"/>
                </a:lnTo>
                <a:lnTo>
                  <a:pt x="254000" y="395604"/>
                </a:lnTo>
                <a:lnTo>
                  <a:pt x="280035" y="398779"/>
                </a:lnTo>
                <a:lnTo>
                  <a:pt x="306705" y="400685"/>
                </a:lnTo>
                <a:lnTo>
                  <a:pt x="334010" y="401319"/>
                </a:lnTo>
                <a:lnTo>
                  <a:pt x="361314" y="400685"/>
                </a:lnTo>
                <a:lnTo>
                  <a:pt x="388620" y="398779"/>
                </a:lnTo>
                <a:lnTo>
                  <a:pt x="414654" y="395604"/>
                </a:lnTo>
                <a:lnTo>
                  <a:pt x="440054" y="391160"/>
                </a:lnTo>
                <a:lnTo>
                  <a:pt x="464185" y="385444"/>
                </a:lnTo>
                <a:lnTo>
                  <a:pt x="487679" y="379094"/>
                </a:lnTo>
                <a:lnTo>
                  <a:pt x="509904" y="371475"/>
                </a:lnTo>
                <a:lnTo>
                  <a:pt x="531495" y="362585"/>
                </a:lnTo>
                <a:lnTo>
                  <a:pt x="551814" y="353060"/>
                </a:lnTo>
                <a:lnTo>
                  <a:pt x="588010" y="331469"/>
                </a:lnTo>
                <a:lnTo>
                  <a:pt x="618489" y="306069"/>
                </a:lnTo>
                <a:lnTo>
                  <a:pt x="641985" y="278764"/>
                </a:lnTo>
                <a:lnTo>
                  <a:pt x="658495" y="248919"/>
                </a:lnTo>
                <a:lnTo>
                  <a:pt x="667385" y="217169"/>
                </a:lnTo>
                <a:lnTo>
                  <a:pt x="668654" y="200660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38040" y="1536701"/>
            <a:ext cx="1009650" cy="436245"/>
          </a:xfrm>
          <a:custGeom>
            <a:avLst/>
            <a:gdLst/>
            <a:ahLst/>
            <a:cxnLst/>
            <a:rect l="l" t="t" r="r" b="b"/>
            <a:pathLst>
              <a:path w="1009650" h="436245">
                <a:moveTo>
                  <a:pt x="1009650" y="217804"/>
                </a:moveTo>
                <a:lnTo>
                  <a:pt x="1007745" y="200025"/>
                </a:lnTo>
                <a:lnTo>
                  <a:pt x="1002664" y="182245"/>
                </a:lnTo>
                <a:lnTo>
                  <a:pt x="983614" y="149225"/>
                </a:lnTo>
                <a:lnTo>
                  <a:pt x="953135" y="117475"/>
                </a:lnTo>
                <a:lnTo>
                  <a:pt x="911860" y="88900"/>
                </a:lnTo>
                <a:lnTo>
                  <a:pt x="861695" y="63500"/>
                </a:lnTo>
                <a:lnTo>
                  <a:pt x="802639" y="41910"/>
                </a:lnTo>
                <a:lnTo>
                  <a:pt x="770255" y="32385"/>
                </a:lnTo>
                <a:lnTo>
                  <a:pt x="736600" y="24129"/>
                </a:lnTo>
                <a:lnTo>
                  <a:pt x="701039" y="17145"/>
                </a:lnTo>
                <a:lnTo>
                  <a:pt x="664210" y="10795"/>
                </a:lnTo>
                <a:lnTo>
                  <a:pt x="626110" y="5714"/>
                </a:lnTo>
                <a:lnTo>
                  <a:pt x="586105" y="2539"/>
                </a:lnTo>
                <a:lnTo>
                  <a:pt x="546100" y="635"/>
                </a:lnTo>
                <a:lnTo>
                  <a:pt x="504825" y="0"/>
                </a:lnTo>
                <a:lnTo>
                  <a:pt x="462914" y="635"/>
                </a:lnTo>
                <a:lnTo>
                  <a:pt x="422910" y="2539"/>
                </a:lnTo>
                <a:lnTo>
                  <a:pt x="382905" y="5714"/>
                </a:lnTo>
                <a:lnTo>
                  <a:pt x="344805" y="10795"/>
                </a:lnTo>
                <a:lnTo>
                  <a:pt x="307975" y="17145"/>
                </a:lnTo>
                <a:lnTo>
                  <a:pt x="272414" y="24129"/>
                </a:lnTo>
                <a:lnTo>
                  <a:pt x="238760" y="32385"/>
                </a:lnTo>
                <a:lnTo>
                  <a:pt x="206375" y="41910"/>
                </a:lnTo>
                <a:lnTo>
                  <a:pt x="147320" y="63500"/>
                </a:lnTo>
                <a:lnTo>
                  <a:pt x="97155" y="88900"/>
                </a:lnTo>
                <a:lnTo>
                  <a:pt x="55880" y="117475"/>
                </a:lnTo>
                <a:lnTo>
                  <a:pt x="25400" y="149225"/>
                </a:lnTo>
                <a:lnTo>
                  <a:pt x="6350" y="182245"/>
                </a:lnTo>
                <a:lnTo>
                  <a:pt x="0" y="217804"/>
                </a:lnTo>
                <a:lnTo>
                  <a:pt x="1270" y="235585"/>
                </a:lnTo>
                <a:lnTo>
                  <a:pt x="14605" y="270510"/>
                </a:lnTo>
                <a:lnTo>
                  <a:pt x="39370" y="302895"/>
                </a:lnTo>
                <a:lnTo>
                  <a:pt x="75565" y="332739"/>
                </a:lnTo>
                <a:lnTo>
                  <a:pt x="121285" y="360045"/>
                </a:lnTo>
                <a:lnTo>
                  <a:pt x="175895" y="383539"/>
                </a:lnTo>
                <a:lnTo>
                  <a:pt x="238760" y="403225"/>
                </a:lnTo>
                <a:lnTo>
                  <a:pt x="272414" y="412114"/>
                </a:lnTo>
                <a:lnTo>
                  <a:pt x="307975" y="419100"/>
                </a:lnTo>
                <a:lnTo>
                  <a:pt x="344805" y="424814"/>
                </a:lnTo>
                <a:lnTo>
                  <a:pt x="382905" y="429895"/>
                </a:lnTo>
                <a:lnTo>
                  <a:pt x="422910" y="433070"/>
                </a:lnTo>
                <a:lnTo>
                  <a:pt x="462914" y="435610"/>
                </a:lnTo>
                <a:lnTo>
                  <a:pt x="504825" y="436245"/>
                </a:lnTo>
                <a:lnTo>
                  <a:pt x="546100" y="435610"/>
                </a:lnTo>
                <a:lnTo>
                  <a:pt x="586105" y="433070"/>
                </a:lnTo>
                <a:lnTo>
                  <a:pt x="626110" y="429895"/>
                </a:lnTo>
                <a:lnTo>
                  <a:pt x="664210" y="424814"/>
                </a:lnTo>
                <a:lnTo>
                  <a:pt x="701039" y="419100"/>
                </a:lnTo>
                <a:lnTo>
                  <a:pt x="736600" y="412114"/>
                </a:lnTo>
                <a:lnTo>
                  <a:pt x="770255" y="403225"/>
                </a:lnTo>
                <a:lnTo>
                  <a:pt x="833120" y="383539"/>
                </a:lnTo>
                <a:lnTo>
                  <a:pt x="887730" y="360045"/>
                </a:lnTo>
                <a:lnTo>
                  <a:pt x="933450" y="332739"/>
                </a:lnTo>
                <a:lnTo>
                  <a:pt x="969645" y="302895"/>
                </a:lnTo>
                <a:lnTo>
                  <a:pt x="994410" y="270510"/>
                </a:lnTo>
                <a:lnTo>
                  <a:pt x="1007745" y="235585"/>
                </a:lnTo>
                <a:lnTo>
                  <a:pt x="1009650" y="21780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54955" y="1609726"/>
            <a:ext cx="1511935" cy="517525"/>
          </a:xfrm>
          <a:custGeom>
            <a:avLst/>
            <a:gdLst/>
            <a:ahLst/>
            <a:cxnLst/>
            <a:rect l="l" t="t" r="r" b="b"/>
            <a:pathLst>
              <a:path w="1511935" h="517525">
                <a:moveTo>
                  <a:pt x="1511935" y="258445"/>
                </a:moveTo>
                <a:lnTo>
                  <a:pt x="1509395" y="237489"/>
                </a:lnTo>
                <a:lnTo>
                  <a:pt x="1502410" y="216535"/>
                </a:lnTo>
                <a:lnTo>
                  <a:pt x="1473200" y="176529"/>
                </a:lnTo>
                <a:lnTo>
                  <a:pt x="1427480" y="139700"/>
                </a:lnTo>
                <a:lnTo>
                  <a:pt x="1365885" y="105410"/>
                </a:lnTo>
                <a:lnTo>
                  <a:pt x="1330325" y="90170"/>
                </a:lnTo>
                <a:lnTo>
                  <a:pt x="1290320" y="75564"/>
                </a:lnTo>
                <a:lnTo>
                  <a:pt x="1247775" y="62229"/>
                </a:lnTo>
                <a:lnTo>
                  <a:pt x="1202690" y="49529"/>
                </a:lnTo>
                <a:lnTo>
                  <a:pt x="1154430" y="38735"/>
                </a:lnTo>
                <a:lnTo>
                  <a:pt x="1103630" y="28575"/>
                </a:lnTo>
                <a:lnTo>
                  <a:pt x="1050290" y="20320"/>
                </a:lnTo>
                <a:lnTo>
                  <a:pt x="995045" y="12700"/>
                </a:lnTo>
                <a:lnTo>
                  <a:pt x="937895" y="6985"/>
                </a:lnTo>
                <a:lnTo>
                  <a:pt x="878840" y="3175"/>
                </a:lnTo>
                <a:lnTo>
                  <a:pt x="817880" y="635"/>
                </a:lnTo>
                <a:lnTo>
                  <a:pt x="755650" y="0"/>
                </a:lnTo>
                <a:lnTo>
                  <a:pt x="694055" y="635"/>
                </a:lnTo>
                <a:lnTo>
                  <a:pt x="633095" y="3175"/>
                </a:lnTo>
                <a:lnTo>
                  <a:pt x="574040" y="6985"/>
                </a:lnTo>
                <a:lnTo>
                  <a:pt x="516890" y="12700"/>
                </a:lnTo>
                <a:lnTo>
                  <a:pt x="461645" y="20320"/>
                </a:lnTo>
                <a:lnTo>
                  <a:pt x="408305" y="28575"/>
                </a:lnTo>
                <a:lnTo>
                  <a:pt x="357505" y="38735"/>
                </a:lnTo>
                <a:lnTo>
                  <a:pt x="309245" y="49529"/>
                </a:lnTo>
                <a:lnTo>
                  <a:pt x="263525" y="62229"/>
                </a:lnTo>
                <a:lnTo>
                  <a:pt x="220980" y="75564"/>
                </a:lnTo>
                <a:lnTo>
                  <a:pt x="181610" y="90170"/>
                </a:lnTo>
                <a:lnTo>
                  <a:pt x="145415" y="105410"/>
                </a:lnTo>
                <a:lnTo>
                  <a:pt x="83820" y="139700"/>
                </a:lnTo>
                <a:lnTo>
                  <a:pt x="38100" y="176529"/>
                </a:lnTo>
                <a:lnTo>
                  <a:pt x="9525" y="216535"/>
                </a:lnTo>
                <a:lnTo>
                  <a:pt x="0" y="258445"/>
                </a:lnTo>
                <a:lnTo>
                  <a:pt x="1905" y="280035"/>
                </a:lnTo>
                <a:lnTo>
                  <a:pt x="21590" y="320675"/>
                </a:lnTo>
                <a:lnTo>
                  <a:pt x="59055" y="359410"/>
                </a:lnTo>
                <a:lnTo>
                  <a:pt x="113030" y="394970"/>
                </a:lnTo>
                <a:lnTo>
                  <a:pt x="181610" y="427354"/>
                </a:lnTo>
                <a:lnTo>
                  <a:pt x="220980" y="441960"/>
                </a:lnTo>
                <a:lnTo>
                  <a:pt x="263525" y="455295"/>
                </a:lnTo>
                <a:lnTo>
                  <a:pt x="309245" y="467995"/>
                </a:lnTo>
                <a:lnTo>
                  <a:pt x="357505" y="478789"/>
                </a:lnTo>
                <a:lnTo>
                  <a:pt x="408305" y="488950"/>
                </a:lnTo>
                <a:lnTo>
                  <a:pt x="461645" y="497204"/>
                </a:lnTo>
                <a:lnTo>
                  <a:pt x="516890" y="504189"/>
                </a:lnTo>
                <a:lnTo>
                  <a:pt x="574040" y="509904"/>
                </a:lnTo>
                <a:lnTo>
                  <a:pt x="633095" y="514350"/>
                </a:lnTo>
                <a:lnTo>
                  <a:pt x="694055" y="516889"/>
                </a:lnTo>
                <a:lnTo>
                  <a:pt x="755650" y="517525"/>
                </a:lnTo>
                <a:lnTo>
                  <a:pt x="817880" y="516889"/>
                </a:lnTo>
                <a:lnTo>
                  <a:pt x="878840" y="514350"/>
                </a:lnTo>
                <a:lnTo>
                  <a:pt x="937895" y="509904"/>
                </a:lnTo>
                <a:lnTo>
                  <a:pt x="995045" y="504189"/>
                </a:lnTo>
                <a:lnTo>
                  <a:pt x="1050290" y="497204"/>
                </a:lnTo>
                <a:lnTo>
                  <a:pt x="1103630" y="488950"/>
                </a:lnTo>
                <a:lnTo>
                  <a:pt x="1154430" y="478789"/>
                </a:lnTo>
                <a:lnTo>
                  <a:pt x="1202690" y="467995"/>
                </a:lnTo>
                <a:lnTo>
                  <a:pt x="1247775" y="455295"/>
                </a:lnTo>
                <a:lnTo>
                  <a:pt x="1290320" y="441960"/>
                </a:lnTo>
                <a:lnTo>
                  <a:pt x="1330325" y="427354"/>
                </a:lnTo>
                <a:lnTo>
                  <a:pt x="1365885" y="411479"/>
                </a:lnTo>
                <a:lnTo>
                  <a:pt x="1427480" y="377825"/>
                </a:lnTo>
                <a:lnTo>
                  <a:pt x="1473200" y="340360"/>
                </a:lnTo>
                <a:lnTo>
                  <a:pt x="1502410" y="300989"/>
                </a:lnTo>
                <a:lnTo>
                  <a:pt x="1509395" y="280035"/>
                </a:lnTo>
                <a:lnTo>
                  <a:pt x="1511935" y="25844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25236" y="1074420"/>
            <a:ext cx="965835" cy="386714"/>
          </a:xfrm>
          <a:custGeom>
            <a:avLst/>
            <a:gdLst/>
            <a:ahLst/>
            <a:cxnLst/>
            <a:rect l="l" t="t" r="r" b="b"/>
            <a:pathLst>
              <a:path w="965835" h="386714">
                <a:moveTo>
                  <a:pt x="965835" y="193039"/>
                </a:moveTo>
                <a:lnTo>
                  <a:pt x="963929" y="177164"/>
                </a:lnTo>
                <a:lnTo>
                  <a:pt x="959485" y="161925"/>
                </a:lnTo>
                <a:lnTo>
                  <a:pt x="941069" y="132079"/>
                </a:lnTo>
                <a:lnTo>
                  <a:pt x="911860" y="104139"/>
                </a:lnTo>
                <a:lnTo>
                  <a:pt x="872489" y="78739"/>
                </a:lnTo>
                <a:lnTo>
                  <a:pt x="824229" y="56514"/>
                </a:lnTo>
                <a:lnTo>
                  <a:pt x="767714" y="36829"/>
                </a:lnTo>
                <a:lnTo>
                  <a:pt x="704850" y="21589"/>
                </a:lnTo>
                <a:lnTo>
                  <a:pt x="670560" y="14604"/>
                </a:lnTo>
                <a:lnTo>
                  <a:pt x="635635" y="9525"/>
                </a:lnTo>
                <a:lnTo>
                  <a:pt x="598804" y="5079"/>
                </a:lnTo>
                <a:lnTo>
                  <a:pt x="561339" y="1904"/>
                </a:lnTo>
                <a:lnTo>
                  <a:pt x="522604" y="634"/>
                </a:lnTo>
                <a:lnTo>
                  <a:pt x="482600" y="0"/>
                </a:lnTo>
                <a:lnTo>
                  <a:pt x="443229" y="634"/>
                </a:lnTo>
                <a:lnTo>
                  <a:pt x="404494" y="1904"/>
                </a:lnTo>
                <a:lnTo>
                  <a:pt x="366394" y="5079"/>
                </a:lnTo>
                <a:lnTo>
                  <a:pt x="330200" y="9525"/>
                </a:lnTo>
                <a:lnTo>
                  <a:pt x="294639" y="14604"/>
                </a:lnTo>
                <a:lnTo>
                  <a:pt x="260985" y="21589"/>
                </a:lnTo>
                <a:lnTo>
                  <a:pt x="227964" y="28575"/>
                </a:lnTo>
                <a:lnTo>
                  <a:pt x="168275" y="46354"/>
                </a:lnTo>
                <a:lnTo>
                  <a:pt x="116204" y="67309"/>
                </a:lnTo>
                <a:lnTo>
                  <a:pt x="71754" y="91439"/>
                </a:lnTo>
                <a:lnTo>
                  <a:pt x="37464" y="118109"/>
                </a:lnTo>
                <a:lnTo>
                  <a:pt x="13969" y="146684"/>
                </a:lnTo>
                <a:lnTo>
                  <a:pt x="1269" y="177164"/>
                </a:lnTo>
                <a:lnTo>
                  <a:pt x="0" y="193039"/>
                </a:lnTo>
                <a:lnTo>
                  <a:pt x="1269" y="208914"/>
                </a:lnTo>
                <a:lnTo>
                  <a:pt x="13969" y="239394"/>
                </a:lnTo>
                <a:lnTo>
                  <a:pt x="37464" y="268604"/>
                </a:lnTo>
                <a:lnTo>
                  <a:pt x="71754" y="295275"/>
                </a:lnTo>
                <a:lnTo>
                  <a:pt x="116204" y="319404"/>
                </a:lnTo>
                <a:lnTo>
                  <a:pt x="168275" y="340359"/>
                </a:lnTo>
                <a:lnTo>
                  <a:pt x="227964" y="357504"/>
                </a:lnTo>
                <a:lnTo>
                  <a:pt x="260985" y="365125"/>
                </a:lnTo>
                <a:lnTo>
                  <a:pt x="294639" y="371475"/>
                </a:lnTo>
                <a:lnTo>
                  <a:pt x="330200" y="376554"/>
                </a:lnTo>
                <a:lnTo>
                  <a:pt x="366394" y="381000"/>
                </a:lnTo>
                <a:lnTo>
                  <a:pt x="404494" y="384175"/>
                </a:lnTo>
                <a:lnTo>
                  <a:pt x="443229" y="386079"/>
                </a:lnTo>
                <a:lnTo>
                  <a:pt x="482600" y="386714"/>
                </a:lnTo>
                <a:lnTo>
                  <a:pt x="522604" y="386079"/>
                </a:lnTo>
                <a:lnTo>
                  <a:pt x="561339" y="384175"/>
                </a:lnTo>
                <a:lnTo>
                  <a:pt x="598804" y="381000"/>
                </a:lnTo>
                <a:lnTo>
                  <a:pt x="635635" y="376554"/>
                </a:lnTo>
                <a:lnTo>
                  <a:pt x="670560" y="371475"/>
                </a:lnTo>
                <a:lnTo>
                  <a:pt x="704850" y="365125"/>
                </a:lnTo>
                <a:lnTo>
                  <a:pt x="737235" y="357504"/>
                </a:lnTo>
                <a:lnTo>
                  <a:pt x="796925" y="340359"/>
                </a:lnTo>
                <a:lnTo>
                  <a:pt x="849629" y="319404"/>
                </a:lnTo>
                <a:lnTo>
                  <a:pt x="893444" y="295275"/>
                </a:lnTo>
                <a:lnTo>
                  <a:pt x="927735" y="268604"/>
                </a:lnTo>
                <a:lnTo>
                  <a:pt x="951864" y="239394"/>
                </a:lnTo>
                <a:lnTo>
                  <a:pt x="963929" y="208914"/>
                </a:lnTo>
                <a:lnTo>
                  <a:pt x="965835" y="193039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69381" y="1324610"/>
            <a:ext cx="956945" cy="386714"/>
          </a:xfrm>
          <a:custGeom>
            <a:avLst/>
            <a:gdLst/>
            <a:ahLst/>
            <a:cxnLst/>
            <a:rect l="l" t="t" r="r" b="b"/>
            <a:pathLst>
              <a:path w="956945" h="386714">
                <a:moveTo>
                  <a:pt x="956945" y="193039"/>
                </a:moveTo>
                <a:lnTo>
                  <a:pt x="955040" y="177164"/>
                </a:lnTo>
                <a:lnTo>
                  <a:pt x="950595" y="161925"/>
                </a:lnTo>
                <a:lnTo>
                  <a:pt x="932815" y="132079"/>
                </a:lnTo>
                <a:lnTo>
                  <a:pt x="903605" y="104139"/>
                </a:lnTo>
                <a:lnTo>
                  <a:pt x="864870" y="78739"/>
                </a:lnTo>
                <a:lnTo>
                  <a:pt x="816610" y="56514"/>
                </a:lnTo>
                <a:lnTo>
                  <a:pt x="760730" y="36829"/>
                </a:lnTo>
                <a:lnTo>
                  <a:pt x="698500" y="21589"/>
                </a:lnTo>
                <a:lnTo>
                  <a:pt x="664845" y="14604"/>
                </a:lnTo>
                <a:lnTo>
                  <a:pt x="629920" y="9525"/>
                </a:lnTo>
                <a:lnTo>
                  <a:pt x="593090" y="5079"/>
                </a:lnTo>
                <a:lnTo>
                  <a:pt x="556260" y="1904"/>
                </a:lnTo>
                <a:lnTo>
                  <a:pt x="517525" y="635"/>
                </a:lnTo>
                <a:lnTo>
                  <a:pt x="478155" y="0"/>
                </a:lnTo>
                <a:lnTo>
                  <a:pt x="438785" y="635"/>
                </a:lnTo>
                <a:lnTo>
                  <a:pt x="400685" y="1904"/>
                </a:lnTo>
                <a:lnTo>
                  <a:pt x="363220" y="5079"/>
                </a:lnTo>
                <a:lnTo>
                  <a:pt x="327025" y="9525"/>
                </a:lnTo>
                <a:lnTo>
                  <a:pt x="292100" y="14604"/>
                </a:lnTo>
                <a:lnTo>
                  <a:pt x="258445" y="21589"/>
                </a:lnTo>
                <a:lnTo>
                  <a:pt x="226060" y="28575"/>
                </a:lnTo>
                <a:lnTo>
                  <a:pt x="167005" y="46354"/>
                </a:lnTo>
                <a:lnTo>
                  <a:pt x="114935" y="67310"/>
                </a:lnTo>
                <a:lnTo>
                  <a:pt x="71120" y="91439"/>
                </a:lnTo>
                <a:lnTo>
                  <a:pt x="37465" y="118110"/>
                </a:lnTo>
                <a:lnTo>
                  <a:pt x="13335" y="146685"/>
                </a:lnTo>
                <a:lnTo>
                  <a:pt x="1270" y="177164"/>
                </a:lnTo>
                <a:lnTo>
                  <a:pt x="0" y="193039"/>
                </a:lnTo>
                <a:lnTo>
                  <a:pt x="1270" y="208914"/>
                </a:lnTo>
                <a:lnTo>
                  <a:pt x="13335" y="240029"/>
                </a:lnTo>
                <a:lnTo>
                  <a:pt x="37465" y="268604"/>
                </a:lnTo>
                <a:lnTo>
                  <a:pt x="71120" y="295275"/>
                </a:lnTo>
                <a:lnTo>
                  <a:pt x="114935" y="319404"/>
                </a:lnTo>
                <a:lnTo>
                  <a:pt x="167005" y="340360"/>
                </a:lnTo>
                <a:lnTo>
                  <a:pt x="226060" y="357504"/>
                </a:lnTo>
                <a:lnTo>
                  <a:pt x="258445" y="365125"/>
                </a:lnTo>
                <a:lnTo>
                  <a:pt x="292100" y="371475"/>
                </a:lnTo>
                <a:lnTo>
                  <a:pt x="327025" y="377189"/>
                </a:lnTo>
                <a:lnTo>
                  <a:pt x="363220" y="381000"/>
                </a:lnTo>
                <a:lnTo>
                  <a:pt x="400685" y="384175"/>
                </a:lnTo>
                <a:lnTo>
                  <a:pt x="438785" y="386079"/>
                </a:lnTo>
                <a:lnTo>
                  <a:pt x="478155" y="386714"/>
                </a:lnTo>
                <a:lnTo>
                  <a:pt x="517525" y="386079"/>
                </a:lnTo>
                <a:lnTo>
                  <a:pt x="556260" y="384175"/>
                </a:lnTo>
                <a:lnTo>
                  <a:pt x="593090" y="381000"/>
                </a:lnTo>
                <a:lnTo>
                  <a:pt x="629920" y="377189"/>
                </a:lnTo>
                <a:lnTo>
                  <a:pt x="664845" y="371475"/>
                </a:lnTo>
                <a:lnTo>
                  <a:pt x="698500" y="365125"/>
                </a:lnTo>
                <a:lnTo>
                  <a:pt x="730250" y="357504"/>
                </a:lnTo>
                <a:lnTo>
                  <a:pt x="789940" y="340360"/>
                </a:lnTo>
                <a:lnTo>
                  <a:pt x="842010" y="319404"/>
                </a:lnTo>
                <a:lnTo>
                  <a:pt x="885190" y="295275"/>
                </a:lnTo>
                <a:lnTo>
                  <a:pt x="919480" y="268604"/>
                </a:lnTo>
                <a:lnTo>
                  <a:pt x="942975" y="240029"/>
                </a:lnTo>
                <a:lnTo>
                  <a:pt x="955040" y="208914"/>
                </a:lnTo>
                <a:lnTo>
                  <a:pt x="956945" y="193039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81750" y="1405890"/>
            <a:ext cx="952500" cy="636905"/>
          </a:xfrm>
          <a:custGeom>
            <a:avLst/>
            <a:gdLst/>
            <a:ahLst/>
            <a:cxnLst/>
            <a:rect l="l" t="t" r="r" b="b"/>
            <a:pathLst>
              <a:path w="952500" h="636905">
                <a:moveTo>
                  <a:pt x="952500" y="318135"/>
                </a:moveTo>
                <a:lnTo>
                  <a:pt x="951229" y="292100"/>
                </a:lnTo>
                <a:lnTo>
                  <a:pt x="946150" y="266700"/>
                </a:lnTo>
                <a:lnTo>
                  <a:pt x="928370" y="217805"/>
                </a:lnTo>
                <a:lnTo>
                  <a:pt x="899160" y="172085"/>
                </a:lnTo>
                <a:lnTo>
                  <a:pt x="860425" y="130175"/>
                </a:lnTo>
                <a:lnTo>
                  <a:pt x="812800" y="93345"/>
                </a:lnTo>
                <a:lnTo>
                  <a:pt x="757554" y="60960"/>
                </a:lnTo>
                <a:lnTo>
                  <a:pt x="727075" y="47625"/>
                </a:lnTo>
                <a:lnTo>
                  <a:pt x="695325" y="35560"/>
                </a:lnTo>
                <a:lnTo>
                  <a:pt x="661670" y="24764"/>
                </a:lnTo>
                <a:lnTo>
                  <a:pt x="626745" y="15875"/>
                </a:lnTo>
                <a:lnTo>
                  <a:pt x="590550" y="8889"/>
                </a:lnTo>
                <a:lnTo>
                  <a:pt x="553720" y="3810"/>
                </a:lnTo>
                <a:lnTo>
                  <a:pt x="514985" y="635"/>
                </a:lnTo>
                <a:lnTo>
                  <a:pt x="476250" y="0"/>
                </a:lnTo>
                <a:lnTo>
                  <a:pt x="436879" y="635"/>
                </a:lnTo>
                <a:lnTo>
                  <a:pt x="398779" y="3810"/>
                </a:lnTo>
                <a:lnTo>
                  <a:pt x="361314" y="8889"/>
                </a:lnTo>
                <a:lnTo>
                  <a:pt x="325754" y="15875"/>
                </a:lnTo>
                <a:lnTo>
                  <a:pt x="290829" y="24764"/>
                </a:lnTo>
                <a:lnTo>
                  <a:pt x="257175" y="35560"/>
                </a:lnTo>
                <a:lnTo>
                  <a:pt x="225425" y="47625"/>
                </a:lnTo>
                <a:lnTo>
                  <a:pt x="194945" y="60960"/>
                </a:lnTo>
                <a:lnTo>
                  <a:pt x="166370" y="76200"/>
                </a:lnTo>
                <a:lnTo>
                  <a:pt x="139064" y="93345"/>
                </a:lnTo>
                <a:lnTo>
                  <a:pt x="91439" y="130175"/>
                </a:lnTo>
                <a:lnTo>
                  <a:pt x="52704" y="172085"/>
                </a:lnTo>
                <a:lnTo>
                  <a:pt x="24129" y="217805"/>
                </a:lnTo>
                <a:lnTo>
                  <a:pt x="5714" y="266700"/>
                </a:lnTo>
                <a:lnTo>
                  <a:pt x="0" y="318135"/>
                </a:lnTo>
                <a:lnTo>
                  <a:pt x="1270" y="344805"/>
                </a:lnTo>
                <a:lnTo>
                  <a:pt x="13335" y="394970"/>
                </a:lnTo>
                <a:lnTo>
                  <a:pt x="36829" y="442595"/>
                </a:lnTo>
                <a:lnTo>
                  <a:pt x="71120" y="486410"/>
                </a:lnTo>
                <a:lnTo>
                  <a:pt x="114300" y="525780"/>
                </a:lnTo>
                <a:lnTo>
                  <a:pt x="166370" y="560070"/>
                </a:lnTo>
                <a:lnTo>
                  <a:pt x="194945" y="575310"/>
                </a:lnTo>
                <a:lnTo>
                  <a:pt x="225425" y="589280"/>
                </a:lnTo>
                <a:lnTo>
                  <a:pt x="257175" y="601345"/>
                </a:lnTo>
                <a:lnTo>
                  <a:pt x="290829" y="612139"/>
                </a:lnTo>
                <a:lnTo>
                  <a:pt x="325754" y="621030"/>
                </a:lnTo>
                <a:lnTo>
                  <a:pt x="361314" y="628014"/>
                </a:lnTo>
                <a:lnTo>
                  <a:pt x="398779" y="633095"/>
                </a:lnTo>
                <a:lnTo>
                  <a:pt x="436879" y="636270"/>
                </a:lnTo>
                <a:lnTo>
                  <a:pt x="476250" y="636905"/>
                </a:lnTo>
                <a:lnTo>
                  <a:pt x="514985" y="636270"/>
                </a:lnTo>
                <a:lnTo>
                  <a:pt x="553720" y="633095"/>
                </a:lnTo>
                <a:lnTo>
                  <a:pt x="590550" y="628014"/>
                </a:lnTo>
                <a:lnTo>
                  <a:pt x="626745" y="621030"/>
                </a:lnTo>
                <a:lnTo>
                  <a:pt x="661670" y="612139"/>
                </a:lnTo>
                <a:lnTo>
                  <a:pt x="695325" y="601345"/>
                </a:lnTo>
                <a:lnTo>
                  <a:pt x="727075" y="589280"/>
                </a:lnTo>
                <a:lnTo>
                  <a:pt x="757554" y="575310"/>
                </a:lnTo>
                <a:lnTo>
                  <a:pt x="786129" y="560070"/>
                </a:lnTo>
                <a:lnTo>
                  <a:pt x="837564" y="525780"/>
                </a:lnTo>
                <a:lnTo>
                  <a:pt x="881379" y="486410"/>
                </a:lnTo>
                <a:lnTo>
                  <a:pt x="915035" y="442595"/>
                </a:lnTo>
                <a:lnTo>
                  <a:pt x="938529" y="394970"/>
                </a:lnTo>
                <a:lnTo>
                  <a:pt x="951229" y="344805"/>
                </a:lnTo>
                <a:lnTo>
                  <a:pt x="952500" y="31813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79035" y="1214120"/>
            <a:ext cx="1940560" cy="636904"/>
          </a:xfrm>
          <a:custGeom>
            <a:avLst/>
            <a:gdLst/>
            <a:ahLst/>
            <a:cxnLst/>
            <a:rect l="l" t="t" r="r" b="b"/>
            <a:pathLst>
              <a:path w="1940560" h="636904">
                <a:moveTo>
                  <a:pt x="1940560" y="318134"/>
                </a:moveTo>
                <a:lnTo>
                  <a:pt x="1937385" y="292100"/>
                </a:lnTo>
                <a:lnTo>
                  <a:pt x="1927860" y="266700"/>
                </a:lnTo>
                <a:lnTo>
                  <a:pt x="1891029" y="217804"/>
                </a:lnTo>
                <a:lnTo>
                  <a:pt x="1831975" y="172084"/>
                </a:lnTo>
                <a:lnTo>
                  <a:pt x="1795144" y="150494"/>
                </a:lnTo>
                <a:lnTo>
                  <a:pt x="1753235" y="130175"/>
                </a:lnTo>
                <a:lnTo>
                  <a:pt x="1706879" y="111125"/>
                </a:lnTo>
                <a:lnTo>
                  <a:pt x="1656079" y="92709"/>
                </a:lnTo>
                <a:lnTo>
                  <a:pt x="1601469" y="76200"/>
                </a:lnTo>
                <a:lnTo>
                  <a:pt x="1543050" y="60959"/>
                </a:lnTo>
                <a:lnTo>
                  <a:pt x="1481454" y="47625"/>
                </a:lnTo>
                <a:lnTo>
                  <a:pt x="1416050" y="35559"/>
                </a:lnTo>
                <a:lnTo>
                  <a:pt x="1347469" y="24764"/>
                </a:lnTo>
                <a:lnTo>
                  <a:pt x="1276985" y="15875"/>
                </a:lnTo>
                <a:lnTo>
                  <a:pt x="1203325" y="8889"/>
                </a:lnTo>
                <a:lnTo>
                  <a:pt x="1127125" y="3809"/>
                </a:lnTo>
                <a:lnTo>
                  <a:pt x="1049654" y="634"/>
                </a:lnTo>
                <a:lnTo>
                  <a:pt x="970279" y="0"/>
                </a:lnTo>
                <a:lnTo>
                  <a:pt x="890269" y="634"/>
                </a:lnTo>
                <a:lnTo>
                  <a:pt x="812800" y="3809"/>
                </a:lnTo>
                <a:lnTo>
                  <a:pt x="736600" y="8889"/>
                </a:lnTo>
                <a:lnTo>
                  <a:pt x="663575" y="15875"/>
                </a:lnTo>
                <a:lnTo>
                  <a:pt x="592454" y="24764"/>
                </a:lnTo>
                <a:lnTo>
                  <a:pt x="523875" y="35559"/>
                </a:lnTo>
                <a:lnTo>
                  <a:pt x="459104" y="47625"/>
                </a:lnTo>
                <a:lnTo>
                  <a:pt x="396875" y="60959"/>
                </a:lnTo>
                <a:lnTo>
                  <a:pt x="338454" y="76200"/>
                </a:lnTo>
                <a:lnTo>
                  <a:pt x="283844" y="92709"/>
                </a:lnTo>
                <a:lnTo>
                  <a:pt x="233044" y="111125"/>
                </a:lnTo>
                <a:lnTo>
                  <a:pt x="186689" y="130175"/>
                </a:lnTo>
                <a:lnTo>
                  <a:pt x="144779" y="150494"/>
                </a:lnTo>
                <a:lnTo>
                  <a:pt x="107950" y="172084"/>
                </a:lnTo>
                <a:lnTo>
                  <a:pt x="76200" y="194309"/>
                </a:lnTo>
                <a:lnTo>
                  <a:pt x="27939" y="241934"/>
                </a:lnTo>
                <a:lnTo>
                  <a:pt x="3175" y="292100"/>
                </a:lnTo>
                <a:lnTo>
                  <a:pt x="0" y="318134"/>
                </a:lnTo>
                <a:lnTo>
                  <a:pt x="3175" y="344804"/>
                </a:lnTo>
                <a:lnTo>
                  <a:pt x="27939" y="394969"/>
                </a:lnTo>
                <a:lnTo>
                  <a:pt x="76200" y="442594"/>
                </a:lnTo>
                <a:lnTo>
                  <a:pt x="107950" y="464819"/>
                </a:lnTo>
                <a:lnTo>
                  <a:pt x="144779" y="486409"/>
                </a:lnTo>
                <a:lnTo>
                  <a:pt x="186689" y="506729"/>
                </a:lnTo>
                <a:lnTo>
                  <a:pt x="233044" y="525779"/>
                </a:lnTo>
                <a:lnTo>
                  <a:pt x="283844" y="543559"/>
                </a:lnTo>
                <a:lnTo>
                  <a:pt x="338454" y="560069"/>
                </a:lnTo>
                <a:lnTo>
                  <a:pt x="396875" y="575309"/>
                </a:lnTo>
                <a:lnTo>
                  <a:pt x="459104" y="589279"/>
                </a:lnTo>
                <a:lnTo>
                  <a:pt x="523875" y="601344"/>
                </a:lnTo>
                <a:lnTo>
                  <a:pt x="592454" y="612139"/>
                </a:lnTo>
                <a:lnTo>
                  <a:pt x="663575" y="621029"/>
                </a:lnTo>
                <a:lnTo>
                  <a:pt x="736600" y="628014"/>
                </a:lnTo>
                <a:lnTo>
                  <a:pt x="812800" y="633094"/>
                </a:lnTo>
                <a:lnTo>
                  <a:pt x="890269" y="636269"/>
                </a:lnTo>
                <a:lnTo>
                  <a:pt x="970279" y="636904"/>
                </a:lnTo>
                <a:lnTo>
                  <a:pt x="1049654" y="636269"/>
                </a:lnTo>
                <a:lnTo>
                  <a:pt x="1127125" y="633094"/>
                </a:lnTo>
                <a:lnTo>
                  <a:pt x="1203325" y="628014"/>
                </a:lnTo>
                <a:lnTo>
                  <a:pt x="1276985" y="621029"/>
                </a:lnTo>
                <a:lnTo>
                  <a:pt x="1347469" y="612139"/>
                </a:lnTo>
                <a:lnTo>
                  <a:pt x="1416050" y="601344"/>
                </a:lnTo>
                <a:lnTo>
                  <a:pt x="1481454" y="589279"/>
                </a:lnTo>
                <a:lnTo>
                  <a:pt x="1543050" y="575309"/>
                </a:lnTo>
                <a:lnTo>
                  <a:pt x="1601469" y="560069"/>
                </a:lnTo>
                <a:lnTo>
                  <a:pt x="1656079" y="543559"/>
                </a:lnTo>
                <a:lnTo>
                  <a:pt x="1706879" y="525779"/>
                </a:lnTo>
                <a:lnTo>
                  <a:pt x="1753235" y="506729"/>
                </a:lnTo>
                <a:lnTo>
                  <a:pt x="1795144" y="486409"/>
                </a:lnTo>
                <a:lnTo>
                  <a:pt x="1831975" y="464819"/>
                </a:lnTo>
                <a:lnTo>
                  <a:pt x="1864360" y="442594"/>
                </a:lnTo>
                <a:lnTo>
                  <a:pt x="1911985" y="394969"/>
                </a:lnTo>
                <a:lnTo>
                  <a:pt x="1937385" y="344804"/>
                </a:lnTo>
                <a:lnTo>
                  <a:pt x="1940560" y="31813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25950" y="918845"/>
            <a:ext cx="301879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60695" y="3146426"/>
            <a:ext cx="749300" cy="301625"/>
          </a:xfrm>
          <a:custGeom>
            <a:avLst/>
            <a:gdLst/>
            <a:ahLst/>
            <a:cxnLst/>
            <a:rect l="l" t="t" r="r" b="b"/>
            <a:pathLst>
              <a:path w="749300" h="301625">
                <a:moveTo>
                  <a:pt x="749300" y="150495"/>
                </a:moveTo>
                <a:lnTo>
                  <a:pt x="748029" y="138429"/>
                </a:lnTo>
                <a:lnTo>
                  <a:pt x="744219" y="126364"/>
                </a:lnTo>
                <a:lnTo>
                  <a:pt x="730250" y="102870"/>
                </a:lnTo>
                <a:lnTo>
                  <a:pt x="707389" y="81279"/>
                </a:lnTo>
                <a:lnTo>
                  <a:pt x="676909" y="61595"/>
                </a:lnTo>
                <a:lnTo>
                  <a:pt x="639444" y="43814"/>
                </a:lnTo>
                <a:lnTo>
                  <a:pt x="595629" y="28575"/>
                </a:lnTo>
                <a:lnTo>
                  <a:pt x="546734" y="16510"/>
                </a:lnTo>
                <a:lnTo>
                  <a:pt x="520064" y="11429"/>
                </a:lnTo>
                <a:lnTo>
                  <a:pt x="492759" y="7620"/>
                </a:lnTo>
                <a:lnTo>
                  <a:pt x="464819" y="3810"/>
                </a:lnTo>
                <a:lnTo>
                  <a:pt x="434975" y="1904"/>
                </a:lnTo>
                <a:lnTo>
                  <a:pt x="405129" y="0"/>
                </a:lnTo>
                <a:lnTo>
                  <a:pt x="343534" y="0"/>
                </a:lnTo>
                <a:lnTo>
                  <a:pt x="313689" y="1904"/>
                </a:lnTo>
                <a:lnTo>
                  <a:pt x="284479" y="3810"/>
                </a:lnTo>
                <a:lnTo>
                  <a:pt x="255904" y="7620"/>
                </a:lnTo>
                <a:lnTo>
                  <a:pt x="228600" y="11429"/>
                </a:lnTo>
                <a:lnTo>
                  <a:pt x="201929" y="16510"/>
                </a:lnTo>
                <a:lnTo>
                  <a:pt x="177164" y="22225"/>
                </a:lnTo>
                <a:lnTo>
                  <a:pt x="153034" y="28575"/>
                </a:lnTo>
                <a:lnTo>
                  <a:pt x="109219" y="43814"/>
                </a:lnTo>
                <a:lnTo>
                  <a:pt x="71754" y="61595"/>
                </a:lnTo>
                <a:lnTo>
                  <a:pt x="41275" y="81279"/>
                </a:lnTo>
                <a:lnTo>
                  <a:pt x="19050" y="102870"/>
                </a:lnTo>
                <a:lnTo>
                  <a:pt x="4444" y="126364"/>
                </a:lnTo>
                <a:lnTo>
                  <a:pt x="0" y="150495"/>
                </a:lnTo>
                <a:lnTo>
                  <a:pt x="634" y="163195"/>
                </a:lnTo>
                <a:lnTo>
                  <a:pt x="10794" y="186689"/>
                </a:lnTo>
                <a:lnTo>
                  <a:pt x="29209" y="209550"/>
                </a:lnTo>
                <a:lnTo>
                  <a:pt x="55879" y="229870"/>
                </a:lnTo>
                <a:lnTo>
                  <a:pt x="90169" y="248920"/>
                </a:lnTo>
                <a:lnTo>
                  <a:pt x="130809" y="265429"/>
                </a:lnTo>
                <a:lnTo>
                  <a:pt x="177164" y="278764"/>
                </a:lnTo>
                <a:lnTo>
                  <a:pt x="201929" y="284479"/>
                </a:lnTo>
                <a:lnTo>
                  <a:pt x="228600" y="289560"/>
                </a:lnTo>
                <a:lnTo>
                  <a:pt x="255904" y="294004"/>
                </a:lnTo>
                <a:lnTo>
                  <a:pt x="284479" y="297179"/>
                </a:lnTo>
                <a:lnTo>
                  <a:pt x="313689" y="299720"/>
                </a:lnTo>
                <a:lnTo>
                  <a:pt x="343534" y="300989"/>
                </a:lnTo>
                <a:lnTo>
                  <a:pt x="374650" y="301625"/>
                </a:lnTo>
                <a:lnTo>
                  <a:pt x="405129" y="300989"/>
                </a:lnTo>
                <a:lnTo>
                  <a:pt x="434975" y="299720"/>
                </a:lnTo>
                <a:lnTo>
                  <a:pt x="464819" y="297179"/>
                </a:lnTo>
                <a:lnTo>
                  <a:pt x="492759" y="294004"/>
                </a:lnTo>
                <a:lnTo>
                  <a:pt x="520064" y="289560"/>
                </a:lnTo>
                <a:lnTo>
                  <a:pt x="546734" y="284479"/>
                </a:lnTo>
                <a:lnTo>
                  <a:pt x="572134" y="278764"/>
                </a:lnTo>
                <a:lnTo>
                  <a:pt x="618489" y="265429"/>
                </a:lnTo>
                <a:lnTo>
                  <a:pt x="659129" y="248920"/>
                </a:lnTo>
                <a:lnTo>
                  <a:pt x="693419" y="229870"/>
                </a:lnTo>
                <a:lnTo>
                  <a:pt x="720089" y="209550"/>
                </a:lnTo>
                <a:lnTo>
                  <a:pt x="738504" y="186689"/>
                </a:lnTo>
                <a:lnTo>
                  <a:pt x="748029" y="163195"/>
                </a:lnTo>
                <a:lnTo>
                  <a:pt x="749300" y="15049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75986" y="3440429"/>
            <a:ext cx="73025" cy="7620"/>
          </a:xfrm>
          <a:custGeom>
            <a:avLst/>
            <a:gdLst/>
            <a:ahLst/>
            <a:cxnLst/>
            <a:rect l="l" t="t" r="r" b="b"/>
            <a:pathLst>
              <a:path w="73025" h="7620">
                <a:moveTo>
                  <a:pt x="33019" y="0"/>
                </a:moveTo>
                <a:lnTo>
                  <a:pt x="0" y="7620"/>
                </a:lnTo>
                <a:lnTo>
                  <a:pt x="33019" y="7620"/>
                </a:lnTo>
                <a:lnTo>
                  <a:pt x="73025" y="0"/>
                </a:lnTo>
                <a:lnTo>
                  <a:pt x="33019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75985" y="3146426"/>
            <a:ext cx="167004" cy="23495"/>
          </a:xfrm>
          <a:custGeom>
            <a:avLst/>
            <a:gdLst/>
            <a:ahLst/>
            <a:cxnLst/>
            <a:rect l="l" t="t" r="r" b="b"/>
            <a:pathLst>
              <a:path w="167004" h="23495">
                <a:moveTo>
                  <a:pt x="33019" y="7620"/>
                </a:moveTo>
                <a:lnTo>
                  <a:pt x="73025" y="7620"/>
                </a:lnTo>
                <a:lnTo>
                  <a:pt x="106679" y="15875"/>
                </a:lnTo>
                <a:lnTo>
                  <a:pt x="133350" y="23495"/>
                </a:lnTo>
                <a:lnTo>
                  <a:pt x="167004" y="23495"/>
                </a:lnTo>
                <a:lnTo>
                  <a:pt x="140335" y="15875"/>
                </a:lnTo>
                <a:lnTo>
                  <a:pt x="106679" y="7620"/>
                </a:lnTo>
                <a:lnTo>
                  <a:pt x="73025" y="0"/>
                </a:lnTo>
                <a:lnTo>
                  <a:pt x="0" y="0"/>
                </a:lnTo>
                <a:lnTo>
                  <a:pt x="33019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49646" y="3352801"/>
            <a:ext cx="233679" cy="86995"/>
          </a:xfrm>
          <a:custGeom>
            <a:avLst/>
            <a:gdLst/>
            <a:ahLst/>
            <a:cxnLst/>
            <a:rect l="l" t="t" r="r" b="b"/>
            <a:pathLst>
              <a:path w="233679" h="86995">
                <a:moveTo>
                  <a:pt x="66675" y="79375"/>
                </a:moveTo>
                <a:lnTo>
                  <a:pt x="93344" y="71120"/>
                </a:lnTo>
                <a:lnTo>
                  <a:pt x="127000" y="63500"/>
                </a:lnTo>
                <a:lnTo>
                  <a:pt x="153669" y="55245"/>
                </a:lnTo>
                <a:lnTo>
                  <a:pt x="180339" y="39370"/>
                </a:lnTo>
                <a:lnTo>
                  <a:pt x="200659" y="31750"/>
                </a:lnTo>
                <a:lnTo>
                  <a:pt x="220344" y="15875"/>
                </a:lnTo>
                <a:lnTo>
                  <a:pt x="233679" y="0"/>
                </a:lnTo>
                <a:lnTo>
                  <a:pt x="213994" y="15875"/>
                </a:lnTo>
                <a:lnTo>
                  <a:pt x="200659" y="23495"/>
                </a:lnTo>
                <a:lnTo>
                  <a:pt x="173989" y="39370"/>
                </a:lnTo>
                <a:lnTo>
                  <a:pt x="153669" y="47625"/>
                </a:lnTo>
                <a:lnTo>
                  <a:pt x="120014" y="55245"/>
                </a:lnTo>
                <a:lnTo>
                  <a:pt x="93344" y="63500"/>
                </a:lnTo>
                <a:lnTo>
                  <a:pt x="59689" y="71120"/>
                </a:lnTo>
                <a:lnTo>
                  <a:pt x="33019" y="79375"/>
                </a:lnTo>
                <a:lnTo>
                  <a:pt x="0" y="86995"/>
                </a:lnTo>
                <a:lnTo>
                  <a:pt x="33019" y="86995"/>
                </a:lnTo>
                <a:lnTo>
                  <a:pt x="66675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42991" y="3169921"/>
            <a:ext cx="140335" cy="71119"/>
          </a:xfrm>
          <a:custGeom>
            <a:avLst/>
            <a:gdLst/>
            <a:ahLst/>
            <a:cxnLst/>
            <a:rect l="l" t="t" r="r" b="b"/>
            <a:pathLst>
              <a:path w="140335" h="71119">
                <a:moveTo>
                  <a:pt x="0" y="0"/>
                </a:moveTo>
                <a:lnTo>
                  <a:pt x="26670" y="7619"/>
                </a:lnTo>
                <a:lnTo>
                  <a:pt x="59689" y="23494"/>
                </a:lnTo>
                <a:lnTo>
                  <a:pt x="80010" y="31750"/>
                </a:lnTo>
                <a:lnTo>
                  <a:pt x="106680" y="47625"/>
                </a:lnTo>
                <a:lnTo>
                  <a:pt x="120014" y="55244"/>
                </a:lnTo>
                <a:lnTo>
                  <a:pt x="140335" y="71119"/>
                </a:lnTo>
                <a:lnTo>
                  <a:pt x="127000" y="55244"/>
                </a:lnTo>
                <a:lnTo>
                  <a:pt x="106680" y="39369"/>
                </a:lnTo>
                <a:lnTo>
                  <a:pt x="86995" y="31750"/>
                </a:lnTo>
                <a:lnTo>
                  <a:pt x="59689" y="15875"/>
                </a:lnTo>
                <a:lnTo>
                  <a:pt x="3302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83326" y="3329305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5">
                <a:moveTo>
                  <a:pt x="13335" y="7620"/>
                </a:moveTo>
                <a:lnTo>
                  <a:pt x="0" y="23495"/>
                </a:lnTo>
                <a:lnTo>
                  <a:pt x="13335" y="15875"/>
                </a:lnTo>
                <a:lnTo>
                  <a:pt x="19685" y="0"/>
                </a:lnTo>
                <a:lnTo>
                  <a:pt x="1333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83326" y="3241676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5">
                <a:moveTo>
                  <a:pt x="13335" y="7620"/>
                </a:moveTo>
                <a:lnTo>
                  <a:pt x="0" y="0"/>
                </a:lnTo>
                <a:lnTo>
                  <a:pt x="13335" y="15875"/>
                </a:lnTo>
                <a:lnTo>
                  <a:pt x="19685" y="23495"/>
                </a:lnTo>
                <a:lnTo>
                  <a:pt x="1333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60695" y="3202304"/>
            <a:ext cx="86994" cy="190500"/>
          </a:xfrm>
          <a:custGeom>
            <a:avLst/>
            <a:gdLst/>
            <a:ahLst/>
            <a:cxnLst/>
            <a:rect l="l" t="t" r="r" b="b"/>
            <a:pathLst>
              <a:path w="86994" h="190500">
                <a:moveTo>
                  <a:pt x="0" y="79375"/>
                </a:moveTo>
                <a:lnTo>
                  <a:pt x="0" y="111125"/>
                </a:lnTo>
                <a:lnTo>
                  <a:pt x="6350" y="127000"/>
                </a:lnTo>
                <a:lnTo>
                  <a:pt x="13334" y="142875"/>
                </a:lnTo>
                <a:lnTo>
                  <a:pt x="26669" y="150495"/>
                </a:lnTo>
                <a:lnTo>
                  <a:pt x="40004" y="166370"/>
                </a:lnTo>
                <a:lnTo>
                  <a:pt x="59689" y="182245"/>
                </a:lnTo>
                <a:lnTo>
                  <a:pt x="86994" y="190500"/>
                </a:lnTo>
                <a:lnTo>
                  <a:pt x="66675" y="174625"/>
                </a:lnTo>
                <a:lnTo>
                  <a:pt x="46354" y="166370"/>
                </a:lnTo>
                <a:lnTo>
                  <a:pt x="33019" y="150495"/>
                </a:lnTo>
                <a:lnTo>
                  <a:pt x="19684" y="134620"/>
                </a:lnTo>
                <a:lnTo>
                  <a:pt x="13334" y="127000"/>
                </a:lnTo>
                <a:lnTo>
                  <a:pt x="6350" y="111125"/>
                </a:lnTo>
                <a:lnTo>
                  <a:pt x="6350" y="79375"/>
                </a:lnTo>
                <a:lnTo>
                  <a:pt x="13334" y="63500"/>
                </a:lnTo>
                <a:lnTo>
                  <a:pt x="19684" y="55245"/>
                </a:lnTo>
                <a:lnTo>
                  <a:pt x="33019" y="39370"/>
                </a:lnTo>
                <a:lnTo>
                  <a:pt x="46354" y="23495"/>
                </a:lnTo>
                <a:lnTo>
                  <a:pt x="66675" y="15875"/>
                </a:lnTo>
                <a:lnTo>
                  <a:pt x="86994" y="0"/>
                </a:lnTo>
                <a:lnTo>
                  <a:pt x="59689" y="7620"/>
                </a:lnTo>
                <a:lnTo>
                  <a:pt x="40004" y="23495"/>
                </a:lnTo>
                <a:lnTo>
                  <a:pt x="26669" y="39370"/>
                </a:lnTo>
                <a:lnTo>
                  <a:pt x="13334" y="47625"/>
                </a:lnTo>
                <a:lnTo>
                  <a:pt x="6350" y="63500"/>
                </a:lnTo>
                <a:lnTo>
                  <a:pt x="0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47691" y="3178176"/>
            <a:ext cx="53339" cy="23495"/>
          </a:xfrm>
          <a:custGeom>
            <a:avLst/>
            <a:gdLst/>
            <a:ahLst/>
            <a:cxnLst/>
            <a:rect l="l" t="t" r="r" b="b"/>
            <a:pathLst>
              <a:path w="53339" h="23495">
                <a:moveTo>
                  <a:pt x="19685" y="7620"/>
                </a:moveTo>
                <a:lnTo>
                  <a:pt x="0" y="23495"/>
                </a:lnTo>
                <a:lnTo>
                  <a:pt x="26670" y="15875"/>
                </a:lnTo>
                <a:lnTo>
                  <a:pt x="53339" y="0"/>
                </a:lnTo>
                <a:lnTo>
                  <a:pt x="1968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47691" y="3392805"/>
            <a:ext cx="180339" cy="47625"/>
          </a:xfrm>
          <a:custGeom>
            <a:avLst/>
            <a:gdLst/>
            <a:ahLst/>
            <a:cxnLst/>
            <a:rect l="l" t="t" r="r" b="b"/>
            <a:pathLst>
              <a:path w="180339" h="47625">
                <a:moveTo>
                  <a:pt x="0" y="0"/>
                </a:moveTo>
                <a:lnTo>
                  <a:pt x="19685" y="15875"/>
                </a:lnTo>
                <a:lnTo>
                  <a:pt x="53339" y="23495"/>
                </a:lnTo>
                <a:lnTo>
                  <a:pt x="80010" y="31750"/>
                </a:lnTo>
                <a:lnTo>
                  <a:pt x="113664" y="39370"/>
                </a:lnTo>
                <a:lnTo>
                  <a:pt x="146685" y="47625"/>
                </a:lnTo>
                <a:lnTo>
                  <a:pt x="180339" y="47625"/>
                </a:lnTo>
                <a:lnTo>
                  <a:pt x="146685" y="39370"/>
                </a:lnTo>
                <a:lnTo>
                  <a:pt x="113664" y="31750"/>
                </a:lnTo>
                <a:lnTo>
                  <a:pt x="86995" y="23495"/>
                </a:lnTo>
                <a:lnTo>
                  <a:pt x="53339" y="15875"/>
                </a:lnTo>
                <a:lnTo>
                  <a:pt x="2667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28666" y="3440429"/>
            <a:ext cx="66675" cy="7620"/>
          </a:xfrm>
          <a:custGeom>
            <a:avLst/>
            <a:gdLst/>
            <a:ahLst/>
            <a:cxnLst/>
            <a:rect l="l" t="t" r="r" b="b"/>
            <a:pathLst>
              <a:path w="66675" h="7620">
                <a:moveTo>
                  <a:pt x="33020" y="0"/>
                </a:moveTo>
                <a:lnTo>
                  <a:pt x="0" y="0"/>
                </a:lnTo>
                <a:lnTo>
                  <a:pt x="33020" y="7620"/>
                </a:lnTo>
                <a:lnTo>
                  <a:pt x="66675" y="7620"/>
                </a:lnTo>
                <a:lnTo>
                  <a:pt x="3302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01030" y="3146425"/>
            <a:ext cx="193675" cy="31750"/>
          </a:xfrm>
          <a:custGeom>
            <a:avLst/>
            <a:gdLst/>
            <a:ahLst/>
            <a:cxnLst/>
            <a:rect l="l" t="t" r="r" b="b"/>
            <a:pathLst>
              <a:path w="193675" h="31750">
                <a:moveTo>
                  <a:pt x="33020" y="23495"/>
                </a:moveTo>
                <a:lnTo>
                  <a:pt x="59690" y="23495"/>
                </a:lnTo>
                <a:lnTo>
                  <a:pt x="93345" y="15875"/>
                </a:lnTo>
                <a:lnTo>
                  <a:pt x="127000" y="7620"/>
                </a:lnTo>
                <a:lnTo>
                  <a:pt x="160020" y="7620"/>
                </a:lnTo>
                <a:lnTo>
                  <a:pt x="193675" y="0"/>
                </a:lnTo>
                <a:lnTo>
                  <a:pt x="127000" y="0"/>
                </a:lnTo>
                <a:lnTo>
                  <a:pt x="93345" y="7620"/>
                </a:lnTo>
                <a:lnTo>
                  <a:pt x="59690" y="15875"/>
                </a:lnTo>
                <a:lnTo>
                  <a:pt x="26670" y="23495"/>
                </a:lnTo>
                <a:lnTo>
                  <a:pt x="0" y="31750"/>
                </a:lnTo>
                <a:lnTo>
                  <a:pt x="33020" y="2349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60695" y="3082926"/>
            <a:ext cx="749300" cy="213995"/>
          </a:xfrm>
          <a:custGeom>
            <a:avLst/>
            <a:gdLst/>
            <a:ahLst/>
            <a:cxnLst/>
            <a:rect l="l" t="t" r="r" b="b"/>
            <a:pathLst>
              <a:path w="749300" h="213995">
                <a:moveTo>
                  <a:pt x="0" y="213995"/>
                </a:moveTo>
                <a:lnTo>
                  <a:pt x="749300" y="213995"/>
                </a:lnTo>
                <a:lnTo>
                  <a:pt x="749300" y="0"/>
                </a:lnTo>
                <a:lnTo>
                  <a:pt x="0" y="0"/>
                </a:lnTo>
                <a:lnTo>
                  <a:pt x="0" y="21399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0695" y="2931796"/>
            <a:ext cx="749300" cy="301625"/>
          </a:xfrm>
          <a:custGeom>
            <a:avLst/>
            <a:gdLst/>
            <a:ahLst/>
            <a:cxnLst/>
            <a:rect l="l" t="t" r="r" b="b"/>
            <a:pathLst>
              <a:path w="749300" h="301625">
                <a:moveTo>
                  <a:pt x="749300" y="150494"/>
                </a:moveTo>
                <a:lnTo>
                  <a:pt x="748029" y="138429"/>
                </a:lnTo>
                <a:lnTo>
                  <a:pt x="744219" y="126364"/>
                </a:lnTo>
                <a:lnTo>
                  <a:pt x="730250" y="102869"/>
                </a:lnTo>
                <a:lnTo>
                  <a:pt x="707389" y="81279"/>
                </a:lnTo>
                <a:lnTo>
                  <a:pt x="676909" y="61594"/>
                </a:lnTo>
                <a:lnTo>
                  <a:pt x="639444" y="43814"/>
                </a:lnTo>
                <a:lnTo>
                  <a:pt x="595629" y="28575"/>
                </a:lnTo>
                <a:lnTo>
                  <a:pt x="546734" y="16509"/>
                </a:lnTo>
                <a:lnTo>
                  <a:pt x="520064" y="11429"/>
                </a:lnTo>
                <a:lnTo>
                  <a:pt x="492759" y="7619"/>
                </a:lnTo>
                <a:lnTo>
                  <a:pt x="464819" y="3809"/>
                </a:lnTo>
                <a:lnTo>
                  <a:pt x="434975" y="1904"/>
                </a:lnTo>
                <a:lnTo>
                  <a:pt x="405129" y="0"/>
                </a:lnTo>
                <a:lnTo>
                  <a:pt x="343534" y="0"/>
                </a:lnTo>
                <a:lnTo>
                  <a:pt x="313689" y="1904"/>
                </a:lnTo>
                <a:lnTo>
                  <a:pt x="284479" y="3809"/>
                </a:lnTo>
                <a:lnTo>
                  <a:pt x="255904" y="7619"/>
                </a:lnTo>
                <a:lnTo>
                  <a:pt x="228600" y="11429"/>
                </a:lnTo>
                <a:lnTo>
                  <a:pt x="201929" y="16509"/>
                </a:lnTo>
                <a:lnTo>
                  <a:pt x="177164" y="22225"/>
                </a:lnTo>
                <a:lnTo>
                  <a:pt x="153034" y="28575"/>
                </a:lnTo>
                <a:lnTo>
                  <a:pt x="109219" y="43814"/>
                </a:lnTo>
                <a:lnTo>
                  <a:pt x="71754" y="61594"/>
                </a:lnTo>
                <a:lnTo>
                  <a:pt x="41275" y="81279"/>
                </a:lnTo>
                <a:lnTo>
                  <a:pt x="19050" y="102869"/>
                </a:lnTo>
                <a:lnTo>
                  <a:pt x="4444" y="126364"/>
                </a:lnTo>
                <a:lnTo>
                  <a:pt x="0" y="150494"/>
                </a:lnTo>
                <a:lnTo>
                  <a:pt x="634" y="163194"/>
                </a:lnTo>
                <a:lnTo>
                  <a:pt x="10794" y="186689"/>
                </a:lnTo>
                <a:lnTo>
                  <a:pt x="29209" y="209550"/>
                </a:lnTo>
                <a:lnTo>
                  <a:pt x="55879" y="229869"/>
                </a:lnTo>
                <a:lnTo>
                  <a:pt x="90169" y="248919"/>
                </a:lnTo>
                <a:lnTo>
                  <a:pt x="130809" y="265429"/>
                </a:lnTo>
                <a:lnTo>
                  <a:pt x="177164" y="278764"/>
                </a:lnTo>
                <a:lnTo>
                  <a:pt x="201929" y="284479"/>
                </a:lnTo>
                <a:lnTo>
                  <a:pt x="228600" y="289559"/>
                </a:lnTo>
                <a:lnTo>
                  <a:pt x="255904" y="294004"/>
                </a:lnTo>
                <a:lnTo>
                  <a:pt x="284479" y="297179"/>
                </a:lnTo>
                <a:lnTo>
                  <a:pt x="313689" y="299719"/>
                </a:lnTo>
                <a:lnTo>
                  <a:pt x="343534" y="300989"/>
                </a:lnTo>
                <a:lnTo>
                  <a:pt x="374650" y="301625"/>
                </a:lnTo>
                <a:lnTo>
                  <a:pt x="405129" y="300989"/>
                </a:lnTo>
                <a:lnTo>
                  <a:pt x="434975" y="299719"/>
                </a:lnTo>
                <a:lnTo>
                  <a:pt x="464819" y="297179"/>
                </a:lnTo>
                <a:lnTo>
                  <a:pt x="492759" y="294004"/>
                </a:lnTo>
                <a:lnTo>
                  <a:pt x="520064" y="289559"/>
                </a:lnTo>
                <a:lnTo>
                  <a:pt x="546734" y="284479"/>
                </a:lnTo>
                <a:lnTo>
                  <a:pt x="572134" y="278764"/>
                </a:lnTo>
                <a:lnTo>
                  <a:pt x="618489" y="265429"/>
                </a:lnTo>
                <a:lnTo>
                  <a:pt x="659129" y="248919"/>
                </a:lnTo>
                <a:lnTo>
                  <a:pt x="693419" y="229869"/>
                </a:lnTo>
                <a:lnTo>
                  <a:pt x="720089" y="209550"/>
                </a:lnTo>
                <a:lnTo>
                  <a:pt x="738504" y="186689"/>
                </a:lnTo>
                <a:lnTo>
                  <a:pt x="748029" y="163194"/>
                </a:lnTo>
                <a:lnTo>
                  <a:pt x="749300" y="15049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49646" y="2940050"/>
            <a:ext cx="153669" cy="39370"/>
          </a:xfrm>
          <a:custGeom>
            <a:avLst/>
            <a:gdLst/>
            <a:ahLst/>
            <a:cxnLst/>
            <a:rect l="l" t="t" r="r" b="b"/>
            <a:pathLst>
              <a:path w="153669" h="39370">
                <a:moveTo>
                  <a:pt x="0" y="0"/>
                </a:moveTo>
                <a:lnTo>
                  <a:pt x="33019" y="7620"/>
                </a:lnTo>
                <a:lnTo>
                  <a:pt x="59689" y="15875"/>
                </a:lnTo>
                <a:lnTo>
                  <a:pt x="93344" y="23495"/>
                </a:lnTo>
                <a:lnTo>
                  <a:pt x="120014" y="31750"/>
                </a:lnTo>
                <a:lnTo>
                  <a:pt x="153669" y="39370"/>
                </a:lnTo>
                <a:lnTo>
                  <a:pt x="127000" y="23495"/>
                </a:lnTo>
                <a:lnTo>
                  <a:pt x="93344" y="15875"/>
                </a:lnTo>
                <a:lnTo>
                  <a:pt x="66675" y="7620"/>
                </a:lnTo>
                <a:lnTo>
                  <a:pt x="33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03316" y="2979420"/>
            <a:ext cx="46355" cy="23494"/>
          </a:xfrm>
          <a:custGeom>
            <a:avLst/>
            <a:gdLst/>
            <a:ahLst/>
            <a:cxnLst/>
            <a:rect l="l" t="t" r="r" b="b"/>
            <a:pathLst>
              <a:path w="46355" h="23494">
                <a:moveTo>
                  <a:pt x="26670" y="7619"/>
                </a:moveTo>
                <a:lnTo>
                  <a:pt x="0" y="0"/>
                </a:lnTo>
                <a:lnTo>
                  <a:pt x="19685" y="7619"/>
                </a:lnTo>
                <a:lnTo>
                  <a:pt x="46355" y="23494"/>
                </a:lnTo>
                <a:lnTo>
                  <a:pt x="26670" y="761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49646" y="3138170"/>
            <a:ext cx="233679" cy="86994"/>
          </a:xfrm>
          <a:custGeom>
            <a:avLst/>
            <a:gdLst/>
            <a:ahLst/>
            <a:cxnLst/>
            <a:rect l="l" t="t" r="r" b="b"/>
            <a:pathLst>
              <a:path w="233679" h="86994">
                <a:moveTo>
                  <a:pt x="66675" y="79375"/>
                </a:moveTo>
                <a:lnTo>
                  <a:pt x="93344" y="71119"/>
                </a:lnTo>
                <a:lnTo>
                  <a:pt x="127000" y="63500"/>
                </a:lnTo>
                <a:lnTo>
                  <a:pt x="153669" y="55244"/>
                </a:lnTo>
                <a:lnTo>
                  <a:pt x="180339" y="39369"/>
                </a:lnTo>
                <a:lnTo>
                  <a:pt x="200659" y="31750"/>
                </a:lnTo>
                <a:lnTo>
                  <a:pt x="220344" y="15875"/>
                </a:lnTo>
                <a:lnTo>
                  <a:pt x="233679" y="0"/>
                </a:lnTo>
                <a:lnTo>
                  <a:pt x="213994" y="15875"/>
                </a:lnTo>
                <a:lnTo>
                  <a:pt x="200659" y="23494"/>
                </a:lnTo>
                <a:lnTo>
                  <a:pt x="173989" y="39369"/>
                </a:lnTo>
                <a:lnTo>
                  <a:pt x="153669" y="47625"/>
                </a:lnTo>
                <a:lnTo>
                  <a:pt x="120014" y="55244"/>
                </a:lnTo>
                <a:lnTo>
                  <a:pt x="93344" y="63500"/>
                </a:lnTo>
                <a:lnTo>
                  <a:pt x="59689" y="71119"/>
                </a:lnTo>
                <a:lnTo>
                  <a:pt x="33019" y="79375"/>
                </a:lnTo>
                <a:lnTo>
                  <a:pt x="0" y="86994"/>
                </a:lnTo>
                <a:lnTo>
                  <a:pt x="33019" y="86994"/>
                </a:lnTo>
                <a:lnTo>
                  <a:pt x="66675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0305" y="3003551"/>
            <a:ext cx="33020" cy="23495"/>
          </a:xfrm>
          <a:custGeom>
            <a:avLst/>
            <a:gdLst/>
            <a:ahLst/>
            <a:cxnLst/>
            <a:rect l="l" t="t" r="r" b="b"/>
            <a:pathLst>
              <a:path w="33020" h="23495">
                <a:moveTo>
                  <a:pt x="19685" y="7620"/>
                </a:moveTo>
                <a:lnTo>
                  <a:pt x="0" y="0"/>
                </a:lnTo>
                <a:lnTo>
                  <a:pt x="13335" y="7620"/>
                </a:lnTo>
                <a:lnTo>
                  <a:pt x="33020" y="23495"/>
                </a:lnTo>
                <a:lnTo>
                  <a:pt x="1968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83326" y="3114676"/>
            <a:ext cx="19685" cy="23495"/>
          </a:xfrm>
          <a:custGeom>
            <a:avLst/>
            <a:gdLst/>
            <a:ahLst/>
            <a:cxnLst/>
            <a:rect l="l" t="t" r="r" b="b"/>
            <a:pathLst>
              <a:path w="19685" h="23495">
                <a:moveTo>
                  <a:pt x="13335" y="7620"/>
                </a:moveTo>
                <a:lnTo>
                  <a:pt x="0" y="23495"/>
                </a:lnTo>
                <a:lnTo>
                  <a:pt x="13335" y="15875"/>
                </a:lnTo>
                <a:lnTo>
                  <a:pt x="19685" y="0"/>
                </a:lnTo>
                <a:lnTo>
                  <a:pt x="13335" y="762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83326" y="3027045"/>
            <a:ext cx="19685" cy="23494"/>
          </a:xfrm>
          <a:custGeom>
            <a:avLst/>
            <a:gdLst/>
            <a:ahLst/>
            <a:cxnLst/>
            <a:rect l="l" t="t" r="r" b="b"/>
            <a:pathLst>
              <a:path w="19685" h="23494">
                <a:moveTo>
                  <a:pt x="13335" y="7619"/>
                </a:moveTo>
                <a:lnTo>
                  <a:pt x="0" y="0"/>
                </a:lnTo>
                <a:lnTo>
                  <a:pt x="13335" y="15875"/>
                </a:lnTo>
                <a:lnTo>
                  <a:pt x="19685" y="23494"/>
                </a:lnTo>
                <a:lnTo>
                  <a:pt x="13335" y="761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560695" y="2987675"/>
            <a:ext cx="86994" cy="190500"/>
          </a:xfrm>
          <a:custGeom>
            <a:avLst/>
            <a:gdLst/>
            <a:ahLst/>
            <a:cxnLst/>
            <a:rect l="l" t="t" r="r" b="b"/>
            <a:pathLst>
              <a:path w="86994" h="190500">
                <a:moveTo>
                  <a:pt x="0" y="79375"/>
                </a:moveTo>
                <a:lnTo>
                  <a:pt x="0" y="111125"/>
                </a:lnTo>
                <a:lnTo>
                  <a:pt x="6350" y="127000"/>
                </a:lnTo>
                <a:lnTo>
                  <a:pt x="13334" y="142875"/>
                </a:lnTo>
                <a:lnTo>
                  <a:pt x="26669" y="150495"/>
                </a:lnTo>
                <a:lnTo>
                  <a:pt x="40004" y="166370"/>
                </a:lnTo>
                <a:lnTo>
                  <a:pt x="59689" y="182245"/>
                </a:lnTo>
                <a:lnTo>
                  <a:pt x="86994" y="190500"/>
                </a:lnTo>
                <a:lnTo>
                  <a:pt x="66675" y="174625"/>
                </a:lnTo>
                <a:lnTo>
                  <a:pt x="46354" y="166370"/>
                </a:lnTo>
                <a:lnTo>
                  <a:pt x="33019" y="150495"/>
                </a:lnTo>
                <a:lnTo>
                  <a:pt x="19684" y="134620"/>
                </a:lnTo>
                <a:lnTo>
                  <a:pt x="13334" y="127000"/>
                </a:lnTo>
                <a:lnTo>
                  <a:pt x="6350" y="111125"/>
                </a:lnTo>
                <a:lnTo>
                  <a:pt x="6350" y="79375"/>
                </a:lnTo>
                <a:lnTo>
                  <a:pt x="13334" y="63500"/>
                </a:lnTo>
                <a:lnTo>
                  <a:pt x="19684" y="55245"/>
                </a:lnTo>
                <a:lnTo>
                  <a:pt x="33019" y="39370"/>
                </a:lnTo>
                <a:lnTo>
                  <a:pt x="46354" y="23495"/>
                </a:lnTo>
                <a:lnTo>
                  <a:pt x="66675" y="15875"/>
                </a:lnTo>
                <a:lnTo>
                  <a:pt x="86994" y="0"/>
                </a:lnTo>
                <a:lnTo>
                  <a:pt x="59689" y="15875"/>
                </a:lnTo>
                <a:lnTo>
                  <a:pt x="40004" y="23495"/>
                </a:lnTo>
                <a:lnTo>
                  <a:pt x="26669" y="39370"/>
                </a:lnTo>
                <a:lnTo>
                  <a:pt x="13334" y="47625"/>
                </a:lnTo>
                <a:lnTo>
                  <a:pt x="6350" y="63500"/>
                </a:lnTo>
                <a:lnTo>
                  <a:pt x="0" y="79375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47691" y="3178176"/>
            <a:ext cx="180339" cy="47625"/>
          </a:xfrm>
          <a:custGeom>
            <a:avLst/>
            <a:gdLst/>
            <a:ahLst/>
            <a:cxnLst/>
            <a:rect l="l" t="t" r="r" b="b"/>
            <a:pathLst>
              <a:path w="180339" h="47625">
                <a:moveTo>
                  <a:pt x="0" y="0"/>
                </a:moveTo>
                <a:lnTo>
                  <a:pt x="19685" y="15875"/>
                </a:lnTo>
                <a:lnTo>
                  <a:pt x="53339" y="23495"/>
                </a:lnTo>
                <a:lnTo>
                  <a:pt x="80010" y="31750"/>
                </a:lnTo>
                <a:lnTo>
                  <a:pt x="113664" y="39370"/>
                </a:lnTo>
                <a:lnTo>
                  <a:pt x="146685" y="47625"/>
                </a:lnTo>
                <a:lnTo>
                  <a:pt x="180339" y="47625"/>
                </a:lnTo>
                <a:lnTo>
                  <a:pt x="146685" y="39370"/>
                </a:lnTo>
                <a:lnTo>
                  <a:pt x="113664" y="31750"/>
                </a:lnTo>
                <a:lnTo>
                  <a:pt x="86995" y="23495"/>
                </a:lnTo>
                <a:lnTo>
                  <a:pt x="53339" y="15875"/>
                </a:lnTo>
                <a:lnTo>
                  <a:pt x="2667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47691" y="2940051"/>
            <a:ext cx="180339" cy="47625"/>
          </a:xfrm>
          <a:custGeom>
            <a:avLst/>
            <a:gdLst/>
            <a:ahLst/>
            <a:cxnLst/>
            <a:rect l="l" t="t" r="r" b="b"/>
            <a:pathLst>
              <a:path w="180339" h="47625">
                <a:moveTo>
                  <a:pt x="19685" y="39370"/>
                </a:moveTo>
                <a:lnTo>
                  <a:pt x="0" y="47625"/>
                </a:lnTo>
                <a:lnTo>
                  <a:pt x="26670" y="39370"/>
                </a:lnTo>
                <a:lnTo>
                  <a:pt x="53339" y="31750"/>
                </a:lnTo>
                <a:lnTo>
                  <a:pt x="86995" y="23495"/>
                </a:lnTo>
                <a:lnTo>
                  <a:pt x="113664" y="15875"/>
                </a:lnTo>
                <a:lnTo>
                  <a:pt x="146685" y="7620"/>
                </a:lnTo>
                <a:lnTo>
                  <a:pt x="180339" y="0"/>
                </a:lnTo>
                <a:lnTo>
                  <a:pt x="146685" y="0"/>
                </a:lnTo>
                <a:lnTo>
                  <a:pt x="113664" y="7620"/>
                </a:lnTo>
                <a:lnTo>
                  <a:pt x="80010" y="15875"/>
                </a:lnTo>
                <a:lnTo>
                  <a:pt x="53339" y="23495"/>
                </a:lnTo>
                <a:lnTo>
                  <a:pt x="19685" y="3937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28666" y="2931796"/>
            <a:ext cx="220345" cy="7619"/>
          </a:xfrm>
          <a:custGeom>
            <a:avLst/>
            <a:gdLst/>
            <a:ahLst/>
            <a:cxnLst/>
            <a:rect l="l" t="t" r="r" b="b"/>
            <a:pathLst>
              <a:path w="220345" h="7619">
                <a:moveTo>
                  <a:pt x="220345" y="7619"/>
                </a:moveTo>
                <a:lnTo>
                  <a:pt x="180339" y="0"/>
                </a:lnTo>
                <a:lnTo>
                  <a:pt x="33020" y="0"/>
                </a:lnTo>
                <a:lnTo>
                  <a:pt x="0" y="7619"/>
                </a:lnTo>
                <a:lnTo>
                  <a:pt x="220345" y="7619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28666" y="3225800"/>
            <a:ext cx="220345" cy="7620"/>
          </a:xfrm>
          <a:custGeom>
            <a:avLst/>
            <a:gdLst/>
            <a:ahLst/>
            <a:cxnLst/>
            <a:rect l="l" t="t" r="r" b="b"/>
            <a:pathLst>
              <a:path w="220345" h="7620">
                <a:moveTo>
                  <a:pt x="0" y="0"/>
                </a:moveTo>
                <a:lnTo>
                  <a:pt x="33020" y="7620"/>
                </a:lnTo>
                <a:lnTo>
                  <a:pt x="180339" y="7620"/>
                </a:lnTo>
                <a:lnTo>
                  <a:pt x="220345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2331" y="2971800"/>
            <a:ext cx="247015" cy="95250"/>
          </a:xfrm>
          <a:custGeom>
            <a:avLst/>
            <a:gdLst/>
            <a:ahLst/>
            <a:cxnLst/>
            <a:rect l="l" t="t" r="r" b="b"/>
            <a:pathLst>
              <a:path w="247015" h="95250">
                <a:moveTo>
                  <a:pt x="0" y="79375"/>
                </a:moveTo>
                <a:lnTo>
                  <a:pt x="53340" y="95250"/>
                </a:lnTo>
                <a:lnTo>
                  <a:pt x="187325" y="31750"/>
                </a:lnTo>
                <a:lnTo>
                  <a:pt x="247015" y="55245"/>
                </a:lnTo>
                <a:lnTo>
                  <a:pt x="213995" y="0"/>
                </a:lnTo>
                <a:lnTo>
                  <a:pt x="59690" y="0"/>
                </a:lnTo>
                <a:lnTo>
                  <a:pt x="127000" y="15875"/>
                </a:lnTo>
                <a:lnTo>
                  <a:pt x="0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42331" y="2971800"/>
            <a:ext cx="247015" cy="95250"/>
          </a:xfrm>
          <a:custGeom>
            <a:avLst/>
            <a:gdLst/>
            <a:ahLst/>
            <a:cxnLst/>
            <a:rect l="l" t="t" r="r" b="b"/>
            <a:pathLst>
              <a:path w="247015" h="95250">
                <a:moveTo>
                  <a:pt x="0" y="79375"/>
                </a:moveTo>
                <a:lnTo>
                  <a:pt x="53340" y="95250"/>
                </a:lnTo>
                <a:lnTo>
                  <a:pt x="187325" y="31750"/>
                </a:lnTo>
                <a:lnTo>
                  <a:pt x="247015" y="55245"/>
                </a:lnTo>
                <a:lnTo>
                  <a:pt x="213995" y="0"/>
                </a:lnTo>
                <a:lnTo>
                  <a:pt x="59690" y="0"/>
                </a:lnTo>
                <a:lnTo>
                  <a:pt x="127000" y="15875"/>
                </a:lnTo>
                <a:lnTo>
                  <a:pt x="0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74360" y="3082925"/>
            <a:ext cx="247014" cy="102870"/>
          </a:xfrm>
          <a:custGeom>
            <a:avLst/>
            <a:gdLst/>
            <a:ahLst/>
            <a:cxnLst/>
            <a:rect l="l" t="t" r="r" b="b"/>
            <a:pathLst>
              <a:path w="247014" h="102870">
                <a:moveTo>
                  <a:pt x="33019" y="102870"/>
                </a:moveTo>
                <a:lnTo>
                  <a:pt x="193675" y="102870"/>
                </a:lnTo>
                <a:lnTo>
                  <a:pt x="120014" y="79375"/>
                </a:lnTo>
                <a:lnTo>
                  <a:pt x="247014" y="23495"/>
                </a:lnTo>
                <a:lnTo>
                  <a:pt x="193675" y="0"/>
                </a:lnTo>
                <a:lnTo>
                  <a:pt x="66675" y="63500"/>
                </a:lnTo>
                <a:lnTo>
                  <a:pt x="0" y="47625"/>
                </a:lnTo>
                <a:lnTo>
                  <a:pt x="33019" y="102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4360" y="3082925"/>
            <a:ext cx="247014" cy="102870"/>
          </a:xfrm>
          <a:custGeom>
            <a:avLst/>
            <a:gdLst/>
            <a:ahLst/>
            <a:cxnLst/>
            <a:rect l="l" t="t" r="r" b="b"/>
            <a:pathLst>
              <a:path w="247014" h="102870">
                <a:moveTo>
                  <a:pt x="33019" y="102870"/>
                </a:moveTo>
                <a:lnTo>
                  <a:pt x="193675" y="102870"/>
                </a:lnTo>
                <a:lnTo>
                  <a:pt x="120014" y="79375"/>
                </a:lnTo>
                <a:lnTo>
                  <a:pt x="247014" y="23495"/>
                </a:lnTo>
                <a:lnTo>
                  <a:pt x="193675" y="0"/>
                </a:lnTo>
                <a:lnTo>
                  <a:pt x="66675" y="63500"/>
                </a:lnTo>
                <a:lnTo>
                  <a:pt x="0" y="47625"/>
                </a:lnTo>
                <a:lnTo>
                  <a:pt x="33019" y="102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87695" y="2971800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79375"/>
                </a:moveTo>
                <a:lnTo>
                  <a:pt x="59689" y="95250"/>
                </a:lnTo>
                <a:lnTo>
                  <a:pt x="213994" y="95250"/>
                </a:lnTo>
                <a:lnTo>
                  <a:pt x="247014" y="39370"/>
                </a:lnTo>
                <a:lnTo>
                  <a:pt x="187325" y="55245"/>
                </a:lnTo>
                <a:lnTo>
                  <a:pt x="53339" y="0"/>
                </a:lnTo>
                <a:lnTo>
                  <a:pt x="0" y="15875"/>
                </a:lnTo>
                <a:lnTo>
                  <a:pt x="120014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87695" y="2971800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79375"/>
                </a:moveTo>
                <a:lnTo>
                  <a:pt x="59689" y="95250"/>
                </a:lnTo>
                <a:lnTo>
                  <a:pt x="213994" y="95250"/>
                </a:lnTo>
                <a:lnTo>
                  <a:pt x="247014" y="39370"/>
                </a:lnTo>
                <a:lnTo>
                  <a:pt x="187325" y="55245"/>
                </a:lnTo>
                <a:lnTo>
                  <a:pt x="53339" y="0"/>
                </a:lnTo>
                <a:lnTo>
                  <a:pt x="0" y="15875"/>
                </a:lnTo>
                <a:lnTo>
                  <a:pt x="120014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35345" y="3098800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15875"/>
                </a:moveTo>
                <a:lnTo>
                  <a:pt x="187325" y="0"/>
                </a:lnTo>
                <a:lnTo>
                  <a:pt x="33019" y="0"/>
                </a:lnTo>
                <a:lnTo>
                  <a:pt x="0" y="47625"/>
                </a:lnTo>
                <a:lnTo>
                  <a:pt x="59689" y="31750"/>
                </a:lnTo>
                <a:lnTo>
                  <a:pt x="187325" y="95250"/>
                </a:lnTo>
                <a:lnTo>
                  <a:pt x="247014" y="71120"/>
                </a:lnTo>
                <a:lnTo>
                  <a:pt x="120014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35345" y="3098800"/>
            <a:ext cx="247014" cy="95250"/>
          </a:xfrm>
          <a:custGeom>
            <a:avLst/>
            <a:gdLst/>
            <a:ahLst/>
            <a:cxnLst/>
            <a:rect l="l" t="t" r="r" b="b"/>
            <a:pathLst>
              <a:path w="247014" h="95250">
                <a:moveTo>
                  <a:pt x="120014" y="15875"/>
                </a:moveTo>
                <a:lnTo>
                  <a:pt x="187325" y="0"/>
                </a:lnTo>
                <a:lnTo>
                  <a:pt x="33019" y="0"/>
                </a:lnTo>
                <a:lnTo>
                  <a:pt x="0" y="47625"/>
                </a:lnTo>
                <a:lnTo>
                  <a:pt x="59689" y="31750"/>
                </a:lnTo>
                <a:lnTo>
                  <a:pt x="187325" y="95250"/>
                </a:lnTo>
                <a:lnTo>
                  <a:pt x="247014" y="71120"/>
                </a:lnTo>
                <a:lnTo>
                  <a:pt x="120014" y="15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948681" y="2979420"/>
            <a:ext cx="247015" cy="95250"/>
          </a:xfrm>
          <a:custGeom>
            <a:avLst/>
            <a:gdLst/>
            <a:ahLst/>
            <a:cxnLst/>
            <a:rect l="l" t="t" r="r" b="b"/>
            <a:pathLst>
              <a:path w="247015" h="95250">
                <a:moveTo>
                  <a:pt x="0" y="71119"/>
                </a:moveTo>
                <a:lnTo>
                  <a:pt x="53340" y="95250"/>
                </a:lnTo>
                <a:lnTo>
                  <a:pt x="187325" y="31750"/>
                </a:lnTo>
                <a:lnTo>
                  <a:pt x="247015" y="55244"/>
                </a:lnTo>
                <a:lnTo>
                  <a:pt x="213995" y="0"/>
                </a:lnTo>
                <a:lnTo>
                  <a:pt x="59690" y="0"/>
                </a:lnTo>
                <a:lnTo>
                  <a:pt x="120015" y="15875"/>
                </a:lnTo>
                <a:lnTo>
                  <a:pt x="0" y="71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48681" y="2979420"/>
            <a:ext cx="247015" cy="95250"/>
          </a:xfrm>
          <a:custGeom>
            <a:avLst/>
            <a:gdLst/>
            <a:ahLst/>
            <a:cxnLst/>
            <a:rect l="l" t="t" r="r" b="b"/>
            <a:pathLst>
              <a:path w="247015" h="95250">
                <a:moveTo>
                  <a:pt x="0" y="71119"/>
                </a:moveTo>
                <a:lnTo>
                  <a:pt x="53340" y="95250"/>
                </a:lnTo>
                <a:lnTo>
                  <a:pt x="187325" y="31750"/>
                </a:lnTo>
                <a:lnTo>
                  <a:pt x="247015" y="55244"/>
                </a:lnTo>
                <a:lnTo>
                  <a:pt x="213995" y="0"/>
                </a:lnTo>
                <a:lnTo>
                  <a:pt x="59690" y="0"/>
                </a:lnTo>
                <a:lnTo>
                  <a:pt x="120015" y="15875"/>
                </a:lnTo>
                <a:lnTo>
                  <a:pt x="0" y="71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81345" y="3090546"/>
            <a:ext cx="240664" cy="102869"/>
          </a:xfrm>
          <a:custGeom>
            <a:avLst/>
            <a:gdLst/>
            <a:ahLst/>
            <a:cxnLst/>
            <a:rect l="l" t="t" r="r" b="b"/>
            <a:pathLst>
              <a:path w="240664" h="102869">
                <a:moveTo>
                  <a:pt x="26669" y="102869"/>
                </a:moveTo>
                <a:lnTo>
                  <a:pt x="187325" y="102869"/>
                </a:lnTo>
                <a:lnTo>
                  <a:pt x="120014" y="79375"/>
                </a:lnTo>
                <a:lnTo>
                  <a:pt x="240664" y="23494"/>
                </a:lnTo>
                <a:lnTo>
                  <a:pt x="187325" y="0"/>
                </a:lnTo>
                <a:lnTo>
                  <a:pt x="59689" y="63500"/>
                </a:lnTo>
                <a:lnTo>
                  <a:pt x="0" y="39369"/>
                </a:lnTo>
                <a:lnTo>
                  <a:pt x="26669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81345" y="3090546"/>
            <a:ext cx="240664" cy="102869"/>
          </a:xfrm>
          <a:custGeom>
            <a:avLst/>
            <a:gdLst/>
            <a:ahLst/>
            <a:cxnLst/>
            <a:rect l="l" t="t" r="r" b="b"/>
            <a:pathLst>
              <a:path w="240664" h="102869">
                <a:moveTo>
                  <a:pt x="26669" y="102869"/>
                </a:moveTo>
                <a:lnTo>
                  <a:pt x="187325" y="102869"/>
                </a:lnTo>
                <a:lnTo>
                  <a:pt x="120014" y="79375"/>
                </a:lnTo>
                <a:lnTo>
                  <a:pt x="240664" y="23494"/>
                </a:lnTo>
                <a:lnTo>
                  <a:pt x="187325" y="0"/>
                </a:lnTo>
                <a:lnTo>
                  <a:pt x="59689" y="63500"/>
                </a:lnTo>
                <a:lnTo>
                  <a:pt x="0" y="39369"/>
                </a:lnTo>
                <a:lnTo>
                  <a:pt x="26669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94680" y="2971800"/>
            <a:ext cx="240665" cy="95250"/>
          </a:xfrm>
          <a:custGeom>
            <a:avLst/>
            <a:gdLst/>
            <a:ahLst/>
            <a:cxnLst/>
            <a:rect l="l" t="t" r="r" b="b"/>
            <a:pathLst>
              <a:path w="240665" h="95250">
                <a:moveTo>
                  <a:pt x="120015" y="79375"/>
                </a:moveTo>
                <a:lnTo>
                  <a:pt x="59690" y="95250"/>
                </a:lnTo>
                <a:lnTo>
                  <a:pt x="213995" y="95250"/>
                </a:lnTo>
                <a:lnTo>
                  <a:pt x="240665" y="47625"/>
                </a:lnTo>
                <a:lnTo>
                  <a:pt x="187325" y="63500"/>
                </a:lnTo>
                <a:lnTo>
                  <a:pt x="53340" y="0"/>
                </a:lnTo>
                <a:lnTo>
                  <a:pt x="0" y="23495"/>
                </a:lnTo>
                <a:lnTo>
                  <a:pt x="120015" y="79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94680" y="2971800"/>
            <a:ext cx="240665" cy="95250"/>
          </a:xfrm>
          <a:custGeom>
            <a:avLst/>
            <a:gdLst/>
            <a:ahLst/>
            <a:cxnLst/>
            <a:rect l="l" t="t" r="r" b="b"/>
            <a:pathLst>
              <a:path w="240665" h="95250">
                <a:moveTo>
                  <a:pt x="120015" y="79375"/>
                </a:moveTo>
                <a:lnTo>
                  <a:pt x="59690" y="95250"/>
                </a:lnTo>
                <a:lnTo>
                  <a:pt x="213995" y="95250"/>
                </a:lnTo>
                <a:lnTo>
                  <a:pt x="240665" y="47625"/>
                </a:lnTo>
                <a:lnTo>
                  <a:pt x="187325" y="63500"/>
                </a:lnTo>
                <a:lnTo>
                  <a:pt x="53340" y="0"/>
                </a:lnTo>
                <a:lnTo>
                  <a:pt x="0" y="23495"/>
                </a:lnTo>
                <a:lnTo>
                  <a:pt x="120015" y="79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35345" y="3098800"/>
            <a:ext cx="247014" cy="102870"/>
          </a:xfrm>
          <a:custGeom>
            <a:avLst/>
            <a:gdLst/>
            <a:ahLst/>
            <a:cxnLst/>
            <a:rect l="l" t="t" r="r" b="b"/>
            <a:pathLst>
              <a:path w="247014" h="102870">
                <a:moveTo>
                  <a:pt x="127000" y="15875"/>
                </a:moveTo>
                <a:lnTo>
                  <a:pt x="193675" y="0"/>
                </a:lnTo>
                <a:lnTo>
                  <a:pt x="33019" y="0"/>
                </a:lnTo>
                <a:lnTo>
                  <a:pt x="0" y="55245"/>
                </a:lnTo>
                <a:lnTo>
                  <a:pt x="66675" y="31750"/>
                </a:lnTo>
                <a:lnTo>
                  <a:pt x="193675" y="102870"/>
                </a:lnTo>
                <a:lnTo>
                  <a:pt x="247014" y="79375"/>
                </a:lnTo>
                <a:lnTo>
                  <a:pt x="127000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35345" y="3098800"/>
            <a:ext cx="247014" cy="102870"/>
          </a:xfrm>
          <a:custGeom>
            <a:avLst/>
            <a:gdLst/>
            <a:ahLst/>
            <a:cxnLst/>
            <a:rect l="l" t="t" r="r" b="b"/>
            <a:pathLst>
              <a:path w="247014" h="102870">
                <a:moveTo>
                  <a:pt x="127000" y="15875"/>
                </a:moveTo>
                <a:lnTo>
                  <a:pt x="193675" y="0"/>
                </a:lnTo>
                <a:lnTo>
                  <a:pt x="33019" y="0"/>
                </a:lnTo>
                <a:lnTo>
                  <a:pt x="0" y="55245"/>
                </a:lnTo>
                <a:lnTo>
                  <a:pt x="66675" y="31750"/>
                </a:lnTo>
                <a:lnTo>
                  <a:pt x="193675" y="102870"/>
                </a:lnTo>
                <a:lnTo>
                  <a:pt x="247014" y="79375"/>
                </a:lnTo>
                <a:lnTo>
                  <a:pt x="127000" y="15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60695" y="2868295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5000"/>
                </a:lnTo>
              </a:path>
            </a:pathLst>
          </a:custGeom>
          <a:ln w="669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03645" y="2868295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5000"/>
                </a:lnTo>
              </a:path>
            </a:pathLst>
          </a:custGeom>
          <a:ln w="6692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90640" y="4333241"/>
            <a:ext cx="1270" cy="630555"/>
          </a:xfrm>
          <a:custGeom>
            <a:avLst/>
            <a:gdLst/>
            <a:ahLst/>
            <a:cxnLst/>
            <a:rect l="l" t="t" r="r" b="b"/>
            <a:pathLst>
              <a:path w="1270" h="630555">
                <a:moveTo>
                  <a:pt x="0" y="630555"/>
                </a:moveTo>
                <a:lnTo>
                  <a:pt x="127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17311" y="3840480"/>
            <a:ext cx="288925" cy="651509"/>
          </a:xfrm>
          <a:custGeom>
            <a:avLst/>
            <a:gdLst/>
            <a:ahLst/>
            <a:cxnLst/>
            <a:rect l="l" t="t" r="r" b="b"/>
            <a:pathLst>
              <a:path w="288925" h="651509">
                <a:moveTo>
                  <a:pt x="0" y="651510"/>
                </a:moveTo>
                <a:lnTo>
                  <a:pt x="288925" y="369570"/>
                </a:lnTo>
                <a:lnTo>
                  <a:pt x="288925" y="0"/>
                </a:lnTo>
                <a:lnTo>
                  <a:pt x="0" y="277495"/>
                </a:lnTo>
                <a:lnTo>
                  <a:pt x="0" y="651510"/>
                </a:lnTo>
                <a:close/>
              </a:path>
            </a:pathLst>
          </a:custGeom>
          <a:solidFill>
            <a:srgbClr val="7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25566" y="3848100"/>
            <a:ext cx="288925" cy="647064"/>
          </a:xfrm>
          <a:custGeom>
            <a:avLst/>
            <a:gdLst/>
            <a:ahLst/>
            <a:cxnLst/>
            <a:rect l="l" t="t" r="r" b="b"/>
            <a:pathLst>
              <a:path w="288925" h="647064">
                <a:moveTo>
                  <a:pt x="0" y="647064"/>
                </a:moveTo>
                <a:lnTo>
                  <a:pt x="288925" y="369569"/>
                </a:lnTo>
                <a:lnTo>
                  <a:pt x="288925" y="0"/>
                </a:lnTo>
                <a:lnTo>
                  <a:pt x="0" y="277494"/>
                </a:lnTo>
                <a:lnTo>
                  <a:pt x="0" y="647064"/>
                </a:lnTo>
                <a:close/>
              </a:path>
            </a:pathLst>
          </a:custGeom>
          <a:solidFill>
            <a:srgbClr val="77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17311" y="3840480"/>
            <a:ext cx="288925" cy="651509"/>
          </a:xfrm>
          <a:custGeom>
            <a:avLst/>
            <a:gdLst/>
            <a:ahLst/>
            <a:cxnLst/>
            <a:rect l="l" t="t" r="r" b="b"/>
            <a:pathLst>
              <a:path w="288925" h="651509">
                <a:moveTo>
                  <a:pt x="0" y="651510"/>
                </a:moveTo>
                <a:lnTo>
                  <a:pt x="288925" y="369570"/>
                </a:lnTo>
                <a:lnTo>
                  <a:pt x="288925" y="0"/>
                </a:lnTo>
                <a:lnTo>
                  <a:pt x="0" y="277495"/>
                </a:lnTo>
                <a:lnTo>
                  <a:pt x="0" y="651510"/>
                </a:lnTo>
              </a:path>
            </a:pathLst>
          </a:custGeom>
          <a:ln w="4121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32196" y="3820161"/>
            <a:ext cx="843279" cy="816609"/>
          </a:xfrm>
          <a:custGeom>
            <a:avLst/>
            <a:gdLst/>
            <a:ahLst/>
            <a:cxnLst/>
            <a:rect l="l" t="t" r="r" b="b"/>
            <a:pathLst>
              <a:path w="843279" h="816610">
                <a:moveTo>
                  <a:pt x="0" y="816609"/>
                </a:moveTo>
                <a:lnTo>
                  <a:pt x="843279" y="0"/>
                </a:lnTo>
              </a:path>
            </a:pathLst>
          </a:custGeom>
          <a:ln w="4092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94604" y="3840479"/>
            <a:ext cx="1604010" cy="273050"/>
          </a:xfrm>
          <a:custGeom>
            <a:avLst/>
            <a:gdLst/>
            <a:ahLst/>
            <a:cxnLst/>
            <a:rect l="l" t="t" r="r" b="b"/>
            <a:pathLst>
              <a:path w="1604010" h="273050">
                <a:moveTo>
                  <a:pt x="1322705" y="273050"/>
                </a:moveTo>
                <a:lnTo>
                  <a:pt x="1604010" y="0"/>
                </a:lnTo>
                <a:lnTo>
                  <a:pt x="280670" y="0"/>
                </a:lnTo>
                <a:lnTo>
                  <a:pt x="0" y="273050"/>
                </a:lnTo>
                <a:lnTo>
                  <a:pt x="1322705" y="273050"/>
                </a:lnTo>
                <a:close/>
              </a:path>
            </a:pathLst>
          </a:custGeom>
          <a:solidFill>
            <a:srgbClr val="FF53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02860" y="3848101"/>
            <a:ext cx="1604010" cy="269239"/>
          </a:xfrm>
          <a:custGeom>
            <a:avLst/>
            <a:gdLst/>
            <a:ahLst/>
            <a:cxnLst/>
            <a:rect l="l" t="t" r="r" b="b"/>
            <a:pathLst>
              <a:path w="1604010" h="269239">
                <a:moveTo>
                  <a:pt x="1322704" y="269239"/>
                </a:moveTo>
                <a:lnTo>
                  <a:pt x="1604010" y="0"/>
                </a:lnTo>
                <a:lnTo>
                  <a:pt x="280669" y="0"/>
                </a:lnTo>
                <a:lnTo>
                  <a:pt x="0" y="269239"/>
                </a:lnTo>
                <a:lnTo>
                  <a:pt x="1322704" y="269239"/>
                </a:lnTo>
                <a:close/>
              </a:path>
            </a:pathLst>
          </a:custGeom>
          <a:solidFill>
            <a:srgbClr val="FF535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94604" y="3840479"/>
            <a:ext cx="1604010" cy="273050"/>
          </a:xfrm>
          <a:custGeom>
            <a:avLst/>
            <a:gdLst/>
            <a:ahLst/>
            <a:cxnLst/>
            <a:rect l="l" t="t" r="r" b="b"/>
            <a:pathLst>
              <a:path w="1604010" h="273050">
                <a:moveTo>
                  <a:pt x="1322705" y="273050"/>
                </a:moveTo>
                <a:lnTo>
                  <a:pt x="1604010" y="0"/>
                </a:lnTo>
                <a:lnTo>
                  <a:pt x="280670" y="0"/>
                </a:lnTo>
                <a:lnTo>
                  <a:pt x="0" y="273050"/>
                </a:lnTo>
                <a:lnTo>
                  <a:pt x="1322705" y="273050"/>
                </a:lnTo>
              </a:path>
            </a:pathLst>
          </a:custGeom>
          <a:ln w="4058">
            <a:solidFill>
              <a:srgbClr val="E7EBE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08676" y="3562350"/>
            <a:ext cx="847089" cy="816610"/>
          </a:xfrm>
          <a:custGeom>
            <a:avLst/>
            <a:gdLst/>
            <a:ahLst/>
            <a:cxnLst/>
            <a:rect l="l" t="t" r="r" b="b"/>
            <a:pathLst>
              <a:path w="847089" h="816610">
                <a:moveTo>
                  <a:pt x="0" y="816610"/>
                </a:moveTo>
                <a:lnTo>
                  <a:pt x="847089" y="0"/>
                </a:lnTo>
              </a:path>
            </a:pathLst>
          </a:custGeom>
          <a:ln w="409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97854" y="3562350"/>
            <a:ext cx="843280" cy="816610"/>
          </a:xfrm>
          <a:custGeom>
            <a:avLst/>
            <a:gdLst/>
            <a:ahLst/>
            <a:cxnLst/>
            <a:rect l="l" t="t" r="r" b="b"/>
            <a:pathLst>
              <a:path w="843280" h="816610">
                <a:moveTo>
                  <a:pt x="0" y="816610"/>
                </a:moveTo>
                <a:lnTo>
                  <a:pt x="843280" y="0"/>
                </a:lnTo>
              </a:path>
            </a:pathLst>
          </a:custGeom>
          <a:ln w="409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87036" y="3562350"/>
            <a:ext cx="843279" cy="816610"/>
          </a:xfrm>
          <a:custGeom>
            <a:avLst/>
            <a:gdLst/>
            <a:ahLst/>
            <a:cxnLst/>
            <a:rect l="l" t="t" r="r" b="b"/>
            <a:pathLst>
              <a:path w="843279" h="816610">
                <a:moveTo>
                  <a:pt x="0" y="816610"/>
                </a:moveTo>
                <a:lnTo>
                  <a:pt x="843279" y="0"/>
                </a:lnTo>
              </a:path>
            </a:pathLst>
          </a:custGeom>
          <a:ln w="409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47640" y="4333241"/>
            <a:ext cx="1270" cy="630555"/>
          </a:xfrm>
          <a:custGeom>
            <a:avLst/>
            <a:gdLst/>
            <a:ahLst/>
            <a:cxnLst/>
            <a:rect l="l" t="t" r="r" b="b"/>
            <a:pathLst>
              <a:path w="1270" h="630555">
                <a:moveTo>
                  <a:pt x="0" y="630555"/>
                </a:moveTo>
                <a:lnTo>
                  <a:pt x="127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272404" y="3562350"/>
            <a:ext cx="843280" cy="816610"/>
          </a:xfrm>
          <a:custGeom>
            <a:avLst/>
            <a:gdLst/>
            <a:ahLst/>
            <a:cxnLst/>
            <a:rect l="l" t="t" r="r" b="b"/>
            <a:pathLst>
              <a:path w="843280" h="816610">
                <a:moveTo>
                  <a:pt x="0" y="816610"/>
                </a:moveTo>
                <a:lnTo>
                  <a:pt x="843280" y="0"/>
                </a:lnTo>
              </a:path>
            </a:pathLst>
          </a:custGeom>
          <a:ln w="409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32376" y="3562350"/>
            <a:ext cx="843279" cy="816610"/>
          </a:xfrm>
          <a:custGeom>
            <a:avLst/>
            <a:gdLst/>
            <a:ahLst/>
            <a:cxnLst/>
            <a:rect l="l" t="t" r="r" b="b"/>
            <a:pathLst>
              <a:path w="843279" h="816610">
                <a:moveTo>
                  <a:pt x="0" y="816610"/>
                </a:moveTo>
                <a:lnTo>
                  <a:pt x="843279" y="0"/>
                </a:lnTo>
              </a:path>
            </a:pathLst>
          </a:custGeom>
          <a:ln w="409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23440" y="4953636"/>
            <a:ext cx="3276600" cy="1269"/>
          </a:xfrm>
          <a:custGeom>
            <a:avLst/>
            <a:gdLst/>
            <a:ahLst/>
            <a:cxnLst/>
            <a:rect l="l" t="t" r="r" b="b"/>
            <a:pathLst>
              <a:path w="3276600" h="1269">
                <a:moveTo>
                  <a:pt x="0" y="0"/>
                </a:moveTo>
                <a:lnTo>
                  <a:pt x="3276600" y="1269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38240" y="4953636"/>
            <a:ext cx="2819400" cy="1269"/>
          </a:xfrm>
          <a:custGeom>
            <a:avLst/>
            <a:gdLst/>
            <a:ahLst/>
            <a:cxnLst/>
            <a:rect l="l" t="t" r="r" b="b"/>
            <a:pathLst>
              <a:path w="2819400" h="1269">
                <a:moveTo>
                  <a:pt x="0" y="0"/>
                </a:moveTo>
                <a:lnTo>
                  <a:pt x="2819400" y="1269"/>
                </a:lnTo>
              </a:path>
            </a:pathLst>
          </a:custGeom>
          <a:ln w="25907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268334" y="4281171"/>
            <a:ext cx="1297940" cy="490855"/>
          </a:xfrm>
          <a:custGeom>
            <a:avLst/>
            <a:gdLst/>
            <a:ahLst/>
            <a:cxnLst/>
            <a:rect l="l" t="t" r="r" b="b"/>
            <a:pathLst>
              <a:path w="1297940" h="490854">
                <a:moveTo>
                  <a:pt x="1297940" y="245109"/>
                </a:moveTo>
                <a:lnTo>
                  <a:pt x="1296035" y="225424"/>
                </a:lnTo>
                <a:lnTo>
                  <a:pt x="1289685" y="205739"/>
                </a:lnTo>
                <a:lnTo>
                  <a:pt x="1264920" y="167639"/>
                </a:lnTo>
                <a:lnTo>
                  <a:pt x="1225550" y="132714"/>
                </a:lnTo>
                <a:lnTo>
                  <a:pt x="1172845" y="100329"/>
                </a:lnTo>
                <a:lnTo>
                  <a:pt x="1108075" y="71754"/>
                </a:lnTo>
                <a:lnTo>
                  <a:pt x="1071245" y="59054"/>
                </a:lnTo>
                <a:lnTo>
                  <a:pt x="1031875" y="46989"/>
                </a:lnTo>
                <a:lnTo>
                  <a:pt x="990600" y="36194"/>
                </a:lnTo>
                <a:lnTo>
                  <a:pt x="946785" y="27304"/>
                </a:lnTo>
                <a:lnTo>
                  <a:pt x="901700" y="19049"/>
                </a:lnTo>
                <a:lnTo>
                  <a:pt x="854075" y="12064"/>
                </a:lnTo>
                <a:lnTo>
                  <a:pt x="804545" y="6984"/>
                </a:lnTo>
                <a:lnTo>
                  <a:pt x="754380" y="3174"/>
                </a:lnTo>
                <a:lnTo>
                  <a:pt x="702310" y="634"/>
                </a:lnTo>
                <a:lnTo>
                  <a:pt x="648970" y="0"/>
                </a:lnTo>
                <a:lnTo>
                  <a:pt x="595630" y="634"/>
                </a:lnTo>
                <a:lnTo>
                  <a:pt x="543560" y="3174"/>
                </a:lnTo>
                <a:lnTo>
                  <a:pt x="492760" y="6984"/>
                </a:lnTo>
                <a:lnTo>
                  <a:pt x="443865" y="12064"/>
                </a:lnTo>
                <a:lnTo>
                  <a:pt x="396240" y="19049"/>
                </a:lnTo>
                <a:lnTo>
                  <a:pt x="350520" y="27304"/>
                </a:lnTo>
                <a:lnTo>
                  <a:pt x="306705" y="36194"/>
                </a:lnTo>
                <a:lnTo>
                  <a:pt x="265430" y="46989"/>
                </a:lnTo>
                <a:lnTo>
                  <a:pt x="226060" y="59054"/>
                </a:lnTo>
                <a:lnTo>
                  <a:pt x="189865" y="71754"/>
                </a:lnTo>
                <a:lnTo>
                  <a:pt x="125095" y="100329"/>
                </a:lnTo>
                <a:lnTo>
                  <a:pt x="72390" y="132714"/>
                </a:lnTo>
                <a:lnTo>
                  <a:pt x="33020" y="167639"/>
                </a:lnTo>
                <a:lnTo>
                  <a:pt x="8255" y="205739"/>
                </a:lnTo>
                <a:lnTo>
                  <a:pt x="0" y="245109"/>
                </a:lnTo>
                <a:lnTo>
                  <a:pt x="1905" y="265429"/>
                </a:lnTo>
                <a:lnTo>
                  <a:pt x="18415" y="304164"/>
                </a:lnTo>
                <a:lnTo>
                  <a:pt x="50800" y="340994"/>
                </a:lnTo>
                <a:lnTo>
                  <a:pt x="97155" y="374649"/>
                </a:lnTo>
                <a:lnTo>
                  <a:pt x="156210" y="405129"/>
                </a:lnTo>
                <a:lnTo>
                  <a:pt x="226060" y="431799"/>
                </a:lnTo>
                <a:lnTo>
                  <a:pt x="265430" y="443229"/>
                </a:lnTo>
                <a:lnTo>
                  <a:pt x="306705" y="454024"/>
                </a:lnTo>
                <a:lnTo>
                  <a:pt x="350520" y="463549"/>
                </a:lnTo>
                <a:lnTo>
                  <a:pt x="396240" y="471804"/>
                </a:lnTo>
                <a:lnTo>
                  <a:pt x="443865" y="478154"/>
                </a:lnTo>
                <a:lnTo>
                  <a:pt x="492760" y="483869"/>
                </a:lnTo>
                <a:lnTo>
                  <a:pt x="543560" y="487679"/>
                </a:lnTo>
                <a:lnTo>
                  <a:pt x="595630" y="490219"/>
                </a:lnTo>
                <a:lnTo>
                  <a:pt x="648970" y="490854"/>
                </a:lnTo>
                <a:lnTo>
                  <a:pt x="702310" y="490219"/>
                </a:lnTo>
                <a:lnTo>
                  <a:pt x="754380" y="487679"/>
                </a:lnTo>
                <a:lnTo>
                  <a:pt x="804545" y="483869"/>
                </a:lnTo>
                <a:lnTo>
                  <a:pt x="854075" y="478154"/>
                </a:lnTo>
                <a:lnTo>
                  <a:pt x="901700" y="471804"/>
                </a:lnTo>
                <a:lnTo>
                  <a:pt x="946785" y="463549"/>
                </a:lnTo>
                <a:lnTo>
                  <a:pt x="990600" y="454024"/>
                </a:lnTo>
                <a:lnTo>
                  <a:pt x="1031875" y="443229"/>
                </a:lnTo>
                <a:lnTo>
                  <a:pt x="1071245" y="431799"/>
                </a:lnTo>
                <a:lnTo>
                  <a:pt x="1108075" y="419099"/>
                </a:lnTo>
                <a:lnTo>
                  <a:pt x="1172845" y="390524"/>
                </a:lnTo>
                <a:lnTo>
                  <a:pt x="1225550" y="358139"/>
                </a:lnTo>
                <a:lnTo>
                  <a:pt x="1264920" y="323214"/>
                </a:lnTo>
                <a:lnTo>
                  <a:pt x="1289685" y="285114"/>
                </a:lnTo>
                <a:lnTo>
                  <a:pt x="1296035" y="265429"/>
                </a:lnTo>
                <a:lnTo>
                  <a:pt x="1297940" y="245109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46976" y="4411981"/>
            <a:ext cx="996315" cy="490855"/>
          </a:xfrm>
          <a:custGeom>
            <a:avLst/>
            <a:gdLst/>
            <a:ahLst/>
            <a:cxnLst/>
            <a:rect l="l" t="t" r="r" b="b"/>
            <a:pathLst>
              <a:path w="996315" h="490854">
                <a:moveTo>
                  <a:pt x="996315" y="245110"/>
                </a:moveTo>
                <a:lnTo>
                  <a:pt x="994409" y="225425"/>
                </a:lnTo>
                <a:lnTo>
                  <a:pt x="989965" y="205740"/>
                </a:lnTo>
                <a:lnTo>
                  <a:pt x="970915" y="167640"/>
                </a:lnTo>
                <a:lnTo>
                  <a:pt x="940434" y="132715"/>
                </a:lnTo>
                <a:lnTo>
                  <a:pt x="900429" y="100330"/>
                </a:lnTo>
                <a:lnTo>
                  <a:pt x="850265" y="71755"/>
                </a:lnTo>
                <a:lnTo>
                  <a:pt x="792479" y="46990"/>
                </a:lnTo>
                <a:lnTo>
                  <a:pt x="760729" y="36195"/>
                </a:lnTo>
                <a:lnTo>
                  <a:pt x="727075" y="27305"/>
                </a:lnTo>
                <a:lnTo>
                  <a:pt x="692150" y="19050"/>
                </a:lnTo>
                <a:lnTo>
                  <a:pt x="655320" y="12065"/>
                </a:lnTo>
                <a:lnTo>
                  <a:pt x="617854" y="6985"/>
                </a:lnTo>
                <a:lnTo>
                  <a:pt x="579120" y="3175"/>
                </a:lnTo>
                <a:lnTo>
                  <a:pt x="539115" y="635"/>
                </a:lnTo>
                <a:lnTo>
                  <a:pt x="497840" y="0"/>
                </a:lnTo>
                <a:lnTo>
                  <a:pt x="457200" y="635"/>
                </a:lnTo>
                <a:lnTo>
                  <a:pt x="417195" y="3175"/>
                </a:lnTo>
                <a:lnTo>
                  <a:pt x="378460" y="6985"/>
                </a:lnTo>
                <a:lnTo>
                  <a:pt x="340360" y="12065"/>
                </a:lnTo>
                <a:lnTo>
                  <a:pt x="304164" y="19050"/>
                </a:lnTo>
                <a:lnTo>
                  <a:pt x="269239" y="27305"/>
                </a:lnTo>
                <a:lnTo>
                  <a:pt x="235585" y="36195"/>
                </a:lnTo>
                <a:lnTo>
                  <a:pt x="203835" y="46990"/>
                </a:lnTo>
                <a:lnTo>
                  <a:pt x="145414" y="71755"/>
                </a:lnTo>
                <a:lnTo>
                  <a:pt x="95885" y="100330"/>
                </a:lnTo>
                <a:lnTo>
                  <a:pt x="55245" y="132715"/>
                </a:lnTo>
                <a:lnTo>
                  <a:pt x="25400" y="167640"/>
                </a:lnTo>
                <a:lnTo>
                  <a:pt x="6350" y="205740"/>
                </a:lnTo>
                <a:lnTo>
                  <a:pt x="0" y="245110"/>
                </a:lnTo>
                <a:lnTo>
                  <a:pt x="1270" y="265430"/>
                </a:lnTo>
                <a:lnTo>
                  <a:pt x="13970" y="304165"/>
                </a:lnTo>
                <a:lnTo>
                  <a:pt x="38735" y="340995"/>
                </a:lnTo>
                <a:lnTo>
                  <a:pt x="74295" y="374650"/>
                </a:lnTo>
                <a:lnTo>
                  <a:pt x="119379" y="405130"/>
                </a:lnTo>
                <a:lnTo>
                  <a:pt x="173989" y="431800"/>
                </a:lnTo>
                <a:lnTo>
                  <a:pt x="235585" y="454025"/>
                </a:lnTo>
                <a:lnTo>
                  <a:pt x="269239" y="463550"/>
                </a:lnTo>
                <a:lnTo>
                  <a:pt x="304164" y="471805"/>
                </a:lnTo>
                <a:lnTo>
                  <a:pt x="340360" y="478155"/>
                </a:lnTo>
                <a:lnTo>
                  <a:pt x="378460" y="483870"/>
                </a:lnTo>
                <a:lnTo>
                  <a:pt x="417195" y="487680"/>
                </a:lnTo>
                <a:lnTo>
                  <a:pt x="457200" y="490220"/>
                </a:lnTo>
                <a:lnTo>
                  <a:pt x="497840" y="490855"/>
                </a:lnTo>
                <a:lnTo>
                  <a:pt x="539115" y="490220"/>
                </a:lnTo>
                <a:lnTo>
                  <a:pt x="579120" y="487680"/>
                </a:lnTo>
                <a:lnTo>
                  <a:pt x="617854" y="483870"/>
                </a:lnTo>
                <a:lnTo>
                  <a:pt x="655320" y="478155"/>
                </a:lnTo>
                <a:lnTo>
                  <a:pt x="692150" y="471805"/>
                </a:lnTo>
                <a:lnTo>
                  <a:pt x="727075" y="463550"/>
                </a:lnTo>
                <a:lnTo>
                  <a:pt x="760729" y="454025"/>
                </a:lnTo>
                <a:lnTo>
                  <a:pt x="792479" y="443230"/>
                </a:lnTo>
                <a:lnTo>
                  <a:pt x="850265" y="419100"/>
                </a:lnTo>
                <a:lnTo>
                  <a:pt x="900429" y="390525"/>
                </a:lnTo>
                <a:lnTo>
                  <a:pt x="940434" y="358140"/>
                </a:lnTo>
                <a:lnTo>
                  <a:pt x="970915" y="323215"/>
                </a:lnTo>
                <a:lnTo>
                  <a:pt x="989965" y="285115"/>
                </a:lnTo>
                <a:lnTo>
                  <a:pt x="994409" y="265430"/>
                </a:lnTo>
                <a:lnTo>
                  <a:pt x="996315" y="245110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40906" y="4711701"/>
            <a:ext cx="668655" cy="400685"/>
          </a:xfrm>
          <a:custGeom>
            <a:avLst/>
            <a:gdLst/>
            <a:ahLst/>
            <a:cxnLst/>
            <a:rect l="l" t="t" r="r" b="b"/>
            <a:pathLst>
              <a:path w="668655" h="400685">
                <a:moveTo>
                  <a:pt x="668655" y="200025"/>
                </a:moveTo>
                <a:lnTo>
                  <a:pt x="667385" y="183514"/>
                </a:lnTo>
                <a:lnTo>
                  <a:pt x="664210" y="167639"/>
                </a:lnTo>
                <a:lnTo>
                  <a:pt x="651510" y="137160"/>
                </a:lnTo>
                <a:lnTo>
                  <a:pt x="631190" y="107950"/>
                </a:lnTo>
                <a:lnTo>
                  <a:pt x="603885" y="81914"/>
                </a:lnTo>
                <a:lnTo>
                  <a:pt x="570230" y="58419"/>
                </a:lnTo>
                <a:lnTo>
                  <a:pt x="531495" y="38100"/>
                </a:lnTo>
                <a:lnTo>
                  <a:pt x="509905" y="29844"/>
                </a:lnTo>
                <a:lnTo>
                  <a:pt x="487680" y="22225"/>
                </a:lnTo>
                <a:lnTo>
                  <a:pt x="464185" y="15239"/>
                </a:lnTo>
                <a:lnTo>
                  <a:pt x="440055" y="10160"/>
                </a:lnTo>
                <a:lnTo>
                  <a:pt x="414655" y="5714"/>
                </a:lnTo>
                <a:lnTo>
                  <a:pt x="388620" y="2539"/>
                </a:lnTo>
                <a:lnTo>
                  <a:pt x="361315" y="635"/>
                </a:lnTo>
                <a:lnTo>
                  <a:pt x="334010" y="0"/>
                </a:lnTo>
                <a:lnTo>
                  <a:pt x="306705" y="635"/>
                </a:lnTo>
                <a:lnTo>
                  <a:pt x="280035" y="2539"/>
                </a:lnTo>
                <a:lnTo>
                  <a:pt x="254000" y="5714"/>
                </a:lnTo>
                <a:lnTo>
                  <a:pt x="228600" y="10160"/>
                </a:lnTo>
                <a:lnTo>
                  <a:pt x="203835" y="15239"/>
                </a:lnTo>
                <a:lnTo>
                  <a:pt x="180340" y="22225"/>
                </a:lnTo>
                <a:lnTo>
                  <a:pt x="158115" y="29844"/>
                </a:lnTo>
                <a:lnTo>
                  <a:pt x="136525" y="38100"/>
                </a:lnTo>
                <a:lnTo>
                  <a:pt x="116205" y="48260"/>
                </a:lnTo>
                <a:lnTo>
                  <a:pt x="80010" y="69850"/>
                </a:lnTo>
                <a:lnTo>
                  <a:pt x="49530" y="94614"/>
                </a:lnTo>
                <a:lnTo>
                  <a:pt x="26035" y="121919"/>
                </a:lnTo>
                <a:lnTo>
                  <a:pt x="9525" y="151764"/>
                </a:lnTo>
                <a:lnTo>
                  <a:pt x="635" y="183514"/>
                </a:lnTo>
                <a:lnTo>
                  <a:pt x="0" y="200025"/>
                </a:lnTo>
                <a:lnTo>
                  <a:pt x="635" y="216535"/>
                </a:lnTo>
                <a:lnTo>
                  <a:pt x="9525" y="248285"/>
                </a:lnTo>
                <a:lnTo>
                  <a:pt x="26035" y="278130"/>
                </a:lnTo>
                <a:lnTo>
                  <a:pt x="49530" y="306069"/>
                </a:lnTo>
                <a:lnTo>
                  <a:pt x="80010" y="330835"/>
                </a:lnTo>
                <a:lnTo>
                  <a:pt x="116205" y="352425"/>
                </a:lnTo>
                <a:lnTo>
                  <a:pt x="136525" y="361950"/>
                </a:lnTo>
                <a:lnTo>
                  <a:pt x="158115" y="370839"/>
                </a:lnTo>
                <a:lnTo>
                  <a:pt x="180340" y="378460"/>
                </a:lnTo>
                <a:lnTo>
                  <a:pt x="203835" y="384810"/>
                </a:lnTo>
                <a:lnTo>
                  <a:pt x="228600" y="390525"/>
                </a:lnTo>
                <a:lnTo>
                  <a:pt x="254000" y="394969"/>
                </a:lnTo>
                <a:lnTo>
                  <a:pt x="280035" y="398144"/>
                </a:lnTo>
                <a:lnTo>
                  <a:pt x="306705" y="400050"/>
                </a:lnTo>
                <a:lnTo>
                  <a:pt x="334010" y="400685"/>
                </a:lnTo>
                <a:lnTo>
                  <a:pt x="361315" y="400050"/>
                </a:lnTo>
                <a:lnTo>
                  <a:pt x="388620" y="398144"/>
                </a:lnTo>
                <a:lnTo>
                  <a:pt x="414655" y="394969"/>
                </a:lnTo>
                <a:lnTo>
                  <a:pt x="440055" y="390525"/>
                </a:lnTo>
                <a:lnTo>
                  <a:pt x="464185" y="384810"/>
                </a:lnTo>
                <a:lnTo>
                  <a:pt x="487680" y="378460"/>
                </a:lnTo>
                <a:lnTo>
                  <a:pt x="509905" y="370839"/>
                </a:lnTo>
                <a:lnTo>
                  <a:pt x="531495" y="361950"/>
                </a:lnTo>
                <a:lnTo>
                  <a:pt x="551815" y="352425"/>
                </a:lnTo>
                <a:lnTo>
                  <a:pt x="588010" y="330835"/>
                </a:lnTo>
                <a:lnTo>
                  <a:pt x="618490" y="306069"/>
                </a:lnTo>
                <a:lnTo>
                  <a:pt x="641985" y="278130"/>
                </a:lnTo>
                <a:lnTo>
                  <a:pt x="658495" y="248285"/>
                </a:lnTo>
                <a:lnTo>
                  <a:pt x="667385" y="216535"/>
                </a:lnTo>
                <a:lnTo>
                  <a:pt x="668655" y="20002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446645" y="4888865"/>
            <a:ext cx="1009650" cy="435610"/>
          </a:xfrm>
          <a:custGeom>
            <a:avLst/>
            <a:gdLst/>
            <a:ahLst/>
            <a:cxnLst/>
            <a:rect l="l" t="t" r="r" b="b"/>
            <a:pathLst>
              <a:path w="1009650" h="435610">
                <a:moveTo>
                  <a:pt x="1009650" y="217805"/>
                </a:moveTo>
                <a:lnTo>
                  <a:pt x="1007745" y="200025"/>
                </a:lnTo>
                <a:lnTo>
                  <a:pt x="1002664" y="182245"/>
                </a:lnTo>
                <a:lnTo>
                  <a:pt x="983614" y="148590"/>
                </a:lnTo>
                <a:lnTo>
                  <a:pt x="953134" y="117475"/>
                </a:lnTo>
                <a:lnTo>
                  <a:pt x="911859" y="88900"/>
                </a:lnTo>
                <a:lnTo>
                  <a:pt x="861695" y="63500"/>
                </a:lnTo>
                <a:lnTo>
                  <a:pt x="802639" y="41910"/>
                </a:lnTo>
                <a:lnTo>
                  <a:pt x="770254" y="32385"/>
                </a:lnTo>
                <a:lnTo>
                  <a:pt x="736600" y="24130"/>
                </a:lnTo>
                <a:lnTo>
                  <a:pt x="701039" y="16510"/>
                </a:lnTo>
                <a:lnTo>
                  <a:pt x="664209" y="10795"/>
                </a:lnTo>
                <a:lnTo>
                  <a:pt x="626109" y="5715"/>
                </a:lnTo>
                <a:lnTo>
                  <a:pt x="586104" y="2540"/>
                </a:lnTo>
                <a:lnTo>
                  <a:pt x="546100" y="635"/>
                </a:lnTo>
                <a:lnTo>
                  <a:pt x="504825" y="0"/>
                </a:lnTo>
                <a:lnTo>
                  <a:pt x="462914" y="635"/>
                </a:lnTo>
                <a:lnTo>
                  <a:pt x="422909" y="2540"/>
                </a:lnTo>
                <a:lnTo>
                  <a:pt x="382904" y="5715"/>
                </a:lnTo>
                <a:lnTo>
                  <a:pt x="344804" y="10795"/>
                </a:lnTo>
                <a:lnTo>
                  <a:pt x="307975" y="16510"/>
                </a:lnTo>
                <a:lnTo>
                  <a:pt x="272414" y="24130"/>
                </a:lnTo>
                <a:lnTo>
                  <a:pt x="238759" y="32385"/>
                </a:lnTo>
                <a:lnTo>
                  <a:pt x="206375" y="41910"/>
                </a:lnTo>
                <a:lnTo>
                  <a:pt x="147319" y="63500"/>
                </a:lnTo>
                <a:lnTo>
                  <a:pt x="97154" y="88900"/>
                </a:lnTo>
                <a:lnTo>
                  <a:pt x="55879" y="117475"/>
                </a:lnTo>
                <a:lnTo>
                  <a:pt x="25400" y="148590"/>
                </a:lnTo>
                <a:lnTo>
                  <a:pt x="6350" y="182245"/>
                </a:lnTo>
                <a:lnTo>
                  <a:pt x="0" y="217805"/>
                </a:lnTo>
                <a:lnTo>
                  <a:pt x="1269" y="235585"/>
                </a:lnTo>
                <a:lnTo>
                  <a:pt x="14604" y="269875"/>
                </a:lnTo>
                <a:lnTo>
                  <a:pt x="39369" y="302260"/>
                </a:lnTo>
                <a:lnTo>
                  <a:pt x="75564" y="332740"/>
                </a:lnTo>
                <a:lnTo>
                  <a:pt x="121284" y="359410"/>
                </a:lnTo>
                <a:lnTo>
                  <a:pt x="175894" y="382905"/>
                </a:lnTo>
                <a:lnTo>
                  <a:pt x="238759" y="403225"/>
                </a:lnTo>
                <a:lnTo>
                  <a:pt x="272414" y="411480"/>
                </a:lnTo>
                <a:lnTo>
                  <a:pt x="307975" y="418465"/>
                </a:lnTo>
                <a:lnTo>
                  <a:pt x="344804" y="424815"/>
                </a:lnTo>
                <a:lnTo>
                  <a:pt x="382904" y="429260"/>
                </a:lnTo>
                <a:lnTo>
                  <a:pt x="422909" y="433070"/>
                </a:lnTo>
                <a:lnTo>
                  <a:pt x="462914" y="434975"/>
                </a:lnTo>
                <a:lnTo>
                  <a:pt x="504825" y="435610"/>
                </a:lnTo>
                <a:lnTo>
                  <a:pt x="546100" y="434975"/>
                </a:lnTo>
                <a:lnTo>
                  <a:pt x="586104" y="433070"/>
                </a:lnTo>
                <a:lnTo>
                  <a:pt x="626109" y="429260"/>
                </a:lnTo>
                <a:lnTo>
                  <a:pt x="664209" y="424815"/>
                </a:lnTo>
                <a:lnTo>
                  <a:pt x="701039" y="418465"/>
                </a:lnTo>
                <a:lnTo>
                  <a:pt x="736600" y="411480"/>
                </a:lnTo>
                <a:lnTo>
                  <a:pt x="770254" y="403225"/>
                </a:lnTo>
                <a:lnTo>
                  <a:pt x="802639" y="393700"/>
                </a:lnTo>
                <a:lnTo>
                  <a:pt x="861695" y="372110"/>
                </a:lnTo>
                <a:lnTo>
                  <a:pt x="911859" y="346710"/>
                </a:lnTo>
                <a:lnTo>
                  <a:pt x="953134" y="318135"/>
                </a:lnTo>
                <a:lnTo>
                  <a:pt x="983614" y="286385"/>
                </a:lnTo>
                <a:lnTo>
                  <a:pt x="1002664" y="252730"/>
                </a:lnTo>
                <a:lnTo>
                  <a:pt x="1007745" y="235585"/>
                </a:lnTo>
                <a:lnTo>
                  <a:pt x="1009650" y="21780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63560" y="4961890"/>
            <a:ext cx="1511935" cy="516890"/>
          </a:xfrm>
          <a:custGeom>
            <a:avLst/>
            <a:gdLst/>
            <a:ahLst/>
            <a:cxnLst/>
            <a:rect l="l" t="t" r="r" b="b"/>
            <a:pathLst>
              <a:path w="1511935" h="516889">
                <a:moveTo>
                  <a:pt x="1511935" y="258445"/>
                </a:moveTo>
                <a:lnTo>
                  <a:pt x="1509395" y="236855"/>
                </a:lnTo>
                <a:lnTo>
                  <a:pt x="1502410" y="216535"/>
                </a:lnTo>
                <a:lnTo>
                  <a:pt x="1473200" y="176530"/>
                </a:lnTo>
                <a:lnTo>
                  <a:pt x="1427480" y="139700"/>
                </a:lnTo>
                <a:lnTo>
                  <a:pt x="1365885" y="105410"/>
                </a:lnTo>
                <a:lnTo>
                  <a:pt x="1330325" y="90170"/>
                </a:lnTo>
                <a:lnTo>
                  <a:pt x="1290320" y="75565"/>
                </a:lnTo>
                <a:lnTo>
                  <a:pt x="1247775" y="62230"/>
                </a:lnTo>
                <a:lnTo>
                  <a:pt x="1202690" y="49530"/>
                </a:lnTo>
                <a:lnTo>
                  <a:pt x="1154430" y="38735"/>
                </a:lnTo>
                <a:lnTo>
                  <a:pt x="1103630" y="28575"/>
                </a:lnTo>
                <a:lnTo>
                  <a:pt x="1050290" y="20320"/>
                </a:lnTo>
                <a:lnTo>
                  <a:pt x="995045" y="12700"/>
                </a:lnTo>
                <a:lnTo>
                  <a:pt x="937895" y="6985"/>
                </a:lnTo>
                <a:lnTo>
                  <a:pt x="878840" y="3175"/>
                </a:lnTo>
                <a:lnTo>
                  <a:pt x="817880" y="635"/>
                </a:lnTo>
                <a:lnTo>
                  <a:pt x="755650" y="0"/>
                </a:lnTo>
                <a:lnTo>
                  <a:pt x="694055" y="635"/>
                </a:lnTo>
                <a:lnTo>
                  <a:pt x="633095" y="3175"/>
                </a:lnTo>
                <a:lnTo>
                  <a:pt x="574040" y="6985"/>
                </a:lnTo>
                <a:lnTo>
                  <a:pt x="516890" y="12700"/>
                </a:lnTo>
                <a:lnTo>
                  <a:pt x="461645" y="20320"/>
                </a:lnTo>
                <a:lnTo>
                  <a:pt x="408305" y="28575"/>
                </a:lnTo>
                <a:lnTo>
                  <a:pt x="357505" y="38735"/>
                </a:lnTo>
                <a:lnTo>
                  <a:pt x="309245" y="49530"/>
                </a:lnTo>
                <a:lnTo>
                  <a:pt x="263525" y="62230"/>
                </a:lnTo>
                <a:lnTo>
                  <a:pt x="220980" y="75565"/>
                </a:lnTo>
                <a:lnTo>
                  <a:pt x="181610" y="90170"/>
                </a:lnTo>
                <a:lnTo>
                  <a:pt x="145415" y="105410"/>
                </a:lnTo>
                <a:lnTo>
                  <a:pt x="83820" y="139700"/>
                </a:lnTo>
                <a:lnTo>
                  <a:pt x="38100" y="176530"/>
                </a:lnTo>
                <a:lnTo>
                  <a:pt x="9525" y="216535"/>
                </a:lnTo>
                <a:lnTo>
                  <a:pt x="0" y="258445"/>
                </a:lnTo>
                <a:lnTo>
                  <a:pt x="1905" y="279400"/>
                </a:lnTo>
                <a:lnTo>
                  <a:pt x="21590" y="320675"/>
                </a:lnTo>
                <a:lnTo>
                  <a:pt x="59055" y="358775"/>
                </a:lnTo>
                <a:lnTo>
                  <a:pt x="113030" y="394335"/>
                </a:lnTo>
                <a:lnTo>
                  <a:pt x="181610" y="426720"/>
                </a:lnTo>
                <a:lnTo>
                  <a:pt x="220980" y="441325"/>
                </a:lnTo>
                <a:lnTo>
                  <a:pt x="263525" y="454660"/>
                </a:lnTo>
                <a:lnTo>
                  <a:pt x="309245" y="467360"/>
                </a:lnTo>
                <a:lnTo>
                  <a:pt x="357505" y="478155"/>
                </a:lnTo>
                <a:lnTo>
                  <a:pt x="408305" y="488315"/>
                </a:lnTo>
                <a:lnTo>
                  <a:pt x="461645" y="496570"/>
                </a:lnTo>
                <a:lnTo>
                  <a:pt x="516890" y="503555"/>
                </a:lnTo>
                <a:lnTo>
                  <a:pt x="574040" y="509270"/>
                </a:lnTo>
                <a:lnTo>
                  <a:pt x="633095" y="513715"/>
                </a:lnTo>
                <a:lnTo>
                  <a:pt x="694055" y="516255"/>
                </a:lnTo>
                <a:lnTo>
                  <a:pt x="755650" y="516890"/>
                </a:lnTo>
                <a:lnTo>
                  <a:pt x="817880" y="516255"/>
                </a:lnTo>
                <a:lnTo>
                  <a:pt x="878840" y="513715"/>
                </a:lnTo>
                <a:lnTo>
                  <a:pt x="937895" y="509270"/>
                </a:lnTo>
                <a:lnTo>
                  <a:pt x="995045" y="503555"/>
                </a:lnTo>
                <a:lnTo>
                  <a:pt x="1050290" y="496570"/>
                </a:lnTo>
                <a:lnTo>
                  <a:pt x="1103630" y="488315"/>
                </a:lnTo>
                <a:lnTo>
                  <a:pt x="1154430" y="478155"/>
                </a:lnTo>
                <a:lnTo>
                  <a:pt x="1202690" y="467360"/>
                </a:lnTo>
                <a:lnTo>
                  <a:pt x="1247775" y="454660"/>
                </a:lnTo>
                <a:lnTo>
                  <a:pt x="1290320" y="441325"/>
                </a:lnTo>
                <a:lnTo>
                  <a:pt x="1330325" y="426720"/>
                </a:lnTo>
                <a:lnTo>
                  <a:pt x="1365885" y="410845"/>
                </a:lnTo>
                <a:lnTo>
                  <a:pt x="1427480" y="377190"/>
                </a:lnTo>
                <a:lnTo>
                  <a:pt x="1473200" y="340360"/>
                </a:lnTo>
                <a:lnTo>
                  <a:pt x="1502410" y="300355"/>
                </a:lnTo>
                <a:lnTo>
                  <a:pt x="1509395" y="279400"/>
                </a:lnTo>
                <a:lnTo>
                  <a:pt x="1511935" y="25844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133840" y="4426586"/>
            <a:ext cx="965834" cy="386079"/>
          </a:xfrm>
          <a:custGeom>
            <a:avLst/>
            <a:gdLst/>
            <a:ahLst/>
            <a:cxnLst/>
            <a:rect l="l" t="t" r="r" b="b"/>
            <a:pathLst>
              <a:path w="965834" h="386079">
                <a:moveTo>
                  <a:pt x="965834" y="193039"/>
                </a:moveTo>
                <a:lnTo>
                  <a:pt x="963929" y="177164"/>
                </a:lnTo>
                <a:lnTo>
                  <a:pt x="959484" y="161925"/>
                </a:lnTo>
                <a:lnTo>
                  <a:pt x="941069" y="132079"/>
                </a:lnTo>
                <a:lnTo>
                  <a:pt x="911859" y="104139"/>
                </a:lnTo>
                <a:lnTo>
                  <a:pt x="872489" y="78739"/>
                </a:lnTo>
                <a:lnTo>
                  <a:pt x="824229" y="56514"/>
                </a:lnTo>
                <a:lnTo>
                  <a:pt x="767714" y="36829"/>
                </a:lnTo>
                <a:lnTo>
                  <a:pt x="704850" y="20954"/>
                </a:lnTo>
                <a:lnTo>
                  <a:pt x="670559" y="14604"/>
                </a:lnTo>
                <a:lnTo>
                  <a:pt x="635634" y="9525"/>
                </a:lnTo>
                <a:lnTo>
                  <a:pt x="598804" y="5079"/>
                </a:lnTo>
                <a:lnTo>
                  <a:pt x="561339" y="1904"/>
                </a:lnTo>
                <a:lnTo>
                  <a:pt x="522604" y="634"/>
                </a:lnTo>
                <a:lnTo>
                  <a:pt x="482600" y="0"/>
                </a:lnTo>
                <a:lnTo>
                  <a:pt x="443229" y="634"/>
                </a:lnTo>
                <a:lnTo>
                  <a:pt x="404494" y="1904"/>
                </a:lnTo>
                <a:lnTo>
                  <a:pt x="366394" y="5079"/>
                </a:lnTo>
                <a:lnTo>
                  <a:pt x="330200" y="9525"/>
                </a:lnTo>
                <a:lnTo>
                  <a:pt x="294639" y="14604"/>
                </a:lnTo>
                <a:lnTo>
                  <a:pt x="260984" y="20954"/>
                </a:lnTo>
                <a:lnTo>
                  <a:pt x="227964" y="28575"/>
                </a:lnTo>
                <a:lnTo>
                  <a:pt x="168275" y="46354"/>
                </a:lnTo>
                <a:lnTo>
                  <a:pt x="116204" y="67309"/>
                </a:lnTo>
                <a:lnTo>
                  <a:pt x="71754" y="91439"/>
                </a:lnTo>
                <a:lnTo>
                  <a:pt x="37464" y="117475"/>
                </a:lnTo>
                <a:lnTo>
                  <a:pt x="13969" y="146684"/>
                </a:lnTo>
                <a:lnTo>
                  <a:pt x="1269" y="177164"/>
                </a:lnTo>
                <a:lnTo>
                  <a:pt x="0" y="193039"/>
                </a:lnTo>
                <a:lnTo>
                  <a:pt x="1269" y="208914"/>
                </a:lnTo>
                <a:lnTo>
                  <a:pt x="13969" y="239394"/>
                </a:lnTo>
                <a:lnTo>
                  <a:pt x="37464" y="267969"/>
                </a:lnTo>
                <a:lnTo>
                  <a:pt x="71754" y="294639"/>
                </a:lnTo>
                <a:lnTo>
                  <a:pt x="116204" y="318769"/>
                </a:lnTo>
                <a:lnTo>
                  <a:pt x="168275" y="339725"/>
                </a:lnTo>
                <a:lnTo>
                  <a:pt x="227964" y="357504"/>
                </a:lnTo>
                <a:lnTo>
                  <a:pt x="260984" y="364489"/>
                </a:lnTo>
                <a:lnTo>
                  <a:pt x="294639" y="370839"/>
                </a:lnTo>
                <a:lnTo>
                  <a:pt x="330200" y="376554"/>
                </a:lnTo>
                <a:lnTo>
                  <a:pt x="366394" y="380364"/>
                </a:lnTo>
                <a:lnTo>
                  <a:pt x="404494" y="383539"/>
                </a:lnTo>
                <a:lnTo>
                  <a:pt x="443229" y="385444"/>
                </a:lnTo>
                <a:lnTo>
                  <a:pt x="482600" y="386079"/>
                </a:lnTo>
                <a:lnTo>
                  <a:pt x="522604" y="385444"/>
                </a:lnTo>
                <a:lnTo>
                  <a:pt x="561339" y="383539"/>
                </a:lnTo>
                <a:lnTo>
                  <a:pt x="598804" y="380364"/>
                </a:lnTo>
                <a:lnTo>
                  <a:pt x="635634" y="376554"/>
                </a:lnTo>
                <a:lnTo>
                  <a:pt x="670559" y="370839"/>
                </a:lnTo>
                <a:lnTo>
                  <a:pt x="704850" y="364489"/>
                </a:lnTo>
                <a:lnTo>
                  <a:pt x="737234" y="357504"/>
                </a:lnTo>
                <a:lnTo>
                  <a:pt x="796925" y="339725"/>
                </a:lnTo>
                <a:lnTo>
                  <a:pt x="849629" y="318769"/>
                </a:lnTo>
                <a:lnTo>
                  <a:pt x="893444" y="294639"/>
                </a:lnTo>
                <a:lnTo>
                  <a:pt x="927734" y="267969"/>
                </a:lnTo>
                <a:lnTo>
                  <a:pt x="951864" y="239394"/>
                </a:lnTo>
                <a:lnTo>
                  <a:pt x="963929" y="208914"/>
                </a:lnTo>
                <a:lnTo>
                  <a:pt x="965834" y="193039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277985" y="4676775"/>
            <a:ext cx="956945" cy="386080"/>
          </a:xfrm>
          <a:custGeom>
            <a:avLst/>
            <a:gdLst/>
            <a:ahLst/>
            <a:cxnLst/>
            <a:rect l="l" t="t" r="r" b="b"/>
            <a:pathLst>
              <a:path w="956945" h="386079">
                <a:moveTo>
                  <a:pt x="956945" y="193039"/>
                </a:moveTo>
                <a:lnTo>
                  <a:pt x="955040" y="177164"/>
                </a:lnTo>
                <a:lnTo>
                  <a:pt x="950595" y="161925"/>
                </a:lnTo>
                <a:lnTo>
                  <a:pt x="932815" y="132080"/>
                </a:lnTo>
                <a:lnTo>
                  <a:pt x="903605" y="104139"/>
                </a:lnTo>
                <a:lnTo>
                  <a:pt x="864870" y="78739"/>
                </a:lnTo>
                <a:lnTo>
                  <a:pt x="816610" y="56514"/>
                </a:lnTo>
                <a:lnTo>
                  <a:pt x="760730" y="36830"/>
                </a:lnTo>
                <a:lnTo>
                  <a:pt x="698500" y="20955"/>
                </a:lnTo>
                <a:lnTo>
                  <a:pt x="664845" y="14605"/>
                </a:lnTo>
                <a:lnTo>
                  <a:pt x="629920" y="9525"/>
                </a:lnTo>
                <a:lnTo>
                  <a:pt x="593090" y="5080"/>
                </a:lnTo>
                <a:lnTo>
                  <a:pt x="556260" y="1905"/>
                </a:lnTo>
                <a:lnTo>
                  <a:pt x="517525" y="635"/>
                </a:lnTo>
                <a:lnTo>
                  <a:pt x="478155" y="0"/>
                </a:lnTo>
                <a:lnTo>
                  <a:pt x="438785" y="635"/>
                </a:lnTo>
                <a:lnTo>
                  <a:pt x="400685" y="1905"/>
                </a:lnTo>
                <a:lnTo>
                  <a:pt x="363220" y="5080"/>
                </a:lnTo>
                <a:lnTo>
                  <a:pt x="327025" y="9525"/>
                </a:lnTo>
                <a:lnTo>
                  <a:pt x="292100" y="14605"/>
                </a:lnTo>
                <a:lnTo>
                  <a:pt x="258445" y="20955"/>
                </a:lnTo>
                <a:lnTo>
                  <a:pt x="226060" y="28575"/>
                </a:lnTo>
                <a:lnTo>
                  <a:pt x="167005" y="46355"/>
                </a:lnTo>
                <a:lnTo>
                  <a:pt x="114935" y="67310"/>
                </a:lnTo>
                <a:lnTo>
                  <a:pt x="71120" y="91439"/>
                </a:lnTo>
                <a:lnTo>
                  <a:pt x="37465" y="117475"/>
                </a:lnTo>
                <a:lnTo>
                  <a:pt x="13335" y="146685"/>
                </a:lnTo>
                <a:lnTo>
                  <a:pt x="1270" y="177164"/>
                </a:lnTo>
                <a:lnTo>
                  <a:pt x="0" y="193039"/>
                </a:lnTo>
                <a:lnTo>
                  <a:pt x="1270" y="208914"/>
                </a:lnTo>
                <a:lnTo>
                  <a:pt x="13335" y="239394"/>
                </a:lnTo>
                <a:lnTo>
                  <a:pt x="37465" y="267969"/>
                </a:lnTo>
                <a:lnTo>
                  <a:pt x="71120" y="294639"/>
                </a:lnTo>
                <a:lnTo>
                  <a:pt x="114935" y="318769"/>
                </a:lnTo>
                <a:lnTo>
                  <a:pt x="167005" y="339725"/>
                </a:lnTo>
                <a:lnTo>
                  <a:pt x="226060" y="357505"/>
                </a:lnTo>
                <a:lnTo>
                  <a:pt x="258445" y="364489"/>
                </a:lnTo>
                <a:lnTo>
                  <a:pt x="292100" y="370839"/>
                </a:lnTo>
                <a:lnTo>
                  <a:pt x="327025" y="376555"/>
                </a:lnTo>
                <a:lnTo>
                  <a:pt x="363220" y="380364"/>
                </a:lnTo>
                <a:lnTo>
                  <a:pt x="400685" y="383539"/>
                </a:lnTo>
                <a:lnTo>
                  <a:pt x="438785" y="385444"/>
                </a:lnTo>
                <a:lnTo>
                  <a:pt x="478155" y="386080"/>
                </a:lnTo>
                <a:lnTo>
                  <a:pt x="517525" y="385444"/>
                </a:lnTo>
                <a:lnTo>
                  <a:pt x="556260" y="383539"/>
                </a:lnTo>
                <a:lnTo>
                  <a:pt x="593090" y="380364"/>
                </a:lnTo>
                <a:lnTo>
                  <a:pt x="629920" y="376555"/>
                </a:lnTo>
                <a:lnTo>
                  <a:pt x="664845" y="370839"/>
                </a:lnTo>
                <a:lnTo>
                  <a:pt x="698500" y="364489"/>
                </a:lnTo>
                <a:lnTo>
                  <a:pt x="730250" y="357505"/>
                </a:lnTo>
                <a:lnTo>
                  <a:pt x="789940" y="339725"/>
                </a:lnTo>
                <a:lnTo>
                  <a:pt x="842010" y="318769"/>
                </a:lnTo>
                <a:lnTo>
                  <a:pt x="885190" y="294639"/>
                </a:lnTo>
                <a:lnTo>
                  <a:pt x="919480" y="267969"/>
                </a:lnTo>
                <a:lnTo>
                  <a:pt x="942975" y="239394"/>
                </a:lnTo>
                <a:lnTo>
                  <a:pt x="955040" y="208914"/>
                </a:lnTo>
                <a:lnTo>
                  <a:pt x="956945" y="193039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190355" y="4758056"/>
            <a:ext cx="952500" cy="636269"/>
          </a:xfrm>
          <a:custGeom>
            <a:avLst/>
            <a:gdLst/>
            <a:ahLst/>
            <a:cxnLst/>
            <a:rect l="l" t="t" r="r" b="b"/>
            <a:pathLst>
              <a:path w="952500" h="636270">
                <a:moveTo>
                  <a:pt x="952500" y="318135"/>
                </a:moveTo>
                <a:lnTo>
                  <a:pt x="951229" y="292100"/>
                </a:lnTo>
                <a:lnTo>
                  <a:pt x="946150" y="266065"/>
                </a:lnTo>
                <a:lnTo>
                  <a:pt x="928370" y="217170"/>
                </a:lnTo>
                <a:lnTo>
                  <a:pt x="899160" y="171450"/>
                </a:lnTo>
                <a:lnTo>
                  <a:pt x="860425" y="130175"/>
                </a:lnTo>
                <a:lnTo>
                  <a:pt x="812800" y="92710"/>
                </a:lnTo>
                <a:lnTo>
                  <a:pt x="757554" y="60960"/>
                </a:lnTo>
                <a:lnTo>
                  <a:pt x="727075" y="47625"/>
                </a:lnTo>
                <a:lnTo>
                  <a:pt x="695325" y="34925"/>
                </a:lnTo>
                <a:lnTo>
                  <a:pt x="661670" y="24765"/>
                </a:lnTo>
                <a:lnTo>
                  <a:pt x="626745" y="15875"/>
                </a:lnTo>
                <a:lnTo>
                  <a:pt x="590550" y="8890"/>
                </a:lnTo>
                <a:lnTo>
                  <a:pt x="553720" y="3810"/>
                </a:lnTo>
                <a:lnTo>
                  <a:pt x="514985" y="635"/>
                </a:lnTo>
                <a:lnTo>
                  <a:pt x="476250" y="0"/>
                </a:lnTo>
                <a:lnTo>
                  <a:pt x="436879" y="635"/>
                </a:lnTo>
                <a:lnTo>
                  <a:pt x="398779" y="3810"/>
                </a:lnTo>
                <a:lnTo>
                  <a:pt x="361315" y="8890"/>
                </a:lnTo>
                <a:lnTo>
                  <a:pt x="325754" y="15875"/>
                </a:lnTo>
                <a:lnTo>
                  <a:pt x="290829" y="24765"/>
                </a:lnTo>
                <a:lnTo>
                  <a:pt x="257175" y="34925"/>
                </a:lnTo>
                <a:lnTo>
                  <a:pt x="225425" y="47625"/>
                </a:lnTo>
                <a:lnTo>
                  <a:pt x="194945" y="60960"/>
                </a:lnTo>
                <a:lnTo>
                  <a:pt x="166370" y="76200"/>
                </a:lnTo>
                <a:lnTo>
                  <a:pt x="139065" y="92710"/>
                </a:lnTo>
                <a:lnTo>
                  <a:pt x="91440" y="130175"/>
                </a:lnTo>
                <a:lnTo>
                  <a:pt x="52704" y="171450"/>
                </a:lnTo>
                <a:lnTo>
                  <a:pt x="24129" y="217170"/>
                </a:lnTo>
                <a:lnTo>
                  <a:pt x="5715" y="266065"/>
                </a:lnTo>
                <a:lnTo>
                  <a:pt x="0" y="318135"/>
                </a:lnTo>
                <a:lnTo>
                  <a:pt x="1270" y="344170"/>
                </a:lnTo>
                <a:lnTo>
                  <a:pt x="13335" y="394335"/>
                </a:lnTo>
                <a:lnTo>
                  <a:pt x="36829" y="441960"/>
                </a:lnTo>
                <a:lnTo>
                  <a:pt x="71120" y="485775"/>
                </a:lnTo>
                <a:lnTo>
                  <a:pt x="114300" y="525145"/>
                </a:lnTo>
                <a:lnTo>
                  <a:pt x="166370" y="559435"/>
                </a:lnTo>
                <a:lnTo>
                  <a:pt x="194945" y="574675"/>
                </a:lnTo>
                <a:lnTo>
                  <a:pt x="225425" y="588645"/>
                </a:lnTo>
                <a:lnTo>
                  <a:pt x="257175" y="600710"/>
                </a:lnTo>
                <a:lnTo>
                  <a:pt x="290829" y="611505"/>
                </a:lnTo>
                <a:lnTo>
                  <a:pt x="325754" y="619760"/>
                </a:lnTo>
                <a:lnTo>
                  <a:pt x="361315" y="626745"/>
                </a:lnTo>
                <a:lnTo>
                  <a:pt x="398779" y="631825"/>
                </a:lnTo>
                <a:lnTo>
                  <a:pt x="436879" y="635000"/>
                </a:lnTo>
                <a:lnTo>
                  <a:pt x="476250" y="636270"/>
                </a:lnTo>
                <a:lnTo>
                  <a:pt x="514985" y="635000"/>
                </a:lnTo>
                <a:lnTo>
                  <a:pt x="553720" y="631825"/>
                </a:lnTo>
                <a:lnTo>
                  <a:pt x="590550" y="626745"/>
                </a:lnTo>
                <a:lnTo>
                  <a:pt x="626745" y="619760"/>
                </a:lnTo>
                <a:lnTo>
                  <a:pt x="661670" y="611505"/>
                </a:lnTo>
                <a:lnTo>
                  <a:pt x="695325" y="600710"/>
                </a:lnTo>
                <a:lnTo>
                  <a:pt x="727075" y="588645"/>
                </a:lnTo>
                <a:lnTo>
                  <a:pt x="757554" y="574675"/>
                </a:lnTo>
                <a:lnTo>
                  <a:pt x="786129" y="559435"/>
                </a:lnTo>
                <a:lnTo>
                  <a:pt x="837565" y="525145"/>
                </a:lnTo>
                <a:lnTo>
                  <a:pt x="881379" y="485775"/>
                </a:lnTo>
                <a:lnTo>
                  <a:pt x="915035" y="441960"/>
                </a:lnTo>
                <a:lnTo>
                  <a:pt x="938529" y="394335"/>
                </a:lnTo>
                <a:lnTo>
                  <a:pt x="951229" y="344170"/>
                </a:lnTo>
                <a:lnTo>
                  <a:pt x="952500" y="318135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787640" y="4566286"/>
            <a:ext cx="1940560" cy="636269"/>
          </a:xfrm>
          <a:custGeom>
            <a:avLst/>
            <a:gdLst/>
            <a:ahLst/>
            <a:cxnLst/>
            <a:rect l="l" t="t" r="r" b="b"/>
            <a:pathLst>
              <a:path w="1940560" h="636269">
                <a:moveTo>
                  <a:pt x="1940560" y="318134"/>
                </a:moveTo>
                <a:lnTo>
                  <a:pt x="1937385" y="292100"/>
                </a:lnTo>
                <a:lnTo>
                  <a:pt x="1927860" y="266064"/>
                </a:lnTo>
                <a:lnTo>
                  <a:pt x="1891030" y="217169"/>
                </a:lnTo>
                <a:lnTo>
                  <a:pt x="1831975" y="171450"/>
                </a:lnTo>
                <a:lnTo>
                  <a:pt x="1795144" y="150494"/>
                </a:lnTo>
                <a:lnTo>
                  <a:pt x="1753235" y="130175"/>
                </a:lnTo>
                <a:lnTo>
                  <a:pt x="1706880" y="111125"/>
                </a:lnTo>
                <a:lnTo>
                  <a:pt x="1656080" y="92709"/>
                </a:lnTo>
                <a:lnTo>
                  <a:pt x="1601469" y="76200"/>
                </a:lnTo>
                <a:lnTo>
                  <a:pt x="1543050" y="60959"/>
                </a:lnTo>
                <a:lnTo>
                  <a:pt x="1481455" y="47625"/>
                </a:lnTo>
                <a:lnTo>
                  <a:pt x="1416050" y="34925"/>
                </a:lnTo>
                <a:lnTo>
                  <a:pt x="1347469" y="24764"/>
                </a:lnTo>
                <a:lnTo>
                  <a:pt x="1276985" y="15875"/>
                </a:lnTo>
                <a:lnTo>
                  <a:pt x="1203325" y="8889"/>
                </a:lnTo>
                <a:lnTo>
                  <a:pt x="1127125" y="3809"/>
                </a:lnTo>
                <a:lnTo>
                  <a:pt x="1049655" y="634"/>
                </a:lnTo>
                <a:lnTo>
                  <a:pt x="970280" y="0"/>
                </a:lnTo>
                <a:lnTo>
                  <a:pt x="890269" y="634"/>
                </a:lnTo>
                <a:lnTo>
                  <a:pt x="812800" y="3809"/>
                </a:lnTo>
                <a:lnTo>
                  <a:pt x="736600" y="8889"/>
                </a:lnTo>
                <a:lnTo>
                  <a:pt x="663575" y="15875"/>
                </a:lnTo>
                <a:lnTo>
                  <a:pt x="592455" y="24764"/>
                </a:lnTo>
                <a:lnTo>
                  <a:pt x="523875" y="34925"/>
                </a:lnTo>
                <a:lnTo>
                  <a:pt x="459105" y="47625"/>
                </a:lnTo>
                <a:lnTo>
                  <a:pt x="396875" y="60959"/>
                </a:lnTo>
                <a:lnTo>
                  <a:pt x="338455" y="76200"/>
                </a:lnTo>
                <a:lnTo>
                  <a:pt x="283844" y="92709"/>
                </a:lnTo>
                <a:lnTo>
                  <a:pt x="233045" y="111125"/>
                </a:lnTo>
                <a:lnTo>
                  <a:pt x="186689" y="130175"/>
                </a:lnTo>
                <a:lnTo>
                  <a:pt x="144780" y="150494"/>
                </a:lnTo>
                <a:lnTo>
                  <a:pt x="107950" y="171450"/>
                </a:lnTo>
                <a:lnTo>
                  <a:pt x="76200" y="194309"/>
                </a:lnTo>
                <a:lnTo>
                  <a:pt x="27939" y="241300"/>
                </a:lnTo>
                <a:lnTo>
                  <a:pt x="3175" y="292100"/>
                </a:lnTo>
                <a:lnTo>
                  <a:pt x="0" y="318134"/>
                </a:lnTo>
                <a:lnTo>
                  <a:pt x="3175" y="344169"/>
                </a:lnTo>
                <a:lnTo>
                  <a:pt x="27939" y="394334"/>
                </a:lnTo>
                <a:lnTo>
                  <a:pt x="76200" y="441959"/>
                </a:lnTo>
                <a:lnTo>
                  <a:pt x="107950" y="464184"/>
                </a:lnTo>
                <a:lnTo>
                  <a:pt x="144780" y="485775"/>
                </a:lnTo>
                <a:lnTo>
                  <a:pt x="186689" y="506094"/>
                </a:lnTo>
                <a:lnTo>
                  <a:pt x="233045" y="525144"/>
                </a:lnTo>
                <a:lnTo>
                  <a:pt x="283844" y="542925"/>
                </a:lnTo>
                <a:lnTo>
                  <a:pt x="338455" y="559434"/>
                </a:lnTo>
                <a:lnTo>
                  <a:pt x="396875" y="574675"/>
                </a:lnTo>
                <a:lnTo>
                  <a:pt x="459105" y="588644"/>
                </a:lnTo>
                <a:lnTo>
                  <a:pt x="523875" y="600709"/>
                </a:lnTo>
                <a:lnTo>
                  <a:pt x="592455" y="611504"/>
                </a:lnTo>
                <a:lnTo>
                  <a:pt x="663575" y="619759"/>
                </a:lnTo>
                <a:lnTo>
                  <a:pt x="736600" y="626744"/>
                </a:lnTo>
                <a:lnTo>
                  <a:pt x="812800" y="631825"/>
                </a:lnTo>
                <a:lnTo>
                  <a:pt x="890269" y="635000"/>
                </a:lnTo>
                <a:lnTo>
                  <a:pt x="970280" y="636269"/>
                </a:lnTo>
                <a:lnTo>
                  <a:pt x="1049655" y="635000"/>
                </a:lnTo>
                <a:lnTo>
                  <a:pt x="1127125" y="631825"/>
                </a:lnTo>
                <a:lnTo>
                  <a:pt x="1203325" y="626744"/>
                </a:lnTo>
                <a:lnTo>
                  <a:pt x="1276985" y="619759"/>
                </a:lnTo>
                <a:lnTo>
                  <a:pt x="1347469" y="611504"/>
                </a:lnTo>
                <a:lnTo>
                  <a:pt x="1416050" y="600709"/>
                </a:lnTo>
                <a:lnTo>
                  <a:pt x="1481455" y="588644"/>
                </a:lnTo>
                <a:lnTo>
                  <a:pt x="1543050" y="574675"/>
                </a:lnTo>
                <a:lnTo>
                  <a:pt x="1601469" y="559434"/>
                </a:lnTo>
                <a:lnTo>
                  <a:pt x="1656080" y="542925"/>
                </a:lnTo>
                <a:lnTo>
                  <a:pt x="1706880" y="525144"/>
                </a:lnTo>
                <a:lnTo>
                  <a:pt x="1753235" y="506094"/>
                </a:lnTo>
                <a:lnTo>
                  <a:pt x="1795144" y="485775"/>
                </a:lnTo>
                <a:lnTo>
                  <a:pt x="1831975" y="464184"/>
                </a:lnTo>
                <a:lnTo>
                  <a:pt x="1864360" y="441959"/>
                </a:lnTo>
                <a:lnTo>
                  <a:pt x="1911985" y="394334"/>
                </a:lnTo>
                <a:lnTo>
                  <a:pt x="1937385" y="344169"/>
                </a:lnTo>
                <a:lnTo>
                  <a:pt x="1940560" y="318134"/>
                </a:lnTo>
                <a:close/>
              </a:path>
            </a:pathLst>
          </a:custGeom>
          <a:solidFill>
            <a:srgbClr val="E7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34556" y="4274821"/>
            <a:ext cx="3018789" cy="1216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156461" y="4890771"/>
            <a:ext cx="2121535" cy="155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866640" y="4942841"/>
            <a:ext cx="1270" cy="554355"/>
          </a:xfrm>
          <a:custGeom>
            <a:avLst/>
            <a:gdLst/>
            <a:ahLst/>
            <a:cxnLst/>
            <a:rect l="l" t="t" r="r" b="b"/>
            <a:pathLst>
              <a:path w="1270" h="554355">
                <a:moveTo>
                  <a:pt x="0" y="554355"/>
                </a:moveTo>
                <a:lnTo>
                  <a:pt x="1270" y="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18685" y="5387340"/>
            <a:ext cx="357504" cy="609600"/>
          </a:xfrm>
          <a:custGeom>
            <a:avLst/>
            <a:gdLst/>
            <a:ahLst/>
            <a:cxnLst/>
            <a:rect l="l" t="t" r="r" b="b"/>
            <a:pathLst>
              <a:path w="357504" h="609600">
                <a:moveTo>
                  <a:pt x="0" y="609600"/>
                </a:moveTo>
                <a:lnTo>
                  <a:pt x="357504" y="609600"/>
                </a:lnTo>
                <a:lnTo>
                  <a:pt x="35750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18685" y="5387340"/>
            <a:ext cx="357504" cy="609600"/>
          </a:xfrm>
          <a:custGeom>
            <a:avLst/>
            <a:gdLst/>
            <a:ahLst/>
            <a:cxnLst/>
            <a:rect l="l" t="t" r="r" b="b"/>
            <a:pathLst>
              <a:path w="357504" h="609600">
                <a:moveTo>
                  <a:pt x="0" y="609600"/>
                </a:moveTo>
                <a:lnTo>
                  <a:pt x="357504" y="609600"/>
                </a:lnTo>
                <a:lnTo>
                  <a:pt x="35750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6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18685" y="5339081"/>
            <a:ext cx="405764" cy="48259"/>
          </a:xfrm>
          <a:custGeom>
            <a:avLst/>
            <a:gdLst/>
            <a:ahLst/>
            <a:cxnLst/>
            <a:rect l="l" t="t" r="r" b="b"/>
            <a:pathLst>
              <a:path w="405764" h="48260">
                <a:moveTo>
                  <a:pt x="0" y="48260"/>
                </a:moveTo>
                <a:lnTo>
                  <a:pt x="357504" y="48260"/>
                </a:lnTo>
                <a:lnTo>
                  <a:pt x="405764" y="0"/>
                </a:lnTo>
                <a:lnTo>
                  <a:pt x="48259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18685" y="5339081"/>
            <a:ext cx="405764" cy="48259"/>
          </a:xfrm>
          <a:custGeom>
            <a:avLst/>
            <a:gdLst/>
            <a:ahLst/>
            <a:cxnLst/>
            <a:rect l="l" t="t" r="r" b="b"/>
            <a:pathLst>
              <a:path w="405764" h="48260">
                <a:moveTo>
                  <a:pt x="0" y="48260"/>
                </a:moveTo>
                <a:lnTo>
                  <a:pt x="357504" y="48260"/>
                </a:lnTo>
                <a:lnTo>
                  <a:pt x="405764" y="0"/>
                </a:lnTo>
                <a:lnTo>
                  <a:pt x="48259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18685" y="5339081"/>
            <a:ext cx="405764" cy="48259"/>
          </a:xfrm>
          <a:custGeom>
            <a:avLst/>
            <a:gdLst/>
            <a:ahLst/>
            <a:cxnLst/>
            <a:rect l="l" t="t" r="r" b="b"/>
            <a:pathLst>
              <a:path w="405764" h="48260">
                <a:moveTo>
                  <a:pt x="0" y="48260"/>
                </a:moveTo>
                <a:lnTo>
                  <a:pt x="48259" y="0"/>
                </a:lnTo>
                <a:lnTo>
                  <a:pt x="405764" y="0"/>
                </a:lnTo>
                <a:lnTo>
                  <a:pt x="357504" y="48260"/>
                </a:lnTo>
                <a:lnTo>
                  <a:pt x="0" y="48260"/>
                </a:lnTo>
              </a:path>
            </a:pathLst>
          </a:custGeom>
          <a:ln w="270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40275" y="5421630"/>
            <a:ext cx="158114" cy="76200"/>
          </a:xfrm>
          <a:custGeom>
            <a:avLst/>
            <a:gdLst/>
            <a:ahLst/>
            <a:cxnLst/>
            <a:rect l="l" t="t" r="r" b="b"/>
            <a:pathLst>
              <a:path w="158114" h="76200">
                <a:moveTo>
                  <a:pt x="0" y="76200"/>
                </a:moveTo>
                <a:lnTo>
                  <a:pt x="158114" y="76200"/>
                </a:lnTo>
                <a:lnTo>
                  <a:pt x="15811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40275" y="5422265"/>
            <a:ext cx="158114" cy="74930"/>
          </a:xfrm>
          <a:custGeom>
            <a:avLst/>
            <a:gdLst/>
            <a:ahLst/>
            <a:cxnLst/>
            <a:rect l="l" t="t" r="r" b="b"/>
            <a:pathLst>
              <a:path w="158114" h="74930">
                <a:moveTo>
                  <a:pt x="0" y="74930"/>
                </a:moveTo>
                <a:lnTo>
                  <a:pt x="158114" y="74930"/>
                </a:lnTo>
                <a:lnTo>
                  <a:pt x="158114" y="0"/>
                </a:lnTo>
                <a:lnTo>
                  <a:pt x="0" y="0"/>
                </a:lnTo>
                <a:lnTo>
                  <a:pt x="0" y="74930"/>
                </a:lnTo>
                <a:close/>
              </a:path>
            </a:pathLst>
          </a:custGeom>
          <a:ln w="2703">
            <a:solidFill>
              <a:srgbClr val="606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57090" y="5457190"/>
            <a:ext cx="316864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0" y="0"/>
                </a:moveTo>
                <a:lnTo>
                  <a:pt x="316864" y="0"/>
                </a:lnTo>
              </a:path>
            </a:pathLst>
          </a:custGeom>
          <a:ln w="270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76190" y="5339080"/>
            <a:ext cx="48260" cy="657860"/>
          </a:xfrm>
          <a:custGeom>
            <a:avLst/>
            <a:gdLst/>
            <a:ahLst/>
            <a:cxnLst/>
            <a:rect l="l" t="t" r="r" b="b"/>
            <a:pathLst>
              <a:path w="48260" h="657860">
                <a:moveTo>
                  <a:pt x="0" y="657860"/>
                </a:moveTo>
                <a:lnTo>
                  <a:pt x="48260" y="606425"/>
                </a:lnTo>
                <a:lnTo>
                  <a:pt x="48260" y="0"/>
                </a:lnTo>
                <a:lnTo>
                  <a:pt x="0" y="48260"/>
                </a:lnTo>
                <a:lnTo>
                  <a:pt x="0" y="65786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76190" y="5339080"/>
            <a:ext cx="48260" cy="657860"/>
          </a:xfrm>
          <a:custGeom>
            <a:avLst/>
            <a:gdLst/>
            <a:ahLst/>
            <a:cxnLst/>
            <a:rect l="l" t="t" r="r" b="b"/>
            <a:pathLst>
              <a:path w="48260" h="657860">
                <a:moveTo>
                  <a:pt x="0" y="657860"/>
                </a:moveTo>
                <a:lnTo>
                  <a:pt x="48260" y="606425"/>
                </a:lnTo>
                <a:lnTo>
                  <a:pt x="48260" y="0"/>
                </a:lnTo>
                <a:lnTo>
                  <a:pt x="0" y="48260"/>
                </a:lnTo>
                <a:lnTo>
                  <a:pt x="0" y="65786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76190" y="5339080"/>
            <a:ext cx="48260" cy="657860"/>
          </a:xfrm>
          <a:custGeom>
            <a:avLst/>
            <a:gdLst/>
            <a:ahLst/>
            <a:cxnLst/>
            <a:rect l="l" t="t" r="r" b="b"/>
            <a:pathLst>
              <a:path w="48260" h="657860">
                <a:moveTo>
                  <a:pt x="0" y="657860"/>
                </a:moveTo>
                <a:lnTo>
                  <a:pt x="48260" y="606425"/>
                </a:lnTo>
                <a:lnTo>
                  <a:pt x="48260" y="0"/>
                </a:lnTo>
                <a:lnTo>
                  <a:pt x="0" y="48260"/>
                </a:lnTo>
                <a:lnTo>
                  <a:pt x="0" y="657860"/>
                </a:lnTo>
              </a:path>
            </a:pathLst>
          </a:custGeom>
          <a:ln w="268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77055" y="5951220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90">
                <a:moveTo>
                  <a:pt x="0" y="0"/>
                </a:moveTo>
                <a:lnTo>
                  <a:pt x="1037590" y="0"/>
                </a:lnTo>
              </a:path>
            </a:pathLst>
          </a:custGeom>
          <a:ln w="270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377055" y="5626735"/>
            <a:ext cx="1037590" cy="0"/>
          </a:xfrm>
          <a:custGeom>
            <a:avLst/>
            <a:gdLst/>
            <a:ahLst/>
            <a:cxnLst/>
            <a:rect l="l" t="t" r="r" b="b"/>
            <a:pathLst>
              <a:path w="1037590">
                <a:moveTo>
                  <a:pt x="0" y="0"/>
                </a:moveTo>
                <a:lnTo>
                  <a:pt x="1037590" y="0"/>
                </a:lnTo>
              </a:path>
            </a:pathLst>
          </a:custGeom>
          <a:ln w="270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415279" y="5951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366896" y="594614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925" y="0"/>
                </a:lnTo>
              </a:path>
            </a:pathLst>
          </a:custGeom>
          <a:ln w="270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15279" y="56267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66896" y="562356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925" y="0"/>
                </a:lnTo>
              </a:path>
            </a:pathLst>
          </a:custGeom>
          <a:ln w="270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40275" y="5422266"/>
            <a:ext cx="0" cy="74929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30"/>
                </a:moveTo>
                <a:lnTo>
                  <a:pt x="0" y="0"/>
                </a:lnTo>
              </a:path>
            </a:pathLst>
          </a:custGeom>
          <a:ln w="2687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740275" y="54222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740275" y="5419089"/>
            <a:ext cx="158114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8114" y="0"/>
                </a:lnTo>
              </a:path>
            </a:pathLst>
          </a:custGeom>
          <a:ln w="3810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511418" y="3984624"/>
            <a:ext cx="208787" cy="0"/>
          </a:xfrm>
          <a:custGeom>
            <a:avLst/>
            <a:gdLst/>
            <a:ahLst/>
            <a:cxnLst/>
            <a:rect l="l" t="t" r="r" b="b"/>
            <a:pathLst>
              <a:path w="208787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431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509892" y="3756026"/>
            <a:ext cx="0" cy="361187"/>
          </a:xfrm>
          <a:custGeom>
            <a:avLst/>
            <a:gdLst/>
            <a:ahLst/>
            <a:cxnLst/>
            <a:rect l="l" t="t" r="r" b="b"/>
            <a:pathLst>
              <a:path h="361187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4317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096891" y="41172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096892" y="4117214"/>
            <a:ext cx="224027" cy="121919"/>
          </a:xfrm>
          <a:custGeom>
            <a:avLst/>
            <a:gdLst/>
            <a:ahLst/>
            <a:cxnLst/>
            <a:rect l="l" t="t" r="r" b="b"/>
            <a:pathLst>
              <a:path w="224027" h="121919">
                <a:moveTo>
                  <a:pt x="0" y="121919"/>
                </a:moveTo>
                <a:lnTo>
                  <a:pt x="224027" y="121919"/>
                </a:lnTo>
                <a:lnTo>
                  <a:pt x="224027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23966" y="41172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23966" y="4117214"/>
            <a:ext cx="216408" cy="121919"/>
          </a:xfrm>
          <a:custGeom>
            <a:avLst/>
            <a:gdLst/>
            <a:ahLst/>
            <a:cxnLst/>
            <a:rect l="l" t="t" r="r" b="b"/>
            <a:pathLst>
              <a:path w="216408" h="121919">
                <a:moveTo>
                  <a:pt x="0" y="121919"/>
                </a:moveTo>
                <a:lnTo>
                  <a:pt x="216408" y="121919"/>
                </a:lnTo>
                <a:lnTo>
                  <a:pt x="216408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543423" y="41172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543423" y="4117214"/>
            <a:ext cx="216408" cy="121919"/>
          </a:xfrm>
          <a:custGeom>
            <a:avLst/>
            <a:gdLst/>
            <a:ahLst/>
            <a:cxnLst/>
            <a:rect l="l" t="t" r="r" b="b"/>
            <a:pathLst>
              <a:path w="216408" h="121919">
                <a:moveTo>
                  <a:pt x="0" y="121919"/>
                </a:moveTo>
                <a:lnTo>
                  <a:pt x="216408" y="121919"/>
                </a:lnTo>
                <a:lnTo>
                  <a:pt x="216408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62879" y="41172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62879" y="4117214"/>
            <a:ext cx="215188" cy="121919"/>
          </a:xfrm>
          <a:custGeom>
            <a:avLst/>
            <a:gdLst/>
            <a:ahLst/>
            <a:cxnLst/>
            <a:rect l="l" t="t" r="r" b="b"/>
            <a:pathLst>
              <a:path w="215188" h="121919">
                <a:moveTo>
                  <a:pt x="0" y="121919"/>
                </a:moveTo>
                <a:lnTo>
                  <a:pt x="215188" y="121919"/>
                </a:lnTo>
                <a:lnTo>
                  <a:pt x="215188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82589" y="41172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82590" y="4117214"/>
            <a:ext cx="224027" cy="121919"/>
          </a:xfrm>
          <a:custGeom>
            <a:avLst/>
            <a:gdLst/>
            <a:ahLst/>
            <a:cxnLst/>
            <a:rect l="l" t="t" r="r" b="b"/>
            <a:pathLst>
              <a:path w="224027" h="121919">
                <a:moveTo>
                  <a:pt x="0" y="121919"/>
                </a:moveTo>
                <a:lnTo>
                  <a:pt x="224027" y="121919"/>
                </a:lnTo>
                <a:lnTo>
                  <a:pt x="224027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09665" y="4117213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09666" y="4117214"/>
            <a:ext cx="298703" cy="121919"/>
          </a:xfrm>
          <a:custGeom>
            <a:avLst/>
            <a:gdLst/>
            <a:ahLst/>
            <a:cxnLst/>
            <a:rect l="l" t="t" r="r" b="b"/>
            <a:pathLst>
              <a:path w="298703" h="121919">
                <a:moveTo>
                  <a:pt x="0" y="121919"/>
                </a:moveTo>
                <a:lnTo>
                  <a:pt x="298703" y="121919"/>
                </a:lnTo>
                <a:lnTo>
                  <a:pt x="298703" y="0"/>
                </a:lnTo>
                <a:lnTo>
                  <a:pt x="0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096892" y="4115688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23966" y="4115688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43423" y="4115688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62879" y="4115688"/>
            <a:ext cx="215188" cy="0"/>
          </a:xfrm>
          <a:custGeom>
            <a:avLst/>
            <a:gdLst/>
            <a:ahLst/>
            <a:cxnLst/>
            <a:rect l="l" t="t" r="r" b="b"/>
            <a:pathLst>
              <a:path w="215188">
                <a:moveTo>
                  <a:pt x="0" y="0"/>
                </a:moveTo>
                <a:lnTo>
                  <a:pt x="21518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981066" y="4115688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09666" y="4115688"/>
            <a:ext cx="298703" cy="0"/>
          </a:xfrm>
          <a:custGeom>
            <a:avLst/>
            <a:gdLst/>
            <a:ahLst/>
            <a:cxnLst/>
            <a:rect l="l" t="t" r="r" b="b"/>
            <a:pathLst>
              <a:path w="298703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4318">
            <a:solidFill>
              <a:srgbClr val="A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096891" y="424218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096892" y="4242182"/>
            <a:ext cx="224027" cy="121919"/>
          </a:xfrm>
          <a:custGeom>
            <a:avLst/>
            <a:gdLst/>
            <a:ahLst/>
            <a:cxnLst/>
            <a:rect l="l" t="t" r="r" b="b"/>
            <a:pathLst>
              <a:path w="224027" h="121920">
                <a:moveTo>
                  <a:pt x="0" y="121920"/>
                </a:moveTo>
                <a:lnTo>
                  <a:pt x="224027" y="121920"/>
                </a:lnTo>
                <a:lnTo>
                  <a:pt x="224027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23966" y="424218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23966" y="4242182"/>
            <a:ext cx="216408" cy="121919"/>
          </a:xfrm>
          <a:custGeom>
            <a:avLst/>
            <a:gdLst/>
            <a:ahLst/>
            <a:cxnLst/>
            <a:rect l="l" t="t" r="r" b="b"/>
            <a:pathLst>
              <a:path w="216408" h="121920">
                <a:moveTo>
                  <a:pt x="0" y="121920"/>
                </a:moveTo>
                <a:lnTo>
                  <a:pt x="216408" y="121920"/>
                </a:lnTo>
                <a:lnTo>
                  <a:pt x="216408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543423" y="424218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543423" y="4242182"/>
            <a:ext cx="216408" cy="121919"/>
          </a:xfrm>
          <a:custGeom>
            <a:avLst/>
            <a:gdLst/>
            <a:ahLst/>
            <a:cxnLst/>
            <a:rect l="l" t="t" r="r" b="b"/>
            <a:pathLst>
              <a:path w="216408" h="121920">
                <a:moveTo>
                  <a:pt x="0" y="121920"/>
                </a:moveTo>
                <a:lnTo>
                  <a:pt x="216408" y="121920"/>
                </a:lnTo>
                <a:lnTo>
                  <a:pt x="216408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762879" y="424218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762879" y="4242182"/>
            <a:ext cx="215188" cy="121919"/>
          </a:xfrm>
          <a:custGeom>
            <a:avLst/>
            <a:gdLst/>
            <a:ahLst/>
            <a:cxnLst/>
            <a:rect l="l" t="t" r="r" b="b"/>
            <a:pathLst>
              <a:path w="215188" h="121920">
                <a:moveTo>
                  <a:pt x="0" y="121920"/>
                </a:moveTo>
                <a:lnTo>
                  <a:pt x="215188" y="121920"/>
                </a:lnTo>
                <a:lnTo>
                  <a:pt x="215188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982589" y="424218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82590" y="4242182"/>
            <a:ext cx="224027" cy="121919"/>
          </a:xfrm>
          <a:custGeom>
            <a:avLst/>
            <a:gdLst/>
            <a:ahLst/>
            <a:cxnLst/>
            <a:rect l="l" t="t" r="r" b="b"/>
            <a:pathLst>
              <a:path w="224027" h="121920">
                <a:moveTo>
                  <a:pt x="0" y="121920"/>
                </a:moveTo>
                <a:lnTo>
                  <a:pt x="224027" y="121920"/>
                </a:lnTo>
                <a:lnTo>
                  <a:pt x="224027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209665" y="4242181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121920"/>
                </a:move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209666" y="4242182"/>
            <a:ext cx="298703" cy="121919"/>
          </a:xfrm>
          <a:custGeom>
            <a:avLst/>
            <a:gdLst/>
            <a:ahLst/>
            <a:cxnLst/>
            <a:rect l="l" t="t" r="r" b="b"/>
            <a:pathLst>
              <a:path w="298703" h="121920">
                <a:moveTo>
                  <a:pt x="0" y="121920"/>
                </a:moveTo>
                <a:lnTo>
                  <a:pt x="298703" y="121920"/>
                </a:lnTo>
                <a:lnTo>
                  <a:pt x="298703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04867" y="4240656"/>
            <a:ext cx="188975" cy="0"/>
          </a:xfrm>
          <a:custGeom>
            <a:avLst/>
            <a:gdLst/>
            <a:ahLst/>
            <a:cxnLst/>
            <a:rect l="l" t="t" r="r" b="b"/>
            <a:pathLst>
              <a:path w="188975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96892" y="4240656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23966" y="4240656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543423" y="4240656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762879" y="4240656"/>
            <a:ext cx="215188" cy="0"/>
          </a:xfrm>
          <a:custGeom>
            <a:avLst/>
            <a:gdLst/>
            <a:ahLst/>
            <a:cxnLst/>
            <a:rect l="l" t="t" r="r" b="b"/>
            <a:pathLst>
              <a:path w="215188">
                <a:moveTo>
                  <a:pt x="0" y="0"/>
                </a:moveTo>
                <a:lnTo>
                  <a:pt x="21518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981066" y="4240656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209666" y="4240656"/>
            <a:ext cx="298703" cy="0"/>
          </a:xfrm>
          <a:custGeom>
            <a:avLst/>
            <a:gdLst/>
            <a:ahLst/>
            <a:cxnLst/>
            <a:rect l="l" t="t" r="r" b="b"/>
            <a:pathLst>
              <a:path w="298703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4318">
            <a:solidFill>
              <a:srgbClr val="AA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096891" y="4367149"/>
            <a:ext cx="0" cy="124968"/>
          </a:xfrm>
          <a:custGeom>
            <a:avLst/>
            <a:gdLst/>
            <a:ahLst/>
            <a:cxnLst/>
            <a:rect l="l" t="t" r="r" b="b"/>
            <a:pathLst>
              <a:path h="124968">
                <a:moveTo>
                  <a:pt x="0" y="124968"/>
                </a:move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096892" y="4367149"/>
            <a:ext cx="224027" cy="124968"/>
          </a:xfrm>
          <a:custGeom>
            <a:avLst/>
            <a:gdLst/>
            <a:ahLst/>
            <a:cxnLst/>
            <a:rect l="l" t="t" r="r" b="b"/>
            <a:pathLst>
              <a:path w="224027" h="124968">
                <a:moveTo>
                  <a:pt x="0" y="124968"/>
                </a:moveTo>
                <a:lnTo>
                  <a:pt x="224027" y="124968"/>
                </a:lnTo>
                <a:lnTo>
                  <a:pt x="22402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323966" y="4367149"/>
            <a:ext cx="0" cy="124968"/>
          </a:xfrm>
          <a:custGeom>
            <a:avLst/>
            <a:gdLst/>
            <a:ahLst/>
            <a:cxnLst/>
            <a:rect l="l" t="t" r="r" b="b"/>
            <a:pathLst>
              <a:path h="124968">
                <a:moveTo>
                  <a:pt x="0" y="124968"/>
                </a:move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23966" y="4367149"/>
            <a:ext cx="216408" cy="124968"/>
          </a:xfrm>
          <a:custGeom>
            <a:avLst/>
            <a:gdLst/>
            <a:ahLst/>
            <a:cxnLst/>
            <a:rect l="l" t="t" r="r" b="b"/>
            <a:pathLst>
              <a:path w="216408" h="124968">
                <a:moveTo>
                  <a:pt x="0" y="124968"/>
                </a:moveTo>
                <a:lnTo>
                  <a:pt x="216408" y="124968"/>
                </a:lnTo>
                <a:lnTo>
                  <a:pt x="216408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543423" y="4367149"/>
            <a:ext cx="0" cy="124968"/>
          </a:xfrm>
          <a:custGeom>
            <a:avLst/>
            <a:gdLst/>
            <a:ahLst/>
            <a:cxnLst/>
            <a:rect l="l" t="t" r="r" b="b"/>
            <a:pathLst>
              <a:path h="124968">
                <a:moveTo>
                  <a:pt x="0" y="124968"/>
                </a:move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543423" y="4367149"/>
            <a:ext cx="216408" cy="124968"/>
          </a:xfrm>
          <a:custGeom>
            <a:avLst/>
            <a:gdLst/>
            <a:ahLst/>
            <a:cxnLst/>
            <a:rect l="l" t="t" r="r" b="b"/>
            <a:pathLst>
              <a:path w="216408" h="124968">
                <a:moveTo>
                  <a:pt x="0" y="124968"/>
                </a:moveTo>
                <a:lnTo>
                  <a:pt x="216408" y="124968"/>
                </a:lnTo>
                <a:lnTo>
                  <a:pt x="216408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762879" y="4367149"/>
            <a:ext cx="0" cy="124968"/>
          </a:xfrm>
          <a:custGeom>
            <a:avLst/>
            <a:gdLst/>
            <a:ahLst/>
            <a:cxnLst/>
            <a:rect l="l" t="t" r="r" b="b"/>
            <a:pathLst>
              <a:path h="124968">
                <a:moveTo>
                  <a:pt x="0" y="124968"/>
                </a:move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762879" y="4367149"/>
            <a:ext cx="215188" cy="124968"/>
          </a:xfrm>
          <a:custGeom>
            <a:avLst/>
            <a:gdLst/>
            <a:ahLst/>
            <a:cxnLst/>
            <a:rect l="l" t="t" r="r" b="b"/>
            <a:pathLst>
              <a:path w="215188" h="124968">
                <a:moveTo>
                  <a:pt x="0" y="124968"/>
                </a:moveTo>
                <a:lnTo>
                  <a:pt x="215188" y="124968"/>
                </a:lnTo>
                <a:lnTo>
                  <a:pt x="215188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982589" y="4367149"/>
            <a:ext cx="0" cy="124968"/>
          </a:xfrm>
          <a:custGeom>
            <a:avLst/>
            <a:gdLst/>
            <a:ahLst/>
            <a:cxnLst/>
            <a:rect l="l" t="t" r="r" b="b"/>
            <a:pathLst>
              <a:path h="124968">
                <a:moveTo>
                  <a:pt x="0" y="124968"/>
                </a:move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982590" y="4367149"/>
            <a:ext cx="224027" cy="124968"/>
          </a:xfrm>
          <a:custGeom>
            <a:avLst/>
            <a:gdLst/>
            <a:ahLst/>
            <a:cxnLst/>
            <a:rect l="l" t="t" r="r" b="b"/>
            <a:pathLst>
              <a:path w="224027" h="124968">
                <a:moveTo>
                  <a:pt x="0" y="124968"/>
                </a:moveTo>
                <a:lnTo>
                  <a:pt x="224027" y="124968"/>
                </a:lnTo>
                <a:lnTo>
                  <a:pt x="224027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209665" y="4367149"/>
            <a:ext cx="0" cy="124968"/>
          </a:xfrm>
          <a:custGeom>
            <a:avLst/>
            <a:gdLst/>
            <a:ahLst/>
            <a:cxnLst/>
            <a:rect l="l" t="t" r="r" b="b"/>
            <a:pathLst>
              <a:path h="124968">
                <a:moveTo>
                  <a:pt x="0" y="124968"/>
                </a:move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209666" y="4367149"/>
            <a:ext cx="298703" cy="124968"/>
          </a:xfrm>
          <a:custGeom>
            <a:avLst/>
            <a:gdLst/>
            <a:ahLst/>
            <a:cxnLst/>
            <a:rect l="l" t="t" r="r" b="b"/>
            <a:pathLst>
              <a:path w="298703" h="124968">
                <a:moveTo>
                  <a:pt x="0" y="124968"/>
                </a:moveTo>
                <a:lnTo>
                  <a:pt x="298703" y="124968"/>
                </a:lnTo>
                <a:lnTo>
                  <a:pt x="298703" y="0"/>
                </a:lnTo>
                <a:lnTo>
                  <a:pt x="0" y="0"/>
                </a:lnTo>
                <a:lnTo>
                  <a:pt x="0" y="124968"/>
                </a:lnTo>
                <a:close/>
              </a:path>
            </a:pathLst>
          </a:custGeom>
          <a:solidFill>
            <a:srgbClr val="AA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96892" y="4365624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323966" y="4365624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43423" y="4365624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762879" y="4365624"/>
            <a:ext cx="215188" cy="0"/>
          </a:xfrm>
          <a:custGeom>
            <a:avLst/>
            <a:gdLst/>
            <a:ahLst/>
            <a:cxnLst/>
            <a:rect l="l" t="t" r="r" b="b"/>
            <a:pathLst>
              <a:path w="215188">
                <a:moveTo>
                  <a:pt x="0" y="0"/>
                </a:moveTo>
                <a:lnTo>
                  <a:pt x="215188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981066" y="4365624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209666" y="4365624"/>
            <a:ext cx="298703" cy="0"/>
          </a:xfrm>
          <a:custGeom>
            <a:avLst/>
            <a:gdLst/>
            <a:ahLst/>
            <a:cxnLst/>
            <a:rect l="l" t="t" r="r" b="b"/>
            <a:pathLst>
              <a:path w="298703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4318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95366" y="4114164"/>
            <a:ext cx="0" cy="382524"/>
          </a:xfrm>
          <a:custGeom>
            <a:avLst/>
            <a:gdLst/>
            <a:ahLst/>
            <a:cxnLst/>
            <a:rect l="l" t="t" r="r" b="b"/>
            <a:pathLst>
              <a:path h="38252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96892" y="4495165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>
                <a:moveTo>
                  <a:pt x="0" y="0"/>
                </a:moveTo>
                <a:lnTo>
                  <a:pt x="224027" y="0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22442" y="4114164"/>
            <a:ext cx="0" cy="382524"/>
          </a:xfrm>
          <a:custGeom>
            <a:avLst/>
            <a:gdLst/>
            <a:ahLst/>
            <a:cxnLst/>
            <a:rect l="l" t="t" r="r" b="b"/>
            <a:pathLst>
              <a:path h="38252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23966" y="4495165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41898" y="4114164"/>
            <a:ext cx="0" cy="382524"/>
          </a:xfrm>
          <a:custGeom>
            <a:avLst/>
            <a:gdLst/>
            <a:ahLst/>
            <a:cxnLst/>
            <a:rect l="l" t="t" r="r" b="b"/>
            <a:pathLst>
              <a:path h="38252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543423" y="4495165"/>
            <a:ext cx="216408" cy="0"/>
          </a:xfrm>
          <a:custGeom>
            <a:avLst/>
            <a:gdLst/>
            <a:ahLst/>
            <a:cxnLst/>
            <a:rect l="l" t="t" r="r" b="b"/>
            <a:pathLst>
              <a:path w="216408">
                <a:moveTo>
                  <a:pt x="0" y="0"/>
                </a:moveTo>
                <a:lnTo>
                  <a:pt x="216408" y="0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761354" y="4114164"/>
            <a:ext cx="0" cy="382524"/>
          </a:xfrm>
          <a:custGeom>
            <a:avLst/>
            <a:gdLst/>
            <a:ahLst/>
            <a:cxnLst/>
            <a:rect l="l" t="t" r="r" b="b"/>
            <a:pathLst>
              <a:path h="38252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762879" y="4495165"/>
            <a:ext cx="215188" cy="0"/>
          </a:xfrm>
          <a:custGeom>
            <a:avLst/>
            <a:gdLst/>
            <a:ahLst/>
            <a:cxnLst/>
            <a:rect l="l" t="t" r="r" b="b"/>
            <a:pathLst>
              <a:path w="215188">
                <a:moveTo>
                  <a:pt x="0" y="0"/>
                </a:moveTo>
                <a:lnTo>
                  <a:pt x="215188" y="0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979540" y="4114164"/>
            <a:ext cx="0" cy="382524"/>
          </a:xfrm>
          <a:custGeom>
            <a:avLst/>
            <a:gdLst/>
            <a:ahLst/>
            <a:cxnLst/>
            <a:rect l="l" t="t" r="r" b="b"/>
            <a:pathLst>
              <a:path h="38252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981066" y="4495165"/>
            <a:ext cx="225551" cy="0"/>
          </a:xfrm>
          <a:custGeom>
            <a:avLst/>
            <a:gdLst/>
            <a:ahLst/>
            <a:cxnLst/>
            <a:rect l="l" t="t" r="r" b="b"/>
            <a:pathLst>
              <a:path w="225551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208140" y="4114164"/>
            <a:ext cx="0" cy="382524"/>
          </a:xfrm>
          <a:custGeom>
            <a:avLst/>
            <a:gdLst/>
            <a:ahLst/>
            <a:cxnLst/>
            <a:rect l="l" t="t" r="r" b="b"/>
            <a:pathLst>
              <a:path h="382524">
                <a:moveTo>
                  <a:pt x="0" y="0"/>
                </a:moveTo>
                <a:lnTo>
                  <a:pt x="0" y="382524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509892" y="4117213"/>
            <a:ext cx="0" cy="376428"/>
          </a:xfrm>
          <a:custGeom>
            <a:avLst/>
            <a:gdLst/>
            <a:ahLst/>
            <a:cxnLst/>
            <a:rect l="l" t="t" r="r" b="b"/>
            <a:pathLst>
              <a:path h="376428">
                <a:moveTo>
                  <a:pt x="0" y="0"/>
                </a:moveTo>
                <a:lnTo>
                  <a:pt x="0" y="376428"/>
                </a:lnTo>
              </a:path>
            </a:pathLst>
          </a:custGeom>
          <a:ln w="4317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60695" y="3503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8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03645" y="3503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84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75475" y="38201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56400" y="356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1135" y="356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30315" y="356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15685" y="356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5655" y="3562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73954" y="5457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17820" y="56235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99025" y="54222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29480" y="134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38370" y="134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47260" y="134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51705" y="134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51705" y="134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933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51705" y="13474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63210" y="1932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63210" y="1932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933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3210" y="1932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38085" y="4699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6975" y="469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55865" y="46996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60310" y="469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60310" y="4700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930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60310" y="47002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72450" y="528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72450" y="528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930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72450" y="5283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6C8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2170" y="644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50589" y="5674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7820" y="5945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19235" y="333028"/>
            <a:ext cx="237504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Segur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1693" y="333028"/>
            <a:ext cx="63728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89507" y="333028"/>
            <a:ext cx="33333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4400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3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log</a:t>
            </a:r>
            <a:r>
              <a:rPr sz="4400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92623" y="1475923"/>
            <a:ext cx="95522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4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ernet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74561" y="3992682"/>
            <a:ext cx="95870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F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-5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9" dirty="0">
                <a:latin typeface="Times New Roman"/>
                <a:cs typeface="Times New Roman"/>
              </a:rPr>
              <a:t>w</a:t>
            </a:r>
            <a:r>
              <a:rPr sz="2000" b="1" dirty="0">
                <a:latin typeface="Times New Roman"/>
                <a:cs typeface="Times New Roman"/>
              </a:rPr>
              <a:t>all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04668" y="4286813"/>
            <a:ext cx="2410104" cy="585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29" dirty="0">
                <a:latin typeface="Times New Roman"/>
                <a:cs typeface="Times New Roman"/>
              </a:rPr>
              <a:t>Z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na</a:t>
            </a:r>
            <a:r>
              <a:rPr sz="2000" b="1" spc="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</a:t>
            </a:r>
            <a:r>
              <a:rPr sz="2000" b="1" spc="-9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-14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itari</a:t>
            </a:r>
            <a:r>
              <a:rPr sz="2000" b="1" spc="-25" dirty="0">
                <a:latin typeface="Times New Roman"/>
                <a:cs typeface="Times New Roman"/>
              </a:rPr>
              <a:t>z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b="1" spc="4" dirty="0">
                <a:latin typeface="Times New Roman"/>
                <a:cs typeface="Times New Roman"/>
              </a:rPr>
              <a:t>(DM</a:t>
            </a:r>
            <a:r>
              <a:rPr sz="2000" b="1" spc="-29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088631" y="4620950"/>
            <a:ext cx="1530313" cy="58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Red de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la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000" b="1" dirty="0">
                <a:latin typeface="Times New Roman"/>
                <a:cs typeface="Times New Roman"/>
              </a:rPr>
              <a:t>Or</a:t>
            </a:r>
            <a:r>
              <a:rPr sz="2000" b="1" spc="-4" dirty="0">
                <a:latin typeface="Times New Roman"/>
                <a:cs typeface="Times New Roman"/>
              </a:rPr>
              <a:t>g</a:t>
            </a:r>
            <a:r>
              <a:rPr sz="2000" b="1" spc="19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4" dirty="0">
                <a:latin typeface="Times New Roman"/>
                <a:cs typeface="Times New Roman"/>
              </a:rPr>
              <a:t>i</a:t>
            </a:r>
            <a:r>
              <a:rPr sz="2000" b="1" spc="-39" dirty="0">
                <a:latin typeface="Times New Roman"/>
                <a:cs typeface="Times New Roman"/>
              </a:rPr>
              <a:t>z</a:t>
            </a:r>
            <a:r>
              <a:rPr sz="2000" b="1" dirty="0">
                <a:latin typeface="Times New Roman"/>
                <a:cs typeface="Times New Roman"/>
              </a:rPr>
              <a:t>ación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19394" y="6028364"/>
            <a:ext cx="270630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109" dirty="0">
                <a:latin typeface="Times New Roman"/>
                <a:cs typeface="Times New Roman"/>
              </a:rPr>
              <a:t>W</a:t>
            </a:r>
            <a:r>
              <a:rPr sz="2000" b="1" dirty="0">
                <a:latin typeface="Times New Roman"/>
                <a:cs typeface="Times New Roman"/>
              </a:rPr>
              <a:t>eb,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-4" dirty="0">
                <a:latin typeface="Times New Roman"/>
                <a:cs typeface="Times New Roman"/>
              </a:rPr>
              <a:t>D</a:t>
            </a:r>
            <a:r>
              <a:rPr sz="2000" b="1" spc="14" dirty="0">
                <a:latin typeface="Times New Roman"/>
                <a:cs typeface="Times New Roman"/>
              </a:rPr>
              <a:t>N</a:t>
            </a:r>
            <a:r>
              <a:rPr sz="2000" b="1" spc="-9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, </a:t>
            </a:r>
            <a:r>
              <a:rPr sz="2000" b="1" spc="-14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ail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Serve</a:t>
            </a:r>
            <a:r>
              <a:rPr sz="2000" b="1" spc="-9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97059" y="6447991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</a:t>
            </a:r>
            <a:r>
              <a:rPr lang="es-MX" dirty="0">
                <a:latin typeface="Times New Roman"/>
                <a:cs typeface="Times New Roman"/>
              </a:rPr>
              <a:t>7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66895" y="5387341"/>
            <a:ext cx="351790" cy="237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718686" y="5387340"/>
            <a:ext cx="699135" cy="69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</a:pPr>
            <a:endParaRPr sz="550"/>
          </a:p>
        </p:txBody>
      </p:sp>
      <p:sp>
        <p:nvSpPr>
          <p:cNvPr id="37" name="object 37"/>
          <p:cNvSpPr txBox="1"/>
          <p:nvPr/>
        </p:nvSpPr>
        <p:spPr>
          <a:xfrm>
            <a:off x="5076190" y="5387341"/>
            <a:ext cx="341630" cy="237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718685" y="5457190"/>
            <a:ext cx="357504" cy="400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18685" y="5497195"/>
            <a:ext cx="357504" cy="12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4898390" y="5497196"/>
            <a:ext cx="177800" cy="6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366895" y="5625147"/>
            <a:ext cx="351790" cy="323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4718685" y="5625147"/>
            <a:ext cx="357504" cy="3235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5214189" y="5730690"/>
            <a:ext cx="1963013" cy="3614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r>
              <a:rPr lang="es-MX" sz="2000" dirty="0" err="1">
                <a:latin typeface="Amasis MT Pro" panose="020F0502020204030204" pitchFamily="18" charset="0"/>
              </a:rPr>
              <a:t>Bastion</a:t>
            </a:r>
            <a:r>
              <a:rPr lang="es-MX" sz="2000" dirty="0">
                <a:latin typeface="Amasis MT Pro" panose="020F0502020204030204" pitchFamily="18" charset="0"/>
              </a:rPr>
              <a:t> hosts</a:t>
            </a:r>
            <a:endParaRPr sz="2000" dirty="0">
              <a:latin typeface="Amasis MT Pro" panose="020F0502020204030204" pitchFamily="18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66895" y="5948681"/>
            <a:ext cx="351790" cy="48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18685" y="5948681"/>
            <a:ext cx="357504" cy="48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76190" y="5948681"/>
            <a:ext cx="341630" cy="48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04867" y="3756025"/>
            <a:ext cx="1605025" cy="361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6509892" y="3756026"/>
            <a:ext cx="210312" cy="228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509892" y="3984624"/>
            <a:ext cx="210312" cy="512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4904867" y="4117214"/>
            <a:ext cx="190499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23" name="object 23"/>
          <p:cNvSpPr txBox="1"/>
          <p:nvPr/>
        </p:nvSpPr>
        <p:spPr>
          <a:xfrm>
            <a:off x="5095366" y="4117214"/>
            <a:ext cx="227076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22" name="object 22"/>
          <p:cNvSpPr txBox="1"/>
          <p:nvPr/>
        </p:nvSpPr>
        <p:spPr>
          <a:xfrm>
            <a:off x="5322443" y="4117214"/>
            <a:ext cx="219455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21" name="object 21"/>
          <p:cNvSpPr txBox="1"/>
          <p:nvPr/>
        </p:nvSpPr>
        <p:spPr>
          <a:xfrm>
            <a:off x="5541899" y="4117214"/>
            <a:ext cx="219455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20" name="object 20"/>
          <p:cNvSpPr txBox="1"/>
          <p:nvPr/>
        </p:nvSpPr>
        <p:spPr>
          <a:xfrm>
            <a:off x="5761355" y="4117214"/>
            <a:ext cx="218185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19" name="object 19"/>
          <p:cNvSpPr txBox="1"/>
          <p:nvPr/>
        </p:nvSpPr>
        <p:spPr>
          <a:xfrm>
            <a:off x="5979540" y="4117214"/>
            <a:ext cx="228600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18" name="object 18"/>
          <p:cNvSpPr txBox="1"/>
          <p:nvPr/>
        </p:nvSpPr>
        <p:spPr>
          <a:xfrm>
            <a:off x="6208140" y="4117214"/>
            <a:ext cx="301752" cy="123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1"/>
              </a:spcBef>
            </a:pPr>
            <a:endParaRPr sz="950"/>
          </a:p>
        </p:txBody>
      </p:sp>
      <p:sp>
        <p:nvSpPr>
          <p:cNvPr id="17" name="object 17"/>
          <p:cNvSpPr txBox="1"/>
          <p:nvPr/>
        </p:nvSpPr>
        <p:spPr>
          <a:xfrm>
            <a:off x="4904867" y="4240656"/>
            <a:ext cx="190499" cy="25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095366" y="4240656"/>
            <a:ext cx="227076" cy="12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15" name="object 15"/>
          <p:cNvSpPr txBox="1"/>
          <p:nvPr/>
        </p:nvSpPr>
        <p:spPr>
          <a:xfrm>
            <a:off x="5322443" y="4240656"/>
            <a:ext cx="219455" cy="12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14" name="object 14"/>
          <p:cNvSpPr txBox="1"/>
          <p:nvPr/>
        </p:nvSpPr>
        <p:spPr>
          <a:xfrm>
            <a:off x="5541899" y="4240656"/>
            <a:ext cx="219455" cy="12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13" name="object 13"/>
          <p:cNvSpPr txBox="1"/>
          <p:nvPr/>
        </p:nvSpPr>
        <p:spPr>
          <a:xfrm>
            <a:off x="5761355" y="4240656"/>
            <a:ext cx="218185" cy="12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12" name="object 12"/>
          <p:cNvSpPr txBox="1"/>
          <p:nvPr/>
        </p:nvSpPr>
        <p:spPr>
          <a:xfrm>
            <a:off x="5979540" y="4240656"/>
            <a:ext cx="228600" cy="12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11" name="object 11"/>
          <p:cNvSpPr txBox="1"/>
          <p:nvPr/>
        </p:nvSpPr>
        <p:spPr>
          <a:xfrm>
            <a:off x="6208140" y="4240656"/>
            <a:ext cx="301752" cy="12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4"/>
              </a:spcBef>
            </a:pPr>
            <a:endParaRPr sz="950"/>
          </a:p>
        </p:txBody>
      </p:sp>
      <p:sp>
        <p:nvSpPr>
          <p:cNvPr id="10" name="object 10"/>
          <p:cNvSpPr txBox="1"/>
          <p:nvPr/>
        </p:nvSpPr>
        <p:spPr>
          <a:xfrm>
            <a:off x="5095366" y="4365624"/>
            <a:ext cx="227076" cy="12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6"/>
              </a:spcBef>
            </a:pPr>
            <a:endParaRPr sz="950"/>
          </a:p>
        </p:txBody>
      </p:sp>
      <p:sp>
        <p:nvSpPr>
          <p:cNvPr id="9" name="object 9"/>
          <p:cNvSpPr txBox="1"/>
          <p:nvPr/>
        </p:nvSpPr>
        <p:spPr>
          <a:xfrm>
            <a:off x="5322443" y="4365624"/>
            <a:ext cx="219455" cy="12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6"/>
              </a:spcBef>
            </a:pPr>
            <a:endParaRPr sz="950"/>
          </a:p>
        </p:txBody>
      </p:sp>
      <p:sp>
        <p:nvSpPr>
          <p:cNvPr id="8" name="object 8"/>
          <p:cNvSpPr txBox="1"/>
          <p:nvPr/>
        </p:nvSpPr>
        <p:spPr>
          <a:xfrm>
            <a:off x="5541899" y="4365624"/>
            <a:ext cx="219455" cy="12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6"/>
              </a:spcBef>
            </a:pPr>
            <a:endParaRPr sz="950"/>
          </a:p>
        </p:txBody>
      </p:sp>
      <p:sp>
        <p:nvSpPr>
          <p:cNvPr id="7" name="object 7"/>
          <p:cNvSpPr txBox="1"/>
          <p:nvPr/>
        </p:nvSpPr>
        <p:spPr>
          <a:xfrm>
            <a:off x="5761355" y="4365624"/>
            <a:ext cx="218185" cy="12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6"/>
              </a:spcBef>
            </a:pPr>
            <a:endParaRPr sz="950"/>
          </a:p>
        </p:txBody>
      </p:sp>
      <p:sp>
        <p:nvSpPr>
          <p:cNvPr id="6" name="object 6"/>
          <p:cNvSpPr txBox="1"/>
          <p:nvPr/>
        </p:nvSpPr>
        <p:spPr>
          <a:xfrm>
            <a:off x="5979540" y="4365624"/>
            <a:ext cx="228600" cy="12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6"/>
              </a:spcBef>
            </a:pPr>
            <a:endParaRPr sz="950"/>
          </a:p>
        </p:txBody>
      </p:sp>
      <p:sp>
        <p:nvSpPr>
          <p:cNvPr id="5" name="object 5"/>
          <p:cNvSpPr txBox="1"/>
          <p:nvPr/>
        </p:nvSpPr>
        <p:spPr>
          <a:xfrm>
            <a:off x="6208140" y="4365624"/>
            <a:ext cx="301752" cy="12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46"/>
              </a:spcBef>
            </a:pPr>
            <a:endParaRPr sz="950"/>
          </a:p>
        </p:txBody>
      </p:sp>
      <p:sp>
        <p:nvSpPr>
          <p:cNvPr id="4" name="object 4"/>
          <p:cNvSpPr txBox="1"/>
          <p:nvPr/>
        </p:nvSpPr>
        <p:spPr>
          <a:xfrm>
            <a:off x="5560695" y="2868296"/>
            <a:ext cx="742950" cy="214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560695" y="3082926"/>
            <a:ext cx="742950" cy="213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560695" y="3296921"/>
            <a:ext cx="742950" cy="206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3392170" y="644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19235" y="333028"/>
            <a:ext cx="237504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Segur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1693" y="333028"/>
            <a:ext cx="63728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89507" y="333028"/>
            <a:ext cx="33333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4400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3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log</a:t>
            </a:r>
            <a:r>
              <a:rPr sz="4400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97059" y="6447991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</a:t>
            </a:r>
            <a:r>
              <a:rPr lang="es-MX" dirty="0">
                <a:latin typeface="Times New Roman"/>
                <a:cs typeface="Times New Roman"/>
              </a:rPr>
              <a:t>8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255" name="Imagen 254">
            <a:extLst>
              <a:ext uri="{FF2B5EF4-FFF2-40B4-BE49-F238E27FC236}">
                <a16:creationId xmlns:a16="http://schemas.microsoft.com/office/drawing/2014/main" id="{062189CC-DD15-30EF-5A07-6C7386FE9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0200"/>
            <a:ext cx="7024098" cy="4038600"/>
          </a:xfrm>
          <a:prstGeom prst="rect">
            <a:avLst/>
          </a:prstGeom>
        </p:spPr>
      </p:pic>
      <p:pic>
        <p:nvPicPr>
          <p:cNvPr id="257" name="Imagen 256">
            <a:extLst>
              <a:ext uri="{FF2B5EF4-FFF2-40B4-BE49-F238E27FC236}">
                <a16:creationId xmlns:a16="http://schemas.microsoft.com/office/drawing/2014/main" id="{C5444447-76FD-1CA4-50C3-87C778EF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480" y="2696477"/>
            <a:ext cx="1204064" cy="5486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4" name="Entrada de lápiz 273">
                <a:extLst>
                  <a:ext uri="{FF2B5EF4-FFF2-40B4-BE49-F238E27FC236}">
                    <a16:creationId xmlns:a16="http://schemas.microsoft.com/office/drawing/2014/main" id="{CD717F35-6360-C149-3E6E-A27C2EAC5D50}"/>
                  </a:ext>
                </a:extLst>
              </p14:cNvPr>
              <p14:cNvContentPartPr/>
              <p14:nvPr/>
            </p14:nvContentPartPr>
            <p14:xfrm>
              <a:off x="8292763" y="5406605"/>
              <a:ext cx="360" cy="360"/>
            </p14:xfrm>
          </p:contentPart>
        </mc:Choice>
        <mc:Fallback>
          <p:pic>
            <p:nvPicPr>
              <p:cNvPr id="274" name="Entrada de lápiz 273">
                <a:extLst>
                  <a:ext uri="{FF2B5EF4-FFF2-40B4-BE49-F238E27FC236}">
                    <a16:creationId xmlns:a16="http://schemas.microsoft.com/office/drawing/2014/main" id="{CD717F35-6360-C149-3E6E-A27C2EAC5D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74763" y="538896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5" name="Entrada de lápiz 274">
                <a:extLst>
                  <a:ext uri="{FF2B5EF4-FFF2-40B4-BE49-F238E27FC236}">
                    <a16:creationId xmlns:a16="http://schemas.microsoft.com/office/drawing/2014/main" id="{145BB4F4-0891-E12F-7E27-1E993B15AEEA}"/>
                  </a:ext>
                </a:extLst>
              </p14:cNvPr>
              <p14:cNvContentPartPr/>
              <p14:nvPr/>
            </p14:nvContentPartPr>
            <p14:xfrm>
              <a:off x="4957003" y="2436245"/>
              <a:ext cx="360" cy="279720"/>
            </p14:xfrm>
          </p:contentPart>
        </mc:Choice>
        <mc:Fallback>
          <p:pic>
            <p:nvPicPr>
              <p:cNvPr id="275" name="Entrada de lápiz 274">
                <a:extLst>
                  <a:ext uri="{FF2B5EF4-FFF2-40B4-BE49-F238E27FC236}">
                    <a16:creationId xmlns:a16="http://schemas.microsoft.com/office/drawing/2014/main" id="{145BB4F4-0891-E12F-7E27-1E993B15AE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9003" y="2418245"/>
                <a:ext cx="360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6" name="Entrada de lápiz 275">
                <a:extLst>
                  <a:ext uri="{FF2B5EF4-FFF2-40B4-BE49-F238E27FC236}">
                    <a16:creationId xmlns:a16="http://schemas.microsoft.com/office/drawing/2014/main" id="{E9E12239-8247-0859-3020-433F317BB616}"/>
                  </a:ext>
                </a:extLst>
              </p14:cNvPr>
              <p14:cNvContentPartPr/>
              <p14:nvPr/>
            </p14:nvContentPartPr>
            <p14:xfrm>
              <a:off x="5404123" y="2279285"/>
              <a:ext cx="1963440" cy="467280"/>
            </p14:xfrm>
          </p:contentPart>
        </mc:Choice>
        <mc:Fallback>
          <p:pic>
            <p:nvPicPr>
              <p:cNvPr id="276" name="Entrada de lápiz 275">
                <a:extLst>
                  <a:ext uri="{FF2B5EF4-FFF2-40B4-BE49-F238E27FC236}">
                    <a16:creationId xmlns:a16="http://schemas.microsoft.com/office/drawing/2014/main" id="{E9E12239-8247-0859-3020-433F317BB6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6483" y="2261645"/>
                <a:ext cx="199908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7" name="Entrada de lápiz 276">
                <a:extLst>
                  <a:ext uri="{FF2B5EF4-FFF2-40B4-BE49-F238E27FC236}">
                    <a16:creationId xmlns:a16="http://schemas.microsoft.com/office/drawing/2014/main" id="{5E721DAA-FABC-09DE-45D9-B9F444F9AB94}"/>
                  </a:ext>
                </a:extLst>
              </p14:cNvPr>
              <p14:cNvContentPartPr/>
              <p14:nvPr/>
            </p14:nvContentPartPr>
            <p14:xfrm>
              <a:off x="7127803" y="3216725"/>
              <a:ext cx="1394280" cy="413280"/>
            </p14:xfrm>
          </p:contentPart>
        </mc:Choice>
        <mc:Fallback>
          <p:pic>
            <p:nvPicPr>
              <p:cNvPr id="277" name="Entrada de lápiz 276">
                <a:extLst>
                  <a:ext uri="{FF2B5EF4-FFF2-40B4-BE49-F238E27FC236}">
                    <a16:creationId xmlns:a16="http://schemas.microsoft.com/office/drawing/2014/main" id="{5E721DAA-FABC-09DE-45D9-B9F444F9A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65163" y="3153725"/>
                <a:ext cx="15199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9" name="Entrada de lápiz 278">
                <a:extLst>
                  <a:ext uri="{FF2B5EF4-FFF2-40B4-BE49-F238E27FC236}">
                    <a16:creationId xmlns:a16="http://schemas.microsoft.com/office/drawing/2014/main" id="{7222AFAB-A2F8-B4F1-06A1-A612AD66011E}"/>
                  </a:ext>
                </a:extLst>
              </p14:cNvPr>
              <p14:cNvContentPartPr/>
              <p14:nvPr/>
            </p14:nvContentPartPr>
            <p14:xfrm>
              <a:off x="4946563" y="3234725"/>
              <a:ext cx="11520" cy="362880"/>
            </p14:xfrm>
          </p:contentPart>
        </mc:Choice>
        <mc:Fallback>
          <p:pic>
            <p:nvPicPr>
              <p:cNvPr id="279" name="Entrada de lápiz 278">
                <a:extLst>
                  <a:ext uri="{FF2B5EF4-FFF2-40B4-BE49-F238E27FC236}">
                    <a16:creationId xmlns:a16="http://schemas.microsoft.com/office/drawing/2014/main" id="{7222AFAB-A2F8-B4F1-06A1-A612AD6601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28923" y="3217085"/>
                <a:ext cx="471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0" name="Entrada de lápiz 279">
                <a:extLst>
                  <a:ext uri="{FF2B5EF4-FFF2-40B4-BE49-F238E27FC236}">
                    <a16:creationId xmlns:a16="http://schemas.microsoft.com/office/drawing/2014/main" id="{D04C448A-D230-D4FB-AF0E-529F69804874}"/>
                  </a:ext>
                </a:extLst>
              </p14:cNvPr>
              <p14:cNvContentPartPr/>
              <p14:nvPr/>
            </p14:nvContentPartPr>
            <p14:xfrm>
              <a:off x="5445523" y="3046805"/>
              <a:ext cx="2860200" cy="769320"/>
            </p14:xfrm>
          </p:contentPart>
        </mc:Choice>
        <mc:Fallback>
          <p:pic>
            <p:nvPicPr>
              <p:cNvPr id="280" name="Entrada de lápiz 279">
                <a:extLst>
                  <a:ext uri="{FF2B5EF4-FFF2-40B4-BE49-F238E27FC236}">
                    <a16:creationId xmlns:a16="http://schemas.microsoft.com/office/drawing/2014/main" id="{D04C448A-D230-D4FB-AF0E-529F69804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7523" y="3028805"/>
                <a:ext cx="289584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1" name="Entrada de lápiz 280">
                <a:extLst>
                  <a:ext uri="{FF2B5EF4-FFF2-40B4-BE49-F238E27FC236}">
                    <a16:creationId xmlns:a16="http://schemas.microsoft.com/office/drawing/2014/main" id="{794575E6-0CE9-497C-0D6F-96133A30D531}"/>
                  </a:ext>
                </a:extLst>
              </p14:cNvPr>
              <p14:cNvContentPartPr/>
              <p14:nvPr/>
            </p14:nvContentPartPr>
            <p14:xfrm>
              <a:off x="7429123" y="2448845"/>
              <a:ext cx="33120" cy="691920"/>
            </p14:xfrm>
          </p:contentPart>
        </mc:Choice>
        <mc:Fallback>
          <p:pic>
            <p:nvPicPr>
              <p:cNvPr id="281" name="Entrada de lápiz 280">
                <a:extLst>
                  <a:ext uri="{FF2B5EF4-FFF2-40B4-BE49-F238E27FC236}">
                    <a16:creationId xmlns:a16="http://schemas.microsoft.com/office/drawing/2014/main" id="{794575E6-0CE9-497C-0D6F-96133A30D5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11483" y="2431205"/>
                <a:ext cx="6876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2" name="Entrada de lápiz 281">
                <a:extLst>
                  <a:ext uri="{FF2B5EF4-FFF2-40B4-BE49-F238E27FC236}">
                    <a16:creationId xmlns:a16="http://schemas.microsoft.com/office/drawing/2014/main" id="{3A7E5670-B6DC-FB82-1B42-4F3F3BD1287D}"/>
                  </a:ext>
                </a:extLst>
              </p14:cNvPr>
              <p14:cNvContentPartPr/>
              <p14:nvPr/>
            </p14:nvContentPartPr>
            <p14:xfrm>
              <a:off x="9372535" y="3138185"/>
              <a:ext cx="360" cy="360"/>
            </p14:xfrm>
          </p:contentPart>
        </mc:Choice>
        <mc:Fallback>
          <p:pic>
            <p:nvPicPr>
              <p:cNvPr id="282" name="Entrada de lápiz 281">
                <a:extLst>
                  <a:ext uri="{FF2B5EF4-FFF2-40B4-BE49-F238E27FC236}">
                    <a16:creationId xmlns:a16="http://schemas.microsoft.com/office/drawing/2014/main" id="{3A7E5670-B6DC-FB82-1B42-4F3F3BD128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54895" y="31201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3" name="Entrada de lápiz 282">
                <a:extLst>
                  <a:ext uri="{FF2B5EF4-FFF2-40B4-BE49-F238E27FC236}">
                    <a16:creationId xmlns:a16="http://schemas.microsoft.com/office/drawing/2014/main" id="{F492C2B3-7047-3050-B461-E9C6202BE7BC}"/>
                  </a:ext>
                </a:extLst>
              </p14:cNvPr>
              <p14:cNvContentPartPr/>
              <p14:nvPr/>
            </p14:nvContentPartPr>
            <p14:xfrm>
              <a:off x="10795975" y="4850705"/>
              <a:ext cx="2160" cy="2160"/>
            </p14:xfrm>
          </p:contentPart>
        </mc:Choice>
        <mc:Fallback>
          <p:pic>
            <p:nvPicPr>
              <p:cNvPr id="283" name="Entrada de lápiz 282">
                <a:extLst>
                  <a:ext uri="{FF2B5EF4-FFF2-40B4-BE49-F238E27FC236}">
                    <a16:creationId xmlns:a16="http://schemas.microsoft.com/office/drawing/2014/main" id="{F492C2B3-7047-3050-B461-E9C6202BE7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77975" y="483270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6" name="Entrada de lápiz 285">
                <a:extLst>
                  <a:ext uri="{FF2B5EF4-FFF2-40B4-BE49-F238E27FC236}">
                    <a16:creationId xmlns:a16="http://schemas.microsoft.com/office/drawing/2014/main" id="{1117C897-8D72-6567-5C03-8CA285B28EB4}"/>
                  </a:ext>
                </a:extLst>
              </p14:cNvPr>
              <p14:cNvContentPartPr/>
              <p14:nvPr/>
            </p14:nvContentPartPr>
            <p14:xfrm>
              <a:off x="2077495" y="4844225"/>
              <a:ext cx="413280" cy="531000"/>
            </p14:xfrm>
          </p:contentPart>
        </mc:Choice>
        <mc:Fallback>
          <p:pic>
            <p:nvPicPr>
              <p:cNvPr id="286" name="Entrada de lápiz 285">
                <a:extLst>
                  <a:ext uri="{FF2B5EF4-FFF2-40B4-BE49-F238E27FC236}">
                    <a16:creationId xmlns:a16="http://schemas.microsoft.com/office/drawing/2014/main" id="{1117C897-8D72-6567-5C03-8CA285B28EB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4855" y="4781225"/>
                <a:ext cx="538920" cy="6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7" name="Entrada de lápiz 286">
                <a:extLst>
                  <a:ext uri="{FF2B5EF4-FFF2-40B4-BE49-F238E27FC236}">
                    <a16:creationId xmlns:a16="http://schemas.microsoft.com/office/drawing/2014/main" id="{7E801201-FF39-B009-A690-C4A288138EFF}"/>
                  </a:ext>
                </a:extLst>
              </p14:cNvPr>
              <p14:cNvContentPartPr/>
              <p14:nvPr/>
            </p14:nvContentPartPr>
            <p14:xfrm>
              <a:off x="7211095" y="3526985"/>
              <a:ext cx="4320" cy="16560"/>
            </p14:xfrm>
          </p:contentPart>
        </mc:Choice>
        <mc:Fallback>
          <p:pic>
            <p:nvPicPr>
              <p:cNvPr id="287" name="Entrada de lápiz 286">
                <a:extLst>
                  <a:ext uri="{FF2B5EF4-FFF2-40B4-BE49-F238E27FC236}">
                    <a16:creationId xmlns:a16="http://schemas.microsoft.com/office/drawing/2014/main" id="{7E801201-FF39-B009-A690-C4A288138E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8455" y="3463985"/>
                <a:ext cx="129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90" name="Entrada de lápiz 289">
                <a:extLst>
                  <a:ext uri="{FF2B5EF4-FFF2-40B4-BE49-F238E27FC236}">
                    <a16:creationId xmlns:a16="http://schemas.microsoft.com/office/drawing/2014/main" id="{80855357-D01C-4BCE-5BB1-32B56F094265}"/>
                  </a:ext>
                </a:extLst>
              </p14:cNvPr>
              <p14:cNvContentPartPr/>
              <p14:nvPr/>
            </p14:nvContentPartPr>
            <p14:xfrm>
              <a:off x="7585135" y="3169145"/>
              <a:ext cx="299160" cy="4320"/>
            </p14:xfrm>
          </p:contentPart>
        </mc:Choice>
        <mc:Fallback>
          <p:pic>
            <p:nvPicPr>
              <p:cNvPr id="290" name="Entrada de lápiz 289">
                <a:extLst>
                  <a:ext uri="{FF2B5EF4-FFF2-40B4-BE49-F238E27FC236}">
                    <a16:creationId xmlns:a16="http://schemas.microsoft.com/office/drawing/2014/main" id="{80855357-D01C-4BCE-5BB1-32B56F09426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549495" y="3133145"/>
                <a:ext cx="370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91" name="Entrada de lápiz 290">
                <a:extLst>
                  <a:ext uri="{FF2B5EF4-FFF2-40B4-BE49-F238E27FC236}">
                    <a16:creationId xmlns:a16="http://schemas.microsoft.com/office/drawing/2014/main" id="{5FE1EBC6-C783-2DDE-7CB2-7060DD6F608C}"/>
                  </a:ext>
                </a:extLst>
              </p14:cNvPr>
              <p14:cNvContentPartPr/>
              <p14:nvPr/>
            </p14:nvContentPartPr>
            <p14:xfrm>
              <a:off x="7418815" y="2486945"/>
              <a:ext cx="32760" cy="662040"/>
            </p14:xfrm>
          </p:contentPart>
        </mc:Choice>
        <mc:Fallback>
          <p:pic>
            <p:nvPicPr>
              <p:cNvPr id="291" name="Entrada de lápiz 290">
                <a:extLst>
                  <a:ext uri="{FF2B5EF4-FFF2-40B4-BE49-F238E27FC236}">
                    <a16:creationId xmlns:a16="http://schemas.microsoft.com/office/drawing/2014/main" id="{5FE1EBC6-C783-2DDE-7CB2-7060DD6F60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83175" y="2450945"/>
                <a:ext cx="104400" cy="7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251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3392170" y="64433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19235" y="333028"/>
            <a:ext cx="237504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Segur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21693" y="333028"/>
            <a:ext cx="63728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89507" y="333028"/>
            <a:ext cx="33333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las</a:t>
            </a:r>
            <a:r>
              <a:rPr sz="4400" spc="-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32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log</a:t>
            </a:r>
            <a:r>
              <a:rPr sz="4400" spc="-25" dirty="0" err="1">
                <a:solidFill>
                  <a:srgbClr val="FF0000"/>
                </a:solidFill>
                <a:latin typeface="Times New Roman"/>
                <a:cs typeface="Times New Roman"/>
              </a:rPr>
              <a:t>í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97059" y="6447991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</a:t>
            </a:r>
            <a:r>
              <a:rPr lang="es-MX" dirty="0">
                <a:latin typeface="Times New Roman"/>
                <a:cs typeface="Times New Roman"/>
              </a:rPr>
              <a:t>8</a:t>
            </a:r>
            <a:endParaRPr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3" name="Entrada de lápiz 282">
                <a:extLst>
                  <a:ext uri="{FF2B5EF4-FFF2-40B4-BE49-F238E27FC236}">
                    <a16:creationId xmlns:a16="http://schemas.microsoft.com/office/drawing/2014/main" id="{F492C2B3-7047-3050-B461-E9C6202BE7BC}"/>
                  </a:ext>
                </a:extLst>
              </p14:cNvPr>
              <p14:cNvContentPartPr/>
              <p14:nvPr/>
            </p14:nvContentPartPr>
            <p14:xfrm>
              <a:off x="10795975" y="4850705"/>
              <a:ext cx="2160" cy="2160"/>
            </p14:xfrm>
          </p:contentPart>
        </mc:Choice>
        <mc:Fallback>
          <p:pic>
            <p:nvPicPr>
              <p:cNvPr id="283" name="Entrada de lápiz 282">
                <a:extLst>
                  <a:ext uri="{FF2B5EF4-FFF2-40B4-BE49-F238E27FC236}">
                    <a16:creationId xmlns:a16="http://schemas.microsoft.com/office/drawing/2014/main" id="{F492C2B3-7047-3050-B461-E9C6202BE7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7975" y="4832705"/>
                <a:ext cx="37800" cy="37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62677D4F-36AE-2D96-3C48-FF6657FFD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05000"/>
            <a:ext cx="7067296" cy="28695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1134BE4-3EF3-6D6F-95DA-BAA2A221E8EC}"/>
              </a:ext>
            </a:extLst>
          </p:cNvPr>
          <p:cNvSpPr txBox="1"/>
          <p:nvPr/>
        </p:nvSpPr>
        <p:spPr>
          <a:xfrm>
            <a:off x="8839200" y="2438400"/>
            <a:ext cx="2990306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sz="2400" b="1" dirty="0"/>
              <a:t>Firewalls:</a:t>
            </a:r>
          </a:p>
          <a:p>
            <a:r>
              <a:rPr lang="es-MX" dirty="0"/>
              <a:t>- </a:t>
            </a:r>
            <a:r>
              <a:rPr lang="es-MX" sz="2000" dirty="0"/>
              <a:t>Filtros de paquetes</a:t>
            </a:r>
          </a:p>
          <a:p>
            <a:r>
              <a:rPr lang="es-MX" sz="2000" dirty="0"/>
              <a:t>- Proxy Server</a:t>
            </a:r>
          </a:p>
          <a:p>
            <a:r>
              <a:rPr lang="es-MX" sz="2000" dirty="0"/>
              <a:t>- </a:t>
            </a:r>
            <a:r>
              <a:rPr lang="es-MX" sz="2000" dirty="0" err="1"/>
              <a:t>Stateful</a:t>
            </a:r>
            <a:r>
              <a:rPr lang="es-MX" sz="2000" dirty="0"/>
              <a:t> </a:t>
            </a:r>
            <a:r>
              <a:rPr lang="es-MX" sz="2000" dirty="0" err="1"/>
              <a:t>Packet</a:t>
            </a:r>
            <a:r>
              <a:rPr lang="es-MX" sz="2000" dirty="0"/>
              <a:t> </a:t>
            </a:r>
            <a:r>
              <a:rPr lang="es-MX" sz="2000" dirty="0" err="1"/>
              <a:t>Inspection</a:t>
            </a:r>
            <a:endParaRPr lang="es-MX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481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82229" y="990600"/>
            <a:ext cx="5806944" cy="2851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4595"/>
              </a:lnSpc>
              <a:spcBef>
                <a:spcPts val="229"/>
              </a:spcBef>
            </a:pPr>
            <a:r>
              <a:rPr sz="4400" spc="-30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ía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736904" indent="-342900">
              <a:lnSpc>
                <a:spcPct val="99754"/>
              </a:lnSpc>
              <a:spcBef>
                <a:spcPts val="908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-111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1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1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áti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qu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7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2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las </a:t>
            </a:r>
            <a:r>
              <a:rPr sz="2400" spc="4" dirty="0">
                <a:latin typeface="Times New Roman"/>
                <a:cs typeface="Times New Roman"/>
              </a:rPr>
              <a:t>prop</a:t>
            </a:r>
            <a:r>
              <a:rPr sz="2400" dirty="0">
                <a:latin typeface="Times New Roman"/>
                <a:cs typeface="Times New Roman"/>
              </a:rPr>
              <a:t>iedades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1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fi</a:t>
            </a:r>
            <a:r>
              <a:rPr sz="2400" spc="19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ur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io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étri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3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 pe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6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altera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elásti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2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ales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</a:t>
            </a:r>
            <a:r>
              <a:rPr sz="2400" spc="4" dirty="0">
                <a:latin typeface="Times New Roman"/>
                <a:cs typeface="Times New Roman"/>
              </a:rPr>
              <a:t>ira</a:t>
            </a:r>
            <a:r>
              <a:rPr sz="2400" spc="-39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nt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do</a:t>
            </a:r>
            <a:r>
              <a:rPr sz="2400" spc="19" dirty="0" err="1">
                <a:latin typeface="Times New Roman"/>
                <a:cs typeface="Times New Roman"/>
              </a:rPr>
              <a:t>b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394004">
              <a:lnSpc>
                <a:spcPct val="99754"/>
              </a:lnSpc>
              <a:spcBef>
                <a:spcPts val="908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851204" marR="48635" indent="-457200">
              <a:lnSpc>
                <a:spcPct val="95825"/>
              </a:lnSpc>
              <a:spcBef>
                <a:spcPts val="50"/>
              </a:spcBef>
              <a:buFont typeface="Wingdings" panose="05000000000000000000" pitchFamily="2" charset="2"/>
              <a:buChar char="§"/>
            </a:pP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8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té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z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16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redes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lang="es-MX" sz="2400" dirty="0">
                <a:latin typeface="Times New Roman"/>
                <a:cs typeface="Times New Roman"/>
              </a:rPr>
              <a:t> datos para describir su </a:t>
            </a:r>
            <a:r>
              <a:rPr lang="es-MX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ESTRUCTURA.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1D800FA-5262-5CE8-C0A1-A30D47C4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73" y="1905000"/>
            <a:ext cx="5100790" cy="32948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580999" y="571423"/>
            <a:ext cx="21910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Resumen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0999" y="1447800"/>
            <a:ext cx="7916059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dirty="0" err="1">
                <a:latin typeface="Times New Roman"/>
                <a:cs typeface="Times New Roman"/>
              </a:rPr>
              <a:t>Us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logía</a:t>
            </a:r>
            <a:r>
              <a:rPr sz="2800" spc="-3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sis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14" dirty="0">
                <a:latin typeface="Times New Roman"/>
                <a:cs typeface="Times New Roman"/>
              </a:rPr>
              <a:t>á</a:t>
            </a:r>
            <a:r>
              <a:rPr sz="2800" dirty="0">
                <a:latin typeface="Times New Roman"/>
                <a:cs typeface="Times New Roman"/>
              </a:rPr>
              <a:t>ti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a, </a:t>
            </a:r>
            <a:r>
              <a:rPr sz="2800" spc="4" dirty="0" err="1">
                <a:latin typeface="Times New Roman"/>
                <a:cs typeface="Times New Roman"/>
              </a:rPr>
              <a:t>de</a:t>
            </a:r>
            <a:r>
              <a:rPr sz="2800" spc="-9" dirty="0" err="1">
                <a:latin typeface="Times New Roman"/>
                <a:cs typeface="Times New Roman"/>
              </a:rPr>
              <a:t>s</a:t>
            </a:r>
            <a:r>
              <a:rPr sz="2800" spc="4" dirty="0" err="1">
                <a:latin typeface="Times New Roman"/>
                <a:cs typeface="Times New Roman"/>
              </a:rPr>
              <a:t>c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9" dirty="0" err="1">
                <a:latin typeface="Times New Roman"/>
                <a:cs typeface="Times New Roman"/>
              </a:rPr>
              <a:t>n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19" dirty="0" err="1">
                <a:latin typeface="Times New Roman"/>
                <a:cs typeface="Times New Roman"/>
              </a:rPr>
              <a:t>n</a:t>
            </a:r>
            <a:r>
              <a:rPr sz="2800" spc="-25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lang="es-CO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69900" marR="739803" indent="-457200">
              <a:lnSpc>
                <a:spcPct val="99658"/>
              </a:lnSpc>
              <a:buFont typeface="Arial" panose="020B0604020202020204" pitchFamily="34" charset="0"/>
              <a:buChar char="•"/>
            </a:pPr>
            <a:r>
              <a:rPr sz="2800" dirty="0" err="1">
                <a:latin typeface="Times New Roman"/>
                <a:cs typeface="Times New Roman"/>
              </a:rPr>
              <a:t>Planifi</a:t>
            </a:r>
            <a:r>
              <a:rPr sz="2800" spc="-9" dirty="0" err="1">
                <a:latin typeface="Times New Roman"/>
                <a:cs typeface="Times New Roman"/>
              </a:rPr>
              <a:t>c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4" dirty="0">
                <a:latin typeface="Times New Roman"/>
                <a:cs typeface="Times New Roman"/>
              </a:rPr>
              <a:t> l</a:t>
            </a:r>
            <a:r>
              <a:rPr sz="2800" dirty="0">
                <a:latin typeface="Times New Roman"/>
                <a:cs typeface="Times New Roman"/>
              </a:rPr>
              <a:t>ógi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tes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dis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 físico.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0999" y="2819400"/>
            <a:ext cx="6687769" cy="23590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El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</a:t>
            </a:r>
            <a:r>
              <a:rPr sz="2800" spc="4" dirty="0">
                <a:latin typeface="Times New Roman"/>
                <a:cs typeface="Times New Roman"/>
              </a:rPr>
              <a:t>se</a:t>
            </a:r>
            <a:r>
              <a:rPr sz="2800" spc="-4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lang="es-CO" sz="2800" dirty="0">
                <a:latin typeface="Times New Roman"/>
                <a:cs typeface="Times New Roman"/>
              </a:rPr>
              <a:t> topología debería incluir:</a:t>
            </a:r>
            <a:endParaRPr sz="2800" dirty="0">
              <a:latin typeface="Times New Roman"/>
              <a:cs typeface="Times New Roman"/>
            </a:endParaRPr>
          </a:p>
          <a:p>
            <a:pPr marL="996950" marR="61036" indent="-457200">
              <a:lnSpc>
                <a:spcPts val="3850"/>
              </a:lnSpc>
              <a:spcBef>
                <a:spcPts val="23"/>
              </a:spcBef>
              <a:buFont typeface="Wingdings" panose="05000000000000000000" pitchFamily="2" charset="2"/>
              <a:buChar char="ü"/>
            </a:pPr>
            <a:r>
              <a:rPr lang="es-CO" sz="2400" dirty="0">
                <a:solidFill>
                  <a:srgbClr val="002060"/>
                </a:solidFill>
                <a:latin typeface="Times New Roman"/>
                <a:cs typeface="Times New Roman"/>
              </a:rPr>
              <a:t>j</a:t>
            </a:r>
            <a:r>
              <a:rPr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erarqu</a:t>
            </a:r>
            <a:r>
              <a:rPr sz="2400" spc="-14" dirty="0" err="1">
                <a:solidFill>
                  <a:srgbClr val="002060"/>
                </a:solidFill>
                <a:latin typeface="Times New Roman"/>
                <a:cs typeface="Times New Roman"/>
              </a:rPr>
              <a:t>í</a:t>
            </a:r>
            <a:r>
              <a:rPr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96950" marR="61036" indent="-457200">
              <a:lnSpc>
                <a:spcPts val="3770"/>
              </a:lnSpc>
              <a:buFont typeface="Wingdings" panose="05000000000000000000" pitchFamily="2" charset="2"/>
              <a:buChar char="ü"/>
            </a:pPr>
            <a:r>
              <a:rPr sz="2400" spc="-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400"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400" spc="19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r>
              <a:rPr sz="2400" spc="-4" dirty="0">
                <a:solidFill>
                  <a:srgbClr val="002060"/>
                </a:solidFill>
                <a:latin typeface="Times New Roman"/>
                <a:cs typeface="Times New Roman"/>
              </a:rPr>
              <a:t>u</a:t>
            </a:r>
            <a:r>
              <a:rPr sz="2400" spc="4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sz="2400" spc="-4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r>
              <a:rPr sz="2400" spc="14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ncia</a:t>
            </a:r>
          </a:p>
          <a:p>
            <a:pPr marL="996950" marR="29604" indent="-457200">
              <a:lnSpc>
                <a:spcPts val="3785"/>
              </a:lnSpc>
              <a:buFont typeface="Wingdings" panose="05000000000000000000" pitchFamily="2" charset="2"/>
              <a:buChar char="ü"/>
            </a:pPr>
            <a:r>
              <a:rPr sz="2400" spc="-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002060"/>
                </a:solidFill>
                <a:latin typeface="Times New Roman"/>
                <a:cs typeface="Times New Roman"/>
              </a:rPr>
              <a:t>m</a:t>
            </a:r>
            <a:r>
              <a:rPr sz="2400" spc="-4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400" spc="19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ular</a:t>
            </a:r>
            <a:r>
              <a:rPr sz="2400" spc="-14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dad</a:t>
            </a:r>
          </a:p>
          <a:p>
            <a:pPr marL="996950" marR="61036" indent="-457200">
              <a:lnSpc>
                <a:spcPts val="3779"/>
              </a:lnSpc>
              <a:buFont typeface="Wingdings" panose="05000000000000000000" pitchFamily="2" charset="2"/>
              <a:buChar char="ü"/>
            </a:pPr>
            <a:r>
              <a:rPr sz="2400" spc="-4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  <a:r>
              <a:rPr sz="2400" spc="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z="2400" spc="-4" dirty="0">
                <a:solidFill>
                  <a:srgbClr val="00206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ur</a:t>
            </a:r>
            <a:r>
              <a:rPr sz="2400" spc="4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400" spc="-4" dirty="0">
                <a:solidFill>
                  <a:srgbClr val="002060"/>
                </a:solidFill>
                <a:latin typeface="Times New Roman"/>
                <a:cs typeface="Times New Roman"/>
              </a:rPr>
              <a:t>dad</a:t>
            </a:r>
            <a:endParaRPr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60108" y="2911094"/>
            <a:ext cx="12633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7058" y="6413902"/>
            <a:ext cx="4787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5-4</a:t>
            </a:r>
            <a:r>
              <a:rPr lang="es-MX" dirty="0">
                <a:latin typeface="Times New Roman"/>
                <a:cs typeface="Times New Roman"/>
              </a:rPr>
              <a:t>9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1BF247-6DBE-E61E-4723-E1B35A350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046" y="3124200"/>
            <a:ext cx="4229957" cy="243781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452370" y="2613280"/>
            <a:ext cx="132080" cy="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400" y="561429"/>
            <a:ext cx="7543800" cy="4103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115">
              <a:lnSpc>
                <a:spcPts val="4595"/>
              </a:lnSpc>
              <a:spcBef>
                <a:spcPts val="229"/>
              </a:spcBef>
            </a:pPr>
            <a:r>
              <a:rPr lang="es-MX" sz="48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odelo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 j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erárquico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¿Por qué?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70204" marR="479" indent="-457504">
              <a:lnSpc>
                <a:spcPct val="99562"/>
              </a:lnSpc>
              <a:spcBef>
                <a:spcPts val="956"/>
              </a:spcBef>
            </a:pPr>
            <a:endParaRPr lang="es-CO" sz="3200" spc="-4" dirty="0">
              <a:latin typeface="Times New Roman"/>
              <a:cs typeface="Times New Roman"/>
            </a:endParaRPr>
          </a:p>
          <a:p>
            <a:pPr marL="470204" marR="479" indent="-457504">
              <a:lnSpc>
                <a:spcPct val="99562"/>
              </a:lnSpc>
              <a:spcBef>
                <a:spcPts val="956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Estructura en capas.</a:t>
            </a:r>
          </a:p>
          <a:p>
            <a:pPr marL="470204" marR="479" indent="-457504">
              <a:lnSpc>
                <a:spcPct val="99562"/>
              </a:lnSpc>
              <a:spcBef>
                <a:spcPts val="95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ed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 c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6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ga en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os di</a:t>
            </a:r>
            <a:r>
              <a:rPr sz="2800" spc="-4" dirty="0">
                <a:latin typeface="Times New Roman"/>
                <a:cs typeface="Times New Roman"/>
              </a:rPr>
              <a:t>sp</a:t>
            </a:r>
            <a:r>
              <a:rPr sz="2800" dirty="0">
                <a:latin typeface="Times New Roman"/>
                <a:cs typeface="Times New Roman"/>
              </a:rPr>
              <a:t>ositi</a:t>
            </a:r>
            <a:r>
              <a:rPr sz="2800" spc="-4" dirty="0">
                <a:latin typeface="Times New Roman"/>
                <a:cs typeface="Times New Roman"/>
              </a:rPr>
              <a:t>v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red </a:t>
            </a:r>
            <a:endParaRPr lang="es-MX" sz="2800" dirty="0">
              <a:latin typeface="Times New Roman"/>
              <a:cs typeface="Times New Roman"/>
            </a:endParaRPr>
          </a:p>
          <a:p>
            <a:pPr marL="446088" marR="479">
              <a:lnSpc>
                <a:spcPct val="99562"/>
              </a:lnSpc>
              <a:spcBef>
                <a:spcPts val="956"/>
              </a:spcBef>
            </a:pPr>
            <a:r>
              <a:rPr lang="es-MX" sz="2800" dirty="0">
                <a:latin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Evita </a:t>
            </a:r>
            <a:r>
              <a:rPr sz="2400" spc="19" dirty="0">
                <a:latin typeface="Times New Roman"/>
                <a:cs typeface="Times New Roman"/>
              </a:rPr>
              <a:t>qu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lo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7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dis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spc="14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itivos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4" dirty="0">
                <a:latin typeface="Times New Roman"/>
                <a:cs typeface="Times New Roman"/>
              </a:rPr>
              <a:t>ng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3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unic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ados</a:t>
            </a:r>
            <a:r>
              <a:rPr sz="2400" spc="-82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spc="14" dirty="0" err="1">
                <a:latin typeface="Times New Roman"/>
                <a:cs typeface="Times New Roman"/>
              </a:rPr>
              <a:t>s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sit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vos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simila</a:t>
            </a:r>
            <a:r>
              <a:rPr sz="2400" spc="9" dirty="0" err="1">
                <a:latin typeface="Times New Roman"/>
                <a:cs typeface="Times New Roman"/>
              </a:rPr>
              <a:t>r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69900" marR="49115" indent="-457200">
              <a:lnSpc>
                <a:spcPct val="95825"/>
              </a:lnSpc>
              <a:spcBef>
                <a:spcPts val="55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Limita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dc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st</a:t>
            </a:r>
          </a:p>
          <a:p>
            <a:pPr marL="469900" indent="-457200">
              <a:lnSpc>
                <a:spcPct val="95825"/>
              </a:lnSpc>
              <a:spcBef>
                <a:spcPts val="160"/>
              </a:spcBef>
              <a:buFont typeface="Wingdings" panose="05000000000000000000" pitchFamily="2" charset="2"/>
              <a:buChar char="§"/>
            </a:pPr>
            <a:r>
              <a:rPr sz="2800" spc="4" dirty="0" err="1">
                <a:latin typeface="Times New Roman"/>
                <a:cs typeface="Times New Roman"/>
              </a:rPr>
              <a:t>Aume</a:t>
            </a:r>
            <a:r>
              <a:rPr sz="2800" spc="19" dirty="0" err="1">
                <a:latin typeface="Times New Roman"/>
                <a:cs typeface="Times New Roman"/>
              </a:rPr>
              <a:t>n</a:t>
            </a:r>
            <a:r>
              <a:rPr sz="2800" spc="-14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 si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 la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spc="9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mp</a:t>
            </a:r>
            <a:r>
              <a:rPr sz="2800" spc="-9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ensión</a:t>
            </a:r>
            <a:endParaRPr lang="es-MX"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Facilita los cambios en la red.</a:t>
            </a:r>
          </a:p>
          <a:p>
            <a:pPr marL="469900" marR="2263" indent="-457200">
              <a:lnSpc>
                <a:spcPct val="95825"/>
              </a:lnSpc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Facil</a:t>
            </a:r>
            <a:r>
              <a:rPr lang="es-MX" sz="2800" spc="-4" dirty="0">
                <a:latin typeface="Times New Roman"/>
                <a:cs typeface="Times New Roman"/>
              </a:rPr>
              <a:t>i</a:t>
            </a:r>
            <a:r>
              <a:rPr lang="es-MX" sz="2800" spc="-14" dirty="0">
                <a:latin typeface="Times New Roman"/>
                <a:cs typeface="Times New Roman"/>
              </a:rPr>
              <a:t>t</a:t>
            </a:r>
            <a:r>
              <a:rPr lang="es-MX" sz="2800" dirty="0">
                <a:latin typeface="Times New Roman"/>
                <a:cs typeface="Times New Roman"/>
              </a:rPr>
              <a:t>a el escalamiento a un mayor tamaño</a:t>
            </a:r>
          </a:p>
          <a:p>
            <a:pPr marL="469900" indent="-457200">
              <a:lnSpc>
                <a:spcPct val="95825"/>
              </a:lnSpc>
              <a:spcBef>
                <a:spcPts val="160"/>
              </a:spcBef>
              <a:buFont typeface="Arial" panose="020B0604020202020204" pitchFamily="34" charset="0"/>
              <a:buChar char="•"/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4406876"/>
            <a:ext cx="7998460" cy="920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4419600"/>
            <a:ext cx="5181600" cy="920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63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5-5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/>
          <p:nvPr/>
        </p:nvSpPr>
        <p:spPr>
          <a:xfrm>
            <a:off x="4572001" y="1063626"/>
            <a:ext cx="2506979" cy="2607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82035" y="3658235"/>
            <a:ext cx="1295400" cy="228600"/>
          </a:xfrm>
          <a:custGeom>
            <a:avLst/>
            <a:gdLst/>
            <a:ahLst/>
            <a:cxnLst/>
            <a:rect l="l" t="t" r="r" b="b"/>
            <a:pathLst>
              <a:path w="1295400" h="228600">
                <a:moveTo>
                  <a:pt x="1295400" y="0"/>
                </a:moveTo>
                <a:lnTo>
                  <a:pt x="0" y="22860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49034" y="3429635"/>
            <a:ext cx="1371600" cy="304800"/>
          </a:xfrm>
          <a:custGeom>
            <a:avLst/>
            <a:gdLst/>
            <a:ahLst/>
            <a:cxnLst/>
            <a:rect l="l" t="t" r="r" b="b"/>
            <a:pathLst>
              <a:path w="1371600" h="304800">
                <a:moveTo>
                  <a:pt x="0" y="0"/>
                </a:moveTo>
                <a:lnTo>
                  <a:pt x="1371600" y="304800"/>
                </a:lnTo>
              </a:path>
            </a:pathLst>
          </a:custGeom>
          <a:ln w="25908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72635" y="3201035"/>
            <a:ext cx="2590800" cy="1106170"/>
          </a:xfrm>
          <a:custGeom>
            <a:avLst/>
            <a:gdLst/>
            <a:ahLst/>
            <a:cxnLst/>
            <a:rect l="l" t="t" r="r" b="b"/>
            <a:pathLst>
              <a:path w="2590800" h="1106169">
                <a:moveTo>
                  <a:pt x="0" y="553084"/>
                </a:moveTo>
                <a:lnTo>
                  <a:pt x="3809" y="598169"/>
                </a:lnTo>
                <a:lnTo>
                  <a:pt x="16509" y="642619"/>
                </a:lnTo>
                <a:lnTo>
                  <a:pt x="37464" y="685800"/>
                </a:lnTo>
                <a:lnTo>
                  <a:pt x="66039" y="727709"/>
                </a:lnTo>
                <a:lnTo>
                  <a:pt x="101600" y="768350"/>
                </a:lnTo>
                <a:lnTo>
                  <a:pt x="144144" y="807084"/>
                </a:lnTo>
                <a:lnTo>
                  <a:pt x="193675" y="844550"/>
                </a:lnTo>
                <a:lnTo>
                  <a:pt x="249554" y="879475"/>
                </a:lnTo>
                <a:lnTo>
                  <a:pt x="311785" y="913129"/>
                </a:lnTo>
                <a:lnTo>
                  <a:pt x="379094" y="944244"/>
                </a:lnTo>
                <a:lnTo>
                  <a:pt x="452119" y="972819"/>
                </a:lnTo>
                <a:lnTo>
                  <a:pt x="530225" y="999489"/>
                </a:lnTo>
                <a:lnTo>
                  <a:pt x="612775" y="1022984"/>
                </a:lnTo>
                <a:lnTo>
                  <a:pt x="699769" y="1044575"/>
                </a:lnTo>
                <a:lnTo>
                  <a:pt x="790575" y="1062354"/>
                </a:lnTo>
                <a:lnTo>
                  <a:pt x="885825" y="1077595"/>
                </a:lnTo>
                <a:lnTo>
                  <a:pt x="983614" y="1090295"/>
                </a:lnTo>
                <a:lnTo>
                  <a:pt x="1085214" y="1098550"/>
                </a:lnTo>
                <a:lnTo>
                  <a:pt x="1188719" y="1104264"/>
                </a:lnTo>
                <a:lnTo>
                  <a:pt x="1295400" y="1106170"/>
                </a:lnTo>
                <a:lnTo>
                  <a:pt x="1401444" y="1104264"/>
                </a:lnTo>
                <a:lnTo>
                  <a:pt x="1504950" y="1098550"/>
                </a:lnTo>
                <a:lnTo>
                  <a:pt x="1606550" y="1090295"/>
                </a:lnTo>
                <a:lnTo>
                  <a:pt x="1704339" y="1077595"/>
                </a:lnTo>
                <a:lnTo>
                  <a:pt x="1799589" y="1062354"/>
                </a:lnTo>
                <a:lnTo>
                  <a:pt x="1890394" y="1044575"/>
                </a:lnTo>
                <a:lnTo>
                  <a:pt x="1977389" y="1022984"/>
                </a:lnTo>
                <a:lnTo>
                  <a:pt x="2059939" y="999489"/>
                </a:lnTo>
                <a:lnTo>
                  <a:pt x="2138044" y="972819"/>
                </a:lnTo>
                <a:lnTo>
                  <a:pt x="2211069" y="944244"/>
                </a:lnTo>
                <a:lnTo>
                  <a:pt x="2278379" y="913129"/>
                </a:lnTo>
                <a:lnTo>
                  <a:pt x="2340610" y="879475"/>
                </a:lnTo>
                <a:lnTo>
                  <a:pt x="2396490" y="844550"/>
                </a:lnTo>
                <a:lnTo>
                  <a:pt x="2446019" y="807084"/>
                </a:lnTo>
                <a:lnTo>
                  <a:pt x="2488565" y="768350"/>
                </a:lnTo>
                <a:lnTo>
                  <a:pt x="2524125" y="727709"/>
                </a:lnTo>
                <a:lnTo>
                  <a:pt x="2552700" y="685800"/>
                </a:lnTo>
                <a:lnTo>
                  <a:pt x="2573654" y="642619"/>
                </a:lnTo>
                <a:lnTo>
                  <a:pt x="2586354" y="598169"/>
                </a:lnTo>
                <a:lnTo>
                  <a:pt x="2590800" y="553084"/>
                </a:lnTo>
                <a:lnTo>
                  <a:pt x="2586354" y="507364"/>
                </a:lnTo>
                <a:lnTo>
                  <a:pt x="2573654" y="462914"/>
                </a:lnTo>
                <a:lnTo>
                  <a:pt x="2552700" y="419734"/>
                </a:lnTo>
                <a:lnTo>
                  <a:pt x="2524125" y="377825"/>
                </a:lnTo>
                <a:lnTo>
                  <a:pt x="2488565" y="337819"/>
                </a:lnTo>
                <a:lnTo>
                  <a:pt x="2446019" y="298450"/>
                </a:lnTo>
                <a:lnTo>
                  <a:pt x="2396490" y="261619"/>
                </a:lnTo>
                <a:lnTo>
                  <a:pt x="2340610" y="226060"/>
                </a:lnTo>
                <a:lnTo>
                  <a:pt x="2278379" y="193039"/>
                </a:lnTo>
                <a:lnTo>
                  <a:pt x="2211069" y="161925"/>
                </a:lnTo>
                <a:lnTo>
                  <a:pt x="2138044" y="132714"/>
                </a:lnTo>
                <a:lnTo>
                  <a:pt x="2059939" y="106679"/>
                </a:lnTo>
                <a:lnTo>
                  <a:pt x="1977389" y="82550"/>
                </a:lnTo>
                <a:lnTo>
                  <a:pt x="1890394" y="61594"/>
                </a:lnTo>
                <a:lnTo>
                  <a:pt x="1799589" y="43179"/>
                </a:lnTo>
                <a:lnTo>
                  <a:pt x="1704339" y="27939"/>
                </a:lnTo>
                <a:lnTo>
                  <a:pt x="1606550" y="15875"/>
                </a:lnTo>
                <a:lnTo>
                  <a:pt x="1504950" y="6985"/>
                </a:lnTo>
                <a:lnTo>
                  <a:pt x="1401444" y="1269"/>
                </a:lnTo>
                <a:lnTo>
                  <a:pt x="1295400" y="0"/>
                </a:lnTo>
                <a:lnTo>
                  <a:pt x="1188719" y="1269"/>
                </a:lnTo>
                <a:lnTo>
                  <a:pt x="1085214" y="6985"/>
                </a:lnTo>
                <a:lnTo>
                  <a:pt x="983614" y="15875"/>
                </a:lnTo>
                <a:lnTo>
                  <a:pt x="885825" y="27939"/>
                </a:lnTo>
                <a:lnTo>
                  <a:pt x="790575" y="43179"/>
                </a:lnTo>
                <a:lnTo>
                  <a:pt x="699769" y="61594"/>
                </a:lnTo>
                <a:lnTo>
                  <a:pt x="612775" y="82550"/>
                </a:lnTo>
                <a:lnTo>
                  <a:pt x="530225" y="106679"/>
                </a:lnTo>
                <a:lnTo>
                  <a:pt x="452119" y="132714"/>
                </a:lnTo>
                <a:lnTo>
                  <a:pt x="379094" y="161925"/>
                </a:lnTo>
                <a:lnTo>
                  <a:pt x="311785" y="193039"/>
                </a:lnTo>
                <a:lnTo>
                  <a:pt x="249554" y="226060"/>
                </a:lnTo>
                <a:lnTo>
                  <a:pt x="193675" y="261619"/>
                </a:lnTo>
                <a:lnTo>
                  <a:pt x="144144" y="298450"/>
                </a:lnTo>
                <a:lnTo>
                  <a:pt x="101600" y="337819"/>
                </a:lnTo>
                <a:lnTo>
                  <a:pt x="66039" y="377825"/>
                </a:lnTo>
                <a:lnTo>
                  <a:pt x="37464" y="419734"/>
                </a:lnTo>
                <a:lnTo>
                  <a:pt x="16509" y="462914"/>
                </a:lnTo>
                <a:lnTo>
                  <a:pt x="3809" y="507364"/>
                </a:lnTo>
                <a:lnTo>
                  <a:pt x="0" y="553084"/>
                </a:lnTo>
                <a:close/>
              </a:path>
            </a:pathLst>
          </a:custGeom>
          <a:solidFill>
            <a:srgbClr val="FFFF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2635" y="3201035"/>
            <a:ext cx="2590800" cy="1106170"/>
          </a:xfrm>
          <a:custGeom>
            <a:avLst/>
            <a:gdLst/>
            <a:ahLst/>
            <a:cxnLst/>
            <a:rect l="l" t="t" r="r" b="b"/>
            <a:pathLst>
              <a:path w="2590800" h="1106169">
                <a:moveTo>
                  <a:pt x="0" y="553084"/>
                </a:moveTo>
                <a:lnTo>
                  <a:pt x="3809" y="507364"/>
                </a:lnTo>
                <a:lnTo>
                  <a:pt x="16509" y="462914"/>
                </a:lnTo>
                <a:lnTo>
                  <a:pt x="37464" y="419734"/>
                </a:lnTo>
                <a:lnTo>
                  <a:pt x="66039" y="377825"/>
                </a:lnTo>
                <a:lnTo>
                  <a:pt x="101600" y="337819"/>
                </a:lnTo>
                <a:lnTo>
                  <a:pt x="144144" y="298450"/>
                </a:lnTo>
                <a:lnTo>
                  <a:pt x="193675" y="261619"/>
                </a:lnTo>
                <a:lnTo>
                  <a:pt x="249554" y="226060"/>
                </a:lnTo>
                <a:lnTo>
                  <a:pt x="311785" y="193039"/>
                </a:lnTo>
                <a:lnTo>
                  <a:pt x="379094" y="161925"/>
                </a:lnTo>
                <a:lnTo>
                  <a:pt x="452119" y="132714"/>
                </a:lnTo>
                <a:lnTo>
                  <a:pt x="530225" y="106679"/>
                </a:lnTo>
                <a:lnTo>
                  <a:pt x="612775" y="82550"/>
                </a:lnTo>
                <a:lnTo>
                  <a:pt x="699769" y="61594"/>
                </a:lnTo>
                <a:lnTo>
                  <a:pt x="790575" y="43179"/>
                </a:lnTo>
                <a:lnTo>
                  <a:pt x="885825" y="27939"/>
                </a:lnTo>
                <a:lnTo>
                  <a:pt x="983614" y="15875"/>
                </a:lnTo>
                <a:lnTo>
                  <a:pt x="1085214" y="6985"/>
                </a:lnTo>
                <a:lnTo>
                  <a:pt x="1188719" y="1269"/>
                </a:lnTo>
                <a:lnTo>
                  <a:pt x="1295400" y="0"/>
                </a:lnTo>
                <a:lnTo>
                  <a:pt x="1401444" y="1269"/>
                </a:lnTo>
                <a:lnTo>
                  <a:pt x="1504950" y="6985"/>
                </a:lnTo>
                <a:lnTo>
                  <a:pt x="1606550" y="15875"/>
                </a:lnTo>
                <a:lnTo>
                  <a:pt x="1704339" y="27939"/>
                </a:lnTo>
                <a:lnTo>
                  <a:pt x="1799589" y="43179"/>
                </a:lnTo>
                <a:lnTo>
                  <a:pt x="1890394" y="61594"/>
                </a:lnTo>
                <a:lnTo>
                  <a:pt x="1977389" y="82550"/>
                </a:lnTo>
                <a:lnTo>
                  <a:pt x="2059939" y="106679"/>
                </a:lnTo>
                <a:lnTo>
                  <a:pt x="2138044" y="132714"/>
                </a:lnTo>
                <a:lnTo>
                  <a:pt x="2211069" y="161925"/>
                </a:lnTo>
                <a:lnTo>
                  <a:pt x="2278379" y="193039"/>
                </a:lnTo>
                <a:lnTo>
                  <a:pt x="2340610" y="226060"/>
                </a:lnTo>
                <a:lnTo>
                  <a:pt x="2396490" y="261619"/>
                </a:lnTo>
                <a:lnTo>
                  <a:pt x="2446019" y="298450"/>
                </a:lnTo>
                <a:lnTo>
                  <a:pt x="2488565" y="337819"/>
                </a:lnTo>
                <a:lnTo>
                  <a:pt x="2524125" y="377825"/>
                </a:lnTo>
                <a:lnTo>
                  <a:pt x="2552700" y="419734"/>
                </a:lnTo>
                <a:lnTo>
                  <a:pt x="2573654" y="462914"/>
                </a:lnTo>
                <a:lnTo>
                  <a:pt x="2586354" y="507364"/>
                </a:lnTo>
                <a:lnTo>
                  <a:pt x="2590800" y="553084"/>
                </a:lnTo>
                <a:lnTo>
                  <a:pt x="2586354" y="598169"/>
                </a:lnTo>
                <a:lnTo>
                  <a:pt x="2573654" y="642619"/>
                </a:lnTo>
                <a:lnTo>
                  <a:pt x="2552700" y="685800"/>
                </a:lnTo>
                <a:lnTo>
                  <a:pt x="2524125" y="727709"/>
                </a:lnTo>
                <a:lnTo>
                  <a:pt x="2488565" y="768350"/>
                </a:lnTo>
                <a:lnTo>
                  <a:pt x="2446019" y="807084"/>
                </a:lnTo>
                <a:lnTo>
                  <a:pt x="2396490" y="844550"/>
                </a:lnTo>
                <a:lnTo>
                  <a:pt x="2340610" y="879475"/>
                </a:lnTo>
                <a:lnTo>
                  <a:pt x="2278379" y="913129"/>
                </a:lnTo>
                <a:lnTo>
                  <a:pt x="2211069" y="944244"/>
                </a:lnTo>
                <a:lnTo>
                  <a:pt x="2138044" y="972819"/>
                </a:lnTo>
                <a:lnTo>
                  <a:pt x="2059939" y="999489"/>
                </a:lnTo>
                <a:lnTo>
                  <a:pt x="1977389" y="1022984"/>
                </a:lnTo>
                <a:lnTo>
                  <a:pt x="1890394" y="1044575"/>
                </a:lnTo>
                <a:lnTo>
                  <a:pt x="1799589" y="1062354"/>
                </a:lnTo>
                <a:lnTo>
                  <a:pt x="1704339" y="1077595"/>
                </a:lnTo>
                <a:lnTo>
                  <a:pt x="1606550" y="1090295"/>
                </a:lnTo>
                <a:lnTo>
                  <a:pt x="1504950" y="1098550"/>
                </a:lnTo>
                <a:lnTo>
                  <a:pt x="1401444" y="1104264"/>
                </a:lnTo>
                <a:lnTo>
                  <a:pt x="1295400" y="1106170"/>
                </a:lnTo>
                <a:lnTo>
                  <a:pt x="1188719" y="1104264"/>
                </a:lnTo>
                <a:lnTo>
                  <a:pt x="1085214" y="1098550"/>
                </a:lnTo>
                <a:lnTo>
                  <a:pt x="983614" y="1090295"/>
                </a:lnTo>
                <a:lnTo>
                  <a:pt x="885825" y="1077595"/>
                </a:lnTo>
                <a:lnTo>
                  <a:pt x="790575" y="1062354"/>
                </a:lnTo>
                <a:lnTo>
                  <a:pt x="699769" y="1044575"/>
                </a:lnTo>
                <a:lnTo>
                  <a:pt x="612775" y="1022984"/>
                </a:lnTo>
                <a:lnTo>
                  <a:pt x="530225" y="999489"/>
                </a:lnTo>
                <a:lnTo>
                  <a:pt x="452119" y="972819"/>
                </a:lnTo>
                <a:lnTo>
                  <a:pt x="379094" y="944244"/>
                </a:lnTo>
                <a:lnTo>
                  <a:pt x="311785" y="913129"/>
                </a:lnTo>
                <a:lnTo>
                  <a:pt x="249554" y="879475"/>
                </a:lnTo>
                <a:lnTo>
                  <a:pt x="193675" y="844550"/>
                </a:lnTo>
                <a:lnTo>
                  <a:pt x="144144" y="807084"/>
                </a:lnTo>
                <a:lnTo>
                  <a:pt x="101600" y="768350"/>
                </a:lnTo>
                <a:lnTo>
                  <a:pt x="66039" y="727709"/>
                </a:lnTo>
                <a:lnTo>
                  <a:pt x="37464" y="685800"/>
                </a:lnTo>
                <a:lnTo>
                  <a:pt x="16509" y="642619"/>
                </a:lnTo>
                <a:lnTo>
                  <a:pt x="3809" y="598169"/>
                </a:lnTo>
                <a:lnTo>
                  <a:pt x="0" y="553084"/>
                </a:lnTo>
                <a:close/>
              </a:path>
            </a:pathLst>
          </a:custGeom>
          <a:ln w="25908">
            <a:solidFill>
              <a:srgbClr val="CF0D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74871" y="3289301"/>
            <a:ext cx="2384425" cy="929639"/>
          </a:xfrm>
          <a:custGeom>
            <a:avLst/>
            <a:gdLst/>
            <a:ahLst/>
            <a:cxnLst/>
            <a:rect l="l" t="t" r="r" b="b"/>
            <a:pathLst>
              <a:path w="2384425" h="929639">
                <a:moveTo>
                  <a:pt x="0" y="464819"/>
                </a:moveTo>
                <a:lnTo>
                  <a:pt x="3810" y="502919"/>
                </a:lnTo>
                <a:lnTo>
                  <a:pt x="15240" y="539750"/>
                </a:lnTo>
                <a:lnTo>
                  <a:pt x="34290" y="575944"/>
                </a:lnTo>
                <a:lnTo>
                  <a:pt x="60325" y="611505"/>
                </a:lnTo>
                <a:lnTo>
                  <a:pt x="93344" y="645160"/>
                </a:lnTo>
                <a:lnTo>
                  <a:pt x="132715" y="678180"/>
                </a:lnTo>
                <a:lnTo>
                  <a:pt x="178434" y="709294"/>
                </a:lnTo>
                <a:lnTo>
                  <a:pt x="229869" y="739139"/>
                </a:lnTo>
                <a:lnTo>
                  <a:pt x="287019" y="767080"/>
                </a:lnTo>
                <a:lnTo>
                  <a:pt x="349250" y="793114"/>
                </a:lnTo>
                <a:lnTo>
                  <a:pt x="415925" y="817244"/>
                </a:lnTo>
                <a:lnTo>
                  <a:pt x="487680" y="839469"/>
                </a:lnTo>
                <a:lnTo>
                  <a:pt x="563880" y="859789"/>
                </a:lnTo>
                <a:lnTo>
                  <a:pt x="643890" y="877569"/>
                </a:lnTo>
                <a:lnTo>
                  <a:pt x="727709" y="892810"/>
                </a:lnTo>
                <a:lnTo>
                  <a:pt x="815340" y="905510"/>
                </a:lnTo>
                <a:lnTo>
                  <a:pt x="905509" y="915669"/>
                </a:lnTo>
                <a:lnTo>
                  <a:pt x="998855" y="923289"/>
                </a:lnTo>
                <a:lnTo>
                  <a:pt x="1094105" y="927735"/>
                </a:lnTo>
                <a:lnTo>
                  <a:pt x="1192530" y="929639"/>
                </a:lnTo>
                <a:lnTo>
                  <a:pt x="1290320" y="927735"/>
                </a:lnTo>
                <a:lnTo>
                  <a:pt x="1385570" y="923289"/>
                </a:lnTo>
                <a:lnTo>
                  <a:pt x="1478915" y="915669"/>
                </a:lnTo>
                <a:lnTo>
                  <a:pt x="1569084" y="905510"/>
                </a:lnTo>
                <a:lnTo>
                  <a:pt x="1656715" y="892810"/>
                </a:lnTo>
                <a:lnTo>
                  <a:pt x="1740534" y="877569"/>
                </a:lnTo>
                <a:lnTo>
                  <a:pt x="1820545" y="859789"/>
                </a:lnTo>
                <a:lnTo>
                  <a:pt x="1896745" y="839469"/>
                </a:lnTo>
                <a:lnTo>
                  <a:pt x="1968500" y="817244"/>
                </a:lnTo>
                <a:lnTo>
                  <a:pt x="2035175" y="793114"/>
                </a:lnTo>
                <a:lnTo>
                  <a:pt x="2097405" y="767080"/>
                </a:lnTo>
                <a:lnTo>
                  <a:pt x="2154555" y="739139"/>
                </a:lnTo>
                <a:lnTo>
                  <a:pt x="2205990" y="709294"/>
                </a:lnTo>
                <a:lnTo>
                  <a:pt x="2251710" y="678180"/>
                </a:lnTo>
                <a:lnTo>
                  <a:pt x="2291080" y="645160"/>
                </a:lnTo>
                <a:lnTo>
                  <a:pt x="2324100" y="611505"/>
                </a:lnTo>
                <a:lnTo>
                  <a:pt x="2350135" y="575944"/>
                </a:lnTo>
                <a:lnTo>
                  <a:pt x="2369185" y="539750"/>
                </a:lnTo>
                <a:lnTo>
                  <a:pt x="2380615" y="502919"/>
                </a:lnTo>
                <a:lnTo>
                  <a:pt x="2384425" y="464819"/>
                </a:lnTo>
                <a:lnTo>
                  <a:pt x="2380615" y="426085"/>
                </a:lnTo>
                <a:lnTo>
                  <a:pt x="2369185" y="389255"/>
                </a:lnTo>
                <a:lnTo>
                  <a:pt x="2350135" y="353060"/>
                </a:lnTo>
                <a:lnTo>
                  <a:pt x="2324100" y="317500"/>
                </a:lnTo>
                <a:lnTo>
                  <a:pt x="2291080" y="283845"/>
                </a:lnTo>
                <a:lnTo>
                  <a:pt x="2251710" y="250825"/>
                </a:lnTo>
                <a:lnTo>
                  <a:pt x="2205990" y="219710"/>
                </a:lnTo>
                <a:lnTo>
                  <a:pt x="2154555" y="189864"/>
                </a:lnTo>
                <a:lnTo>
                  <a:pt x="2097405" y="161925"/>
                </a:lnTo>
                <a:lnTo>
                  <a:pt x="2035175" y="135889"/>
                </a:lnTo>
                <a:lnTo>
                  <a:pt x="1968500" y="111760"/>
                </a:lnTo>
                <a:lnTo>
                  <a:pt x="1896745" y="89535"/>
                </a:lnTo>
                <a:lnTo>
                  <a:pt x="1820545" y="69214"/>
                </a:lnTo>
                <a:lnTo>
                  <a:pt x="1740534" y="51435"/>
                </a:lnTo>
                <a:lnTo>
                  <a:pt x="1656715" y="36195"/>
                </a:lnTo>
                <a:lnTo>
                  <a:pt x="1569084" y="23495"/>
                </a:lnTo>
                <a:lnTo>
                  <a:pt x="1478915" y="13335"/>
                </a:lnTo>
                <a:lnTo>
                  <a:pt x="1385570" y="5714"/>
                </a:lnTo>
                <a:lnTo>
                  <a:pt x="1290320" y="1270"/>
                </a:lnTo>
                <a:lnTo>
                  <a:pt x="1192530" y="0"/>
                </a:lnTo>
                <a:lnTo>
                  <a:pt x="1094105" y="1270"/>
                </a:lnTo>
                <a:lnTo>
                  <a:pt x="998855" y="5714"/>
                </a:lnTo>
                <a:lnTo>
                  <a:pt x="905509" y="13335"/>
                </a:lnTo>
                <a:lnTo>
                  <a:pt x="815340" y="23495"/>
                </a:lnTo>
                <a:lnTo>
                  <a:pt x="727709" y="36195"/>
                </a:lnTo>
                <a:lnTo>
                  <a:pt x="643890" y="51435"/>
                </a:lnTo>
                <a:lnTo>
                  <a:pt x="563880" y="69214"/>
                </a:lnTo>
                <a:lnTo>
                  <a:pt x="487680" y="89535"/>
                </a:lnTo>
                <a:lnTo>
                  <a:pt x="415925" y="111760"/>
                </a:lnTo>
                <a:lnTo>
                  <a:pt x="349250" y="135889"/>
                </a:lnTo>
                <a:lnTo>
                  <a:pt x="287019" y="161925"/>
                </a:lnTo>
                <a:lnTo>
                  <a:pt x="229869" y="189864"/>
                </a:lnTo>
                <a:lnTo>
                  <a:pt x="178434" y="219710"/>
                </a:lnTo>
                <a:lnTo>
                  <a:pt x="132715" y="250825"/>
                </a:lnTo>
                <a:lnTo>
                  <a:pt x="93344" y="283845"/>
                </a:lnTo>
                <a:lnTo>
                  <a:pt x="60325" y="317500"/>
                </a:lnTo>
                <a:lnTo>
                  <a:pt x="34290" y="353060"/>
                </a:lnTo>
                <a:lnTo>
                  <a:pt x="15240" y="389255"/>
                </a:lnTo>
                <a:lnTo>
                  <a:pt x="3810" y="426085"/>
                </a:lnTo>
                <a:lnTo>
                  <a:pt x="0" y="464819"/>
                </a:lnTo>
                <a:close/>
              </a:path>
            </a:pathLst>
          </a:custGeom>
          <a:solidFill>
            <a:srgbClr val="FFFF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674871" y="3289301"/>
            <a:ext cx="2384425" cy="929639"/>
          </a:xfrm>
          <a:custGeom>
            <a:avLst/>
            <a:gdLst/>
            <a:ahLst/>
            <a:cxnLst/>
            <a:rect l="l" t="t" r="r" b="b"/>
            <a:pathLst>
              <a:path w="2384425" h="929639">
                <a:moveTo>
                  <a:pt x="0" y="464819"/>
                </a:moveTo>
                <a:lnTo>
                  <a:pt x="3810" y="426085"/>
                </a:lnTo>
                <a:lnTo>
                  <a:pt x="15240" y="389255"/>
                </a:lnTo>
                <a:lnTo>
                  <a:pt x="34290" y="353060"/>
                </a:lnTo>
                <a:lnTo>
                  <a:pt x="60325" y="317500"/>
                </a:lnTo>
                <a:lnTo>
                  <a:pt x="93344" y="283845"/>
                </a:lnTo>
                <a:lnTo>
                  <a:pt x="132715" y="250825"/>
                </a:lnTo>
                <a:lnTo>
                  <a:pt x="178434" y="219710"/>
                </a:lnTo>
                <a:lnTo>
                  <a:pt x="229869" y="189864"/>
                </a:lnTo>
                <a:lnTo>
                  <a:pt x="287019" y="161925"/>
                </a:lnTo>
                <a:lnTo>
                  <a:pt x="349250" y="135889"/>
                </a:lnTo>
                <a:lnTo>
                  <a:pt x="415925" y="111760"/>
                </a:lnTo>
                <a:lnTo>
                  <a:pt x="487680" y="89535"/>
                </a:lnTo>
                <a:lnTo>
                  <a:pt x="563880" y="69214"/>
                </a:lnTo>
                <a:lnTo>
                  <a:pt x="643890" y="51435"/>
                </a:lnTo>
                <a:lnTo>
                  <a:pt x="727709" y="36195"/>
                </a:lnTo>
                <a:lnTo>
                  <a:pt x="815340" y="23495"/>
                </a:lnTo>
                <a:lnTo>
                  <a:pt x="905509" y="13335"/>
                </a:lnTo>
                <a:lnTo>
                  <a:pt x="998855" y="5714"/>
                </a:lnTo>
                <a:lnTo>
                  <a:pt x="1094105" y="1270"/>
                </a:lnTo>
                <a:lnTo>
                  <a:pt x="1192530" y="0"/>
                </a:lnTo>
                <a:lnTo>
                  <a:pt x="1290320" y="1270"/>
                </a:lnTo>
                <a:lnTo>
                  <a:pt x="1385570" y="5714"/>
                </a:lnTo>
                <a:lnTo>
                  <a:pt x="1478915" y="13335"/>
                </a:lnTo>
                <a:lnTo>
                  <a:pt x="1569084" y="23495"/>
                </a:lnTo>
                <a:lnTo>
                  <a:pt x="1656715" y="36195"/>
                </a:lnTo>
                <a:lnTo>
                  <a:pt x="1740534" y="51435"/>
                </a:lnTo>
                <a:lnTo>
                  <a:pt x="1820545" y="69214"/>
                </a:lnTo>
                <a:lnTo>
                  <a:pt x="1896745" y="89535"/>
                </a:lnTo>
                <a:lnTo>
                  <a:pt x="1968500" y="111760"/>
                </a:lnTo>
                <a:lnTo>
                  <a:pt x="2035175" y="135889"/>
                </a:lnTo>
                <a:lnTo>
                  <a:pt x="2097405" y="161925"/>
                </a:lnTo>
                <a:lnTo>
                  <a:pt x="2154555" y="189864"/>
                </a:lnTo>
                <a:lnTo>
                  <a:pt x="2205990" y="219710"/>
                </a:lnTo>
                <a:lnTo>
                  <a:pt x="2251710" y="250825"/>
                </a:lnTo>
                <a:lnTo>
                  <a:pt x="2291080" y="283845"/>
                </a:lnTo>
                <a:lnTo>
                  <a:pt x="2324100" y="317500"/>
                </a:lnTo>
                <a:lnTo>
                  <a:pt x="2350135" y="353060"/>
                </a:lnTo>
                <a:lnTo>
                  <a:pt x="2369185" y="389255"/>
                </a:lnTo>
                <a:lnTo>
                  <a:pt x="2380615" y="426085"/>
                </a:lnTo>
                <a:lnTo>
                  <a:pt x="2384425" y="464819"/>
                </a:lnTo>
                <a:lnTo>
                  <a:pt x="2380615" y="502919"/>
                </a:lnTo>
                <a:lnTo>
                  <a:pt x="2369185" y="539750"/>
                </a:lnTo>
                <a:lnTo>
                  <a:pt x="2350135" y="575944"/>
                </a:lnTo>
                <a:lnTo>
                  <a:pt x="2324100" y="611505"/>
                </a:lnTo>
                <a:lnTo>
                  <a:pt x="2291080" y="645160"/>
                </a:lnTo>
                <a:lnTo>
                  <a:pt x="2251710" y="678180"/>
                </a:lnTo>
                <a:lnTo>
                  <a:pt x="2205990" y="709294"/>
                </a:lnTo>
                <a:lnTo>
                  <a:pt x="2154555" y="739139"/>
                </a:lnTo>
                <a:lnTo>
                  <a:pt x="2097405" y="767080"/>
                </a:lnTo>
                <a:lnTo>
                  <a:pt x="2035175" y="793114"/>
                </a:lnTo>
                <a:lnTo>
                  <a:pt x="1968500" y="817244"/>
                </a:lnTo>
                <a:lnTo>
                  <a:pt x="1896745" y="839469"/>
                </a:lnTo>
                <a:lnTo>
                  <a:pt x="1820545" y="859789"/>
                </a:lnTo>
                <a:lnTo>
                  <a:pt x="1740534" y="877569"/>
                </a:lnTo>
                <a:lnTo>
                  <a:pt x="1656715" y="892810"/>
                </a:lnTo>
                <a:lnTo>
                  <a:pt x="1569084" y="905510"/>
                </a:lnTo>
                <a:lnTo>
                  <a:pt x="1478915" y="915669"/>
                </a:lnTo>
                <a:lnTo>
                  <a:pt x="1385570" y="923289"/>
                </a:lnTo>
                <a:lnTo>
                  <a:pt x="1290320" y="927735"/>
                </a:lnTo>
                <a:lnTo>
                  <a:pt x="1192530" y="929639"/>
                </a:lnTo>
                <a:lnTo>
                  <a:pt x="1094105" y="927735"/>
                </a:lnTo>
                <a:lnTo>
                  <a:pt x="998855" y="923289"/>
                </a:lnTo>
                <a:lnTo>
                  <a:pt x="905509" y="915669"/>
                </a:lnTo>
                <a:lnTo>
                  <a:pt x="815340" y="905510"/>
                </a:lnTo>
                <a:lnTo>
                  <a:pt x="727709" y="892810"/>
                </a:lnTo>
                <a:lnTo>
                  <a:pt x="643890" y="877569"/>
                </a:lnTo>
                <a:lnTo>
                  <a:pt x="563880" y="859789"/>
                </a:lnTo>
                <a:lnTo>
                  <a:pt x="487680" y="839469"/>
                </a:lnTo>
                <a:lnTo>
                  <a:pt x="415925" y="817244"/>
                </a:lnTo>
                <a:lnTo>
                  <a:pt x="349250" y="793114"/>
                </a:lnTo>
                <a:lnTo>
                  <a:pt x="287019" y="767080"/>
                </a:lnTo>
                <a:lnTo>
                  <a:pt x="229869" y="739139"/>
                </a:lnTo>
                <a:lnTo>
                  <a:pt x="178434" y="709294"/>
                </a:lnTo>
                <a:lnTo>
                  <a:pt x="132715" y="678180"/>
                </a:lnTo>
                <a:lnTo>
                  <a:pt x="93344" y="645160"/>
                </a:lnTo>
                <a:lnTo>
                  <a:pt x="60325" y="611505"/>
                </a:lnTo>
                <a:lnTo>
                  <a:pt x="34290" y="575944"/>
                </a:lnTo>
                <a:lnTo>
                  <a:pt x="15240" y="539750"/>
                </a:lnTo>
                <a:lnTo>
                  <a:pt x="3810" y="502919"/>
                </a:lnTo>
                <a:lnTo>
                  <a:pt x="0" y="464819"/>
                </a:lnTo>
                <a:close/>
              </a:path>
            </a:pathLst>
          </a:custGeom>
          <a:ln w="25906">
            <a:solidFill>
              <a:srgbClr val="CF0D2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75805" y="3581400"/>
            <a:ext cx="287147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145270" y="6137911"/>
            <a:ext cx="375284" cy="33655"/>
          </a:xfrm>
          <a:custGeom>
            <a:avLst/>
            <a:gdLst/>
            <a:ahLst/>
            <a:cxnLst/>
            <a:rect l="l" t="t" r="r" b="b"/>
            <a:pathLst>
              <a:path w="375284" h="33655">
                <a:moveTo>
                  <a:pt x="0" y="33654"/>
                </a:moveTo>
                <a:lnTo>
                  <a:pt x="339089" y="33654"/>
                </a:lnTo>
                <a:lnTo>
                  <a:pt x="375284" y="0"/>
                </a:lnTo>
                <a:lnTo>
                  <a:pt x="35559" y="0"/>
                </a:lnTo>
                <a:lnTo>
                  <a:pt x="0" y="3365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45270" y="6137911"/>
            <a:ext cx="375284" cy="33655"/>
          </a:xfrm>
          <a:custGeom>
            <a:avLst/>
            <a:gdLst/>
            <a:ahLst/>
            <a:cxnLst/>
            <a:rect l="l" t="t" r="r" b="b"/>
            <a:pathLst>
              <a:path w="375284" h="33655">
                <a:moveTo>
                  <a:pt x="0" y="33654"/>
                </a:moveTo>
                <a:lnTo>
                  <a:pt x="339089" y="33654"/>
                </a:lnTo>
                <a:lnTo>
                  <a:pt x="375284" y="0"/>
                </a:lnTo>
                <a:lnTo>
                  <a:pt x="35559" y="0"/>
                </a:lnTo>
                <a:lnTo>
                  <a:pt x="0" y="3365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45270" y="6137911"/>
            <a:ext cx="375284" cy="33655"/>
          </a:xfrm>
          <a:custGeom>
            <a:avLst/>
            <a:gdLst/>
            <a:ahLst/>
            <a:cxnLst/>
            <a:rect l="l" t="t" r="r" b="b"/>
            <a:pathLst>
              <a:path w="375284" h="33655">
                <a:moveTo>
                  <a:pt x="0" y="33654"/>
                </a:moveTo>
                <a:lnTo>
                  <a:pt x="35559" y="0"/>
                </a:lnTo>
                <a:lnTo>
                  <a:pt x="375284" y="0"/>
                </a:lnTo>
                <a:lnTo>
                  <a:pt x="339089" y="33654"/>
                </a:lnTo>
                <a:lnTo>
                  <a:pt x="0" y="33654"/>
                </a:lnTo>
                <a:close/>
              </a:path>
            </a:pathLst>
          </a:custGeom>
          <a:ln w="18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47175" y="6226810"/>
            <a:ext cx="299084" cy="46990"/>
          </a:xfrm>
          <a:custGeom>
            <a:avLst/>
            <a:gdLst/>
            <a:ahLst/>
            <a:cxnLst/>
            <a:rect l="l" t="t" r="r" b="b"/>
            <a:pathLst>
              <a:path w="299084" h="46989">
                <a:moveTo>
                  <a:pt x="0" y="46989"/>
                </a:moveTo>
                <a:lnTo>
                  <a:pt x="260984" y="46989"/>
                </a:lnTo>
                <a:lnTo>
                  <a:pt x="299084" y="0"/>
                </a:lnTo>
                <a:lnTo>
                  <a:pt x="3746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47175" y="6226810"/>
            <a:ext cx="299084" cy="46990"/>
          </a:xfrm>
          <a:custGeom>
            <a:avLst/>
            <a:gdLst/>
            <a:ahLst/>
            <a:cxnLst/>
            <a:rect l="l" t="t" r="r" b="b"/>
            <a:pathLst>
              <a:path w="299084" h="46989">
                <a:moveTo>
                  <a:pt x="0" y="46989"/>
                </a:moveTo>
                <a:lnTo>
                  <a:pt x="260984" y="46989"/>
                </a:lnTo>
                <a:lnTo>
                  <a:pt x="299084" y="0"/>
                </a:lnTo>
                <a:lnTo>
                  <a:pt x="3746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147175" y="6226810"/>
            <a:ext cx="299084" cy="46990"/>
          </a:xfrm>
          <a:custGeom>
            <a:avLst/>
            <a:gdLst/>
            <a:ahLst/>
            <a:cxnLst/>
            <a:rect l="l" t="t" r="r" b="b"/>
            <a:pathLst>
              <a:path w="299084" h="46989">
                <a:moveTo>
                  <a:pt x="0" y="46989"/>
                </a:moveTo>
                <a:lnTo>
                  <a:pt x="37465" y="0"/>
                </a:lnTo>
                <a:lnTo>
                  <a:pt x="299084" y="0"/>
                </a:lnTo>
                <a:lnTo>
                  <a:pt x="260984" y="46989"/>
                </a:lnTo>
                <a:lnTo>
                  <a:pt x="0" y="46989"/>
                </a:lnTo>
                <a:close/>
              </a:path>
            </a:pathLst>
          </a:custGeom>
          <a:ln w="18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147175" y="6278245"/>
            <a:ext cx="260984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84" y="0"/>
                </a:lnTo>
              </a:path>
            </a:pathLst>
          </a:custGeom>
          <a:ln w="1071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47175" y="6278245"/>
            <a:ext cx="260984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84" y="0"/>
                </a:lnTo>
              </a:path>
            </a:pathLst>
          </a:custGeom>
          <a:ln w="1071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46541" y="6278245"/>
            <a:ext cx="262889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889" y="0"/>
                </a:lnTo>
              </a:path>
            </a:pathLst>
          </a:custGeom>
          <a:ln w="1260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196705" y="6137911"/>
            <a:ext cx="268604" cy="26035"/>
          </a:xfrm>
          <a:custGeom>
            <a:avLst/>
            <a:gdLst/>
            <a:ahLst/>
            <a:cxnLst/>
            <a:rect l="l" t="t" r="r" b="b"/>
            <a:pathLst>
              <a:path w="268604" h="26035">
                <a:moveTo>
                  <a:pt x="0" y="26034"/>
                </a:moveTo>
                <a:lnTo>
                  <a:pt x="242570" y="26034"/>
                </a:lnTo>
                <a:lnTo>
                  <a:pt x="268604" y="0"/>
                </a:lnTo>
                <a:lnTo>
                  <a:pt x="27940" y="0"/>
                </a:lnTo>
                <a:lnTo>
                  <a:pt x="0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196705" y="6137911"/>
            <a:ext cx="268604" cy="26035"/>
          </a:xfrm>
          <a:custGeom>
            <a:avLst/>
            <a:gdLst/>
            <a:ahLst/>
            <a:cxnLst/>
            <a:rect l="l" t="t" r="r" b="b"/>
            <a:pathLst>
              <a:path w="268604" h="26035">
                <a:moveTo>
                  <a:pt x="0" y="26034"/>
                </a:moveTo>
                <a:lnTo>
                  <a:pt x="242570" y="26034"/>
                </a:lnTo>
                <a:lnTo>
                  <a:pt x="268604" y="0"/>
                </a:lnTo>
                <a:lnTo>
                  <a:pt x="27940" y="0"/>
                </a:lnTo>
                <a:lnTo>
                  <a:pt x="0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196705" y="6137911"/>
            <a:ext cx="268604" cy="26035"/>
          </a:xfrm>
          <a:custGeom>
            <a:avLst/>
            <a:gdLst/>
            <a:ahLst/>
            <a:cxnLst/>
            <a:rect l="l" t="t" r="r" b="b"/>
            <a:pathLst>
              <a:path w="268604" h="26035">
                <a:moveTo>
                  <a:pt x="0" y="26034"/>
                </a:moveTo>
                <a:lnTo>
                  <a:pt x="27940" y="0"/>
                </a:lnTo>
                <a:lnTo>
                  <a:pt x="268604" y="0"/>
                </a:lnTo>
                <a:lnTo>
                  <a:pt x="242570" y="26034"/>
                </a:lnTo>
                <a:lnTo>
                  <a:pt x="0" y="26034"/>
                </a:lnTo>
                <a:close/>
              </a:path>
            </a:pathLst>
          </a:custGeom>
          <a:ln w="18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94800" y="5944870"/>
            <a:ext cx="266700" cy="24130"/>
          </a:xfrm>
          <a:custGeom>
            <a:avLst/>
            <a:gdLst/>
            <a:ahLst/>
            <a:cxnLst/>
            <a:rect l="l" t="t" r="r" b="b"/>
            <a:pathLst>
              <a:path w="266700" h="24129">
                <a:moveTo>
                  <a:pt x="0" y="24129"/>
                </a:moveTo>
                <a:lnTo>
                  <a:pt x="240665" y="24129"/>
                </a:lnTo>
                <a:lnTo>
                  <a:pt x="266700" y="0"/>
                </a:lnTo>
                <a:lnTo>
                  <a:pt x="26034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194800" y="5944870"/>
            <a:ext cx="266700" cy="24130"/>
          </a:xfrm>
          <a:custGeom>
            <a:avLst/>
            <a:gdLst/>
            <a:ahLst/>
            <a:cxnLst/>
            <a:rect l="l" t="t" r="r" b="b"/>
            <a:pathLst>
              <a:path w="266700" h="24129">
                <a:moveTo>
                  <a:pt x="0" y="24129"/>
                </a:moveTo>
                <a:lnTo>
                  <a:pt x="240665" y="24129"/>
                </a:lnTo>
                <a:lnTo>
                  <a:pt x="266700" y="0"/>
                </a:lnTo>
                <a:lnTo>
                  <a:pt x="26034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94800" y="5944870"/>
            <a:ext cx="266700" cy="24130"/>
          </a:xfrm>
          <a:custGeom>
            <a:avLst/>
            <a:gdLst/>
            <a:ahLst/>
            <a:cxnLst/>
            <a:rect l="l" t="t" r="r" b="b"/>
            <a:pathLst>
              <a:path w="266700" h="24129">
                <a:moveTo>
                  <a:pt x="0" y="24129"/>
                </a:moveTo>
                <a:lnTo>
                  <a:pt x="26034" y="0"/>
                </a:lnTo>
                <a:lnTo>
                  <a:pt x="266700" y="0"/>
                </a:lnTo>
                <a:lnTo>
                  <a:pt x="240665" y="24129"/>
                </a:lnTo>
                <a:lnTo>
                  <a:pt x="0" y="24129"/>
                </a:lnTo>
                <a:close/>
              </a:path>
            </a:pathLst>
          </a:custGeom>
          <a:ln w="18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35465" y="5944870"/>
            <a:ext cx="26034" cy="213360"/>
          </a:xfrm>
          <a:custGeom>
            <a:avLst/>
            <a:gdLst/>
            <a:ahLst/>
            <a:cxnLst/>
            <a:rect l="l" t="t" r="r" b="b"/>
            <a:pathLst>
              <a:path w="26034" h="213360">
                <a:moveTo>
                  <a:pt x="0" y="213359"/>
                </a:moveTo>
                <a:lnTo>
                  <a:pt x="26034" y="186689"/>
                </a:lnTo>
                <a:lnTo>
                  <a:pt x="26034" y="0"/>
                </a:lnTo>
                <a:lnTo>
                  <a:pt x="0" y="24129"/>
                </a:lnTo>
                <a:lnTo>
                  <a:pt x="0" y="21335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435465" y="5944870"/>
            <a:ext cx="26034" cy="213360"/>
          </a:xfrm>
          <a:custGeom>
            <a:avLst/>
            <a:gdLst/>
            <a:ahLst/>
            <a:cxnLst/>
            <a:rect l="l" t="t" r="r" b="b"/>
            <a:pathLst>
              <a:path w="26034" h="213360">
                <a:moveTo>
                  <a:pt x="0" y="213359"/>
                </a:moveTo>
                <a:lnTo>
                  <a:pt x="26034" y="186689"/>
                </a:lnTo>
                <a:lnTo>
                  <a:pt x="26034" y="0"/>
                </a:lnTo>
                <a:lnTo>
                  <a:pt x="0" y="24129"/>
                </a:lnTo>
                <a:lnTo>
                  <a:pt x="0" y="21335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435465" y="5944870"/>
            <a:ext cx="26034" cy="213360"/>
          </a:xfrm>
          <a:custGeom>
            <a:avLst/>
            <a:gdLst/>
            <a:ahLst/>
            <a:cxnLst/>
            <a:rect l="l" t="t" r="r" b="b"/>
            <a:pathLst>
              <a:path w="26034" h="213360">
                <a:moveTo>
                  <a:pt x="0" y="213359"/>
                </a:moveTo>
                <a:lnTo>
                  <a:pt x="26034" y="186689"/>
                </a:lnTo>
                <a:lnTo>
                  <a:pt x="26034" y="0"/>
                </a:lnTo>
                <a:lnTo>
                  <a:pt x="0" y="24129"/>
                </a:lnTo>
                <a:lnTo>
                  <a:pt x="0" y="213359"/>
                </a:lnTo>
                <a:close/>
              </a:path>
            </a:pathLst>
          </a:custGeom>
          <a:ln w="189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02470" y="6137911"/>
            <a:ext cx="375284" cy="33655"/>
          </a:xfrm>
          <a:custGeom>
            <a:avLst/>
            <a:gdLst/>
            <a:ahLst/>
            <a:cxnLst/>
            <a:rect l="l" t="t" r="r" b="b"/>
            <a:pathLst>
              <a:path w="375284" h="33655">
                <a:moveTo>
                  <a:pt x="0" y="33654"/>
                </a:moveTo>
                <a:lnTo>
                  <a:pt x="339089" y="33654"/>
                </a:lnTo>
                <a:lnTo>
                  <a:pt x="375284" y="0"/>
                </a:lnTo>
                <a:lnTo>
                  <a:pt x="35559" y="0"/>
                </a:lnTo>
                <a:lnTo>
                  <a:pt x="0" y="3365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602470" y="6137911"/>
            <a:ext cx="375284" cy="33655"/>
          </a:xfrm>
          <a:custGeom>
            <a:avLst/>
            <a:gdLst/>
            <a:ahLst/>
            <a:cxnLst/>
            <a:rect l="l" t="t" r="r" b="b"/>
            <a:pathLst>
              <a:path w="375284" h="33655">
                <a:moveTo>
                  <a:pt x="0" y="33654"/>
                </a:moveTo>
                <a:lnTo>
                  <a:pt x="339089" y="33654"/>
                </a:lnTo>
                <a:lnTo>
                  <a:pt x="375284" y="0"/>
                </a:lnTo>
                <a:lnTo>
                  <a:pt x="35559" y="0"/>
                </a:lnTo>
                <a:lnTo>
                  <a:pt x="0" y="3365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602470" y="6137911"/>
            <a:ext cx="375284" cy="33655"/>
          </a:xfrm>
          <a:custGeom>
            <a:avLst/>
            <a:gdLst/>
            <a:ahLst/>
            <a:cxnLst/>
            <a:rect l="l" t="t" r="r" b="b"/>
            <a:pathLst>
              <a:path w="375284" h="33655">
                <a:moveTo>
                  <a:pt x="0" y="33654"/>
                </a:moveTo>
                <a:lnTo>
                  <a:pt x="35559" y="0"/>
                </a:lnTo>
                <a:lnTo>
                  <a:pt x="375284" y="0"/>
                </a:lnTo>
                <a:lnTo>
                  <a:pt x="339089" y="33654"/>
                </a:lnTo>
                <a:lnTo>
                  <a:pt x="0" y="33654"/>
                </a:lnTo>
                <a:close/>
              </a:path>
            </a:pathLst>
          </a:custGeom>
          <a:ln w="18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604375" y="6226810"/>
            <a:ext cx="299084" cy="46990"/>
          </a:xfrm>
          <a:custGeom>
            <a:avLst/>
            <a:gdLst/>
            <a:ahLst/>
            <a:cxnLst/>
            <a:rect l="l" t="t" r="r" b="b"/>
            <a:pathLst>
              <a:path w="299084" h="46989">
                <a:moveTo>
                  <a:pt x="0" y="46989"/>
                </a:moveTo>
                <a:lnTo>
                  <a:pt x="260984" y="46989"/>
                </a:lnTo>
                <a:lnTo>
                  <a:pt x="299084" y="0"/>
                </a:lnTo>
                <a:lnTo>
                  <a:pt x="3746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04375" y="6226810"/>
            <a:ext cx="299084" cy="46990"/>
          </a:xfrm>
          <a:custGeom>
            <a:avLst/>
            <a:gdLst/>
            <a:ahLst/>
            <a:cxnLst/>
            <a:rect l="l" t="t" r="r" b="b"/>
            <a:pathLst>
              <a:path w="299084" h="46989">
                <a:moveTo>
                  <a:pt x="0" y="46989"/>
                </a:moveTo>
                <a:lnTo>
                  <a:pt x="260984" y="46989"/>
                </a:lnTo>
                <a:lnTo>
                  <a:pt x="299084" y="0"/>
                </a:lnTo>
                <a:lnTo>
                  <a:pt x="37465" y="0"/>
                </a:lnTo>
                <a:lnTo>
                  <a:pt x="0" y="4698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604375" y="6226810"/>
            <a:ext cx="299084" cy="46990"/>
          </a:xfrm>
          <a:custGeom>
            <a:avLst/>
            <a:gdLst/>
            <a:ahLst/>
            <a:cxnLst/>
            <a:rect l="l" t="t" r="r" b="b"/>
            <a:pathLst>
              <a:path w="299084" h="46989">
                <a:moveTo>
                  <a:pt x="0" y="46989"/>
                </a:moveTo>
                <a:lnTo>
                  <a:pt x="37465" y="0"/>
                </a:lnTo>
                <a:lnTo>
                  <a:pt x="299084" y="0"/>
                </a:lnTo>
                <a:lnTo>
                  <a:pt x="260984" y="46989"/>
                </a:lnTo>
                <a:lnTo>
                  <a:pt x="0" y="46989"/>
                </a:lnTo>
                <a:close/>
              </a:path>
            </a:pathLst>
          </a:custGeom>
          <a:ln w="18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04375" y="6278245"/>
            <a:ext cx="260984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84" y="0"/>
                </a:lnTo>
              </a:path>
            </a:pathLst>
          </a:custGeom>
          <a:ln w="1071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4375" y="6278245"/>
            <a:ext cx="260984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984" y="0"/>
                </a:lnTo>
              </a:path>
            </a:pathLst>
          </a:custGeom>
          <a:ln w="1071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3741" y="6278245"/>
            <a:ext cx="262889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889" y="0"/>
                </a:lnTo>
              </a:path>
            </a:pathLst>
          </a:custGeom>
          <a:ln w="1260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05" y="6137911"/>
            <a:ext cx="268604" cy="26035"/>
          </a:xfrm>
          <a:custGeom>
            <a:avLst/>
            <a:gdLst/>
            <a:ahLst/>
            <a:cxnLst/>
            <a:rect l="l" t="t" r="r" b="b"/>
            <a:pathLst>
              <a:path w="268604" h="26035">
                <a:moveTo>
                  <a:pt x="0" y="26034"/>
                </a:moveTo>
                <a:lnTo>
                  <a:pt x="242570" y="26034"/>
                </a:lnTo>
                <a:lnTo>
                  <a:pt x="268604" y="0"/>
                </a:lnTo>
                <a:lnTo>
                  <a:pt x="27940" y="0"/>
                </a:lnTo>
                <a:lnTo>
                  <a:pt x="0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53905" y="6137911"/>
            <a:ext cx="268604" cy="26035"/>
          </a:xfrm>
          <a:custGeom>
            <a:avLst/>
            <a:gdLst/>
            <a:ahLst/>
            <a:cxnLst/>
            <a:rect l="l" t="t" r="r" b="b"/>
            <a:pathLst>
              <a:path w="268604" h="26035">
                <a:moveTo>
                  <a:pt x="0" y="26034"/>
                </a:moveTo>
                <a:lnTo>
                  <a:pt x="242570" y="26034"/>
                </a:lnTo>
                <a:lnTo>
                  <a:pt x="268604" y="0"/>
                </a:lnTo>
                <a:lnTo>
                  <a:pt x="27940" y="0"/>
                </a:lnTo>
                <a:lnTo>
                  <a:pt x="0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53905" y="6137911"/>
            <a:ext cx="268604" cy="26035"/>
          </a:xfrm>
          <a:custGeom>
            <a:avLst/>
            <a:gdLst/>
            <a:ahLst/>
            <a:cxnLst/>
            <a:rect l="l" t="t" r="r" b="b"/>
            <a:pathLst>
              <a:path w="268604" h="26035">
                <a:moveTo>
                  <a:pt x="0" y="26034"/>
                </a:moveTo>
                <a:lnTo>
                  <a:pt x="27940" y="0"/>
                </a:lnTo>
                <a:lnTo>
                  <a:pt x="268604" y="0"/>
                </a:lnTo>
                <a:lnTo>
                  <a:pt x="242570" y="26034"/>
                </a:lnTo>
                <a:lnTo>
                  <a:pt x="0" y="26034"/>
                </a:lnTo>
                <a:close/>
              </a:path>
            </a:pathLst>
          </a:custGeom>
          <a:ln w="18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52000" y="5944870"/>
            <a:ext cx="266700" cy="24130"/>
          </a:xfrm>
          <a:custGeom>
            <a:avLst/>
            <a:gdLst/>
            <a:ahLst/>
            <a:cxnLst/>
            <a:rect l="l" t="t" r="r" b="b"/>
            <a:pathLst>
              <a:path w="266700" h="24129">
                <a:moveTo>
                  <a:pt x="0" y="24129"/>
                </a:moveTo>
                <a:lnTo>
                  <a:pt x="240665" y="24129"/>
                </a:lnTo>
                <a:lnTo>
                  <a:pt x="266700" y="0"/>
                </a:lnTo>
                <a:lnTo>
                  <a:pt x="26034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652000" y="5944870"/>
            <a:ext cx="266700" cy="24130"/>
          </a:xfrm>
          <a:custGeom>
            <a:avLst/>
            <a:gdLst/>
            <a:ahLst/>
            <a:cxnLst/>
            <a:rect l="l" t="t" r="r" b="b"/>
            <a:pathLst>
              <a:path w="266700" h="24129">
                <a:moveTo>
                  <a:pt x="0" y="24129"/>
                </a:moveTo>
                <a:lnTo>
                  <a:pt x="240665" y="24129"/>
                </a:lnTo>
                <a:lnTo>
                  <a:pt x="266700" y="0"/>
                </a:lnTo>
                <a:lnTo>
                  <a:pt x="26034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652000" y="5944870"/>
            <a:ext cx="266700" cy="24130"/>
          </a:xfrm>
          <a:custGeom>
            <a:avLst/>
            <a:gdLst/>
            <a:ahLst/>
            <a:cxnLst/>
            <a:rect l="l" t="t" r="r" b="b"/>
            <a:pathLst>
              <a:path w="266700" h="24129">
                <a:moveTo>
                  <a:pt x="0" y="24129"/>
                </a:moveTo>
                <a:lnTo>
                  <a:pt x="26034" y="0"/>
                </a:lnTo>
                <a:lnTo>
                  <a:pt x="266700" y="0"/>
                </a:lnTo>
                <a:lnTo>
                  <a:pt x="240665" y="24129"/>
                </a:lnTo>
                <a:lnTo>
                  <a:pt x="0" y="24129"/>
                </a:lnTo>
                <a:close/>
              </a:path>
            </a:pathLst>
          </a:custGeom>
          <a:ln w="189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92665" y="5944870"/>
            <a:ext cx="26034" cy="213360"/>
          </a:xfrm>
          <a:custGeom>
            <a:avLst/>
            <a:gdLst/>
            <a:ahLst/>
            <a:cxnLst/>
            <a:rect l="l" t="t" r="r" b="b"/>
            <a:pathLst>
              <a:path w="26034" h="213360">
                <a:moveTo>
                  <a:pt x="0" y="213359"/>
                </a:moveTo>
                <a:lnTo>
                  <a:pt x="26034" y="186689"/>
                </a:lnTo>
                <a:lnTo>
                  <a:pt x="26034" y="0"/>
                </a:lnTo>
                <a:lnTo>
                  <a:pt x="0" y="24129"/>
                </a:lnTo>
                <a:lnTo>
                  <a:pt x="0" y="21335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92665" y="5944870"/>
            <a:ext cx="26034" cy="213360"/>
          </a:xfrm>
          <a:custGeom>
            <a:avLst/>
            <a:gdLst/>
            <a:ahLst/>
            <a:cxnLst/>
            <a:rect l="l" t="t" r="r" b="b"/>
            <a:pathLst>
              <a:path w="26034" h="213360">
                <a:moveTo>
                  <a:pt x="0" y="213359"/>
                </a:moveTo>
                <a:lnTo>
                  <a:pt x="26034" y="186689"/>
                </a:lnTo>
                <a:lnTo>
                  <a:pt x="26034" y="0"/>
                </a:lnTo>
                <a:lnTo>
                  <a:pt x="0" y="24129"/>
                </a:lnTo>
                <a:lnTo>
                  <a:pt x="0" y="21335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892665" y="5944870"/>
            <a:ext cx="26034" cy="213360"/>
          </a:xfrm>
          <a:custGeom>
            <a:avLst/>
            <a:gdLst/>
            <a:ahLst/>
            <a:cxnLst/>
            <a:rect l="l" t="t" r="r" b="b"/>
            <a:pathLst>
              <a:path w="26034" h="213360">
                <a:moveTo>
                  <a:pt x="0" y="213359"/>
                </a:moveTo>
                <a:lnTo>
                  <a:pt x="26034" y="186689"/>
                </a:lnTo>
                <a:lnTo>
                  <a:pt x="26034" y="0"/>
                </a:lnTo>
                <a:lnTo>
                  <a:pt x="0" y="24129"/>
                </a:lnTo>
                <a:lnTo>
                  <a:pt x="0" y="213359"/>
                </a:lnTo>
                <a:close/>
              </a:path>
            </a:pathLst>
          </a:custGeom>
          <a:ln w="189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732405" y="3581400"/>
            <a:ext cx="2903220" cy="270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07067" y="5566868"/>
            <a:ext cx="0" cy="416051"/>
          </a:xfrm>
          <a:custGeom>
            <a:avLst/>
            <a:gdLst/>
            <a:ahLst/>
            <a:cxnLst/>
            <a:rect l="l" t="t" r="r" b="b"/>
            <a:pathLst>
              <a:path h="416051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25653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11867" y="5566868"/>
            <a:ext cx="0" cy="416051"/>
          </a:xfrm>
          <a:custGeom>
            <a:avLst/>
            <a:gdLst/>
            <a:ahLst/>
            <a:cxnLst/>
            <a:rect l="l" t="t" r="r" b="b"/>
            <a:pathLst>
              <a:path h="416051">
                <a:moveTo>
                  <a:pt x="0" y="0"/>
                </a:moveTo>
                <a:lnTo>
                  <a:pt x="0" y="416051"/>
                </a:lnTo>
              </a:path>
            </a:pathLst>
          </a:custGeom>
          <a:ln w="25653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40698" y="6130290"/>
            <a:ext cx="166420" cy="0"/>
          </a:xfrm>
          <a:custGeom>
            <a:avLst/>
            <a:gdLst/>
            <a:ahLst/>
            <a:cxnLst/>
            <a:rect l="l" t="t" r="r" b="b"/>
            <a:pathLst>
              <a:path w="166420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279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40698" y="6130290"/>
            <a:ext cx="166420" cy="0"/>
          </a:xfrm>
          <a:custGeom>
            <a:avLst/>
            <a:gdLst/>
            <a:ahLst/>
            <a:cxnLst/>
            <a:rect l="l" t="t" r="r" b="b"/>
            <a:pathLst>
              <a:path w="166420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279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11868" y="613029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279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11868" y="613029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2793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140698" y="5982919"/>
            <a:ext cx="154228" cy="145084"/>
          </a:xfrm>
          <a:custGeom>
            <a:avLst/>
            <a:gdLst/>
            <a:ahLst/>
            <a:cxnLst/>
            <a:rect l="l" t="t" r="r" b="b"/>
            <a:pathLst>
              <a:path w="154228" h="145084">
                <a:moveTo>
                  <a:pt x="0" y="145084"/>
                </a:moveTo>
                <a:lnTo>
                  <a:pt x="154228" y="145084"/>
                </a:lnTo>
                <a:lnTo>
                  <a:pt x="154228" y="0"/>
                </a:lnTo>
                <a:lnTo>
                  <a:pt x="0" y="0"/>
                </a:lnTo>
                <a:lnTo>
                  <a:pt x="0" y="145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140698" y="6128765"/>
            <a:ext cx="154228" cy="0"/>
          </a:xfrm>
          <a:custGeom>
            <a:avLst/>
            <a:gdLst/>
            <a:ahLst/>
            <a:cxnLst/>
            <a:rect l="l" t="t" r="r" b="b"/>
            <a:pathLst>
              <a:path w="154228">
                <a:moveTo>
                  <a:pt x="0" y="0"/>
                </a:moveTo>
                <a:lnTo>
                  <a:pt x="154228" y="0"/>
                </a:lnTo>
              </a:path>
            </a:pathLst>
          </a:custGeom>
          <a:ln w="2794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294876" y="6128765"/>
            <a:ext cx="12192" cy="0"/>
          </a:xfrm>
          <a:custGeom>
            <a:avLst/>
            <a:gdLst/>
            <a:ahLst/>
            <a:cxnLst/>
            <a:rect l="l" t="t" r="r" b="b"/>
            <a:pathLst>
              <a:path w="12192">
                <a:moveTo>
                  <a:pt x="0" y="0"/>
                </a:moveTo>
                <a:lnTo>
                  <a:pt x="12192" y="0"/>
                </a:lnTo>
              </a:path>
            </a:pathLst>
          </a:custGeom>
          <a:ln w="2794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294877" y="5982919"/>
            <a:ext cx="144779" cy="145084"/>
          </a:xfrm>
          <a:custGeom>
            <a:avLst/>
            <a:gdLst/>
            <a:ahLst/>
            <a:cxnLst/>
            <a:rect l="l" t="t" r="r" b="b"/>
            <a:pathLst>
              <a:path w="144779" h="145084">
                <a:moveTo>
                  <a:pt x="0" y="145084"/>
                </a:moveTo>
                <a:lnTo>
                  <a:pt x="144779" y="145084"/>
                </a:lnTo>
                <a:lnTo>
                  <a:pt x="144779" y="0"/>
                </a:lnTo>
                <a:lnTo>
                  <a:pt x="0" y="0"/>
                </a:lnTo>
                <a:lnTo>
                  <a:pt x="0" y="145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11869" y="6128765"/>
            <a:ext cx="12191" cy="0"/>
          </a:xfrm>
          <a:custGeom>
            <a:avLst/>
            <a:gdLst/>
            <a:ahLst/>
            <a:cxnLst/>
            <a:rect l="l" t="t" r="r" b="b"/>
            <a:pathLst>
              <a:path w="12191">
                <a:moveTo>
                  <a:pt x="0" y="0"/>
                </a:moveTo>
                <a:lnTo>
                  <a:pt x="12191" y="0"/>
                </a:lnTo>
              </a:path>
            </a:pathLst>
          </a:custGeom>
          <a:ln w="2794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11867" y="5982919"/>
            <a:ext cx="0" cy="145084"/>
          </a:xfrm>
          <a:custGeom>
            <a:avLst/>
            <a:gdLst/>
            <a:ahLst/>
            <a:cxnLst/>
            <a:rect l="l" t="t" r="r" b="b"/>
            <a:pathLst>
              <a:path h="145084">
                <a:moveTo>
                  <a:pt x="0" y="0"/>
                </a:moveTo>
                <a:lnTo>
                  <a:pt x="0" y="145084"/>
                </a:lnTo>
              </a:path>
            </a:pathLst>
          </a:custGeom>
          <a:ln w="2565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24060" y="6128765"/>
            <a:ext cx="144779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2794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624060" y="5982919"/>
            <a:ext cx="144779" cy="145084"/>
          </a:xfrm>
          <a:custGeom>
            <a:avLst/>
            <a:gdLst/>
            <a:ahLst/>
            <a:cxnLst/>
            <a:rect l="l" t="t" r="r" b="b"/>
            <a:pathLst>
              <a:path w="144779" h="145084">
                <a:moveTo>
                  <a:pt x="0" y="145084"/>
                </a:moveTo>
                <a:lnTo>
                  <a:pt x="144779" y="145084"/>
                </a:lnTo>
                <a:lnTo>
                  <a:pt x="144779" y="0"/>
                </a:lnTo>
                <a:lnTo>
                  <a:pt x="0" y="0"/>
                </a:lnTo>
                <a:lnTo>
                  <a:pt x="0" y="1450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793224" y="5982919"/>
            <a:ext cx="0" cy="145084"/>
          </a:xfrm>
          <a:custGeom>
            <a:avLst/>
            <a:gdLst/>
            <a:ahLst/>
            <a:cxnLst/>
            <a:rect l="l" t="t" r="r" b="b"/>
            <a:pathLst>
              <a:path h="145084">
                <a:moveTo>
                  <a:pt x="0" y="0"/>
                </a:moveTo>
                <a:lnTo>
                  <a:pt x="0" y="145084"/>
                </a:lnTo>
              </a:path>
            </a:pathLst>
          </a:custGeom>
          <a:ln w="5003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68840" y="6128765"/>
            <a:ext cx="48768" cy="0"/>
          </a:xfrm>
          <a:custGeom>
            <a:avLst/>
            <a:gdLst/>
            <a:ahLst/>
            <a:cxnLst/>
            <a:rect l="l" t="t" r="r" b="b"/>
            <a:pathLst>
              <a:path w="48768">
                <a:moveTo>
                  <a:pt x="0" y="0"/>
                </a:moveTo>
                <a:lnTo>
                  <a:pt x="48768" y="0"/>
                </a:lnTo>
              </a:path>
            </a:pathLst>
          </a:custGeom>
          <a:ln w="2794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31554" y="6138672"/>
            <a:ext cx="175564" cy="0"/>
          </a:xfrm>
          <a:custGeom>
            <a:avLst/>
            <a:gdLst/>
            <a:ahLst/>
            <a:cxnLst/>
            <a:rect l="l" t="t" r="r" b="b"/>
            <a:pathLst>
              <a:path w="175564">
                <a:moveTo>
                  <a:pt x="0" y="0"/>
                </a:moveTo>
                <a:lnTo>
                  <a:pt x="175564" y="0"/>
                </a:lnTo>
              </a:path>
            </a:pathLst>
          </a:custGeom>
          <a:ln w="1346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602725" y="6138672"/>
            <a:ext cx="214883" cy="0"/>
          </a:xfrm>
          <a:custGeom>
            <a:avLst/>
            <a:gdLst/>
            <a:ahLst/>
            <a:cxnLst/>
            <a:rect l="l" t="t" r="r" b="b"/>
            <a:pathLst>
              <a:path w="214883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1346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58235" y="1722754"/>
            <a:ext cx="819150" cy="275590"/>
          </a:xfrm>
          <a:custGeom>
            <a:avLst/>
            <a:gdLst/>
            <a:ahLst/>
            <a:cxnLst/>
            <a:rect l="l" t="t" r="r" b="b"/>
            <a:pathLst>
              <a:path w="819150" h="275590">
                <a:moveTo>
                  <a:pt x="819150" y="137795"/>
                </a:moveTo>
                <a:lnTo>
                  <a:pt x="817879" y="126365"/>
                </a:lnTo>
                <a:lnTo>
                  <a:pt x="814069" y="114935"/>
                </a:lnTo>
                <a:lnTo>
                  <a:pt x="786764" y="83820"/>
                </a:lnTo>
                <a:lnTo>
                  <a:pt x="757554" y="64770"/>
                </a:lnTo>
                <a:lnTo>
                  <a:pt x="720725" y="47625"/>
                </a:lnTo>
                <a:lnTo>
                  <a:pt x="676275" y="33020"/>
                </a:lnTo>
                <a:lnTo>
                  <a:pt x="625475" y="20320"/>
                </a:lnTo>
                <a:lnTo>
                  <a:pt x="597534" y="15240"/>
                </a:lnTo>
                <a:lnTo>
                  <a:pt x="568959" y="10795"/>
                </a:lnTo>
                <a:lnTo>
                  <a:pt x="539114" y="6985"/>
                </a:lnTo>
                <a:lnTo>
                  <a:pt x="508000" y="3810"/>
                </a:lnTo>
                <a:lnTo>
                  <a:pt x="475614" y="1270"/>
                </a:lnTo>
                <a:lnTo>
                  <a:pt x="443229" y="0"/>
                </a:lnTo>
                <a:lnTo>
                  <a:pt x="375919" y="0"/>
                </a:lnTo>
                <a:lnTo>
                  <a:pt x="342900" y="1270"/>
                </a:lnTo>
                <a:lnTo>
                  <a:pt x="311150" y="3810"/>
                </a:lnTo>
                <a:lnTo>
                  <a:pt x="280034" y="6985"/>
                </a:lnTo>
                <a:lnTo>
                  <a:pt x="250189" y="10795"/>
                </a:lnTo>
                <a:lnTo>
                  <a:pt x="220979" y="15240"/>
                </a:lnTo>
                <a:lnTo>
                  <a:pt x="193675" y="20320"/>
                </a:lnTo>
                <a:lnTo>
                  <a:pt x="142875" y="33020"/>
                </a:lnTo>
                <a:lnTo>
                  <a:pt x="98425" y="47625"/>
                </a:lnTo>
                <a:lnTo>
                  <a:pt x="60959" y="64770"/>
                </a:lnTo>
                <a:lnTo>
                  <a:pt x="31750" y="83820"/>
                </a:lnTo>
                <a:lnTo>
                  <a:pt x="11429" y="104140"/>
                </a:lnTo>
                <a:lnTo>
                  <a:pt x="0" y="137795"/>
                </a:lnTo>
                <a:lnTo>
                  <a:pt x="1269" y="149225"/>
                </a:lnTo>
                <a:lnTo>
                  <a:pt x="20319" y="180975"/>
                </a:lnTo>
                <a:lnTo>
                  <a:pt x="45719" y="201295"/>
                </a:lnTo>
                <a:lnTo>
                  <a:pt x="78739" y="219075"/>
                </a:lnTo>
                <a:lnTo>
                  <a:pt x="120014" y="234950"/>
                </a:lnTo>
                <a:lnTo>
                  <a:pt x="167639" y="248920"/>
                </a:lnTo>
                <a:lnTo>
                  <a:pt x="220979" y="260350"/>
                </a:lnTo>
                <a:lnTo>
                  <a:pt x="250189" y="264795"/>
                </a:lnTo>
                <a:lnTo>
                  <a:pt x="280034" y="268605"/>
                </a:lnTo>
                <a:lnTo>
                  <a:pt x="311150" y="271780"/>
                </a:lnTo>
                <a:lnTo>
                  <a:pt x="342900" y="273685"/>
                </a:lnTo>
                <a:lnTo>
                  <a:pt x="375919" y="274955"/>
                </a:lnTo>
                <a:lnTo>
                  <a:pt x="409575" y="275590"/>
                </a:lnTo>
                <a:lnTo>
                  <a:pt x="443229" y="274955"/>
                </a:lnTo>
                <a:lnTo>
                  <a:pt x="475614" y="273685"/>
                </a:lnTo>
                <a:lnTo>
                  <a:pt x="508000" y="271780"/>
                </a:lnTo>
                <a:lnTo>
                  <a:pt x="539114" y="268605"/>
                </a:lnTo>
                <a:lnTo>
                  <a:pt x="568959" y="264795"/>
                </a:lnTo>
                <a:lnTo>
                  <a:pt x="597534" y="260350"/>
                </a:lnTo>
                <a:lnTo>
                  <a:pt x="625475" y="254635"/>
                </a:lnTo>
                <a:lnTo>
                  <a:pt x="676275" y="242570"/>
                </a:lnTo>
                <a:lnTo>
                  <a:pt x="720725" y="227330"/>
                </a:lnTo>
                <a:lnTo>
                  <a:pt x="757554" y="210185"/>
                </a:lnTo>
                <a:lnTo>
                  <a:pt x="786764" y="191135"/>
                </a:lnTo>
                <a:lnTo>
                  <a:pt x="807084" y="170815"/>
                </a:lnTo>
                <a:lnTo>
                  <a:pt x="817879" y="149225"/>
                </a:lnTo>
                <a:lnTo>
                  <a:pt x="819150" y="13779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8235" y="1722754"/>
            <a:ext cx="819150" cy="275590"/>
          </a:xfrm>
          <a:custGeom>
            <a:avLst/>
            <a:gdLst/>
            <a:ahLst/>
            <a:cxnLst/>
            <a:rect l="l" t="t" r="r" b="b"/>
            <a:pathLst>
              <a:path w="819150" h="275590">
                <a:moveTo>
                  <a:pt x="819150" y="137795"/>
                </a:moveTo>
                <a:lnTo>
                  <a:pt x="807084" y="170815"/>
                </a:lnTo>
                <a:lnTo>
                  <a:pt x="786764" y="191135"/>
                </a:lnTo>
                <a:lnTo>
                  <a:pt x="757554" y="210185"/>
                </a:lnTo>
                <a:lnTo>
                  <a:pt x="720725" y="227330"/>
                </a:lnTo>
                <a:lnTo>
                  <a:pt x="676275" y="242570"/>
                </a:lnTo>
                <a:lnTo>
                  <a:pt x="625475" y="254635"/>
                </a:lnTo>
                <a:lnTo>
                  <a:pt x="597534" y="260350"/>
                </a:lnTo>
                <a:lnTo>
                  <a:pt x="568959" y="264795"/>
                </a:lnTo>
                <a:lnTo>
                  <a:pt x="539114" y="268605"/>
                </a:lnTo>
                <a:lnTo>
                  <a:pt x="508000" y="271780"/>
                </a:lnTo>
                <a:lnTo>
                  <a:pt x="475614" y="273685"/>
                </a:lnTo>
                <a:lnTo>
                  <a:pt x="443229" y="274955"/>
                </a:lnTo>
                <a:lnTo>
                  <a:pt x="409575" y="275590"/>
                </a:lnTo>
                <a:lnTo>
                  <a:pt x="375919" y="274955"/>
                </a:lnTo>
                <a:lnTo>
                  <a:pt x="342900" y="273685"/>
                </a:lnTo>
                <a:lnTo>
                  <a:pt x="311150" y="271780"/>
                </a:lnTo>
                <a:lnTo>
                  <a:pt x="280034" y="268605"/>
                </a:lnTo>
                <a:lnTo>
                  <a:pt x="250189" y="264795"/>
                </a:lnTo>
                <a:lnTo>
                  <a:pt x="220979" y="260350"/>
                </a:lnTo>
                <a:lnTo>
                  <a:pt x="193675" y="254635"/>
                </a:lnTo>
                <a:lnTo>
                  <a:pt x="142875" y="242570"/>
                </a:lnTo>
                <a:lnTo>
                  <a:pt x="98425" y="227330"/>
                </a:lnTo>
                <a:lnTo>
                  <a:pt x="60959" y="210185"/>
                </a:lnTo>
                <a:lnTo>
                  <a:pt x="31750" y="191135"/>
                </a:lnTo>
                <a:lnTo>
                  <a:pt x="11429" y="170815"/>
                </a:lnTo>
                <a:lnTo>
                  <a:pt x="0" y="137795"/>
                </a:lnTo>
                <a:lnTo>
                  <a:pt x="1269" y="126365"/>
                </a:lnTo>
                <a:lnTo>
                  <a:pt x="20319" y="93980"/>
                </a:lnTo>
                <a:lnTo>
                  <a:pt x="45719" y="74295"/>
                </a:lnTo>
                <a:lnTo>
                  <a:pt x="78739" y="55880"/>
                </a:lnTo>
                <a:lnTo>
                  <a:pt x="120014" y="40005"/>
                </a:lnTo>
                <a:lnTo>
                  <a:pt x="167639" y="26035"/>
                </a:lnTo>
                <a:lnTo>
                  <a:pt x="220979" y="15240"/>
                </a:lnTo>
                <a:lnTo>
                  <a:pt x="250189" y="10795"/>
                </a:lnTo>
                <a:lnTo>
                  <a:pt x="280034" y="6985"/>
                </a:lnTo>
                <a:lnTo>
                  <a:pt x="311150" y="3810"/>
                </a:lnTo>
                <a:lnTo>
                  <a:pt x="342900" y="1270"/>
                </a:lnTo>
                <a:lnTo>
                  <a:pt x="375919" y="0"/>
                </a:lnTo>
                <a:lnTo>
                  <a:pt x="409575" y="0"/>
                </a:lnTo>
                <a:lnTo>
                  <a:pt x="443229" y="0"/>
                </a:lnTo>
                <a:lnTo>
                  <a:pt x="475614" y="1270"/>
                </a:lnTo>
                <a:lnTo>
                  <a:pt x="508000" y="3810"/>
                </a:lnTo>
                <a:lnTo>
                  <a:pt x="539114" y="6985"/>
                </a:lnTo>
                <a:lnTo>
                  <a:pt x="568959" y="10795"/>
                </a:lnTo>
                <a:lnTo>
                  <a:pt x="597534" y="15240"/>
                </a:lnTo>
                <a:lnTo>
                  <a:pt x="625475" y="20320"/>
                </a:lnTo>
                <a:lnTo>
                  <a:pt x="651509" y="26035"/>
                </a:lnTo>
                <a:lnTo>
                  <a:pt x="676275" y="33020"/>
                </a:lnTo>
                <a:lnTo>
                  <a:pt x="699134" y="40005"/>
                </a:lnTo>
                <a:lnTo>
                  <a:pt x="720725" y="47625"/>
                </a:lnTo>
                <a:lnTo>
                  <a:pt x="740409" y="55880"/>
                </a:lnTo>
                <a:lnTo>
                  <a:pt x="757554" y="64770"/>
                </a:lnTo>
                <a:lnTo>
                  <a:pt x="773429" y="74295"/>
                </a:lnTo>
                <a:lnTo>
                  <a:pt x="786764" y="83820"/>
                </a:lnTo>
                <a:lnTo>
                  <a:pt x="798194" y="93980"/>
                </a:lnTo>
                <a:lnTo>
                  <a:pt x="807084" y="104140"/>
                </a:lnTo>
                <a:lnTo>
                  <a:pt x="814069" y="114935"/>
                </a:lnTo>
                <a:lnTo>
                  <a:pt x="817879" y="126365"/>
                </a:lnTo>
                <a:lnTo>
                  <a:pt x="819150" y="137795"/>
                </a:lnTo>
                <a:close/>
              </a:path>
            </a:pathLst>
          </a:custGeom>
          <a:ln w="494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58235" y="1668145"/>
            <a:ext cx="819150" cy="196850"/>
          </a:xfrm>
          <a:custGeom>
            <a:avLst/>
            <a:gdLst/>
            <a:ahLst/>
            <a:cxnLst/>
            <a:rect l="l" t="t" r="r" b="b"/>
            <a:pathLst>
              <a:path w="819150" h="196850">
                <a:moveTo>
                  <a:pt x="0" y="196850"/>
                </a:moveTo>
                <a:lnTo>
                  <a:pt x="819150" y="196850"/>
                </a:lnTo>
                <a:lnTo>
                  <a:pt x="81915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58235" y="1525271"/>
            <a:ext cx="819150" cy="275589"/>
          </a:xfrm>
          <a:custGeom>
            <a:avLst/>
            <a:gdLst/>
            <a:ahLst/>
            <a:cxnLst/>
            <a:rect l="l" t="t" r="r" b="b"/>
            <a:pathLst>
              <a:path w="819150" h="275589">
                <a:moveTo>
                  <a:pt x="819150" y="137794"/>
                </a:moveTo>
                <a:lnTo>
                  <a:pt x="817879" y="126364"/>
                </a:lnTo>
                <a:lnTo>
                  <a:pt x="814069" y="114934"/>
                </a:lnTo>
                <a:lnTo>
                  <a:pt x="786764" y="83819"/>
                </a:lnTo>
                <a:lnTo>
                  <a:pt x="757554" y="64769"/>
                </a:lnTo>
                <a:lnTo>
                  <a:pt x="720725" y="47625"/>
                </a:lnTo>
                <a:lnTo>
                  <a:pt x="676275" y="33019"/>
                </a:lnTo>
                <a:lnTo>
                  <a:pt x="625475" y="20319"/>
                </a:lnTo>
                <a:lnTo>
                  <a:pt x="597534" y="15239"/>
                </a:lnTo>
                <a:lnTo>
                  <a:pt x="568959" y="10794"/>
                </a:lnTo>
                <a:lnTo>
                  <a:pt x="539114" y="6984"/>
                </a:lnTo>
                <a:lnTo>
                  <a:pt x="508000" y="3809"/>
                </a:lnTo>
                <a:lnTo>
                  <a:pt x="475614" y="1269"/>
                </a:lnTo>
                <a:lnTo>
                  <a:pt x="443229" y="0"/>
                </a:lnTo>
                <a:lnTo>
                  <a:pt x="375919" y="0"/>
                </a:lnTo>
                <a:lnTo>
                  <a:pt x="342900" y="1269"/>
                </a:lnTo>
                <a:lnTo>
                  <a:pt x="311150" y="3809"/>
                </a:lnTo>
                <a:lnTo>
                  <a:pt x="280034" y="6984"/>
                </a:lnTo>
                <a:lnTo>
                  <a:pt x="250189" y="10794"/>
                </a:lnTo>
                <a:lnTo>
                  <a:pt x="220979" y="15239"/>
                </a:lnTo>
                <a:lnTo>
                  <a:pt x="193675" y="20319"/>
                </a:lnTo>
                <a:lnTo>
                  <a:pt x="142875" y="33019"/>
                </a:lnTo>
                <a:lnTo>
                  <a:pt x="98425" y="47625"/>
                </a:lnTo>
                <a:lnTo>
                  <a:pt x="60959" y="64769"/>
                </a:lnTo>
                <a:lnTo>
                  <a:pt x="31750" y="83819"/>
                </a:lnTo>
                <a:lnTo>
                  <a:pt x="11429" y="104139"/>
                </a:lnTo>
                <a:lnTo>
                  <a:pt x="0" y="137794"/>
                </a:lnTo>
                <a:lnTo>
                  <a:pt x="1269" y="149225"/>
                </a:lnTo>
                <a:lnTo>
                  <a:pt x="20319" y="180975"/>
                </a:lnTo>
                <a:lnTo>
                  <a:pt x="45719" y="201294"/>
                </a:lnTo>
                <a:lnTo>
                  <a:pt x="78739" y="219075"/>
                </a:lnTo>
                <a:lnTo>
                  <a:pt x="120014" y="234950"/>
                </a:lnTo>
                <a:lnTo>
                  <a:pt x="167639" y="248919"/>
                </a:lnTo>
                <a:lnTo>
                  <a:pt x="220979" y="260350"/>
                </a:lnTo>
                <a:lnTo>
                  <a:pt x="250189" y="264794"/>
                </a:lnTo>
                <a:lnTo>
                  <a:pt x="280034" y="268604"/>
                </a:lnTo>
                <a:lnTo>
                  <a:pt x="311150" y="271779"/>
                </a:lnTo>
                <a:lnTo>
                  <a:pt x="342900" y="273684"/>
                </a:lnTo>
                <a:lnTo>
                  <a:pt x="375919" y="274954"/>
                </a:lnTo>
                <a:lnTo>
                  <a:pt x="409575" y="275589"/>
                </a:lnTo>
                <a:lnTo>
                  <a:pt x="443229" y="274954"/>
                </a:lnTo>
                <a:lnTo>
                  <a:pt x="475614" y="273684"/>
                </a:lnTo>
                <a:lnTo>
                  <a:pt x="508000" y="271779"/>
                </a:lnTo>
                <a:lnTo>
                  <a:pt x="539114" y="268604"/>
                </a:lnTo>
                <a:lnTo>
                  <a:pt x="568959" y="264794"/>
                </a:lnTo>
                <a:lnTo>
                  <a:pt x="597534" y="260350"/>
                </a:lnTo>
                <a:lnTo>
                  <a:pt x="625475" y="254634"/>
                </a:lnTo>
                <a:lnTo>
                  <a:pt x="676275" y="242569"/>
                </a:lnTo>
                <a:lnTo>
                  <a:pt x="720725" y="227329"/>
                </a:lnTo>
                <a:lnTo>
                  <a:pt x="757554" y="210184"/>
                </a:lnTo>
                <a:lnTo>
                  <a:pt x="786764" y="191134"/>
                </a:lnTo>
                <a:lnTo>
                  <a:pt x="807084" y="170814"/>
                </a:lnTo>
                <a:lnTo>
                  <a:pt x="817879" y="149225"/>
                </a:lnTo>
                <a:lnTo>
                  <a:pt x="819150" y="13779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58235" y="1525271"/>
            <a:ext cx="819150" cy="275589"/>
          </a:xfrm>
          <a:custGeom>
            <a:avLst/>
            <a:gdLst/>
            <a:ahLst/>
            <a:cxnLst/>
            <a:rect l="l" t="t" r="r" b="b"/>
            <a:pathLst>
              <a:path w="819150" h="275589">
                <a:moveTo>
                  <a:pt x="819150" y="137794"/>
                </a:moveTo>
                <a:lnTo>
                  <a:pt x="807084" y="170814"/>
                </a:lnTo>
                <a:lnTo>
                  <a:pt x="786764" y="191134"/>
                </a:lnTo>
                <a:lnTo>
                  <a:pt x="757554" y="210184"/>
                </a:lnTo>
                <a:lnTo>
                  <a:pt x="720725" y="227329"/>
                </a:lnTo>
                <a:lnTo>
                  <a:pt x="676275" y="242569"/>
                </a:lnTo>
                <a:lnTo>
                  <a:pt x="625475" y="254634"/>
                </a:lnTo>
                <a:lnTo>
                  <a:pt x="597534" y="260350"/>
                </a:lnTo>
                <a:lnTo>
                  <a:pt x="568959" y="264794"/>
                </a:lnTo>
                <a:lnTo>
                  <a:pt x="539114" y="268604"/>
                </a:lnTo>
                <a:lnTo>
                  <a:pt x="508000" y="271779"/>
                </a:lnTo>
                <a:lnTo>
                  <a:pt x="475614" y="273684"/>
                </a:lnTo>
                <a:lnTo>
                  <a:pt x="443229" y="274954"/>
                </a:lnTo>
                <a:lnTo>
                  <a:pt x="409575" y="275589"/>
                </a:lnTo>
                <a:lnTo>
                  <a:pt x="375919" y="274954"/>
                </a:lnTo>
                <a:lnTo>
                  <a:pt x="342900" y="273684"/>
                </a:lnTo>
                <a:lnTo>
                  <a:pt x="311150" y="271779"/>
                </a:lnTo>
                <a:lnTo>
                  <a:pt x="280034" y="268604"/>
                </a:lnTo>
                <a:lnTo>
                  <a:pt x="250189" y="264794"/>
                </a:lnTo>
                <a:lnTo>
                  <a:pt x="220979" y="260350"/>
                </a:lnTo>
                <a:lnTo>
                  <a:pt x="193675" y="254634"/>
                </a:lnTo>
                <a:lnTo>
                  <a:pt x="142875" y="242569"/>
                </a:lnTo>
                <a:lnTo>
                  <a:pt x="98425" y="227329"/>
                </a:lnTo>
                <a:lnTo>
                  <a:pt x="60959" y="210184"/>
                </a:lnTo>
                <a:lnTo>
                  <a:pt x="31750" y="191134"/>
                </a:lnTo>
                <a:lnTo>
                  <a:pt x="11429" y="170814"/>
                </a:lnTo>
                <a:lnTo>
                  <a:pt x="0" y="137794"/>
                </a:lnTo>
                <a:lnTo>
                  <a:pt x="1269" y="126364"/>
                </a:lnTo>
                <a:lnTo>
                  <a:pt x="20319" y="93979"/>
                </a:lnTo>
                <a:lnTo>
                  <a:pt x="45719" y="74294"/>
                </a:lnTo>
                <a:lnTo>
                  <a:pt x="78739" y="55879"/>
                </a:lnTo>
                <a:lnTo>
                  <a:pt x="120014" y="40004"/>
                </a:lnTo>
                <a:lnTo>
                  <a:pt x="167639" y="26034"/>
                </a:lnTo>
                <a:lnTo>
                  <a:pt x="220979" y="15239"/>
                </a:lnTo>
                <a:lnTo>
                  <a:pt x="250189" y="10794"/>
                </a:lnTo>
                <a:lnTo>
                  <a:pt x="280034" y="6984"/>
                </a:lnTo>
                <a:lnTo>
                  <a:pt x="311150" y="3809"/>
                </a:lnTo>
                <a:lnTo>
                  <a:pt x="342900" y="1269"/>
                </a:lnTo>
                <a:lnTo>
                  <a:pt x="375919" y="0"/>
                </a:lnTo>
                <a:lnTo>
                  <a:pt x="409575" y="0"/>
                </a:lnTo>
                <a:lnTo>
                  <a:pt x="443229" y="0"/>
                </a:lnTo>
                <a:lnTo>
                  <a:pt x="475614" y="1269"/>
                </a:lnTo>
                <a:lnTo>
                  <a:pt x="508000" y="3809"/>
                </a:lnTo>
                <a:lnTo>
                  <a:pt x="539114" y="6984"/>
                </a:lnTo>
                <a:lnTo>
                  <a:pt x="568959" y="10794"/>
                </a:lnTo>
                <a:lnTo>
                  <a:pt x="597534" y="15239"/>
                </a:lnTo>
                <a:lnTo>
                  <a:pt x="625475" y="20319"/>
                </a:lnTo>
                <a:lnTo>
                  <a:pt x="651509" y="26034"/>
                </a:lnTo>
                <a:lnTo>
                  <a:pt x="676275" y="33019"/>
                </a:lnTo>
                <a:lnTo>
                  <a:pt x="699134" y="40004"/>
                </a:lnTo>
                <a:lnTo>
                  <a:pt x="720725" y="47625"/>
                </a:lnTo>
                <a:lnTo>
                  <a:pt x="740409" y="55879"/>
                </a:lnTo>
                <a:lnTo>
                  <a:pt x="757554" y="64769"/>
                </a:lnTo>
                <a:lnTo>
                  <a:pt x="773429" y="74294"/>
                </a:lnTo>
                <a:lnTo>
                  <a:pt x="786764" y="83819"/>
                </a:lnTo>
                <a:lnTo>
                  <a:pt x="798194" y="93979"/>
                </a:lnTo>
                <a:lnTo>
                  <a:pt x="807084" y="104139"/>
                </a:lnTo>
                <a:lnTo>
                  <a:pt x="814069" y="114934"/>
                </a:lnTo>
                <a:lnTo>
                  <a:pt x="817879" y="126364"/>
                </a:lnTo>
                <a:lnTo>
                  <a:pt x="819150" y="137794"/>
                </a:lnTo>
                <a:close/>
              </a:path>
            </a:pathLst>
          </a:custGeom>
          <a:ln w="494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77970" y="1564639"/>
            <a:ext cx="269240" cy="88264"/>
          </a:xfrm>
          <a:custGeom>
            <a:avLst/>
            <a:gdLst/>
            <a:ahLst/>
            <a:cxnLst/>
            <a:rect l="l" t="t" r="r" b="b"/>
            <a:pathLst>
              <a:path w="269240" h="88264">
                <a:moveTo>
                  <a:pt x="0" y="68580"/>
                </a:moveTo>
                <a:lnTo>
                  <a:pt x="59690" y="88264"/>
                </a:lnTo>
                <a:lnTo>
                  <a:pt x="204469" y="29210"/>
                </a:lnTo>
                <a:lnTo>
                  <a:pt x="269240" y="48895"/>
                </a:lnTo>
                <a:lnTo>
                  <a:pt x="234315" y="0"/>
                </a:lnTo>
                <a:lnTo>
                  <a:pt x="64769" y="0"/>
                </a:lnTo>
                <a:lnTo>
                  <a:pt x="134619" y="14605"/>
                </a:lnTo>
                <a:lnTo>
                  <a:pt x="0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77970" y="1564639"/>
            <a:ext cx="269240" cy="88264"/>
          </a:xfrm>
          <a:custGeom>
            <a:avLst/>
            <a:gdLst/>
            <a:ahLst/>
            <a:cxnLst/>
            <a:rect l="l" t="t" r="r" b="b"/>
            <a:pathLst>
              <a:path w="269240" h="88264">
                <a:moveTo>
                  <a:pt x="0" y="68580"/>
                </a:moveTo>
                <a:lnTo>
                  <a:pt x="59690" y="88264"/>
                </a:lnTo>
                <a:lnTo>
                  <a:pt x="204469" y="29210"/>
                </a:lnTo>
                <a:lnTo>
                  <a:pt x="269240" y="48895"/>
                </a:lnTo>
                <a:lnTo>
                  <a:pt x="234315" y="0"/>
                </a:lnTo>
                <a:lnTo>
                  <a:pt x="64769" y="0"/>
                </a:lnTo>
                <a:lnTo>
                  <a:pt x="134619" y="14605"/>
                </a:lnTo>
                <a:lnTo>
                  <a:pt x="0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83331" y="1668145"/>
            <a:ext cx="269239" cy="93344"/>
          </a:xfrm>
          <a:custGeom>
            <a:avLst/>
            <a:gdLst/>
            <a:ahLst/>
            <a:cxnLst/>
            <a:rect l="l" t="t" r="r" b="b"/>
            <a:pathLst>
              <a:path w="269239" h="93344">
                <a:moveTo>
                  <a:pt x="34925" y="93344"/>
                </a:moveTo>
                <a:lnTo>
                  <a:pt x="209550" y="93344"/>
                </a:lnTo>
                <a:lnTo>
                  <a:pt x="134619" y="73659"/>
                </a:lnTo>
                <a:lnTo>
                  <a:pt x="269239" y="19684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69"/>
                </a:lnTo>
                <a:lnTo>
                  <a:pt x="34925" y="93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83331" y="1668145"/>
            <a:ext cx="269239" cy="93344"/>
          </a:xfrm>
          <a:custGeom>
            <a:avLst/>
            <a:gdLst/>
            <a:ahLst/>
            <a:cxnLst/>
            <a:rect l="l" t="t" r="r" b="b"/>
            <a:pathLst>
              <a:path w="269239" h="93344">
                <a:moveTo>
                  <a:pt x="34925" y="93344"/>
                </a:moveTo>
                <a:lnTo>
                  <a:pt x="209550" y="93344"/>
                </a:lnTo>
                <a:lnTo>
                  <a:pt x="134619" y="73659"/>
                </a:lnTo>
                <a:lnTo>
                  <a:pt x="269239" y="19684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69"/>
                </a:lnTo>
                <a:lnTo>
                  <a:pt x="34925" y="93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98570" y="1560195"/>
            <a:ext cx="269240" cy="88264"/>
          </a:xfrm>
          <a:custGeom>
            <a:avLst/>
            <a:gdLst/>
            <a:ahLst/>
            <a:cxnLst/>
            <a:rect l="l" t="t" r="r" b="b"/>
            <a:pathLst>
              <a:path w="269240" h="88264">
                <a:moveTo>
                  <a:pt x="134619" y="73659"/>
                </a:moveTo>
                <a:lnTo>
                  <a:pt x="64769" y="88264"/>
                </a:lnTo>
                <a:lnTo>
                  <a:pt x="234315" y="88264"/>
                </a:lnTo>
                <a:lnTo>
                  <a:pt x="269240" y="39369"/>
                </a:lnTo>
                <a:lnTo>
                  <a:pt x="204469" y="53975"/>
                </a:lnTo>
                <a:lnTo>
                  <a:pt x="59690" y="0"/>
                </a:lnTo>
                <a:lnTo>
                  <a:pt x="0" y="19684"/>
                </a:lnTo>
                <a:lnTo>
                  <a:pt x="134619" y="73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98570" y="1560195"/>
            <a:ext cx="269240" cy="88264"/>
          </a:xfrm>
          <a:custGeom>
            <a:avLst/>
            <a:gdLst/>
            <a:ahLst/>
            <a:cxnLst/>
            <a:rect l="l" t="t" r="r" b="b"/>
            <a:pathLst>
              <a:path w="269240" h="88264">
                <a:moveTo>
                  <a:pt x="134619" y="73659"/>
                </a:moveTo>
                <a:lnTo>
                  <a:pt x="64769" y="88264"/>
                </a:lnTo>
                <a:lnTo>
                  <a:pt x="234315" y="88264"/>
                </a:lnTo>
                <a:lnTo>
                  <a:pt x="269240" y="39369"/>
                </a:lnTo>
                <a:lnTo>
                  <a:pt x="204469" y="53975"/>
                </a:lnTo>
                <a:lnTo>
                  <a:pt x="59690" y="0"/>
                </a:lnTo>
                <a:lnTo>
                  <a:pt x="0" y="19684"/>
                </a:lnTo>
                <a:lnTo>
                  <a:pt x="134619" y="73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68445" y="1678305"/>
            <a:ext cx="269240" cy="88265"/>
          </a:xfrm>
          <a:custGeom>
            <a:avLst/>
            <a:gdLst/>
            <a:ahLst/>
            <a:cxnLst/>
            <a:rect l="l" t="t" r="r" b="b"/>
            <a:pathLst>
              <a:path w="269240" h="88265">
                <a:moveTo>
                  <a:pt x="134619" y="14605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5"/>
                </a:lnTo>
                <a:lnTo>
                  <a:pt x="69850" y="29210"/>
                </a:lnTo>
                <a:lnTo>
                  <a:pt x="209550" y="88265"/>
                </a:lnTo>
                <a:lnTo>
                  <a:pt x="269240" y="68580"/>
                </a:lnTo>
                <a:lnTo>
                  <a:pt x="134619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68445" y="1678305"/>
            <a:ext cx="269240" cy="88265"/>
          </a:xfrm>
          <a:custGeom>
            <a:avLst/>
            <a:gdLst/>
            <a:ahLst/>
            <a:cxnLst/>
            <a:rect l="l" t="t" r="r" b="b"/>
            <a:pathLst>
              <a:path w="269240" h="88265">
                <a:moveTo>
                  <a:pt x="134619" y="14605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5"/>
                </a:lnTo>
                <a:lnTo>
                  <a:pt x="69850" y="29210"/>
                </a:lnTo>
                <a:lnTo>
                  <a:pt x="209550" y="88265"/>
                </a:lnTo>
                <a:lnTo>
                  <a:pt x="269240" y="68580"/>
                </a:lnTo>
                <a:lnTo>
                  <a:pt x="134619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83051" y="1569720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68579"/>
                </a:moveTo>
                <a:lnTo>
                  <a:pt x="59689" y="88264"/>
                </a:lnTo>
                <a:lnTo>
                  <a:pt x="204469" y="29209"/>
                </a:lnTo>
                <a:lnTo>
                  <a:pt x="269239" y="48894"/>
                </a:lnTo>
                <a:lnTo>
                  <a:pt x="234314" y="0"/>
                </a:lnTo>
                <a:lnTo>
                  <a:pt x="64769" y="0"/>
                </a:lnTo>
                <a:lnTo>
                  <a:pt x="134619" y="14604"/>
                </a:lnTo>
                <a:lnTo>
                  <a:pt x="0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83051" y="1569720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68579"/>
                </a:moveTo>
                <a:lnTo>
                  <a:pt x="59689" y="88264"/>
                </a:lnTo>
                <a:lnTo>
                  <a:pt x="204469" y="29209"/>
                </a:lnTo>
                <a:lnTo>
                  <a:pt x="269239" y="48894"/>
                </a:lnTo>
                <a:lnTo>
                  <a:pt x="234314" y="0"/>
                </a:lnTo>
                <a:lnTo>
                  <a:pt x="64769" y="0"/>
                </a:lnTo>
                <a:lnTo>
                  <a:pt x="134619" y="14604"/>
                </a:lnTo>
                <a:lnTo>
                  <a:pt x="0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88411" y="1673226"/>
            <a:ext cx="269239" cy="93345"/>
          </a:xfrm>
          <a:custGeom>
            <a:avLst/>
            <a:gdLst/>
            <a:ahLst/>
            <a:cxnLst/>
            <a:rect l="l" t="t" r="r" b="b"/>
            <a:pathLst>
              <a:path w="269239" h="93345">
                <a:moveTo>
                  <a:pt x="34925" y="93345"/>
                </a:moveTo>
                <a:lnTo>
                  <a:pt x="209550" y="93345"/>
                </a:lnTo>
                <a:lnTo>
                  <a:pt x="134619" y="73660"/>
                </a:lnTo>
                <a:lnTo>
                  <a:pt x="269239" y="19685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70"/>
                </a:lnTo>
                <a:lnTo>
                  <a:pt x="34925" y="9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88411" y="1673226"/>
            <a:ext cx="269239" cy="93345"/>
          </a:xfrm>
          <a:custGeom>
            <a:avLst/>
            <a:gdLst/>
            <a:ahLst/>
            <a:cxnLst/>
            <a:rect l="l" t="t" r="r" b="b"/>
            <a:pathLst>
              <a:path w="269239" h="93345">
                <a:moveTo>
                  <a:pt x="34925" y="93345"/>
                </a:moveTo>
                <a:lnTo>
                  <a:pt x="209550" y="93345"/>
                </a:lnTo>
                <a:lnTo>
                  <a:pt x="134619" y="73660"/>
                </a:lnTo>
                <a:lnTo>
                  <a:pt x="269239" y="19685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70"/>
                </a:lnTo>
                <a:lnTo>
                  <a:pt x="34925" y="9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03651" y="1564639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19" y="73660"/>
                </a:moveTo>
                <a:lnTo>
                  <a:pt x="64769" y="88264"/>
                </a:lnTo>
                <a:lnTo>
                  <a:pt x="234314" y="88264"/>
                </a:lnTo>
                <a:lnTo>
                  <a:pt x="269239" y="39370"/>
                </a:lnTo>
                <a:lnTo>
                  <a:pt x="204469" y="53975"/>
                </a:lnTo>
                <a:lnTo>
                  <a:pt x="59689" y="0"/>
                </a:lnTo>
                <a:lnTo>
                  <a:pt x="0" y="19685"/>
                </a:lnTo>
                <a:lnTo>
                  <a:pt x="134619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03651" y="1564639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19" y="73660"/>
                </a:moveTo>
                <a:lnTo>
                  <a:pt x="64769" y="88264"/>
                </a:lnTo>
                <a:lnTo>
                  <a:pt x="234314" y="88264"/>
                </a:lnTo>
                <a:lnTo>
                  <a:pt x="269239" y="39370"/>
                </a:lnTo>
                <a:lnTo>
                  <a:pt x="204469" y="53975"/>
                </a:lnTo>
                <a:lnTo>
                  <a:pt x="59689" y="0"/>
                </a:lnTo>
                <a:lnTo>
                  <a:pt x="0" y="19685"/>
                </a:lnTo>
                <a:lnTo>
                  <a:pt x="134619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73526" y="1683385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19" y="14604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4"/>
                </a:lnTo>
                <a:lnTo>
                  <a:pt x="69850" y="29210"/>
                </a:lnTo>
                <a:lnTo>
                  <a:pt x="209550" y="88264"/>
                </a:lnTo>
                <a:lnTo>
                  <a:pt x="269239" y="68579"/>
                </a:lnTo>
                <a:lnTo>
                  <a:pt x="134619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3526" y="1683385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19" y="14604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4"/>
                </a:lnTo>
                <a:lnTo>
                  <a:pt x="69850" y="29210"/>
                </a:lnTo>
                <a:lnTo>
                  <a:pt x="209550" y="88264"/>
                </a:lnTo>
                <a:lnTo>
                  <a:pt x="269239" y="68579"/>
                </a:lnTo>
                <a:lnTo>
                  <a:pt x="134619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8235" y="166370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499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78020" y="166370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499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3435" y="1722754"/>
            <a:ext cx="819150" cy="275590"/>
          </a:xfrm>
          <a:custGeom>
            <a:avLst/>
            <a:gdLst/>
            <a:ahLst/>
            <a:cxnLst/>
            <a:rect l="l" t="t" r="r" b="b"/>
            <a:pathLst>
              <a:path w="819150" h="275590">
                <a:moveTo>
                  <a:pt x="819150" y="137795"/>
                </a:moveTo>
                <a:lnTo>
                  <a:pt x="817879" y="126365"/>
                </a:lnTo>
                <a:lnTo>
                  <a:pt x="814069" y="114935"/>
                </a:lnTo>
                <a:lnTo>
                  <a:pt x="786764" y="83820"/>
                </a:lnTo>
                <a:lnTo>
                  <a:pt x="757554" y="64770"/>
                </a:lnTo>
                <a:lnTo>
                  <a:pt x="720725" y="47625"/>
                </a:lnTo>
                <a:lnTo>
                  <a:pt x="676275" y="33020"/>
                </a:lnTo>
                <a:lnTo>
                  <a:pt x="625475" y="20320"/>
                </a:lnTo>
                <a:lnTo>
                  <a:pt x="597535" y="15240"/>
                </a:lnTo>
                <a:lnTo>
                  <a:pt x="568960" y="10795"/>
                </a:lnTo>
                <a:lnTo>
                  <a:pt x="539114" y="6985"/>
                </a:lnTo>
                <a:lnTo>
                  <a:pt x="508000" y="3810"/>
                </a:lnTo>
                <a:lnTo>
                  <a:pt x="475614" y="1270"/>
                </a:lnTo>
                <a:lnTo>
                  <a:pt x="443229" y="0"/>
                </a:lnTo>
                <a:lnTo>
                  <a:pt x="375919" y="0"/>
                </a:lnTo>
                <a:lnTo>
                  <a:pt x="342900" y="1270"/>
                </a:lnTo>
                <a:lnTo>
                  <a:pt x="311150" y="3810"/>
                </a:lnTo>
                <a:lnTo>
                  <a:pt x="280035" y="6985"/>
                </a:lnTo>
                <a:lnTo>
                  <a:pt x="250189" y="10795"/>
                </a:lnTo>
                <a:lnTo>
                  <a:pt x="220979" y="15240"/>
                </a:lnTo>
                <a:lnTo>
                  <a:pt x="193675" y="20320"/>
                </a:lnTo>
                <a:lnTo>
                  <a:pt x="142875" y="33020"/>
                </a:lnTo>
                <a:lnTo>
                  <a:pt x="98425" y="47625"/>
                </a:lnTo>
                <a:lnTo>
                  <a:pt x="60960" y="64770"/>
                </a:lnTo>
                <a:lnTo>
                  <a:pt x="31750" y="83820"/>
                </a:lnTo>
                <a:lnTo>
                  <a:pt x="11429" y="104140"/>
                </a:lnTo>
                <a:lnTo>
                  <a:pt x="0" y="137795"/>
                </a:lnTo>
                <a:lnTo>
                  <a:pt x="1269" y="149225"/>
                </a:lnTo>
                <a:lnTo>
                  <a:pt x="20319" y="180975"/>
                </a:lnTo>
                <a:lnTo>
                  <a:pt x="45719" y="201295"/>
                </a:lnTo>
                <a:lnTo>
                  <a:pt x="78739" y="219075"/>
                </a:lnTo>
                <a:lnTo>
                  <a:pt x="120014" y="234950"/>
                </a:lnTo>
                <a:lnTo>
                  <a:pt x="167639" y="248920"/>
                </a:lnTo>
                <a:lnTo>
                  <a:pt x="220979" y="260350"/>
                </a:lnTo>
                <a:lnTo>
                  <a:pt x="250189" y="264795"/>
                </a:lnTo>
                <a:lnTo>
                  <a:pt x="280035" y="268605"/>
                </a:lnTo>
                <a:lnTo>
                  <a:pt x="311150" y="271780"/>
                </a:lnTo>
                <a:lnTo>
                  <a:pt x="342900" y="273685"/>
                </a:lnTo>
                <a:lnTo>
                  <a:pt x="375919" y="274955"/>
                </a:lnTo>
                <a:lnTo>
                  <a:pt x="409575" y="275590"/>
                </a:lnTo>
                <a:lnTo>
                  <a:pt x="443229" y="274955"/>
                </a:lnTo>
                <a:lnTo>
                  <a:pt x="475614" y="273685"/>
                </a:lnTo>
                <a:lnTo>
                  <a:pt x="508000" y="271780"/>
                </a:lnTo>
                <a:lnTo>
                  <a:pt x="539114" y="268605"/>
                </a:lnTo>
                <a:lnTo>
                  <a:pt x="568960" y="264795"/>
                </a:lnTo>
                <a:lnTo>
                  <a:pt x="597535" y="260350"/>
                </a:lnTo>
                <a:lnTo>
                  <a:pt x="625475" y="254635"/>
                </a:lnTo>
                <a:lnTo>
                  <a:pt x="676275" y="242570"/>
                </a:lnTo>
                <a:lnTo>
                  <a:pt x="720725" y="227330"/>
                </a:lnTo>
                <a:lnTo>
                  <a:pt x="757554" y="210185"/>
                </a:lnTo>
                <a:lnTo>
                  <a:pt x="786764" y="191135"/>
                </a:lnTo>
                <a:lnTo>
                  <a:pt x="807085" y="170815"/>
                </a:lnTo>
                <a:lnTo>
                  <a:pt x="817879" y="149225"/>
                </a:lnTo>
                <a:lnTo>
                  <a:pt x="819150" y="137795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63435" y="1722754"/>
            <a:ext cx="819150" cy="275590"/>
          </a:xfrm>
          <a:custGeom>
            <a:avLst/>
            <a:gdLst/>
            <a:ahLst/>
            <a:cxnLst/>
            <a:rect l="l" t="t" r="r" b="b"/>
            <a:pathLst>
              <a:path w="819150" h="275590">
                <a:moveTo>
                  <a:pt x="819150" y="137795"/>
                </a:moveTo>
                <a:lnTo>
                  <a:pt x="807085" y="170815"/>
                </a:lnTo>
                <a:lnTo>
                  <a:pt x="786764" y="191135"/>
                </a:lnTo>
                <a:lnTo>
                  <a:pt x="757554" y="210185"/>
                </a:lnTo>
                <a:lnTo>
                  <a:pt x="720725" y="227330"/>
                </a:lnTo>
                <a:lnTo>
                  <a:pt x="676275" y="242570"/>
                </a:lnTo>
                <a:lnTo>
                  <a:pt x="625475" y="254635"/>
                </a:lnTo>
                <a:lnTo>
                  <a:pt x="597535" y="260350"/>
                </a:lnTo>
                <a:lnTo>
                  <a:pt x="568960" y="264795"/>
                </a:lnTo>
                <a:lnTo>
                  <a:pt x="539114" y="268605"/>
                </a:lnTo>
                <a:lnTo>
                  <a:pt x="508000" y="271780"/>
                </a:lnTo>
                <a:lnTo>
                  <a:pt x="475614" y="273685"/>
                </a:lnTo>
                <a:lnTo>
                  <a:pt x="443229" y="274955"/>
                </a:lnTo>
                <a:lnTo>
                  <a:pt x="409575" y="275590"/>
                </a:lnTo>
                <a:lnTo>
                  <a:pt x="375919" y="274955"/>
                </a:lnTo>
                <a:lnTo>
                  <a:pt x="342900" y="273685"/>
                </a:lnTo>
                <a:lnTo>
                  <a:pt x="311150" y="271780"/>
                </a:lnTo>
                <a:lnTo>
                  <a:pt x="280035" y="268605"/>
                </a:lnTo>
                <a:lnTo>
                  <a:pt x="250189" y="264795"/>
                </a:lnTo>
                <a:lnTo>
                  <a:pt x="220979" y="260350"/>
                </a:lnTo>
                <a:lnTo>
                  <a:pt x="193675" y="254635"/>
                </a:lnTo>
                <a:lnTo>
                  <a:pt x="142875" y="242570"/>
                </a:lnTo>
                <a:lnTo>
                  <a:pt x="98425" y="227330"/>
                </a:lnTo>
                <a:lnTo>
                  <a:pt x="60960" y="210185"/>
                </a:lnTo>
                <a:lnTo>
                  <a:pt x="31750" y="191135"/>
                </a:lnTo>
                <a:lnTo>
                  <a:pt x="11429" y="170815"/>
                </a:lnTo>
                <a:lnTo>
                  <a:pt x="0" y="137795"/>
                </a:lnTo>
                <a:lnTo>
                  <a:pt x="1269" y="126365"/>
                </a:lnTo>
                <a:lnTo>
                  <a:pt x="20319" y="93980"/>
                </a:lnTo>
                <a:lnTo>
                  <a:pt x="45719" y="74295"/>
                </a:lnTo>
                <a:lnTo>
                  <a:pt x="78739" y="55880"/>
                </a:lnTo>
                <a:lnTo>
                  <a:pt x="120014" y="40005"/>
                </a:lnTo>
                <a:lnTo>
                  <a:pt x="167639" y="26035"/>
                </a:lnTo>
                <a:lnTo>
                  <a:pt x="220979" y="15240"/>
                </a:lnTo>
                <a:lnTo>
                  <a:pt x="250189" y="10795"/>
                </a:lnTo>
                <a:lnTo>
                  <a:pt x="280035" y="6985"/>
                </a:lnTo>
                <a:lnTo>
                  <a:pt x="311150" y="3810"/>
                </a:lnTo>
                <a:lnTo>
                  <a:pt x="342900" y="1270"/>
                </a:lnTo>
                <a:lnTo>
                  <a:pt x="375919" y="0"/>
                </a:lnTo>
                <a:lnTo>
                  <a:pt x="409575" y="0"/>
                </a:lnTo>
                <a:lnTo>
                  <a:pt x="443229" y="0"/>
                </a:lnTo>
                <a:lnTo>
                  <a:pt x="475614" y="1270"/>
                </a:lnTo>
                <a:lnTo>
                  <a:pt x="508000" y="3810"/>
                </a:lnTo>
                <a:lnTo>
                  <a:pt x="539114" y="6985"/>
                </a:lnTo>
                <a:lnTo>
                  <a:pt x="568960" y="10795"/>
                </a:lnTo>
                <a:lnTo>
                  <a:pt x="597535" y="15240"/>
                </a:lnTo>
                <a:lnTo>
                  <a:pt x="625475" y="20320"/>
                </a:lnTo>
                <a:lnTo>
                  <a:pt x="651510" y="26035"/>
                </a:lnTo>
                <a:lnTo>
                  <a:pt x="676275" y="33020"/>
                </a:lnTo>
                <a:lnTo>
                  <a:pt x="699135" y="40005"/>
                </a:lnTo>
                <a:lnTo>
                  <a:pt x="720725" y="47625"/>
                </a:lnTo>
                <a:lnTo>
                  <a:pt x="740410" y="55880"/>
                </a:lnTo>
                <a:lnTo>
                  <a:pt x="757554" y="64770"/>
                </a:lnTo>
                <a:lnTo>
                  <a:pt x="773429" y="74295"/>
                </a:lnTo>
                <a:lnTo>
                  <a:pt x="786764" y="83820"/>
                </a:lnTo>
                <a:lnTo>
                  <a:pt x="798194" y="93980"/>
                </a:lnTo>
                <a:lnTo>
                  <a:pt x="807085" y="104140"/>
                </a:lnTo>
                <a:lnTo>
                  <a:pt x="814069" y="114935"/>
                </a:lnTo>
                <a:lnTo>
                  <a:pt x="817879" y="126365"/>
                </a:lnTo>
                <a:lnTo>
                  <a:pt x="819150" y="137795"/>
                </a:lnTo>
                <a:close/>
              </a:path>
            </a:pathLst>
          </a:custGeom>
          <a:ln w="494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63435" y="1668145"/>
            <a:ext cx="819150" cy="196850"/>
          </a:xfrm>
          <a:custGeom>
            <a:avLst/>
            <a:gdLst/>
            <a:ahLst/>
            <a:cxnLst/>
            <a:rect l="l" t="t" r="r" b="b"/>
            <a:pathLst>
              <a:path w="819150" h="196850">
                <a:moveTo>
                  <a:pt x="0" y="196850"/>
                </a:moveTo>
                <a:lnTo>
                  <a:pt x="819150" y="196850"/>
                </a:lnTo>
                <a:lnTo>
                  <a:pt x="81915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3435" y="1525271"/>
            <a:ext cx="819150" cy="275589"/>
          </a:xfrm>
          <a:custGeom>
            <a:avLst/>
            <a:gdLst/>
            <a:ahLst/>
            <a:cxnLst/>
            <a:rect l="l" t="t" r="r" b="b"/>
            <a:pathLst>
              <a:path w="819150" h="275589">
                <a:moveTo>
                  <a:pt x="819150" y="137794"/>
                </a:moveTo>
                <a:lnTo>
                  <a:pt x="817879" y="126364"/>
                </a:lnTo>
                <a:lnTo>
                  <a:pt x="814069" y="114934"/>
                </a:lnTo>
                <a:lnTo>
                  <a:pt x="786764" y="83819"/>
                </a:lnTo>
                <a:lnTo>
                  <a:pt x="757554" y="64769"/>
                </a:lnTo>
                <a:lnTo>
                  <a:pt x="720725" y="47625"/>
                </a:lnTo>
                <a:lnTo>
                  <a:pt x="676275" y="33019"/>
                </a:lnTo>
                <a:lnTo>
                  <a:pt x="625475" y="20319"/>
                </a:lnTo>
                <a:lnTo>
                  <a:pt x="597535" y="15239"/>
                </a:lnTo>
                <a:lnTo>
                  <a:pt x="568960" y="10794"/>
                </a:lnTo>
                <a:lnTo>
                  <a:pt x="539114" y="6984"/>
                </a:lnTo>
                <a:lnTo>
                  <a:pt x="508000" y="3809"/>
                </a:lnTo>
                <a:lnTo>
                  <a:pt x="475614" y="1269"/>
                </a:lnTo>
                <a:lnTo>
                  <a:pt x="443229" y="0"/>
                </a:lnTo>
                <a:lnTo>
                  <a:pt x="375919" y="0"/>
                </a:lnTo>
                <a:lnTo>
                  <a:pt x="342900" y="1269"/>
                </a:lnTo>
                <a:lnTo>
                  <a:pt x="311150" y="3809"/>
                </a:lnTo>
                <a:lnTo>
                  <a:pt x="280035" y="6984"/>
                </a:lnTo>
                <a:lnTo>
                  <a:pt x="250189" y="10794"/>
                </a:lnTo>
                <a:lnTo>
                  <a:pt x="220979" y="15239"/>
                </a:lnTo>
                <a:lnTo>
                  <a:pt x="193675" y="20319"/>
                </a:lnTo>
                <a:lnTo>
                  <a:pt x="142875" y="33019"/>
                </a:lnTo>
                <a:lnTo>
                  <a:pt x="98425" y="47625"/>
                </a:lnTo>
                <a:lnTo>
                  <a:pt x="60960" y="64769"/>
                </a:lnTo>
                <a:lnTo>
                  <a:pt x="31750" y="83819"/>
                </a:lnTo>
                <a:lnTo>
                  <a:pt x="11429" y="104139"/>
                </a:lnTo>
                <a:lnTo>
                  <a:pt x="0" y="137794"/>
                </a:lnTo>
                <a:lnTo>
                  <a:pt x="1269" y="149225"/>
                </a:lnTo>
                <a:lnTo>
                  <a:pt x="20319" y="180975"/>
                </a:lnTo>
                <a:lnTo>
                  <a:pt x="45719" y="201294"/>
                </a:lnTo>
                <a:lnTo>
                  <a:pt x="78739" y="219075"/>
                </a:lnTo>
                <a:lnTo>
                  <a:pt x="120014" y="234950"/>
                </a:lnTo>
                <a:lnTo>
                  <a:pt x="167639" y="248919"/>
                </a:lnTo>
                <a:lnTo>
                  <a:pt x="220979" y="260350"/>
                </a:lnTo>
                <a:lnTo>
                  <a:pt x="250189" y="264794"/>
                </a:lnTo>
                <a:lnTo>
                  <a:pt x="280035" y="268604"/>
                </a:lnTo>
                <a:lnTo>
                  <a:pt x="311150" y="271779"/>
                </a:lnTo>
                <a:lnTo>
                  <a:pt x="342900" y="273684"/>
                </a:lnTo>
                <a:lnTo>
                  <a:pt x="375919" y="274954"/>
                </a:lnTo>
                <a:lnTo>
                  <a:pt x="409575" y="275589"/>
                </a:lnTo>
                <a:lnTo>
                  <a:pt x="443229" y="274954"/>
                </a:lnTo>
                <a:lnTo>
                  <a:pt x="475614" y="273684"/>
                </a:lnTo>
                <a:lnTo>
                  <a:pt x="508000" y="271779"/>
                </a:lnTo>
                <a:lnTo>
                  <a:pt x="539114" y="268604"/>
                </a:lnTo>
                <a:lnTo>
                  <a:pt x="568960" y="264794"/>
                </a:lnTo>
                <a:lnTo>
                  <a:pt x="597535" y="260350"/>
                </a:lnTo>
                <a:lnTo>
                  <a:pt x="625475" y="254634"/>
                </a:lnTo>
                <a:lnTo>
                  <a:pt x="676275" y="242569"/>
                </a:lnTo>
                <a:lnTo>
                  <a:pt x="720725" y="227329"/>
                </a:lnTo>
                <a:lnTo>
                  <a:pt x="757554" y="210184"/>
                </a:lnTo>
                <a:lnTo>
                  <a:pt x="786764" y="191134"/>
                </a:lnTo>
                <a:lnTo>
                  <a:pt x="807085" y="170814"/>
                </a:lnTo>
                <a:lnTo>
                  <a:pt x="817879" y="149225"/>
                </a:lnTo>
                <a:lnTo>
                  <a:pt x="819150" y="137794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3435" y="1525271"/>
            <a:ext cx="819150" cy="275589"/>
          </a:xfrm>
          <a:custGeom>
            <a:avLst/>
            <a:gdLst/>
            <a:ahLst/>
            <a:cxnLst/>
            <a:rect l="l" t="t" r="r" b="b"/>
            <a:pathLst>
              <a:path w="819150" h="275589">
                <a:moveTo>
                  <a:pt x="819150" y="137794"/>
                </a:moveTo>
                <a:lnTo>
                  <a:pt x="807085" y="170814"/>
                </a:lnTo>
                <a:lnTo>
                  <a:pt x="786764" y="191134"/>
                </a:lnTo>
                <a:lnTo>
                  <a:pt x="757554" y="210184"/>
                </a:lnTo>
                <a:lnTo>
                  <a:pt x="720725" y="227329"/>
                </a:lnTo>
                <a:lnTo>
                  <a:pt x="676275" y="242569"/>
                </a:lnTo>
                <a:lnTo>
                  <a:pt x="625475" y="254634"/>
                </a:lnTo>
                <a:lnTo>
                  <a:pt x="597535" y="260350"/>
                </a:lnTo>
                <a:lnTo>
                  <a:pt x="568960" y="264794"/>
                </a:lnTo>
                <a:lnTo>
                  <a:pt x="539114" y="268604"/>
                </a:lnTo>
                <a:lnTo>
                  <a:pt x="508000" y="271779"/>
                </a:lnTo>
                <a:lnTo>
                  <a:pt x="475614" y="273684"/>
                </a:lnTo>
                <a:lnTo>
                  <a:pt x="443229" y="274954"/>
                </a:lnTo>
                <a:lnTo>
                  <a:pt x="409575" y="275589"/>
                </a:lnTo>
                <a:lnTo>
                  <a:pt x="375919" y="274954"/>
                </a:lnTo>
                <a:lnTo>
                  <a:pt x="342900" y="273684"/>
                </a:lnTo>
                <a:lnTo>
                  <a:pt x="311150" y="271779"/>
                </a:lnTo>
                <a:lnTo>
                  <a:pt x="280035" y="268604"/>
                </a:lnTo>
                <a:lnTo>
                  <a:pt x="250189" y="264794"/>
                </a:lnTo>
                <a:lnTo>
                  <a:pt x="220979" y="260350"/>
                </a:lnTo>
                <a:lnTo>
                  <a:pt x="193675" y="254634"/>
                </a:lnTo>
                <a:lnTo>
                  <a:pt x="142875" y="242569"/>
                </a:lnTo>
                <a:lnTo>
                  <a:pt x="98425" y="227329"/>
                </a:lnTo>
                <a:lnTo>
                  <a:pt x="60960" y="210184"/>
                </a:lnTo>
                <a:lnTo>
                  <a:pt x="31750" y="191134"/>
                </a:lnTo>
                <a:lnTo>
                  <a:pt x="11429" y="170814"/>
                </a:lnTo>
                <a:lnTo>
                  <a:pt x="0" y="137794"/>
                </a:lnTo>
                <a:lnTo>
                  <a:pt x="1269" y="126364"/>
                </a:lnTo>
                <a:lnTo>
                  <a:pt x="20319" y="93979"/>
                </a:lnTo>
                <a:lnTo>
                  <a:pt x="45719" y="74294"/>
                </a:lnTo>
                <a:lnTo>
                  <a:pt x="78739" y="55879"/>
                </a:lnTo>
                <a:lnTo>
                  <a:pt x="120014" y="40004"/>
                </a:lnTo>
                <a:lnTo>
                  <a:pt x="167639" y="26034"/>
                </a:lnTo>
                <a:lnTo>
                  <a:pt x="220979" y="15239"/>
                </a:lnTo>
                <a:lnTo>
                  <a:pt x="250189" y="10794"/>
                </a:lnTo>
                <a:lnTo>
                  <a:pt x="280035" y="6984"/>
                </a:lnTo>
                <a:lnTo>
                  <a:pt x="311150" y="3809"/>
                </a:lnTo>
                <a:lnTo>
                  <a:pt x="342900" y="1269"/>
                </a:lnTo>
                <a:lnTo>
                  <a:pt x="375919" y="0"/>
                </a:lnTo>
                <a:lnTo>
                  <a:pt x="409575" y="0"/>
                </a:lnTo>
                <a:lnTo>
                  <a:pt x="443229" y="0"/>
                </a:lnTo>
                <a:lnTo>
                  <a:pt x="475614" y="1269"/>
                </a:lnTo>
                <a:lnTo>
                  <a:pt x="508000" y="3809"/>
                </a:lnTo>
                <a:lnTo>
                  <a:pt x="539114" y="6984"/>
                </a:lnTo>
                <a:lnTo>
                  <a:pt x="568960" y="10794"/>
                </a:lnTo>
                <a:lnTo>
                  <a:pt x="597535" y="15239"/>
                </a:lnTo>
                <a:lnTo>
                  <a:pt x="625475" y="20319"/>
                </a:lnTo>
                <a:lnTo>
                  <a:pt x="651510" y="26034"/>
                </a:lnTo>
                <a:lnTo>
                  <a:pt x="676275" y="33019"/>
                </a:lnTo>
                <a:lnTo>
                  <a:pt x="699135" y="40004"/>
                </a:lnTo>
                <a:lnTo>
                  <a:pt x="720725" y="47625"/>
                </a:lnTo>
                <a:lnTo>
                  <a:pt x="740410" y="55879"/>
                </a:lnTo>
                <a:lnTo>
                  <a:pt x="757554" y="64769"/>
                </a:lnTo>
                <a:lnTo>
                  <a:pt x="773429" y="74294"/>
                </a:lnTo>
                <a:lnTo>
                  <a:pt x="786764" y="83819"/>
                </a:lnTo>
                <a:lnTo>
                  <a:pt x="798194" y="93979"/>
                </a:lnTo>
                <a:lnTo>
                  <a:pt x="807085" y="104139"/>
                </a:lnTo>
                <a:lnTo>
                  <a:pt x="814069" y="114934"/>
                </a:lnTo>
                <a:lnTo>
                  <a:pt x="817879" y="126364"/>
                </a:lnTo>
                <a:lnTo>
                  <a:pt x="819150" y="137794"/>
                </a:lnTo>
                <a:close/>
              </a:path>
            </a:pathLst>
          </a:custGeom>
          <a:ln w="4943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83171" y="1564639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68580"/>
                </a:moveTo>
                <a:lnTo>
                  <a:pt x="59689" y="88264"/>
                </a:lnTo>
                <a:lnTo>
                  <a:pt x="204469" y="29210"/>
                </a:lnTo>
                <a:lnTo>
                  <a:pt x="269239" y="48895"/>
                </a:lnTo>
                <a:lnTo>
                  <a:pt x="234314" y="0"/>
                </a:lnTo>
                <a:lnTo>
                  <a:pt x="64769" y="0"/>
                </a:lnTo>
                <a:lnTo>
                  <a:pt x="134619" y="14605"/>
                </a:lnTo>
                <a:lnTo>
                  <a:pt x="0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83171" y="1564639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68580"/>
                </a:moveTo>
                <a:lnTo>
                  <a:pt x="59689" y="88264"/>
                </a:lnTo>
                <a:lnTo>
                  <a:pt x="204469" y="29210"/>
                </a:lnTo>
                <a:lnTo>
                  <a:pt x="269239" y="48895"/>
                </a:lnTo>
                <a:lnTo>
                  <a:pt x="234314" y="0"/>
                </a:lnTo>
                <a:lnTo>
                  <a:pt x="64769" y="0"/>
                </a:lnTo>
                <a:lnTo>
                  <a:pt x="134619" y="14605"/>
                </a:lnTo>
                <a:lnTo>
                  <a:pt x="0" y="68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88530" y="1668145"/>
            <a:ext cx="269240" cy="93344"/>
          </a:xfrm>
          <a:custGeom>
            <a:avLst/>
            <a:gdLst/>
            <a:ahLst/>
            <a:cxnLst/>
            <a:rect l="l" t="t" r="r" b="b"/>
            <a:pathLst>
              <a:path w="269240" h="93344">
                <a:moveTo>
                  <a:pt x="34925" y="93344"/>
                </a:moveTo>
                <a:lnTo>
                  <a:pt x="209550" y="93344"/>
                </a:lnTo>
                <a:lnTo>
                  <a:pt x="134620" y="73659"/>
                </a:lnTo>
                <a:lnTo>
                  <a:pt x="269240" y="19684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69"/>
                </a:lnTo>
                <a:lnTo>
                  <a:pt x="34925" y="93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8530" y="1668145"/>
            <a:ext cx="269240" cy="93344"/>
          </a:xfrm>
          <a:custGeom>
            <a:avLst/>
            <a:gdLst/>
            <a:ahLst/>
            <a:cxnLst/>
            <a:rect l="l" t="t" r="r" b="b"/>
            <a:pathLst>
              <a:path w="269240" h="93344">
                <a:moveTo>
                  <a:pt x="34925" y="93344"/>
                </a:moveTo>
                <a:lnTo>
                  <a:pt x="209550" y="93344"/>
                </a:lnTo>
                <a:lnTo>
                  <a:pt x="134620" y="73659"/>
                </a:lnTo>
                <a:lnTo>
                  <a:pt x="269240" y="19684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69"/>
                </a:lnTo>
                <a:lnTo>
                  <a:pt x="34925" y="93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03771" y="1560195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19" y="73659"/>
                </a:moveTo>
                <a:lnTo>
                  <a:pt x="64769" y="88264"/>
                </a:lnTo>
                <a:lnTo>
                  <a:pt x="234314" y="88264"/>
                </a:lnTo>
                <a:lnTo>
                  <a:pt x="269239" y="39369"/>
                </a:lnTo>
                <a:lnTo>
                  <a:pt x="204469" y="53975"/>
                </a:lnTo>
                <a:lnTo>
                  <a:pt x="59689" y="0"/>
                </a:lnTo>
                <a:lnTo>
                  <a:pt x="0" y="19684"/>
                </a:lnTo>
                <a:lnTo>
                  <a:pt x="134619" y="73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03771" y="1560195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19" y="73659"/>
                </a:moveTo>
                <a:lnTo>
                  <a:pt x="64769" y="88264"/>
                </a:lnTo>
                <a:lnTo>
                  <a:pt x="234314" y="88264"/>
                </a:lnTo>
                <a:lnTo>
                  <a:pt x="269239" y="39369"/>
                </a:lnTo>
                <a:lnTo>
                  <a:pt x="204469" y="53975"/>
                </a:lnTo>
                <a:lnTo>
                  <a:pt x="59689" y="0"/>
                </a:lnTo>
                <a:lnTo>
                  <a:pt x="0" y="19684"/>
                </a:lnTo>
                <a:lnTo>
                  <a:pt x="134619" y="73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73646" y="1678305"/>
            <a:ext cx="269239" cy="88265"/>
          </a:xfrm>
          <a:custGeom>
            <a:avLst/>
            <a:gdLst/>
            <a:ahLst/>
            <a:cxnLst/>
            <a:rect l="l" t="t" r="r" b="b"/>
            <a:pathLst>
              <a:path w="269239" h="88265">
                <a:moveTo>
                  <a:pt x="134619" y="14605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5"/>
                </a:lnTo>
                <a:lnTo>
                  <a:pt x="69850" y="29210"/>
                </a:lnTo>
                <a:lnTo>
                  <a:pt x="209550" y="88265"/>
                </a:lnTo>
                <a:lnTo>
                  <a:pt x="269239" y="68580"/>
                </a:lnTo>
                <a:lnTo>
                  <a:pt x="134619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73646" y="1678305"/>
            <a:ext cx="269239" cy="88265"/>
          </a:xfrm>
          <a:custGeom>
            <a:avLst/>
            <a:gdLst/>
            <a:ahLst/>
            <a:cxnLst/>
            <a:rect l="l" t="t" r="r" b="b"/>
            <a:pathLst>
              <a:path w="269239" h="88265">
                <a:moveTo>
                  <a:pt x="134619" y="14605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5"/>
                </a:lnTo>
                <a:lnTo>
                  <a:pt x="69850" y="29210"/>
                </a:lnTo>
                <a:lnTo>
                  <a:pt x="209550" y="88265"/>
                </a:lnTo>
                <a:lnTo>
                  <a:pt x="269239" y="68580"/>
                </a:lnTo>
                <a:lnTo>
                  <a:pt x="134619" y="14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88251" y="1569720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68579"/>
                </a:moveTo>
                <a:lnTo>
                  <a:pt x="59689" y="88264"/>
                </a:lnTo>
                <a:lnTo>
                  <a:pt x="204470" y="29209"/>
                </a:lnTo>
                <a:lnTo>
                  <a:pt x="269239" y="48894"/>
                </a:lnTo>
                <a:lnTo>
                  <a:pt x="234314" y="0"/>
                </a:lnTo>
                <a:lnTo>
                  <a:pt x="64770" y="0"/>
                </a:lnTo>
                <a:lnTo>
                  <a:pt x="134620" y="14604"/>
                </a:lnTo>
                <a:lnTo>
                  <a:pt x="0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88251" y="1569720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0" y="68579"/>
                </a:moveTo>
                <a:lnTo>
                  <a:pt x="59689" y="88264"/>
                </a:lnTo>
                <a:lnTo>
                  <a:pt x="204470" y="29209"/>
                </a:lnTo>
                <a:lnTo>
                  <a:pt x="269239" y="48894"/>
                </a:lnTo>
                <a:lnTo>
                  <a:pt x="234314" y="0"/>
                </a:lnTo>
                <a:lnTo>
                  <a:pt x="64770" y="0"/>
                </a:lnTo>
                <a:lnTo>
                  <a:pt x="134620" y="14604"/>
                </a:lnTo>
                <a:lnTo>
                  <a:pt x="0" y="68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3611" y="1673226"/>
            <a:ext cx="269239" cy="93345"/>
          </a:xfrm>
          <a:custGeom>
            <a:avLst/>
            <a:gdLst/>
            <a:ahLst/>
            <a:cxnLst/>
            <a:rect l="l" t="t" r="r" b="b"/>
            <a:pathLst>
              <a:path w="269239" h="93345">
                <a:moveTo>
                  <a:pt x="34925" y="93345"/>
                </a:moveTo>
                <a:lnTo>
                  <a:pt x="209550" y="93345"/>
                </a:lnTo>
                <a:lnTo>
                  <a:pt x="134619" y="73660"/>
                </a:lnTo>
                <a:lnTo>
                  <a:pt x="269239" y="19685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70"/>
                </a:lnTo>
                <a:lnTo>
                  <a:pt x="34925" y="9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3611" y="1673226"/>
            <a:ext cx="269239" cy="93345"/>
          </a:xfrm>
          <a:custGeom>
            <a:avLst/>
            <a:gdLst/>
            <a:ahLst/>
            <a:cxnLst/>
            <a:rect l="l" t="t" r="r" b="b"/>
            <a:pathLst>
              <a:path w="269239" h="93345">
                <a:moveTo>
                  <a:pt x="34925" y="93345"/>
                </a:moveTo>
                <a:lnTo>
                  <a:pt x="209550" y="93345"/>
                </a:lnTo>
                <a:lnTo>
                  <a:pt x="134619" y="73660"/>
                </a:lnTo>
                <a:lnTo>
                  <a:pt x="269239" y="19685"/>
                </a:lnTo>
                <a:lnTo>
                  <a:pt x="209550" y="0"/>
                </a:lnTo>
                <a:lnTo>
                  <a:pt x="69850" y="59054"/>
                </a:lnTo>
                <a:lnTo>
                  <a:pt x="0" y="39370"/>
                </a:lnTo>
                <a:lnTo>
                  <a:pt x="34925" y="93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08851" y="1564639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20" y="73660"/>
                </a:moveTo>
                <a:lnTo>
                  <a:pt x="64770" y="88264"/>
                </a:lnTo>
                <a:lnTo>
                  <a:pt x="234314" y="88264"/>
                </a:lnTo>
                <a:lnTo>
                  <a:pt x="269239" y="39370"/>
                </a:lnTo>
                <a:lnTo>
                  <a:pt x="204470" y="53975"/>
                </a:lnTo>
                <a:lnTo>
                  <a:pt x="59689" y="0"/>
                </a:lnTo>
                <a:lnTo>
                  <a:pt x="0" y="19685"/>
                </a:lnTo>
                <a:lnTo>
                  <a:pt x="13462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08851" y="1564639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20" y="73660"/>
                </a:moveTo>
                <a:lnTo>
                  <a:pt x="64770" y="88264"/>
                </a:lnTo>
                <a:lnTo>
                  <a:pt x="234314" y="88264"/>
                </a:lnTo>
                <a:lnTo>
                  <a:pt x="269239" y="39370"/>
                </a:lnTo>
                <a:lnTo>
                  <a:pt x="204470" y="53975"/>
                </a:lnTo>
                <a:lnTo>
                  <a:pt x="59689" y="0"/>
                </a:lnTo>
                <a:lnTo>
                  <a:pt x="0" y="19685"/>
                </a:lnTo>
                <a:lnTo>
                  <a:pt x="13462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78726" y="1683385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20" y="14604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4"/>
                </a:lnTo>
                <a:lnTo>
                  <a:pt x="69850" y="29210"/>
                </a:lnTo>
                <a:lnTo>
                  <a:pt x="209550" y="88264"/>
                </a:lnTo>
                <a:lnTo>
                  <a:pt x="269239" y="68579"/>
                </a:lnTo>
                <a:lnTo>
                  <a:pt x="134620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78726" y="1683385"/>
            <a:ext cx="269239" cy="88264"/>
          </a:xfrm>
          <a:custGeom>
            <a:avLst/>
            <a:gdLst/>
            <a:ahLst/>
            <a:cxnLst/>
            <a:rect l="l" t="t" r="r" b="b"/>
            <a:pathLst>
              <a:path w="269239" h="88264">
                <a:moveTo>
                  <a:pt x="134620" y="14604"/>
                </a:moveTo>
                <a:lnTo>
                  <a:pt x="209550" y="0"/>
                </a:lnTo>
                <a:lnTo>
                  <a:pt x="34925" y="0"/>
                </a:lnTo>
                <a:lnTo>
                  <a:pt x="0" y="48894"/>
                </a:lnTo>
                <a:lnTo>
                  <a:pt x="69850" y="29210"/>
                </a:lnTo>
                <a:lnTo>
                  <a:pt x="209550" y="88264"/>
                </a:lnTo>
                <a:lnTo>
                  <a:pt x="269239" y="68579"/>
                </a:lnTo>
                <a:lnTo>
                  <a:pt x="134620" y="14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3435" y="166370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499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83220" y="1663700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850"/>
                </a:lnTo>
              </a:path>
            </a:pathLst>
          </a:custGeom>
          <a:ln w="4996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26478" y="546890"/>
            <a:ext cx="551370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Diseño de red</a:t>
            </a:r>
            <a:r>
              <a:rPr sz="4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erárqu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3231" y="1540965"/>
            <a:ext cx="1667383" cy="526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14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4" dirty="0">
                <a:latin typeface="Times New Roman"/>
                <a:cs typeface="Times New Roman"/>
              </a:rPr>
              <a:t>er</a:t>
            </a:r>
            <a:r>
              <a:rPr b="1" spc="-4" dirty="0">
                <a:latin typeface="Times New Roman"/>
                <a:cs typeface="Times New Roman"/>
              </a:rPr>
              <a:t>p</a:t>
            </a:r>
            <a:r>
              <a:rPr b="1" spc="4" dirty="0">
                <a:latin typeface="Times New Roman"/>
                <a:cs typeface="Times New Roman"/>
              </a:rPr>
              <a:t>ri</a:t>
            </a:r>
            <a:r>
              <a:rPr b="1" spc="-4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34" dirty="0">
                <a:latin typeface="Times New Roman"/>
                <a:cs typeface="Times New Roman"/>
              </a:rPr>
              <a:t> </a:t>
            </a:r>
            <a:r>
              <a:rPr b="1" spc="-204" dirty="0">
                <a:latin typeface="Times New Roman"/>
                <a:cs typeface="Times New Roman"/>
              </a:rPr>
              <a:t>W</a:t>
            </a:r>
            <a:r>
              <a:rPr b="1" spc="-4" dirty="0">
                <a:latin typeface="Times New Roman"/>
                <a:cs typeface="Times New Roman"/>
              </a:rPr>
              <a:t>AN</a:t>
            </a:r>
            <a:endParaRPr>
              <a:latin typeface="Times New Roman"/>
              <a:cs typeface="Times New Roman"/>
            </a:endParaRPr>
          </a:p>
          <a:p>
            <a:pPr marL="310514" marR="332232" algn="ctr">
              <a:lnSpc>
                <a:spcPct val="95825"/>
              </a:lnSpc>
            </a:pPr>
            <a:r>
              <a:rPr b="1" dirty="0">
                <a:latin typeface="Times New Roman"/>
                <a:cs typeface="Times New Roman"/>
              </a:rPr>
              <a:t>Back</a:t>
            </a:r>
            <a:r>
              <a:rPr b="1" spc="-4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one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66583" y="1680817"/>
            <a:ext cx="707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-4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44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79509" y="1680817"/>
            <a:ext cx="8498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latin typeface="Times New Roman"/>
                <a:cs typeface="Times New Roman"/>
              </a:rPr>
              <a:t>Layer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07994" y="2054934"/>
            <a:ext cx="10191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Campus</a:t>
            </a:r>
            <a:r>
              <a:rPr spc="-9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3078" y="2054934"/>
            <a:ext cx="101721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pc="-14" dirty="0">
                <a:latin typeface="Times New Roman"/>
                <a:cs typeface="Times New Roman"/>
              </a:rPr>
              <a:t>C</a:t>
            </a:r>
            <a:r>
              <a:rPr dirty="0">
                <a:latin typeface="Times New Roman"/>
                <a:cs typeface="Times New Roman"/>
              </a:rPr>
              <a:t>ampus B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8029" y="2731590"/>
            <a:ext cx="101836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Campus C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7918" y="3434053"/>
            <a:ext cx="1641398" cy="692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latin typeface="Times New Roman"/>
                <a:cs typeface="Times New Roman"/>
              </a:rPr>
              <a:t>Dis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rib</a:t>
            </a:r>
            <a:r>
              <a:rPr sz="2400" b="1" spc="4" dirty="0">
                <a:latin typeface="Times New Roman"/>
                <a:cs typeface="Times New Roman"/>
              </a:rPr>
              <a:t>ut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-4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  <a:p>
            <a:pPr marL="385572" marR="405942" algn="ctr">
              <a:lnSpc>
                <a:spcPct val="95825"/>
              </a:lnSpc>
            </a:pPr>
            <a:r>
              <a:rPr sz="2400" b="1" dirty="0">
                <a:latin typeface="Times New Roman"/>
                <a:cs typeface="Times New Roman"/>
              </a:rPr>
              <a:t>Layer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5300" y="3650816"/>
            <a:ext cx="211581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latin typeface="Times New Roman"/>
                <a:cs typeface="Times New Roman"/>
              </a:rPr>
              <a:t>Ca</a:t>
            </a:r>
            <a:r>
              <a:rPr b="1" spc="-4" dirty="0">
                <a:latin typeface="Times New Roman"/>
                <a:cs typeface="Times New Roman"/>
              </a:rPr>
              <a:t>mpu</a:t>
            </a:r>
            <a:r>
              <a:rPr b="1" dirty="0">
                <a:latin typeface="Times New Roman"/>
                <a:cs typeface="Times New Roman"/>
              </a:rPr>
              <a:t>s C B</a:t>
            </a:r>
            <a:r>
              <a:rPr b="1" spc="4" dirty="0">
                <a:latin typeface="Times New Roman"/>
                <a:cs typeface="Times New Roman"/>
              </a:rPr>
              <a:t>a</a:t>
            </a:r>
            <a:r>
              <a:rPr b="1" spc="14" dirty="0">
                <a:latin typeface="Times New Roman"/>
                <a:cs typeface="Times New Roman"/>
              </a:rPr>
              <a:t>c</a:t>
            </a:r>
            <a:r>
              <a:rPr b="1" spc="-4" dirty="0">
                <a:latin typeface="Times New Roman"/>
                <a:cs typeface="Times New Roman"/>
              </a:rPr>
              <a:t>k</a:t>
            </a:r>
            <a:r>
              <a:rPr b="1" spc="-14" dirty="0">
                <a:latin typeface="Times New Roman"/>
                <a:cs typeface="Times New Roman"/>
              </a:rPr>
              <a:t>b</a:t>
            </a:r>
            <a:r>
              <a:rPr b="1" dirty="0">
                <a:latin typeface="Times New Roman"/>
                <a:cs typeface="Times New Roman"/>
              </a:rPr>
              <a:t>one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176" y="4575909"/>
            <a:ext cx="17892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dirty="0">
                <a:latin typeface="Times New Roman"/>
                <a:cs typeface="Times New Roman"/>
              </a:rPr>
              <a:t>Access Layer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9941" y="5856374"/>
            <a:ext cx="126085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Bu</a:t>
            </a:r>
            <a:r>
              <a:rPr spc="4" dirty="0">
                <a:latin typeface="Times New Roman"/>
                <a:cs typeface="Times New Roman"/>
              </a:rPr>
              <a:t>il</a:t>
            </a:r>
            <a:r>
              <a:rPr dirty="0">
                <a:latin typeface="Times New Roman"/>
                <a:cs typeface="Times New Roman"/>
              </a:rPr>
              <a:t>ding C-1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8154" y="5856374"/>
            <a:ext cx="126098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Bu</a:t>
            </a:r>
            <a:r>
              <a:rPr spc="4" dirty="0">
                <a:latin typeface="Times New Roman"/>
                <a:cs typeface="Times New Roman"/>
              </a:rPr>
              <a:t>il</a:t>
            </a:r>
            <a:r>
              <a:rPr dirty="0">
                <a:latin typeface="Times New Roman"/>
                <a:cs typeface="Times New Roman"/>
              </a:rPr>
              <a:t>ding C-2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5535" y="6457135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5-6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1867" y="5566868"/>
            <a:ext cx="205740" cy="416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611867" y="5982919"/>
            <a:ext cx="181356" cy="153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63436" y="1668145"/>
            <a:ext cx="819785" cy="196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58235" y="1668145"/>
            <a:ext cx="819784" cy="196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99852" y="362139"/>
            <a:ext cx="7558348" cy="4973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851" marR="53016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Mode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 de </a:t>
            </a:r>
            <a:r>
              <a:rPr lang="es-CO"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iseño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erár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uico</a:t>
            </a:r>
            <a:endParaRPr lang="es-MX"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85851" marR="53016">
              <a:lnSpc>
                <a:spcPts val="4595"/>
              </a:lnSpc>
              <a:spcBef>
                <a:spcPts val="229"/>
              </a:spcBef>
            </a:pP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41"/>
              </a:lnSpc>
              <a:spcBef>
                <a:spcPts val="74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núcl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2400" i="1" spc="-10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e l</a:t>
            </a:r>
            <a:r>
              <a:rPr sz="2400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ye</a:t>
            </a:r>
            <a:r>
              <a:rPr sz="2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 routers</a:t>
            </a:r>
            <a:r>
              <a:rPr lang="es-MX" sz="2400" dirty="0">
                <a:latin typeface="Times New Roman"/>
                <a:cs typeface="Times New Roman"/>
              </a:rPr>
              <a:t> o switches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de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ño,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9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im</a:t>
            </a:r>
            <a:r>
              <a:rPr sz="2400" dirty="0">
                <a:latin typeface="Times New Roman"/>
                <a:cs typeface="Times New Roman"/>
              </a:rPr>
              <a:t>iz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ve</a:t>
            </a:r>
            <a:r>
              <a:rPr sz="2400" spc="-4" dirty="0" err="1">
                <a:latin typeface="Times New Roman"/>
                <a:cs typeface="Times New Roman"/>
              </a:rPr>
              <a:t>l</a:t>
            </a:r>
            <a:r>
              <a:rPr sz="2400" spc="-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ci</a:t>
            </a:r>
            <a:r>
              <a:rPr sz="2400" spc="-4" dirty="0" err="1">
                <a:latin typeface="Times New Roman"/>
                <a:cs typeface="Times New Roman"/>
              </a:rPr>
              <a:t>d</a:t>
            </a:r>
            <a:r>
              <a:rPr sz="2400" spc="-9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41"/>
              </a:lnSpc>
              <a:spcBef>
                <a:spcPts val="745"/>
              </a:spcBef>
              <a:buFont typeface="Wingdings" panose="05000000000000000000" pitchFamily="2" charset="2"/>
              <a:buChar char="§"/>
            </a:pPr>
            <a:endParaRPr sz="2400" dirty="0">
              <a:latin typeface="Times New Roman"/>
              <a:cs typeface="Times New Roman"/>
            </a:endParaRPr>
          </a:p>
          <a:p>
            <a:pPr marL="355600" marR="53016" indent="-342900">
              <a:lnSpc>
                <a:spcPct val="95825"/>
              </a:lnSpc>
              <a:spcBef>
                <a:spcPts val="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ibu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ón</a:t>
            </a:r>
            <a:r>
              <a:rPr sz="2400" spc="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84" dirty="0">
                <a:latin typeface="Times New Roman"/>
                <a:cs typeface="Times New Roman"/>
              </a:rPr>
              <a:t> </a:t>
            </a:r>
            <a:r>
              <a:rPr sz="2400" spc="44" dirty="0" err="1">
                <a:latin typeface="Times New Roman"/>
                <a:cs typeface="Times New Roman"/>
              </a:rPr>
              <a:t>ag</a:t>
            </a:r>
            <a:r>
              <a:rPr sz="2400" spc="39" dirty="0" err="1">
                <a:latin typeface="Times New Roman"/>
                <a:cs typeface="Times New Roman"/>
              </a:rPr>
              <a:t>r</a:t>
            </a:r>
            <a:r>
              <a:rPr sz="2400" spc="44" dirty="0" err="1">
                <a:latin typeface="Times New Roman"/>
                <a:cs typeface="Times New Roman"/>
              </a:rPr>
              <a:t>eg</a:t>
            </a:r>
            <a:r>
              <a:rPr sz="2400" spc="34" dirty="0" err="1">
                <a:latin typeface="Times New Roman"/>
                <a:cs typeface="Times New Roman"/>
              </a:rPr>
              <a:t>a</a:t>
            </a:r>
            <a:r>
              <a:rPr sz="2400" spc="44" dirty="0" err="1">
                <a:latin typeface="Times New Roman"/>
                <a:cs typeface="Times New Roman"/>
              </a:rPr>
              <a:t>c</a:t>
            </a:r>
            <a:r>
              <a:rPr sz="2400" spc="69" dirty="0" err="1">
                <a:latin typeface="Times New Roman"/>
                <a:cs typeface="Times New Roman"/>
              </a:rPr>
              <a:t>i</a:t>
            </a:r>
            <a:r>
              <a:rPr sz="2400" spc="34" dirty="0" err="1">
                <a:latin typeface="Times New Roman"/>
                <a:cs typeface="Times New Roman"/>
              </a:rPr>
              <a:t>ó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165"/>
              </a:lnSpc>
              <a:spcBef>
                <a:spcPts val="158"/>
              </a:spcBef>
              <a:buFont typeface="Wingdings" panose="05000000000000000000" pitchFamily="2" charset="2"/>
              <a:buChar char="§"/>
            </a:pPr>
            <a:r>
              <a:rPr sz="2400" spc="-4" dirty="0"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i="1" spc="-1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ib</a:t>
            </a:r>
            <a:r>
              <a:rPr sz="2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400" i="1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lay</a:t>
            </a:r>
            <a:r>
              <a:rPr sz="2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 route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nor</a:t>
            </a:r>
            <a:r>
              <a:rPr sz="2400" spc="-1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ales</a:t>
            </a:r>
            <a:r>
              <a:rPr sz="2400" spc="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lang="es-MX" sz="2400" dirty="0">
                <a:latin typeface="Times New Roman"/>
                <a:cs typeface="Times New Roman"/>
              </a:rPr>
              <a:t> swi</a:t>
            </a:r>
            <a:r>
              <a:rPr lang="es-MX" sz="2400" spc="-19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ches</a:t>
            </a:r>
            <a:r>
              <a:rPr lang="es-MX" sz="2400" spc="14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de</a:t>
            </a:r>
            <a:r>
              <a:rPr lang="es-MX" sz="2400" spc="19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gama</a:t>
            </a:r>
            <a:r>
              <a:rPr lang="es-MX" sz="2400" spc="9" dirty="0">
                <a:latin typeface="Times New Roman"/>
                <a:cs typeface="Times New Roman"/>
              </a:rPr>
              <a:t> </a:t>
            </a:r>
            <a:r>
              <a:rPr lang="es-MX" sz="2400" spc="-9" dirty="0">
                <a:latin typeface="Times New Roman"/>
                <a:cs typeface="Times New Roman"/>
              </a:rPr>
              <a:t>a</a:t>
            </a:r>
            <a:r>
              <a:rPr lang="es-MX" sz="2400" spc="-4" dirty="0">
                <a:latin typeface="Times New Roman"/>
                <a:cs typeface="Times New Roman"/>
              </a:rPr>
              <a:t>l</a:t>
            </a:r>
            <a:r>
              <a:rPr lang="es-MX" sz="2400" spc="-19" dirty="0">
                <a:latin typeface="Times New Roman"/>
                <a:cs typeface="Times New Roman"/>
              </a:rPr>
              <a:t>t</a:t>
            </a:r>
            <a:r>
              <a:rPr lang="es-MX" sz="2400" dirty="0">
                <a:latin typeface="Times New Roman"/>
                <a:cs typeface="Times New Roman"/>
              </a:rPr>
              <a:t>a,</a:t>
            </a:r>
            <a:r>
              <a:rPr lang="es-MX" sz="2400" spc="50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que i</a:t>
            </a:r>
            <a:r>
              <a:rPr lang="es-MX" sz="2400" spc="-19" dirty="0">
                <a:latin typeface="Times New Roman"/>
                <a:cs typeface="Times New Roman"/>
              </a:rPr>
              <a:t>m</a:t>
            </a:r>
            <a:r>
              <a:rPr lang="es-MX" sz="2400" dirty="0">
                <a:latin typeface="Times New Roman"/>
                <a:cs typeface="Times New Roman"/>
              </a:rPr>
              <a:t>pl</a:t>
            </a:r>
            <a:r>
              <a:rPr lang="es-MX" sz="2400" spc="-4" dirty="0">
                <a:latin typeface="Times New Roman"/>
                <a:cs typeface="Times New Roman"/>
              </a:rPr>
              <a:t>e</a:t>
            </a:r>
            <a:r>
              <a:rPr lang="es-MX" sz="2400" spc="-25" dirty="0">
                <a:latin typeface="Times New Roman"/>
                <a:cs typeface="Times New Roman"/>
              </a:rPr>
              <a:t>m</a:t>
            </a:r>
            <a:r>
              <a:rPr lang="es-MX" sz="2400" dirty="0">
                <a:latin typeface="Times New Roman"/>
                <a:cs typeface="Times New Roman"/>
              </a:rPr>
              <a:t>e</a:t>
            </a:r>
            <a:r>
              <a:rPr lang="es-MX" sz="2400" spc="9" dirty="0">
                <a:latin typeface="Times New Roman"/>
                <a:cs typeface="Times New Roman"/>
              </a:rPr>
              <a:t>nt</a:t>
            </a:r>
            <a:r>
              <a:rPr lang="es-MX" sz="2400" spc="-9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n</a:t>
            </a:r>
            <a:r>
              <a:rPr lang="es-MX" sz="2400" spc="79" dirty="0">
                <a:latin typeface="Times New Roman"/>
                <a:cs typeface="Times New Roman"/>
              </a:rPr>
              <a:t> </a:t>
            </a:r>
            <a:r>
              <a:rPr lang="es-MX" sz="2400" dirty="0">
                <a:latin typeface="Times New Roman"/>
                <a:cs typeface="Times New Roman"/>
              </a:rPr>
              <a:t>po</a:t>
            </a:r>
            <a:r>
              <a:rPr lang="es-MX" sz="2400" spc="-19" dirty="0">
                <a:latin typeface="Times New Roman"/>
                <a:cs typeface="Times New Roman"/>
              </a:rPr>
              <a:t>l</a:t>
            </a:r>
            <a:r>
              <a:rPr lang="es-MX" sz="2400" spc="-4" dirty="0">
                <a:latin typeface="Times New Roman"/>
                <a:cs typeface="Times New Roman"/>
              </a:rPr>
              <a:t>ít</a:t>
            </a:r>
            <a:r>
              <a:rPr lang="es-MX" sz="2400" dirty="0">
                <a:latin typeface="Times New Roman"/>
                <a:cs typeface="Times New Roman"/>
              </a:rPr>
              <a:t>icas y segmentan tráfico.</a:t>
            </a:r>
          </a:p>
          <a:p>
            <a:pPr marL="12700" marR="57150">
              <a:lnSpc>
                <a:spcPct val="95825"/>
              </a:lnSpc>
            </a:pP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90058" y="1487075"/>
            <a:ext cx="44221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607" y="4220233"/>
            <a:ext cx="7026909" cy="888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7150" indent="-342900">
              <a:lnSpc>
                <a:spcPct val="95825"/>
              </a:lnSpc>
              <a:spcBef>
                <a:spcPts val="175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Una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acce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bo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access</a:t>
            </a:r>
            <a:r>
              <a:rPr sz="24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lay</a:t>
            </a:r>
            <a:r>
              <a:rPr sz="2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lang="es-MX" sz="2400" dirty="0">
                <a:latin typeface="Times New Roman"/>
                <a:cs typeface="Times New Roman"/>
              </a:rPr>
              <a:t> conecta a los usuarios con switches o puntos </a:t>
            </a:r>
            <a:r>
              <a:rPr lang="es-MX" sz="2400" dirty="0" err="1">
                <a:latin typeface="Times New Roman"/>
                <a:cs typeface="Times New Roman"/>
              </a:rPr>
              <a:t>WiFi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4962" y="5215412"/>
            <a:ext cx="6324600" cy="8669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165"/>
              </a:lnSpc>
              <a:spcBef>
                <a:spcPts val="158"/>
              </a:spcBef>
            </a:pPr>
            <a:r>
              <a:rPr sz="2400" dirty="0">
                <a:latin typeface="Times New Roman"/>
                <a:cs typeface="Times New Roman"/>
              </a:rPr>
              <a:t>Si </a:t>
            </a:r>
            <a:r>
              <a:rPr sz="2400" spc="-1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 es m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/</a:t>
            </a:r>
            <a:r>
              <a:rPr sz="2400" dirty="0">
                <a:latin typeface="Times New Roman"/>
                <a:cs typeface="Times New Roman"/>
              </a:rPr>
              <a:t>pequeña,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 pueden</a:t>
            </a:r>
          </a:p>
          <a:p>
            <a:pPr marL="12700">
              <a:lnSpc>
                <a:spcPct val="95825"/>
              </a:lnSpc>
              <a:spcBef>
                <a:spcPts val="16"/>
              </a:spcBef>
            </a:pPr>
            <a:r>
              <a:rPr sz="2400" dirty="0">
                <a:latin typeface="Times New Roman"/>
                <a:cs typeface="Times New Roman"/>
              </a:rPr>
              <a:t>com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spc="-19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nar</a:t>
            </a:r>
            <a:r>
              <a:rPr sz="2400" spc="39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núcleo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y d</a:t>
            </a:r>
            <a:r>
              <a:rPr sz="2400" i="1" spc="-9" dirty="0">
                <a:latin typeface="Times New Roman"/>
                <a:cs typeface="Times New Roman"/>
              </a:rPr>
              <a:t>i</a:t>
            </a:r>
            <a:r>
              <a:rPr sz="2400" i="1" spc="-14" dirty="0">
                <a:latin typeface="Times New Roman"/>
                <a:cs typeface="Times New Roman"/>
              </a:rPr>
              <a:t>s</a:t>
            </a:r>
            <a:r>
              <a:rPr sz="2400" i="1" spc="4" dirty="0">
                <a:latin typeface="Times New Roman"/>
                <a:cs typeface="Times New Roman"/>
              </a:rPr>
              <a:t>t</a:t>
            </a:r>
            <a:r>
              <a:rPr sz="2400" i="1" spc="-14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ibu</a:t>
            </a:r>
            <a:r>
              <a:rPr sz="2400" i="1" spc="4" dirty="0">
                <a:latin typeface="Times New Roman"/>
                <a:cs typeface="Times New Roman"/>
              </a:rPr>
              <a:t>c</a:t>
            </a:r>
            <a:r>
              <a:rPr sz="2400" i="1" spc="-4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ón</a:t>
            </a:r>
            <a:r>
              <a:rPr sz="2400" i="1" spc="3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 una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9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801099" y="6447202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5-7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CED094-5E3B-3120-5100-4D7985841C6F}"/>
              </a:ext>
            </a:extLst>
          </p:cNvPr>
          <p:cNvSpPr txBox="1"/>
          <p:nvPr/>
        </p:nvSpPr>
        <p:spPr>
          <a:xfrm>
            <a:off x="7736261" y="5370925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Núcleo contraído</a:t>
            </a:r>
            <a:endParaRPr lang="es-CO" sz="2400" dirty="0"/>
          </a:p>
        </p:txBody>
      </p:sp>
      <p:sp>
        <p:nvSpPr>
          <p:cNvPr id="10" name="Flecha: a la derecha con bandas 9">
            <a:extLst>
              <a:ext uri="{FF2B5EF4-FFF2-40B4-BE49-F238E27FC236}">
                <a16:creationId xmlns:a16="http://schemas.microsoft.com/office/drawing/2014/main" id="{D7D685B6-3161-2B37-74CC-F8E51D96A8DA}"/>
              </a:ext>
            </a:extLst>
          </p:cNvPr>
          <p:cNvSpPr/>
          <p:nvPr/>
        </p:nvSpPr>
        <p:spPr>
          <a:xfrm>
            <a:off x="6795954" y="541294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Capítulo 4 Diseño lógico de la red | Diseño y Arquitectura de Redes">
            <a:extLst>
              <a:ext uri="{FF2B5EF4-FFF2-40B4-BE49-F238E27FC236}">
                <a16:creationId xmlns:a16="http://schemas.microsoft.com/office/drawing/2014/main" id="{0177CCFC-1575-C5B1-2D28-D802B216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45" y="2133522"/>
            <a:ext cx="3490861" cy="30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043824" y="1828800"/>
            <a:ext cx="7696200" cy="23145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ct val="97837"/>
              </a:lnSpc>
              <a:spcBef>
                <a:spcPts val="3303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Forma </a:t>
            </a:r>
            <a:r>
              <a:rPr sz="2800" dirty="0" err="1">
                <a:latin typeface="Times New Roman"/>
                <a:cs typeface="Times New Roman"/>
              </a:rPr>
              <a:t>el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70C0"/>
                </a:solidFill>
                <a:latin typeface="Times New Roman"/>
                <a:cs typeface="Times New Roman"/>
              </a:rPr>
              <a:t>backbone</a:t>
            </a:r>
            <a:r>
              <a:rPr sz="2800" i="1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alta</a:t>
            </a:r>
            <a:r>
              <a:rPr sz="2800" spc="2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elo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-19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dad</a:t>
            </a:r>
            <a:r>
              <a:rPr lang="es-MX" sz="2800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</a:p>
          <a:p>
            <a:pPr marL="469900" indent="-457200">
              <a:lnSpc>
                <a:spcPct val="97837"/>
              </a:lnSpc>
              <a:spcBef>
                <a:spcPts val="3303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solidFill>
                  <a:srgbClr val="002060"/>
                </a:solidFill>
                <a:latin typeface="Times New Roman"/>
                <a:cs typeface="Times New Roman"/>
              </a:rPr>
              <a:t>Es un punto crítico</a:t>
            </a:r>
            <a:r>
              <a:rPr lang="es-MX" sz="2800" dirty="0">
                <a:solidFill>
                  <a:srgbClr val="002060"/>
                </a:solidFill>
                <a:latin typeface="Times New Roman"/>
                <a:cs typeface="Times New Roman"/>
                <a:sym typeface="Wingdings" panose="05000000000000000000" pitchFamily="2" charset="2"/>
              </a:rPr>
              <a:t> mayor redundancia, evitar filtros, optimizar tasa de reenvío de paquetes.</a:t>
            </a:r>
          </a:p>
          <a:p>
            <a:pPr marL="12700" indent="6222">
              <a:lnSpc>
                <a:spcPct val="97837"/>
              </a:lnSpc>
              <a:spcBef>
                <a:spcPts val="3303"/>
              </a:spcBef>
            </a:pPr>
            <a:endParaRPr sz="28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43824" y="3720993"/>
            <a:ext cx="7490576" cy="2259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165"/>
              </a:lnSpc>
              <a:spcBef>
                <a:spcPts val="158"/>
              </a:spcBef>
              <a:buFont typeface="Wingdings" panose="05000000000000000000" pitchFamily="2" charset="2"/>
              <a:buChar char="§"/>
            </a:pPr>
            <a:r>
              <a:rPr lang="es-MX" sz="2800" dirty="0">
                <a:latin typeface="Times New Roman"/>
                <a:cs typeface="Times New Roman"/>
              </a:rPr>
              <a:t>Su </a:t>
            </a:r>
            <a:r>
              <a:rPr sz="2800" dirty="0">
                <a:latin typeface="Times New Roman"/>
                <a:cs typeface="Times New Roman"/>
              </a:rPr>
              <a:t>‘d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á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o’</a:t>
            </a:r>
            <a:r>
              <a:rPr sz="2800" spc="-94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debe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perman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10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19" dirty="0">
                <a:latin typeface="Times New Roman"/>
                <a:cs typeface="Times New Roman"/>
              </a:rPr>
              <a:t>j</a:t>
            </a:r>
            <a:r>
              <a:rPr sz="2800" dirty="0">
                <a:latin typeface="Times New Roman"/>
                <a:cs typeface="Times New Roman"/>
              </a:rPr>
              <a:t>o,</a:t>
            </a:r>
            <a:r>
              <a:rPr sz="2800" spc="10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para</a:t>
            </a:r>
            <a:r>
              <a:rPr lang="es-MX"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asegu</a:t>
            </a:r>
            <a:r>
              <a:rPr sz="2800" spc="-14" dirty="0" err="1">
                <a:latin typeface="Times New Roman"/>
                <a:cs typeface="Times New Roman"/>
              </a:rPr>
              <a:t>r</a:t>
            </a:r>
            <a:r>
              <a:rPr sz="2800" dirty="0" err="1">
                <a:latin typeface="Times New Roman"/>
                <a:cs typeface="Times New Roman"/>
              </a:rPr>
              <a:t>ar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 ren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ento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pred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-9" dirty="0" err="1">
                <a:latin typeface="Times New Roman"/>
                <a:cs typeface="Times New Roman"/>
              </a:rPr>
              <a:t>c</a:t>
            </a:r>
            <a:r>
              <a:rPr sz="2800" spc="-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b</a:t>
            </a:r>
            <a:r>
              <a:rPr sz="2800" spc="-19" dirty="0" err="1">
                <a:latin typeface="Times New Roman"/>
                <a:cs typeface="Times New Roman"/>
              </a:rPr>
              <a:t>l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lang="es-MX" sz="2800" dirty="0">
              <a:latin typeface="Times New Roman"/>
              <a:cs typeface="Times New Roman"/>
            </a:endParaRPr>
          </a:p>
          <a:p>
            <a:pPr marL="469900" marR="57150" indent="-457200">
              <a:lnSpc>
                <a:spcPct val="95825"/>
              </a:lnSpc>
              <a:buFont typeface="Wingdings" panose="05000000000000000000" pitchFamily="2" charset="2"/>
              <a:buChar char="§"/>
            </a:pPr>
            <a:endParaRPr sz="2800" dirty="0">
              <a:latin typeface="Times New Roman"/>
              <a:cs typeface="Times New Roman"/>
            </a:endParaRPr>
          </a:p>
          <a:p>
            <a:pPr marL="469900" marR="57150" indent="-457200">
              <a:lnSpc>
                <a:spcPct val="95825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sz="2800" dirty="0" err="1">
                <a:latin typeface="Times New Roman"/>
                <a:cs typeface="Times New Roman"/>
              </a:rPr>
              <a:t>Típ</a:t>
            </a:r>
            <a:r>
              <a:rPr sz="2800" spc="-4" dirty="0" err="1">
                <a:latin typeface="Times New Roman"/>
                <a:cs typeface="Times New Roman"/>
              </a:rPr>
              <a:t>i</a:t>
            </a:r>
            <a:r>
              <a:rPr sz="2800" spc="-9" dirty="0" err="1">
                <a:latin typeface="Times New Roman"/>
                <a:cs typeface="Times New Roman"/>
              </a:rPr>
              <a:t>c</a:t>
            </a:r>
            <a:r>
              <a:rPr sz="2800" dirty="0" err="1">
                <a:latin typeface="Times New Roman"/>
                <a:cs typeface="Times New Roman"/>
              </a:rPr>
              <a:t>ame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spc="-14" dirty="0" err="1">
                <a:latin typeface="Times New Roman"/>
                <a:cs typeface="Times New Roman"/>
              </a:rPr>
              <a:t>t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spc="6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ofrece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án</a:t>
            </a:r>
            <a:r>
              <a:rPr sz="2800" spc="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</a:t>
            </a:r>
            <a:r>
              <a:rPr sz="2800" spc="-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xiones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“al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ext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”</a:t>
            </a:r>
          </a:p>
          <a:p>
            <a:pPr marL="469900" marR="57150" indent="-457200">
              <a:lnSpc>
                <a:spcPct val="95825"/>
              </a:lnSpc>
              <a:spcBef>
                <a:spcPts val="150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(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net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y/o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os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1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s).</a:t>
            </a:r>
          </a:p>
          <a:p>
            <a:pPr marR="189103" algn="r">
              <a:lnSpc>
                <a:spcPct val="95825"/>
              </a:lnSpc>
              <a:spcBef>
                <a:spcPts val="1846"/>
              </a:spcBef>
            </a:pPr>
            <a:endParaRPr lang="es-MX" dirty="0">
              <a:latin typeface="Times New Roman"/>
              <a:cs typeface="Times New Roman"/>
            </a:endParaRPr>
          </a:p>
          <a:p>
            <a:pPr marR="189103" algn="r">
              <a:lnSpc>
                <a:spcPct val="95825"/>
              </a:lnSpc>
              <a:spcBef>
                <a:spcPts val="1846"/>
              </a:spcBef>
            </a:pPr>
            <a:r>
              <a:rPr sz="2000" dirty="0">
                <a:latin typeface="Times New Roman"/>
                <a:cs typeface="Times New Roman"/>
              </a:rPr>
              <a:t>5-8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E16F3E1-DA5E-55E1-B842-8AEA035D4741}"/>
              </a:ext>
            </a:extLst>
          </p:cNvPr>
          <p:cNvSpPr txBox="1"/>
          <p:nvPr/>
        </p:nvSpPr>
        <p:spPr>
          <a:xfrm>
            <a:off x="1219200" y="877981"/>
            <a:ext cx="6542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Capa de núcleo (Core </a:t>
            </a:r>
            <a:r>
              <a:rPr lang="es-MX"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layer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lang="es-CO"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apa de distribución del diseño jerárquico de la red">
            <a:extLst>
              <a:ext uri="{FF2B5EF4-FFF2-40B4-BE49-F238E27FC236}">
                <a16:creationId xmlns:a16="http://schemas.microsoft.com/office/drawing/2014/main" id="{5DCCD200-F727-C8EE-7248-69D80A899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41249"/>
            <a:ext cx="3765042" cy="22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19200" y="870001"/>
            <a:ext cx="853440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Capa d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tr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1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4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i="1" spc="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i="1" spc="1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spc="-28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er</a:t>
            </a:r>
            <a:r>
              <a:rPr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600200"/>
            <a:ext cx="7735616" cy="3968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30069" indent="-342900">
              <a:lnSpc>
                <a:spcPts val="2550"/>
              </a:lnSpc>
              <a:spcBef>
                <a:spcPts val="127"/>
              </a:spcBef>
              <a:buFont typeface="Wingdings" panose="05000000000000000000" pitchFamily="2" charset="2"/>
              <a:buChar char="§"/>
            </a:pPr>
            <a:r>
              <a:rPr lang="es-MX" sz="2400" spc="-9" dirty="0">
                <a:latin typeface="Times New Roman"/>
                <a:cs typeface="Times New Roman"/>
              </a:rPr>
              <a:t>D</a:t>
            </a:r>
            <a:r>
              <a:rPr sz="2400" spc="9" dirty="0" err="1">
                <a:latin typeface="Times New Roman"/>
                <a:cs typeface="Times New Roman"/>
              </a:rPr>
              <a:t>e</a:t>
            </a:r>
            <a:r>
              <a:rPr sz="2400" spc="-2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cac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ón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núc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ac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ab</a:t>
            </a:r>
            <a:r>
              <a:rPr sz="2400" spc="4" dirty="0" err="1">
                <a:latin typeface="Times New Roman"/>
                <a:cs typeface="Times New Roman"/>
              </a:rPr>
              <a:t>str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e los</a:t>
            </a:r>
            <a:r>
              <a:rPr sz="2400" dirty="0">
                <a:latin typeface="Times New Roman"/>
                <a:cs typeface="Times New Roman"/>
              </a:rPr>
              <a:t> 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ol</a:t>
            </a:r>
            <a:r>
              <a:rPr sz="2400" dirty="0">
                <a:latin typeface="Times New Roman"/>
                <a:cs typeface="Times New Roman"/>
              </a:rPr>
              <a:t>ógicos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una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e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capas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la ot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 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odula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dad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nd</a:t>
            </a:r>
            <a:r>
              <a:rPr sz="2400" spc="9" dirty="0" err="1">
                <a:latin typeface="Times New Roman"/>
                <a:cs typeface="Times New Roman"/>
              </a:rPr>
              <a:t>i</a:t>
            </a:r>
            <a:r>
              <a:rPr sz="2400" spc="-2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ie</a:t>
            </a:r>
            <a:r>
              <a:rPr sz="2400" spc="4" dirty="0" err="1">
                <a:latin typeface="Times New Roman"/>
                <a:cs typeface="Times New Roman"/>
              </a:rPr>
              <a:t>nt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393242" indent="-342900">
              <a:lnSpc>
                <a:spcPct val="95921"/>
              </a:lnSpc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Debe</a:t>
            </a:r>
            <a:r>
              <a:rPr sz="2400" dirty="0">
                <a:latin typeface="Times New Roman"/>
                <a:cs typeface="Times New Roman"/>
              </a:rPr>
              <a:t> con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olar</a:t>
            </a:r>
            <a:r>
              <a:rPr sz="2400" spc="-9" dirty="0">
                <a:latin typeface="Times New Roman"/>
                <a:cs typeface="Times New Roman"/>
              </a:rPr>
              <a:t> 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ce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ecu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sos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seg</a:t>
            </a:r>
            <a:r>
              <a:rPr sz="2400" spc="4" dirty="0">
                <a:latin typeface="Times New Roman"/>
                <a:cs typeface="Times New Roman"/>
              </a:rPr>
              <a:t>ur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dirty="0" err="1">
                <a:latin typeface="Times New Roman"/>
                <a:cs typeface="Times New Roman"/>
              </a:rPr>
              <a:t>con</a:t>
            </a:r>
            <a:r>
              <a:rPr sz="2400" spc="9" dirty="0" err="1">
                <a:latin typeface="Times New Roman"/>
                <a:cs typeface="Times New Roman"/>
              </a:rPr>
              <a:t>t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spc="-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la</a:t>
            </a:r>
            <a:r>
              <a:rPr lang="es-MX" sz="2400" dirty="0">
                <a:latin typeface="Times New Roman"/>
                <a:cs typeface="Times New Roman"/>
              </a:rPr>
              <a:t>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</a:t>
            </a:r>
            <a:r>
              <a:rPr sz="2400" spc="9" dirty="0">
                <a:latin typeface="Times New Roman"/>
                <a:cs typeface="Times New Roman"/>
              </a:rPr>
              <a:t>tr</a:t>
            </a:r>
            <a:r>
              <a:rPr sz="2400" dirty="0">
                <a:latin typeface="Times New Roman"/>
                <a:cs typeface="Times New Roman"/>
              </a:rPr>
              <a:t>áfico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</a:t>
            </a:r>
            <a:r>
              <a:rPr sz="2400" spc="-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esa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núc</a:t>
            </a:r>
            <a:r>
              <a:rPr sz="2400" spc="4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”.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331211" indent="-342900" algn="just">
              <a:lnSpc>
                <a:spcPct val="95825"/>
              </a:lnSpc>
              <a:spcBef>
                <a:spcPts val="114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Del</a:t>
            </a:r>
            <a:r>
              <a:rPr sz="2400" spc="19" dirty="0" err="1">
                <a:latin typeface="Times New Roman"/>
                <a:cs typeface="Times New Roman"/>
              </a:rPr>
              <a:t>i</a:t>
            </a:r>
            <a:r>
              <a:rPr sz="2400" spc="-29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it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4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b</a:t>
            </a:r>
            <a:r>
              <a:rPr sz="2400" i="1" spc="-79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oadcast</a:t>
            </a:r>
            <a:r>
              <a:rPr sz="2400" i="1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el ruteo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s.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marR="587959" indent="-342900">
              <a:lnSpc>
                <a:spcPct val="99562"/>
              </a:lnSpc>
              <a:spcBef>
                <a:spcPts val="120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Puede</a:t>
            </a:r>
            <a:r>
              <a:rPr sz="2400" dirty="0">
                <a:latin typeface="Times New Roman"/>
                <a:cs typeface="Times New Roman"/>
              </a:rPr>
              <a:t> s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ar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apa 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eso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ar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li</a:t>
            </a:r>
            <a:r>
              <a:rPr sz="2400" dirty="0">
                <a:latin typeface="Times New Roman"/>
                <a:cs typeface="Times New Roman"/>
              </a:rPr>
              <a:t>car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ro</a:t>
            </a:r>
            <a:r>
              <a:rPr sz="2400" spc="4" dirty="0">
                <a:latin typeface="Times New Roman"/>
                <a:cs typeface="Times New Roman"/>
              </a:rPr>
              <a:t>ut</a:t>
            </a:r>
            <a:r>
              <a:rPr sz="2400" dirty="0">
                <a:latin typeface="Times New Roman"/>
                <a:cs typeface="Times New Roman"/>
              </a:rPr>
              <a:t>ing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 d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núc</a:t>
            </a:r>
            <a:r>
              <a:rPr sz="2400" spc="4" dirty="0" err="1">
                <a:latin typeface="Times New Roman"/>
                <a:cs typeface="Times New Roman"/>
              </a:rPr>
              <a:t>l</a:t>
            </a:r>
            <a:r>
              <a:rPr sz="2400" dirty="0" err="1">
                <a:latin typeface="Times New Roman"/>
                <a:cs typeface="Times New Roman"/>
              </a:rPr>
              <a:t>eo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lang="es-MX" sz="24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99754"/>
              </a:lnSpc>
              <a:spcBef>
                <a:spcPts val="20"/>
              </a:spcBef>
              <a:buFont typeface="Wingdings" panose="05000000000000000000" pitchFamily="2" charset="2"/>
              <a:buChar char="§"/>
            </a:pPr>
            <a:r>
              <a:rPr sz="2400" dirty="0" err="1">
                <a:latin typeface="Times New Roman"/>
                <a:cs typeface="Times New Roman"/>
              </a:rPr>
              <a:t>Puede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cer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erfaz 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nú</a:t>
            </a:r>
            <a:r>
              <a:rPr sz="2400" spc="-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eso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4" dirty="0">
                <a:latin typeface="Times New Roman"/>
                <a:cs typeface="Times New Roman"/>
              </a:rPr>
              <a:t>ot</a:t>
            </a:r>
            <a:r>
              <a:rPr sz="2400" dirty="0">
                <a:latin typeface="Times New Roman"/>
                <a:cs typeface="Times New Roman"/>
              </a:rPr>
              <a:t>ocolos de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nr</a:t>
            </a:r>
            <a:r>
              <a:rPr sz="2400" dirty="0">
                <a:latin typeface="Times New Roman"/>
                <a:cs typeface="Times New Roman"/>
              </a:rPr>
              <a:t>ut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din</a:t>
            </a:r>
            <a:r>
              <a:rPr sz="2400" spc="4" dirty="0">
                <a:latin typeface="Times New Roman"/>
                <a:cs typeface="Times New Roman"/>
              </a:rPr>
              <a:t>á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ico,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</a:t>
            </a:r>
            <a:r>
              <a:rPr sz="2400" spc="4" dirty="0">
                <a:latin typeface="Times New Roman"/>
                <a:cs typeface="Times New Roman"/>
              </a:rPr>
              <a:t>ci</a:t>
            </a:r>
            <a:r>
              <a:rPr sz="2400" dirty="0">
                <a:latin typeface="Times New Roman"/>
                <a:cs typeface="Times New Roman"/>
              </a:rPr>
              <a:t>endo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bas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capas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los</a:t>
            </a:r>
            <a:r>
              <a:rPr lang="es-MX" sz="2400" dirty="0">
                <a:latin typeface="Times New Roman"/>
                <a:cs typeface="Times New Roman"/>
              </a:rPr>
              <a:t> propios</a:t>
            </a:r>
            <a:r>
              <a:rPr lang="es-MX" sz="200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7135"/>
            <a:ext cx="36449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>
                <a:latin typeface="Times New Roman"/>
                <a:cs typeface="Times New Roman"/>
              </a:rPr>
              <a:t>5-9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3076" name="Picture 4" descr="Capa de distribución del diseño jerárquico de la red">
            <a:extLst>
              <a:ext uri="{FF2B5EF4-FFF2-40B4-BE49-F238E27FC236}">
                <a16:creationId xmlns:a16="http://schemas.microsoft.com/office/drawing/2014/main" id="{1530FDBD-1426-BD82-D075-ACB7AD9E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667000"/>
            <a:ext cx="3652589" cy="219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349</TotalTime>
  <Words>1737</Words>
  <Application>Microsoft Office PowerPoint</Application>
  <PresentationFormat>Panorámica</PresentationFormat>
  <Paragraphs>350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Amasis MT Pro</vt:lpstr>
      <vt:lpstr>AngsanaUPC</vt:lpstr>
      <vt:lpstr>Arial</vt:lpstr>
      <vt:lpstr>Bookman Old Style</vt:lpstr>
      <vt:lpstr>Century</vt:lpstr>
      <vt:lpstr>Gill Sans MT</vt:lpstr>
      <vt:lpstr>Times New Roman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</dc:creator>
  <cp:lastModifiedBy>Jairo Hernández Gutiérrez</cp:lastModifiedBy>
  <cp:revision>15</cp:revision>
  <dcterms:modified xsi:type="dcterms:W3CDTF">2024-09-26T21:22:42Z</dcterms:modified>
</cp:coreProperties>
</file>