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0C54-C0F6-4741-ABDB-1E36B5B3F2BE}" type="datetimeFigureOut">
              <a:rPr lang="es-CO" smtClean="0"/>
              <a:t>09/12/2011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B871-0717-4485-B602-F56E91863EF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0C54-C0F6-4741-ABDB-1E36B5B3F2BE}" type="datetimeFigureOut">
              <a:rPr lang="es-CO" smtClean="0"/>
              <a:t>09/12/2011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B871-0717-4485-B602-F56E91863EF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0C54-C0F6-4741-ABDB-1E36B5B3F2BE}" type="datetimeFigureOut">
              <a:rPr lang="es-CO" smtClean="0"/>
              <a:t>09/12/2011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B871-0717-4485-B602-F56E91863EF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0C54-C0F6-4741-ABDB-1E36B5B3F2BE}" type="datetimeFigureOut">
              <a:rPr lang="es-CO" smtClean="0"/>
              <a:t>09/12/2011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B871-0717-4485-B602-F56E91863EF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0C54-C0F6-4741-ABDB-1E36B5B3F2BE}" type="datetimeFigureOut">
              <a:rPr lang="es-CO" smtClean="0"/>
              <a:t>09/12/2011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B871-0717-4485-B602-F56E91863EF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0C54-C0F6-4741-ABDB-1E36B5B3F2BE}" type="datetimeFigureOut">
              <a:rPr lang="es-CO" smtClean="0"/>
              <a:t>09/12/2011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B871-0717-4485-B602-F56E91863EF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0C54-C0F6-4741-ABDB-1E36B5B3F2BE}" type="datetimeFigureOut">
              <a:rPr lang="es-CO" smtClean="0"/>
              <a:t>09/12/2011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B871-0717-4485-B602-F56E91863EF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0C54-C0F6-4741-ABDB-1E36B5B3F2BE}" type="datetimeFigureOut">
              <a:rPr lang="es-CO" smtClean="0"/>
              <a:t>09/12/2011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B871-0717-4485-B602-F56E91863EF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0C54-C0F6-4741-ABDB-1E36B5B3F2BE}" type="datetimeFigureOut">
              <a:rPr lang="es-CO" smtClean="0"/>
              <a:t>09/12/2011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B871-0717-4485-B602-F56E91863EF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0C54-C0F6-4741-ABDB-1E36B5B3F2BE}" type="datetimeFigureOut">
              <a:rPr lang="es-CO" smtClean="0"/>
              <a:t>09/12/2011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B871-0717-4485-B602-F56E91863EF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0C54-C0F6-4741-ABDB-1E36B5B3F2BE}" type="datetimeFigureOut">
              <a:rPr lang="es-CO" smtClean="0"/>
              <a:t>09/12/2011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B871-0717-4485-B602-F56E91863EF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D0C54-C0F6-4741-ABDB-1E36B5B3F2BE}" type="datetimeFigureOut">
              <a:rPr lang="es-CO" smtClean="0"/>
              <a:t>09/12/2011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DB871-0717-4485-B602-F56E91863EF8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Line 2"/>
          <p:cNvSpPr>
            <a:spLocks noChangeShapeType="1"/>
          </p:cNvSpPr>
          <p:nvPr/>
        </p:nvSpPr>
        <p:spPr bwMode="auto">
          <a:xfrm>
            <a:off x="7789863" y="24225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CO" dirty="0"/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>
            <a:off x="7789863" y="26050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CO" dirty="0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8331200" y="25749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CO" dirty="0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8331200" y="27574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CO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76200"/>
            <a:ext cx="7772400" cy="1143000"/>
          </a:xfrm>
        </p:spPr>
        <p:txBody>
          <a:bodyPr>
            <a:normAutofit/>
          </a:bodyPr>
          <a:lstStyle/>
          <a:p>
            <a:pPr marL="800100" indent="-800100" fontAlgn="auto">
              <a:spcAft>
                <a:spcPts val="0"/>
              </a:spcAft>
              <a:defRPr/>
            </a:pPr>
            <a:r>
              <a:rPr lang="es-ES_tradnl" sz="4800" b="1" cap="all" dirty="0">
                <a:solidFill>
                  <a:srgbClr val="0E3E0F"/>
                </a:solidFill>
                <a:effectLst>
                  <a:reflection blurRad="12700" stA="48000" endA="300" endPos="55000" dir="5400000" sy="-90000" algn="bl" rotWithShape="0"/>
                </a:effectLst>
              </a:rPr>
              <a:t>ÁRBOL DE DECISIONES</a:t>
            </a:r>
            <a:endParaRPr lang="es-ES" sz="4800" b="1" cap="all" dirty="0">
              <a:solidFill>
                <a:srgbClr val="0E3E0F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15366" name="Picture 6" descr="arbol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914400"/>
            <a:ext cx="7924800" cy="5483225"/>
          </a:xfrm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5925D-BCE0-4CB4-8BE3-85E266A8EB33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ÁRBOL DE DECISIONES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Nadenka Melo</dc:creator>
  <cp:lastModifiedBy>Nadenka Melo</cp:lastModifiedBy>
  <cp:revision>2</cp:revision>
  <dcterms:created xsi:type="dcterms:W3CDTF">2011-12-10T02:15:01Z</dcterms:created>
  <dcterms:modified xsi:type="dcterms:W3CDTF">2011-12-10T02:29:10Z</dcterms:modified>
</cp:coreProperties>
</file>