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25" d="100"/>
          <a:sy n="125" d="100"/>
        </p:scale>
        <p:origin x="603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510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28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559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20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61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357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53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018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023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63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53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0FDC8-0419-4D92-901C-09CCCFE172E4}" type="datetimeFigureOut">
              <a:rPr lang="es-CO" smtClean="0"/>
              <a:t>28/08/2019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29B0-C4A7-48BD-AD86-CAECD504B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32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Picture 6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609600"/>
            <a:ext cx="69469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 Aco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88" y="2386374"/>
            <a:ext cx="4122761" cy="25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4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¿QUÉ ES LA ACOOC?</a:t>
            </a:r>
          </a:p>
        </p:txBody>
      </p:sp>
      <p:pic>
        <p:nvPicPr>
          <p:cNvPr id="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8" y="2604558"/>
            <a:ext cx="4219078" cy="43513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58091" y="1661219"/>
            <a:ext cx="85213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La Acción Colectiva de Objetoras y Objetores de Conciencia es una organización de la sociedad civil, que desde hace 11 años construye y promueve alternativas al militarismo, la militarización y el patriarcado. </a:t>
            </a:r>
          </a:p>
          <a:p>
            <a:endParaRPr lang="es-CO" sz="3200" dirty="0"/>
          </a:p>
          <a:p>
            <a:r>
              <a:rPr lang="es-CO" sz="2800" dirty="0"/>
              <a:t>Nuestro propósito es contribuir al fortalecimiento de capacidades jurídicas, políticas, pedagógicas y comunicativas de las comunidades, para enfrentar el reclutamiento y la militarización de la vida.</a:t>
            </a:r>
          </a:p>
          <a:p>
            <a:endParaRPr lang="es-CO" sz="3200" dirty="0"/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10741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¿QUÉ HACE LA ACOOC?</a:t>
            </a:r>
          </a:p>
        </p:txBody>
      </p:sp>
      <p:pic>
        <p:nvPicPr>
          <p:cNvPr id="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8" y="2604558"/>
            <a:ext cx="4219078" cy="43513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11200" y="2029354"/>
            <a:ext cx="833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3200" dirty="0"/>
              <a:t> ACOMPAÑAMIENTO JURÍDICO – POLÍTICO</a:t>
            </a:r>
          </a:p>
          <a:p>
            <a:endParaRPr lang="es-CO" sz="3200" dirty="0"/>
          </a:p>
          <a:p>
            <a:r>
              <a:rPr lang="es-CO" sz="3200" dirty="0"/>
              <a:t>2. FORMACIÓN Y TRABAJO PEDAGÓGICO</a:t>
            </a:r>
          </a:p>
          <a:p>
            <a:endParaRPr lang="es-CO" sz="3200" dirty="0"/>
          </a:p>
          <a:p>
            <a:r>
              <a:rPr lang="es-CO" sz="3200" dirty="0"/>
              <a:t>3. COMUNICACIÓN E INCIDENCIA</a:t>
            </a:r>
          </a:p>
          <a:p>
            <a:endParaRPr lang="es-CO" sz="3200" dirty="0"/>
          </a:p>
          <a:p>
            <a:r>
              <a:rPr lang="es-CO" sz="3200" dirty="0"/>
              <a:t>4. FORTALECIMIENTO INTERNO Y AUTOGESTIÓN</a:t>
            </a:r>
          </a:p>
        </p:txBody>
      </p:sp>
    </p:spTree>
    <p:extLst>
      <p:ext uri="{BB962C8B-B14F-4D97-AF65-F5344CB8AC3E}">
        <p14:creationId xmlns:p14="http://schemas.microsoft.com/office/powerpoint/2010/main" val="20470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320" y="365125"/>
            <a:ext cx="10654453" cy="1325563"/>
          </a:xfrm>
        </p:spPr>
        <p:txBody>
          <a:bodyPr>
            <a:noAutofit/>
          </a:bodyPr>
          <a:lstStyle/>
          <a:p>
            <a:r>
              <a:rPr lang="es-CO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ACOMPAÑAMIENTO JURÍDICO - POLÍTICO</a:t>
            </a:r>
          </a:p>
        </p:txBody>
      </p:sp>
      <p:pic>
        <p:nvPicPr>
          <p:cNvPr id="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21" y="4396865"/>
            <a:ext cx="2454979" cy="25319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22959" y="1690688"/>
            <a:ext cx="10285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Sesiones de asesoría en la organización y en territorio</a:t>
            </a:r>
          </a:p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Asesoría y acompañamiento a jóvenes objetores de conciencia</a:t>
            </a:r>
          </a:p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Asesoría y acompañamiento a jóvenes víctimas de irregularidades</a:t>
            </a:r>
          </a:p>
          <a:p>
            <a:pPr marL="342900" indent="-342900">
              <a:buAutoNum type="arabicPeriod"/>
            </a:pPr>
            <a:r>
              <a:rPr lang="es-CO" sz="2800" dirty="0"/>
              <a:t>Diseño e implementación de acciones jurídicas emblemáticas</a:t>
            </a:r>
          </a:p>
          <a:p>
            <a:pPr marL="342900" indent="-342900">
              <a:buAutoNum type="arabicPeriod"/>
            </a:pPr>
            <a:r>
              <a:rPr lang="es-CO" sz="2800" dirty="0"/>
              <a:t>Acciones de incidencia estratégica y articulación con organizaciones</a:t>
            </a:r>
          </a:p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Acompañamiento a Acciones Directas </a:t>
            </a:r>
            <a:r>
              <a:rPr lang="es-CO" sz="2800" dirty="0" err="1">
                <a:solidFill>
                  <a:srgbClr val="FF0000"/>
                </a:solidFill>
              </a:rPr>
              <a:t>Noviolentas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368344"/>
            <a:ext cx="3394830" cy="19515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90" y="4396865"/>
            <a:ext cx="3110346" cy="19364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36" y="4416082"/>
            <a:ext cx="2886051" cy="19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320" y="365125"/>
            <a:ext cx="10654453" cy="1325563"/>
          </a:xfrm>
        </p:spPr>
        <p:txBody>
          <a:bodyPr>
            <a:noAutofit/>
          </a:bodyPr>
          <a:lstStyle/>
          <a:p>
            <a:r>
              <a:rPr lang="es-CO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FORMACIÓN Y TRABAJO PEDAGÓGICO</a:t>
            </a:r>
          </a:p>
        </p:txBody>
      </p:sp>
      <p:pic>
        <p:nvPicPr>
          <p:cNvPr id="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21" y="4396865"/>
            <a:ext cx="2454979" cy="25319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28319" y="1521354"/>
            <a:ext cx="10654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Diseño e implementación de módulos pedagógicos sobre O.C</a:t>
            </a:r>
          </a:p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Diseño e implementación de investigaciones y documentos de análisis</a:t>
            </a:r>
          </a:p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Diseño e implementación de módulos pedagógicos sobre CDM</a:t>
            </a:r>
          </a:p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Creación de metodologías y herramientas lúdicas y didácticas</a:t>
            </a:r>
          </a:p>
          <a:p>
            <a:pPr marL="342900" indent="-342900">
              <a:buAutoNum type="arabicPeriod"/>
            </a:pPr>
            <a:r>
              <a:rPr lang="es-CO" sz="2800" dirty="0"/>
              <a:t>Consultoría pedagógica en juventud y derechos humanos</a:t>
            </a:r>
          </a:p>
          <a:p>
            <a:pPr marL="342900" indent="-342900">
              <a:buAutoNum type="arabicPeriod"/>
            </a:pPr>
            <a:r>
              <a:rPr lang="es-CO" sz="2800" dirty="0"/>
              <a:t>Formación a formadores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14" y="4324319"/>
            <a:ext cx="2813191" cy="21098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05" y="4323755"/>
            <a:ext cx="1765582" cy="21104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8" y="4323755"/>
            <a:ext cx="3165686" cy="21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3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320" y="365125"/>
            <a:ext cx="10654453" cy="1325563"/>
          </a:xfrm>
        </p:spPr>
        <p:txBody>
          <a:bodyPr>
            <a:noAutofit/>
          </a:bodyPr>
          <a:lstStyle/>
          <a:p>
            <a:pPr algn="ctr"/>
            <a:r>
              <a:rPr lang="es-CO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INCIDENCIA</a:t>
            </a:r>
          </a:p>
        </p:txBody>
      </p:sp>
      <p:pic>
        <p:nvPicPr>
          <p:cNvPr id="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21" y="4396865"/>
            <a:ext cx="2454979" cy="25319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8186" y="1467168"/>
            <a:ext cx="11094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Diseño e implementación de foros y mesas de trabajo</a:t>
            </a:r>
          </a:p>
          <a:p>
            <a:pPr marL="342900" indent="-342900">
              <a:buAutoNum type="arabicPeriod"/>
            </a:pPr>
            <a:r>
              <a:rPr lang="es-CO" sz="2800" dirty="0"/>
              <a:t>Preparación y realización de reuniones y acciones de incidencia con:</a:t>
            </a:r>
          </a:p>
          <a:p>
            <a:r>
              <a:rPr lang="es-CO" sz="2800" dirty="0"/>
              <a:t>*Gobierno *Ministerio Público *Articulaciones nacionales e internacionales</a:t>
            </a:r>
          </a:p>
          <a:p>
            <a:r>
              <a:rPr lang="es-CO" sz="2800" dirty="0"/>
              <a:t>*</a:t>
            </a:r>
            <a:r>
              <a:rPr lang="es-CO" sz="2800" dirty="0" err="1"/>
              <a:t>MinDefensa</a:t>
            </a:r>
            <a:r>
              <a:rPr lang="es-CO" sz="2800" dirty="0"/>
              <a:t> *Organizaciones *Embajadas *Delegaciones</a:t>
            </a:r>
          </a:p>
          <a:p>
            <a:r>
              <a:rPr lang="es-CO" sz="2800" dirty="0"/>
              <a:t>3. Trabajo en articulaciones inter-institucionales</a:t>
            </a:r>
          </a:p>
          <a:p>
            <a:r>
              <a:rPr lang="es-CO" sz="2800" dirty="0">
                <a:solidFill>
                  <a:srgbClr val="FF0000"/>
                </a:solidFill>
              </a:rPr>
              <a:t>4. Participación en foros, debates, seminarios, movilizaciones, etc.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98" y="4083234"/>
            <a:ext cx="4185921" cy="25478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19" y="4083234"/>
            <a:ext cx="3407827" cy="25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320" y="365125"/>
            <a:ext cx="10654453" cy="1325563"/>
          </a:xfrm>
        </p:spPr>
        <p:txBody>
          <a:bodyPr>
            <a:noAutofit/>
          </a:bodyPr>
          <a:lstStyle/>
          <a:p>
            <a:pPr algn="ctr"/>
            <a:r>
              <a:rPr lang="es-CO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COMUNICACIÓN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8186" y="1467168"/>
            <a:ext cx="64359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Diseño y difusión de piezas comunicativas</a:t>
            </a:r>
          </a:p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Seguimiento e interacción en redes sociales</a:t>
            </a:r>
          </a:p>
          <a:p>
            <a:pPr marL="342900" indent="-342900">
              <a:buAutoNum type="arabicPeriod"/>
            </a:pPr>
            <a:r>
              <a:rPr lang="es-CO" sz="2800" dirty="0"/>
              <a:t>Participación en entrevistas o debates públicos</a:t>
            </a:r>
          </a:p>
          <a:p>
            <a:pPr marL="342900" indent="-342900">
              <a:buAutoNum type="arabicPeriod"/>
            </a:pPr>
            <a:r>
              <a:rPr lang="es-CO" sz="2800" dirty="0">
                <a:solidFill>
                  <a:srgbClr val="FF0000"/>
                </a:solidFill>
              </a:rPr>
              <a:t>Seguimiento y generación de insumos para la página web</a:t>
            </a:r>
            <a:endParaRPr lang="es-CO" sz="2800" dirty="0"/>
          </a:p>
          <a:p>
            <a:r>
              <a:rPr lang="es-CO" sz="2800" dirty="0">
                <a:solidFill>
                  <a:srgbClr val="FF0000"/>
                </a:solidFill>
              </a:rPr>
              <a:t>5.Elaboración y difusión de campañas de incidencia, denuncia y promoción de derechos.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29" y="1596183"/>
            <a:ext cx="4884172" cy="4066651"/>
          </a:xfrm>
          <a:prstGeom prst="rect">
            <a:avLst/>
          </a:prstGeom>
        </p:spPr>
      </p:pic>
      <p:pic>
        <p:nvPicPr>
          <p:cNvPr id="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21" y="4396865"/>
            <a:ext cx="2454979" cy="25319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02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320" y="365125"/>
            <a:ext cx="10654453" cy="1325563"/>
          </a:xfrm>
        </p:spPr>
        <p:txBody>
          <a:bodyPr>
            <a:noAutofit/>
          </a:bodyPr>
          <a:lstStyle/>
          <a:p>
            <a:pPr algn="ctr"/>
            <a:r>
              <a:rPr lang="es-CO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CRONOGRAMA GENERAL DE PRÁCTICAS</a:t>
            </a:r>
          </a:p>
        </p:txBody>
      </p:sp>
      <p:pic>
        <p:nvPicPr>
          <p:cNvPr id="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21" y="4396865"/>
            <a:ext cx="2454979" cy="2531938"/>
          </a:xfrm>
          <a:prstGeom prst="rect">
            <a:avLst/>
          </a:prstGeom>
          <a:noFill/>
          <a:ln>
            <a:noFill/>
          </a:ln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66216"/>
              </p:ext>
            </p:extLst>
          </p:nvPr>
        </p:nvGraphicFramePr>
        <p:xfrm>
          <a:off x="1359072" y="1622118"/>
          <a:ext cx="8743167" cy="4440475"/>
        </p:xfrm>
        <a:graphic>
          <a:graphicData uri="http://schemas.openxmlformats.org/drawingml/2006/table">
            <a:tbl>
              <a:tblPr firstRow="1" firstCol="1" bandRow="1"/>
              <a:tblGrid>
                <a:gridCol w="375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1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2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7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RESPONSABLES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COMENTARIOS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 psicosocial a jóvenes que se están declarando objetores de conciencia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protocolos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 psicosocial y seguimiento a casos de jóvenes reclutados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protocolos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 a sesiones de asesoría en territorio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 en formulación y ejecución de Acciones Directas Noviolentas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Incidencia  Acompañamiento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protocolos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Acompañamiento, facilitación y retroalimentación de módulos pedagógicos en OC, Noviolencia y MNH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 – Alejo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aprendizaje de ejercicios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colectiva, testeo e implementación de metodologías y herramientas lúdico pedagógicas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 – Alejo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Hay que jugar, mucho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activa en investigación sobre militarización y violencia de género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 - Alejo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grupos de trabajo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activa en investigación sobre resistencias al militarismo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 - Nicolás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 y seguimiento a interacción en redes sociales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 – Nicolás y Alejo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protocolos y generación de insumos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Seguimiento y generación de insumos para la página WEB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Comunicación – Nicolás y Alejo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Sistematización de procesos de formación interna y trabajo psicosocial con integrantes de la ACOOC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Incidencia y trabajo psicosocial – Nicolás y Diego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060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482</Words>
  <Application>Microsoft Office PowerPoint</Application>
  <PresentationFormat>Panorámica</PresentationFormat>
  <Paragraphs>131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¿QUÉ ES LA ACOOC?</vt:lpstr>
      <vt:lpstr>¿QUÉ HACE LA ACOOC?</vt:lpstr>
      <vt:lpstr>ACOMPAÑAMIENTO JURÍDICO - POLÍTICO</vt:lpstr>
      <vt:lpstr>FORMACIÓN Y TRABAJO PEDAGÓGICO</vt:lpstr>
      <vt:lpstr>INCIDENCIA</vt:lpstr>
      <vt:lpstr>COMUNICACIÓN</vt:lpstr>
      <vt:lpstr>CRONOGRAMA GENERAL DE PRÁCTICAS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8</dc:creator>
  <cp:lastModifiedBy>Usuario</cp:lastModifiedBy>
  <cp:revision>11</cp:revision>
  <dcterms:created xsi:type="dcterms:W3CDTF">2017-07-27T05:58:39Z</dcterms:created>
  <dcterms:modified xsi:type="dcterms:W3CDTF">2019-08-29T04:37:07Z</dcterms:modified>
</cp:coreProperties>
</file>