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Itim"/>
      <p:regular r:id="rId33"/>
    </p:embeddedFont>
    <p:embeddedFont>
      <p:font typeface="Merriweather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8" roundtripDataSignature="AMtx7mjU7dRDkIavn0UCiQB8P/sPfNn6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7DED72A-78D1-4733-89CA-C55934BEEDDC}">
  <a:tblStyle styleId="{C7DED72A-78D1-4733-89CA-C55934BEED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Itim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erriweather-bold.fntdata"/><Relationship Id="rId12" Type="http://schemas.openxmlformats.org/officeDocument/2006/relationships/slide" Target="slides/slide7.xml"/><Relationship Id="rId34" Type="http://schemas.openxmlformats.org/officeDocument/2006/relationships/font" Target="fonts/Merriweather-regular.fntdata"/><Relationship Id="rId15" Type="http://schemas.openxmlformats.org/officeDocument/2006/relationships/slide" Target="slides/slide10.xml"/><Relationship Id="rId37" Type="http://schemas.openxmlformats.org/officeDocument/2006/relationships/font" Target="fonts/Merriweather-boldItalic.fntdata"/><Relationship Id="rId14" Type="http://schemas.openxmlformats.org/officeDocument/2006/relationships/slide" Target="slides/slide9.xml"/><Relationship Id="rId36" Type="http://schemas.openxmlformats.org/officeDocument/2006/relationships/font" Target="fonts/Merriweather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5" name="Google Shape;7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1196c3eaa68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1196c3eaa68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1196c3eaa68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1196c3eaa68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1196c3eaa68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8" name="Google Shape;1198;g1196c3eaa68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7" name="Google Shape;12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1196c3eaa68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8" name="Google Shape;1308;g1196c3eaa68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1196c3eaa68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9" name="Google Shape;1379;g1196c3eaa68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119062e007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6" name="Google Shape;1416;g119062e007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5" name="Google Shape;147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2" name="Google Shape;151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1196c3eaa6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1196c3eaa6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5" name="Google Shape;8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1196c3eaa68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2" name="Google Shape;1532;g1196c3eaa68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1196c3eaa68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2" name="Google Shape;1542;g1196c3eaa68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1196c3eaa68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2" name="Google Shape;1552;g1196c3eaa68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2" name="Google Shape;156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1196c3ea9b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1" name="Google Shape;1601;g1196c3ea9b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1196c3ea9b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0" name="Google Shape;1640;g1196c3ea9b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0" name="Google Shape;16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5" name="Google Shape;17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3" name="Google Shape;8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1196c3eaa6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1196c3eaa6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1196c3eaa68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1196c3eaa68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196c3eaa68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9" name="Google Shape;999;g1196c3eaa68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1196c3eaa68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8" name="Google Shape;1058;g1196c3eaa68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196c3eaa68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1196c3eaa68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1196c3eaa68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1196c3eaa68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CFE2F3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1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1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51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51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" name="Google Shape;13;p51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51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51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51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51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51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51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1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51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51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51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51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51"/>
          <p:cNvSpPr txBox="1"/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5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" name="Google Shape;27;p51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51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51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51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51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1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1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51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1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1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1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1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1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51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51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1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51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51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1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1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1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1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51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51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chemeClr val="lt2">
              <a:alpha val="474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4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6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5" name="Google Shape;345;p6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6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6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6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6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6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6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6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6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6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6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6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6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6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6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6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6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60"/>
          <p:cNvSpPr txBox="1"/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8" name="Google Shape;368;p60"/>
          <p:cNvSpPr txBox="1"/>
          <p:nvPr>
            <p:ph idx="1" type="subTitle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5">
    <p:bg>
      <p:bgPr>
        <a:solidFill>
          <a:schemeClr val="lt2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1"/>
          <p:cNvSpPr txBox="1"/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6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73" name="Google Shape;373;p6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6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6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6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6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6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6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6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92" name="Google Shape;392;p62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3" name="Google Shape;393;p62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62"/>
          <p:cNvSpPr txBox="1"/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5" name="Google Shape;395;p62"/>
          <p:cNvSpPr txBox="1"/>
          <p:nvPr>
            <p:ph idx="1" type="subTitle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">
  <p:cSld name="CUSTOM_11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3"/>
          <p:cNvSpPr txBox="1"/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398" name="Google Shape;398;p6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9" name="Google Shape;399;p6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6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6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6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6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6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6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6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6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6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6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CUSTOM_6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6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3" name="Google Shape;423;p64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4" name="Google Shape;424;p6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25" name="Google Shape;425;p6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6" name="Google Shape;426;p6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6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6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6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6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6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6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6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6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6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6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6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6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6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6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1" name="Google Shape;441;p6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2" name="Google Shape;442;p6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6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6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6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6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6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6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6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6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6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6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6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6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6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6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57" name="Google Shape;457;p6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8" name="Google Shape;458;p6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9" name="Google Shape;459;p6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0" name="Google Shape;460;p6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1" name="Google Shape;461;p6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2" name="Google Shape;462;p6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63" name="Google Shape;463;p64"/>
          <p:cNvSpPr txBox="1"/>
          <p:nvPr>
            <p:ph idx="1" type="subTitle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4" name="Google Shape;464;p64"/>
          <p:cNvSpPr txBox="1"/>
          <p:nvPr>
            <p:ph idx="2" type="subTitle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5" name="Google Shape;465;p64"/>
          <p:cNvSpPr txBox="1"/>
          <p:nvPr>
            <p:ph idx="3" type="subTitle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6" name="Google Shape;466;p64"/>
          <p:cNvSpPr txBox="1"/>
          <p:nvPr>
            <p:ph idx="4" type="subTitle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7" name="Google Shape;467;p64"/>
          <p:cNvSpPr txBox="1"/>
          <p:nvPr>
            <p:ph idx="5" type="subTitle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8" name="Google Shape;468;p64"/>
          <p:cNvSpPr txBox="1"/>
          <p:nvPr>
            <p:ph idx="6" type="subTitle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9" name="Google Shape;469;p64"/>
          <p:cNvSpPr txBox="1"/>
          <p:nvPr>
            <p:ph idx="7" type="subTitle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0" name="Google Shape;470;p64"/>
          <p:cNvSpPr txBox="1"/>
          <p:nvPr>
            <p:ph idx="8" type="subTitle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1" name="Google Shape;471;p64"/>
          <p:cNvSpPr txBox="1"/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6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4" name="Google Shape;474;p6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6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6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6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6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6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6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6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6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6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6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6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6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6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6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6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6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6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6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65"/>
          <p:cNvSpPr txBox="1"/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6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99" name="Google Shape;499;p6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6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6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6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6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6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6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6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6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6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6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6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6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6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6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6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6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6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6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8" name="Google Shape;518;p6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9" name="Google Shape;519;p6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6"/>
          <p:cNvSpPr txBox="1"/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CUSTOM_7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6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23" name="Google Shape;523;p6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6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6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6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6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6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6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6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6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6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6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6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6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5" name="Google Shape;545;p67"/>
          <p:cNvSpPr txBox="1"/>
          <p:nvPr>
            <p:ph idx="1" type="subTitle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546" name="Google Shape;546;p67"/>
          <p:cNvSpPr txBox="1"/>
          <p:nvPr>
            <p:ph idx="2" type="subTitle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547" name="Google Shape;547;p67"/>
          <p:cNvSpPr txBox="1"/>
          <p:nvPr>
            <p:ph idx="3" type="subTitle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548" name="Google Shape;548;p67"/>
          <p:cNvSpPr txBox="1"/>
          <p:nvPr>
            <p:ph idx="4" type="subTitle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549" name="Google Shape;549;p67"/>
          <p:cNvSpPr txBox="1"/>
          <p:nvPr>
            <p:ph idx="5" type="subTitle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550" name="Google Shape;550;p67"/>
          <p:cNvSpPr txBox="1"/>
          <p:nvPr>
            <p:ph idx="6" type="subTitle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551" name="Google Shape;551;p6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2" name="Google Shape;552;p67"/>
          <p:cNvSpPr txBox="1"/>
          <p:nvPr>
            <p:ph idx="7" type="subTitle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53" name="Google Shape;553;p67"/>
          <p:cNvSpPr txBox="1"/>
          <p:nvPr>
            <p:ph idx="8" type="subTitle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54" name="Google Shape;554;p67"/>
          <p:cNvSpPr txBox="1"/>
          <p:nvPr>
            <p:ph idx="9" type="subTitle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55" name="Google Shape;555;p67"/>
          <p:cNvSpPr txBox="1"/>
          <p:nvPr>
            <p:ph idx="13" type="subTitle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56" name="Google Shape;556;p67"/>
          <p:cNvSpPr txBox="1"/>
          <p:nvPr>
            <p:ph idx="14" type="subTitle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57" name="Google Shape;557;p67"/>
          <p:cNvSpPr txBox="1"/>
          <p:nvPr>
            <p:ph idx="15" type="subTitle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6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0" name="Google Shape;560;p6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6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6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6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6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6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6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79" name="Google Shape;579;p6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0" name="Google Shape;580;p6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68"/>
          <p:cNvSpPr txBox="1"/>
          <p:nvPr>
            <p:ph hasCustomPrompt="1" type="title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2" name="Google Shape;582;p68"/>
          <p:cNvSpPr txBox="1"/>
          <p:nvPr>
            <p:ph idx="1" type="body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CUSTOM_8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6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85" name="Google Shape;585;p6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86" name="Google Shape;586;p6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587" name="Google Shape;587;p6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88" name="Google Shape;588;p6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6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6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6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6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6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6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6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6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6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6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6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6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6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6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3" name="Google Shape;603;p6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04" name="Google Shape;604;p6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6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6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6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6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6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6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6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6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6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6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6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6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6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6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19" name="Google Shape;619;p6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0" name="Google Shape;620;p6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1" name="Google Shape;621;p6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2" name="Google Shape;622;p6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3" name="Google Shape;623;p6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4" name="Google Shape;624;p6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25" name="Google Shape;625;p69"/>
          <p:cNvSpPr txBox="1"/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626" name="Google Shape;626;p69"/>
          <p:cNvSpPr txBox="1"/>
          <p:nvPr>
            <p:ph idx="2" type="title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627" name="Google Shape;627;p69"/>
          <p:cNvSpPr txBox="1"/>
          <p:nvPr>
            <p:ph idx="3" type="title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628" name="Google Shape;628;p69"/>
          <p:cNvSpPr txBox="1"/>
          <p:nvPr>
            <p:ph idx="1" type="subTitle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29" name="Google Shape;629;p69"/>
          <p:cNvSpPr txBox="1"/>
          <p:nvPr>
            <p:ph idx="4" type="subTitle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0" name="Google Shape;630;p69"/>
          <p:cNvSpPr txBox="1"/>
          <p:nvPr>
            <p:ph idx="5" type="subTitle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2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p5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5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5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5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5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5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5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5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5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5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5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5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5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5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5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52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" name="Google Shape;77;p52"/>
          <p:cNvSpPr txBox="1"/>
          <p:nvPr>
            <p:ph idx="1" type="body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1">
  <p:cSld name="TITLE_ONLY_1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7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33" name="Google Shape;633;p7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7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7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7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7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7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7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7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7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7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7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7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7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7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7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7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7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7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7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52" name="Google Shape;652;p7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3" name="Google Shape;653;p70"/>
          <p:cNvSpPr txBox="1"/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9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7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6" name="Google Shape;656;p71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7" name="Google Shape;657;p7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658" name="Google Shape;658;p7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59" name="Google Shape;659;p7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7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7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7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7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7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7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7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7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7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7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7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7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7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7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4" name="Google Shape;674;p7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5" name="Google Shape;675;p7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7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7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7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7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7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7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7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7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7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7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7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7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7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7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90" name="Google Shape;690;p7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1" name="Google Shape;691;p7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2" name="Google Shape;692;p7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3" name="Google Shape;693;p7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4" name="Google Shape;694;p7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5" name="Google Shape;695;p7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96" name="Google Shape;696;p71"/>
          <p:cNvSpPr txBox="1"/>
          <p:nvPr>
            <p:ph idx="1" type="subTitle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7" name="Google Shape;697;p71"/>
          <p:cNvSpPr txBox="1"/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9_1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Google Shape;699;p7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00" name="Google Shape;700;p72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01" name="Google Shape;701;p7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702" name="Google Shape;702;p7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03" name="Google Shape;703;p7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7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7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7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7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7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7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7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7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7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7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7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7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7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7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7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19" name="Google Shape;719;p7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7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7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7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7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7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7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7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7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7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7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7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7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7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7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34" name="Google Shape;734;p7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5" name="Google Shape;735;p7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6" name="Google Shape;736;p7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7" name="Google Shape;737;p7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8" name="Google Shape;738;p7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9" name="Google Shape;739;p7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40" name="Google Shape;740;p72"/>
          <p:cNvSpPr txBox="1"/>
          <p:nvPr>
            <p:ph idx="1" type="subTitle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41" name="Google Shape;741;p72"/>
          <p:cNvSpPr txBox="1"/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0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oogle Shape;743;p7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44" name="Google Shape;744;p7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7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7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7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7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7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7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7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7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7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7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7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7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7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7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7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7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7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7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63" name="Google Shape;763;p7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4" name="Google Shape;764;p7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73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66" name="Google Shape;766;p73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chemeClr val="dk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chemeClr val="dk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and infographics &amp; images by </a:t>
            </a:r>
            <a:r>
              <a:rPr b="0" i="0" lang="en" sz="1200" u="none" cap="none" strike="noStrike">
                <a:solidFill>
                  <a:schemeClr val="dk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73"/>
          <p:cNvSpPr txBox="1"/>
          <p:nvPr>
            <p:ph idx="1" type="subTitle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768" name="Google Shape;768;p73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69" name="Google Shape;769;p73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73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73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73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73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73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73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73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73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73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73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7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0" name="Google Shape;80;p53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1" name="Google Shape;81;p5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82" name="Google Shape;82;p5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3" name="Google Shape;83;p5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5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5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5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5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5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5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5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5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5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5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5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5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5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5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98;p5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99" name="Google Shape;99;p5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5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5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5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5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5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5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5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5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5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5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5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5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5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4" name="Google Shape;114;p5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" name="Google Shape;115;p5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" name="Google Shape;116;p5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" name="Google Shape;117;p5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" name="Google Shape;118;p5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" name="Google Shape;119;p5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0" name="Google Shape;120;p53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1" name="Google Shape;121;p53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2" name="Google Shape;122;p53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53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4" name="Google Shape;124;p53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5" name="Google Shape;125;p53"/>
          <p:cNvSpPr txBox="1"/>
          <p:nvPr>
            <p:ph idx="5" type="subTitle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6" name="Google Shape;126;p53"/>
          <p:cNvSpPr txBox="1"/>
          <p:nvPr>
            <p:ph idx="6" type="subTitle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7" name="Google Shape;127;p53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8" name="Google Shape;128;p53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5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1" name="Google Shape;131;p5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54"/>
          <p:cNvSpPr txBox="1"/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1" name="Google Shape;151;p54"/>
          <p:cNvSpPr txBox="1"/>
          <p:nvPr>
            <p:ph idx="1" type="body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152" name="Google Shape;152;p5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" name="Google Shape;153;p5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5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56" name="Google Shape;156;p5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55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9" name="Google Shape;179;p55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180" name="Google Shape;180;p55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181" name="Google Shape;181;p55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182" name="Google Shape;182;p55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55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" name="Google Shape;184;p55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fmla="val 50000" name="adj"/>
              </a:avLst>
            </a:prstGeom>
            <a:solidFill>
              <a:schemeClr val="lt2">
                <a:alpha val="474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5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7" name="Google Shape;187;p5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56"/>
          <p:cNvSpPr txBox="1"/>
          <p:nvPr>
            <p:ph idx="1" type="subTitle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0" name="Google Shape;210;p56"/>
          <p:cNvSpPr txBox="1"/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1" name="Google Shape;211;p56"/>
          <p:cNvSpPr txBox="1"/>
          <p:nvPr>
            <p:ph idx="2" type="title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212" name="Google Shape;212;p56"/>
          <p:cNvGrpSpPr/>
          <p:nvPr/>
        </p:nvGrpSpPr>
        <p:grpSpPr>
          <a:xfrm flipH="1" rot="-697126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213" name="Google Shape;213;p56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6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6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6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6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6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6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6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6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6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6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2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5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6" name="Google Shape;226;p5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57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246" name="Google Shape;246;p57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58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49" name="Google Shape;249;p58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0" name="Google Shape;250;p5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51" name="Google Shape;251;p58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52" name="Google Shape;252;p5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5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5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5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5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5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5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5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5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5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5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5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5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5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5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7" name="Google Shape;267;p58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68" name="Google Shape;268;p5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5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5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5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5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5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5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5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5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5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5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5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5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5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5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" name="Google Shape;283;p58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4" name="Google Shape;284;p58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5" name="Google Shape;285;p58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6" name="Google Shape;286;p58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7" name="Google Shape;287;p58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8" name="Google Shape;288;p5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89" name="Google Shape;289;p58"/>
          <p:cNvSpPr txBox="1"/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0" name="Google Shape;290;p58"/>
          <p:cNvSpPr txBox="1"/>
          <p:nvPr>
            <p:ph idx="1" type="body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1" name="Google Shape;291;p58"/>
          <p:cNvSpPr txBox="1"/>
          <p:nvPr>
            <p:ph idx="2" type="body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2" name="Google Shape;292;p58"/>
          <p:cNvSpPr txBox="1"/>
          <p:nvPr>
            <p:ph idx="3" type="subTitle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3" name="Google Shape;293;p58"/>
          <p:cNvSpPr txBox="1"/>
          <p:nvPr>
            <p:ph idx="4" type="subTitle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CUSTOM_3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5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96" name="Google Shape;296;p5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7" name="Google Shape;297;p5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98" name="Google Shape;298;p5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99" name="Google Shape;299;p5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5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5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5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5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5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5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5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5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5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5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5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5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5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5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4" name="Google Shape;314;p5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15" name="Google Shape;315;p5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5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5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5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5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5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5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5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5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5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5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5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5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5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30" name="Google Shape;330;p5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1" name="Google Shape;331;p5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2" name="Google Shape;332;p5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3" name="Google Shape;333;p5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4" name="Google Shape;334;p5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5" name="Google Shape;335;p5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36" name="Google Shape;336;p59"/>
          <p:cNvSpPr txBox="1"/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7" name="Google Shape;337;p59"/>
          <p:cNvSpPr txBox="1"/>
          <p:nvPr>
            <p:ph idx="1" type="subTitle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8" name="Google Shape;338;p59"/>
          <p:cNvSpPr txBox="1"/>
          <p:nvPr>
            <p:ph idx="2" type="subTitle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9" name="Google Shape;339;p59"/>
          <p:cNvSpPr txBox="1"/>
          <p:nvPr>
            <p:ph idx="3" type="subTitle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0" name="Google Shape;340;p59"/>
          <p:cNvSpPr txBox="1"/>
          <p:nvPr>
            <p:ph idx="4" type="subTitle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1" name="Google Shape;341;p59"/>
          <p:cNvSpPr txBox="1"/>
          <p:nvPr>
            <p:ph idx="5" type="subTitle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2" name="Google Shape;342;p59"/>
          <p:cNvSpPr txBox="1"/>
          <p:nvPr>
            <p:ph idx="6" type="subTitle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7" name="Google Shape;7;p50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Relationship Id="rId6" Type="http://schemas.openxmlformats.org/officeDocument/2006/relationships/image" Target="../media/image6.png"/><Relationship Id="rId7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"/>
          <p:cNvSpPr txBox="1"/>
          <p:nvPr>
            <p:ph type="ctrTitle"/>
          </p:nvPr>
        </p:nvSpPr>
        <p:spPr>
          <a:xfrm>
            <a:off x="2118900" y="1436675"/>
            <a:ext cx="49062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PROCESOS</a:t>
            </a:r>
            <a:br>
              <a:rPr lang="en"/>
            </a:br>
            <a:r>
              <a:rPr lang="en"/>
              <a:t>ANAEROBIOS</a:t>
            </a:r>
            <a:endParaRPr/>
          </a:p>
        </p:txBody>
      </p:sp>
      <p:sp>
        <p:nvSpPr>
          <p:cNvPr id="788" name="Google Shape;788;p1"/>
          <p:cNvSpPr txBox="1"/>
          <p:nvPr>
            <p:ph idx="1" type="subTitle"/>
          </p:nvPr>
        </p:nvSpPr>
        <p:spPr>
          <a:xfrm>
            <a:off x="2351975" y="3191800"/>
            <a:ext cx="24441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Natalia Carvajal</a:t>
            </a:r>
            <a:br>
              <a:rPr lang="en"/>
            </a:br>
            <a:r>
              <a:rPr lang="en"/>
              <a:t>Laura Torres</a:t>
            </a:r>
            <a:br>
              <a:rPr lang="en"/>
            </a:br>
            <a:r>
              <a:rPr lang="en"/>
              <a:t>Laura Agudelo</a:t>
            </a:r>
            <a:endParaRPr/>
          </a:p>
        </p:txBody>
      </p:sp>
      <p:cxnSp>
        <p:nvCxnSpPr>
          <p:cNvPr id="789" name="Google Shape;789;p1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0" name="Google Shape;790;p1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91" name="Google Shape;791;p1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2" name="Google Shape;792;p1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1" name="Google Shape;801;p1"/>
          <p:cNvSpPr/>
          <p:nvPr/>
        </p:nvSpPr>
        <p:spPr>
          <a:xfrm rot="489382">
            <a:off x="6587619" y="458135"/>
            <a:ext cx="932338" cy="512411"/>
          </a:xfrm>
          <a:custGeom>
            <a:rect b="b" l="l" r="r" t="t"/>
            <a:pathLst>
              <a:path extrusionOk="0" h="9768" w="17773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2" name="Google Shape;802;p1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3" name="Google Shape;803;p1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2" name="Google Shape;812;p1"/>
          <p:cNvSpPr txBox="1"/>
          <p:nvPr>
            <p:ph idx="1" type="subTitle"/>
          </p:nvPr>
        </p:nvSpPr>
        <p:spPr>
          <a:xfrm>
            <a:off x="4581000" y="3191800"/>
            <a:ext cx="24441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Alejandro Mejía</a:t>
            </a:r>
            <a:br>
              <a:rPr lang="en"/>
            </a:br>
            <a:r>
              <a:rPr lang="en"/>
              <a:t>Camila Martinez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196c3eaa68_0_445"/>
          <p:cNvSpPr txBox="1"/>
          <p:nvPr>
            <p:ph type="title"/>
          </p:nvPr>
        </p:nvSpPr>
        <p:spPr>
          <a:xfrm>
            <a:off x="855175" y="540000"/>
            <a:ext cx="5639400" cy="48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Estabilización</a:t>
            </a:r>
            <a:r>
              <a:rPr lang="en"/>
              <a:t> de lodos. </a:t>
            </a:r>
            <a:endParaRPr/>
          </a:p>
        </p:txBody>
      </p:sp>
      <p:grpSp>
        <p:nvGrpSpPr>
          <p:cNvPr id="1153" name="Google Shape;1153;g1196c3eaa68_0_445"/>
          <p:cNvGrpSpPr/>
          <p:nvPr/>
        </p:nvGrpSpPr>
        <p:grpSpPr>
          <a:xfrm>
            <a:off x="855183" y="968988"/>
            <a:ext cx="5426763" cy="176025"/>
            <a:chOff x="4345425" y="2175475"/>
            <a:chExt cx="800750" cy="176025"/>
          </a:xfrm>
        </p:grpSpPr>
        <p:sp>
          <p:nvSpPr>
            <p:cNvPr id="1154" name="Google Shape;1154;g1196c3eaa68_0_44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g1196c3eaa68_0_44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6" name="Google Shape;1156;g1196c3eaa68_0_445"/>
          <p:cNvSpPr/>
          <p:nvPr/>
        </p:nvSpPr>
        <p:spPr>
          <a:xfrm>
            <a:off x="390400" y="1569175"/>
            <a:ext cx="2349975" cy="1856425"/>
          </a:xfrm>
          <a:prstGeom prst="flowChartProcess">
            <a:avLst/>
          </a:prstGeom>
          <a:noFill/>
          <a:ln cap="flat" cmpd="sng" w="762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Los lodos son introducidos de manera continua o intermitente en un reactor completamente cerrado, permaneciendo en su interior durante periodos de tiempo variables</a:t>
            </a:r>
            <a:endParaRPr sz="1600"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157" name="Google Shape;1157;g1196c3eaa68_0_445"/>
          <p:cNvGrpSpPr/>
          <p:nvPr/>
        </p:nvGrpSpPr>
        <p:grpSpPr>
          <a:xfrm rot="39816">
            <a:off x="693912" y="2199913"/>
            <a:ext cx="2046534" cy="833109"/>
            <a:chOff x="4345425" y="2175475"/>
            <a:chExt cx="800750" cy="176025"/>
          </a:xfrm>
        </p:grpSpPr>
        <p:sp>
          <p:nvSpPr>
            <p:cNvPr id="1158" name="Google Shape;1158;g1196c3eaa68_0_44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g1196c3eaa68_0_44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0" name="Google Shape;1160;g1196c3eaa68_0_445"/>
          <p:cNvSpPr/>
          <p:nvPr/>
        </p:nvSpPr>
        <p:spPr>
          <a:xfrm>
            <a:off x="3561925" y="1569175"/>
            <a:ext cx="2349975" cy="1856425"/>
          </a:xfrm>
          <a:prstGeom prst="flowChartProcess">
            <a:avLst/>
          </a:prstGeom>
          <a:noFill/>
          <a:ln cap="flat" cmpd="sng" w="762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El lodo una vez estabilizado, tiene un bajo contenido de materia orgánica y microorganismos patógenos, y es poco susceptible a descomposición.</a:t>
            </a:r>
            <a:endParaRPr sz="1800"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161" name="Google Shape;1161;g1196c3eaa68_0_445"/>
          <p:cNvSpPr/>
          <p:nvPr/>
        </p:nvSpPr>
        <p:spPr>
          <a:xfrm>
            <a:off x="6653975" y="1569175"/>
            <a:ext cx="2349975" cy="1856425"/>
          </a:xfrm>
          <a:prstGeom prst="flowChartProcess">
            <a:avLst/>
          </a:prstGeom>
          <a:noFill/>
          <a:ln cap="flat" cmpd="sng" w="762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La estabilización del lodo se alcanza cuando se produce el metano y dióxido de carbono. El gas metano es altamente insoluble, y su desprendimiento de la solución representa la estabilización real del lodo.</a:t>
            </a:r>
            <a:endParaRPr sz="2200"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162" name="Google Shape;1162;g1196c3eaa68_0_445"/>
          <p:cNvSpPr/>
          <p:nvPr/>
        </p:nvSpPr>
        <p:spPr>
          <a:xfrm>
            <a:off x="2912575" y="2354850"/>
            <a:ext cx="582600" cy="421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3" name="Google Shape;1163;g1196c3eaa68_0_445"/>
          <p:cNvSpPr/>
          <p:nvPr/>
        </p:nvSpPr>
        <p:spPr>
          <a:xfrm>
            <a:off x="5991638" y="2405713"/>
            <a:ext cx="582600" cy="421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g1196c3eaa68_0_445"/>
          <p:cNvSpPr/>
          <p:nvPr/>
        </p:nvSpPr>
        <p:spPr>
          <a:xfrm>
            <a:off x="1685575" y="3849750"/>
            <a:ext cx="5639400" cy="1111600"/>
          </a:xfrm>
          <a:prstGeom prst="flowChartProcess">
            <a:avLst/>
          </a:prstGeom>
          <a:noFill/>
          <a:ln cap="flat" cmpd="sng" w="762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Las formas más comunes de rehúso y disposición de los lodos obtenidos por vías biológicas son la utilización como mejorador de suelos o su disposición en rellenos sanitarios, siendo ésta última una de las alternativas más empleadas</a:t>
            </a:r>
            <a:endParaRPr sz="1800"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165" name="Google Shape;1165;g1196c3eaa68_0_445"/>
          <p:cNvGrpSpPr/>
          <p:nvPr/>
        </p:nvGrpSpPr>
        <p:grpSpPr>
          <a:xfrm rot="39816">
            <a:off x="3720150" y="2080838"/>
            <a:ext cx="2046534" cy="833109"/>
            <a:chOff x="4345425" y="2175475"/>
            <a:chExt cx="800750" cy="176025"/>
          </a:xfrm>
        </p:grpSpPr>
        <p:sp>
          <p:nvSpPr>
            <p:cNvPr id="1166" name="Google Shape;1166;g1196c3eaa68_0_44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g1196c3eaa68_0_44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8" name="Google Shape;1168;g1196c3eaa68_0_445"/>
          <p:cNvGrpSpPr/>
          <p:nvPr/>
        </p:nvGrpSpPr>
        <p:grpSpPr>
          <a:xfrm rot="39816">
            <a:off x="6653937" y="2149050"/>
            <a:ext cx="2046534" cy="833109"/>
            <a:chOff x="4345425" y="2175475"/>
            <a:chExt cx="800750" cy="176025"/>
          </a:xfrm>
        </p:grpSpPr>
        <p:sp>
          <p:nvSpPr>
            <p:cNvPr id="1169" name="Google Shape;1169;g1196c3eaa68_0_44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1196c3eaa68_0_44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1196c3eaa68_0_455"/>
          <p:cNvSpPr txBox="1"/>
          <p:nvPr>
            <p:ph type="title"/>
          </p:nvPr>
        </p:nvSpPr>
        <p:spPr>
          <a:xfrm>
            <a:off x="235300" y="277225"/>
            <a:ext cx="5639400" cy="48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 alimentaria </a:t>
            </a:r>
            <a:r>
              <a:rPr lang="en"/>
              <a:t> </a:t>
            </a:r>
            <a:endParaRPr/>
          </a:p>
        </p:txBody>
      </p:sp>
      <p:grpSp>
        <p:nvGrpSpPr>
          <p:cNvPr id="1176" name="Google Shape;1176;g1196c3eaa68_0_455"/>
          <p:cNvGrpSpPr/>
          <p:nvPr/>
        </p:nvGrpSpPr>
        <p:grpSpPr>
          <a:xfrm>
            <a:off x="793201" y="679150"/>
            <a:ext cx="4399641" cy="176025"/>
            <a:chOff x="4345425" y="2175475"/>
            <a:chExt cx="800750" cy="176025"/>
          </a:xfrm>
        </p:grpSpPr>
        <p:sp>
          <p:nvSpPr>
            <p:cNvPr id="1177" name="Google Shape;1177;g1196c3eaa68_0_45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g1196c3eaa68_0_45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g1196c3eaa68_0_455"/>
          <p:cNvSpPr/>
          <p:nvPr/>
        </p:nvSpPr>
        <p:spPr>
          <a:xfrm>
            <a:off x="2119375" y="1028700"/>
            <a:ext cx="5639400" cy="743650"/>
          </a:xfrm>
          <a:prstGeom prst="flowChartProcess">
            <a:avLst/>
          </a:prstGeom>
          <a:noFill/>
          <a:ln cap="flat" cmpd="sng" w="762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Las industrias de alimentos que podrían beneficiarse del tratamiento anaeróbico incluye frutas y vegetales enlatados, aceite comestibles,etc.</a:t>
            </a:r>
            <a:endParaRPr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180" name="Google Shape;1180;g1196c3eaa68_0_455"/>
          <p:cNvSpPr/>
          <p:nvPr/>
        </p:nvSpPr>
        <p:spPr>
          <a:xfrm>
            <a:off x="1270375" y="2035125"/>
            <a:ext cx="2349975" cy="1559125"/>
          </a:xfrm>
          <a:prstGeom prst="flowChartProcess">
            <a:avLst/>
          </a:prstGeom>
          <a:noFill/>
          <a:ln cap="flat" cmpd="sng" w="762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Itim"/>
              <a:buAutoNum type="arabicPeriod"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Industria carnica </a:t>
            </a:r>
            <a:endParaRPr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tim"/>
              <a:buAutoNum type="arabicPeriod"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Industria</a:t>
            </a: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 lactea</a:t>
            </a:r>
            <a:endParaRPr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tim"/>
              <a:buAutoNum type="arabicPeriod"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Industria de aceites</a:t>
            </a:r>
            <a:endParaRPr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tim"/>
              <a:buAutoNum type="arabicPeriod"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Industria del cafe</a:t>
            </a:r>
            <a:endParaRPr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tim"/>
              <a:buAutoNum type="arabicPeriod"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Industria de la papa</a:t>
            </a:r>
            <a:endParaRPr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181" name="Google Shape;1181;g1196c3eaa68_0_455"/>
          <p:cNvSpPr/>
          <p:nvPr/>
        </p:nvSpPr>
        <p:spPr>
          <a:xfrm>
            <a:off x="3840750" y="2690638"/>
            <a:ext cx="1462500" cy="421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g1196c3eaa68_0_455"/>
          <p:cNvSpPr/>
          <p:nvPr/>
        </p:nvSpPr>
        <p:spPr>
          <a:xfrm>
            <a:off x="5303250" y="1973200"/>
            <a:ext cx="3409725" cy="1621050"/>
          </a:xfrm>
          <a:prstGeom prst="flowChartProcess">
            <a:avLst/>
          </a:prstGeom>
          <a:noFill/>
          <a:ln cap="flat" cmpd="sng" w="762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La producción de residuos tiene efectos al ambiente que puede resultar, si estos residuos no pueden ser tratados efectivamente y dispuestos eficientemente. Estos efectos pueden incluir contaminación de agua superficial, acumulación de basura y contaminación de olores</a:t>
            </a:r>
            <a:endParaRPr sz="16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183" name="Google Shape;1183;g1196c3eaa68_0_455"/>
          <p:cNvSpPr/>
          <p:nvPr/>
        </p:nvSpPr>
        <p:spPr>
          <a:xfrm>
            <a:off x="2346125" y="4081300"/>
            <a:ext cx="5639400" cy="743650"/>
          </a:xfrm>
          <a:prstGeom prst="flowChartProcess">
            <a:avLst/>
          </a:prstGeom>
          <a:noFill/>
          <a:ln cap="flat" cmpd="sng" w="762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La digestión anaerobia es ampliamente utilizada en la industria alimentaria debido a que es uno de los sectores con alta contaminación ambiental que afecta directamente al ecosistema.</a:t>
            </a:r>
            <a:r>
              <a:rPr b="1"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84" name="Google Shape;1184;g1196c3eaa68_0_455"/>
          <p:cNvGrpSpPr/>
          <p:nvPr/>
        </p:nvGrpSpPr>
        <p:grpSpPr>
          <a:xfrm rot="39816">
            <a:off x="1474737" y="2367175"/>
            <a:ext cx="2046534" cy="833109"/>
            <a:chOff x="4345425" y="2175475"/>
            <a:chExt cx="800750" cy="176025"/>
          </a:xfrm>
        </p:grpSpPr>
        <p:sp>
          <p:nvSpPr>
            <p:cNvPr id="1185" name="Google Shape;1185;g1196c3eaa68_0_45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g1196c3eaa68_0_45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7" name="Google Shape;1187;g1196c3eaa68_0_455"/>
          <p:cNvGrpSpPr/>
          <p:nvPr/>
        </p:nvGrpSpPr>
        <p:grpSpPr>
          <a:xfrm rot="39816">
            <a:off x="5767925" y="2398138"/>
            <a:ext cx="2046534" cy="833109"/>
            <a:chOff x="4345425" y="2175475"/>
            <a:chExt cx="800750" cy="176025"/>
          </a:xfrm>
        </p:grpSpPr>
        <p:sp>
          <p:nvSpPr>
            <p:cNvPr id="1188" name="Google Shape;1188;g1196c3eaa68_0_45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g1196c3eaa68_0_45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0" name="Google Shape;1190;g1196c3eaa68_0_455"/>
          <p:cNvGrpSpPr/>
          <p:nvPr/>
        </p:nvGrpSpPr>
        <p:grpSpPr>
          <a:xfrm rot="41245">
            <a:off x="2896749" y="1083237"/>
            <a:ext cx="3350499" cy="572645"/>
            <a:chOff x="4345425" y="2175475"/>
            <a:chExt cx="800750" cy="176025"/>
          </a:xfrm>
        </p:grpSpPr>
        <p:sp>
          <p:nvSpPr>
            <p:cNvPr id="1191" name="Google Shape;1191;g1196c3eaa68_0_45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g1196c3eaa68_0_45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g1196c3eaa68_0_455"/>
          <p:cNvGrpSpPr/>
          <p:nvPr/>
        </p:nvGrpSpPr>
        <p:grpSpPr>
          <a:xfrm rot="41245">
            <a:off x="3490574" y="4146912"/>
            <a:ext cx="3350499" cy="572645"/>
            <a:chOff x="4345425" y="2175475"/>
            <a:chExt cx="800750" cy="176025"/>
          </a:xfrm>
        </p:grpSpPr>
        <p:sp>
          <p:nvSpPr>
            <p:cNvPr id="1194" name="Google Shape;1194;g1196c3eaa68_0_45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1196c3eaa68_0_45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g1196c3eaa68_0_206"/>
          <p:cNvGrpSpPr/>
          <p:nvPr/>
        </p:nvGrpSpPr>
        <p:grpSpPr>
          <a:xfrm>
            <a:off x="2883084" y="3523738"/>
            <a:ext cx="3377828" cy="1079750"/>
            <a:chOff x="4319250" y="3137000"/>
            <a:chExt cx="885825" cy="524125"/>
          </a:xfrm>
        </p:grpSpPr>
        <p:sp>
          <p:nvSpPr>
            <p:cNvPr id="1201" name="Google Shape;1201;g1196c3eaa68_0_206"/>
            <p:cNvSpPr/>
            <p:nvPr/>
          </p:nvSpPr>
          <p:spPr>
            <a:xfrm>
              <a:off x="4334525" y="3137000"/>
              <a:ext cx="816875" cy="145250"/>
            </a:xfrm>
            <a:custGeom>
              <a:rect b="b" l="l" r="r" t="t"/>
              <a:pathLst>
                <a:path extrusionOk="0" h="5810" w="32675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g1196c3eaa68_0_206"/>
            <p:cNvSpPr/>
            <p:nvPr/>
          </p:nvSpPr>
          <p:spPr>
            <a:xfrm>
              <a:off x="4356675" y="3182825"/>
              <a:ext cx="798275" cy="129275"/>
            </a:xfrm>
            <a:custGeom>
              <a:rect b="b" l="l" r="r" t="t"/>
              <a:pathLst>
                <a:path extrusionOk="0" h="5171" w="31931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g1196c3eaa68_0_206"/>
            <p:cNvSpPr/>
            <p:nvPr/>
          </p:nvSpPr>
          <p:spPr>
            <a:xfrm>
              <a:off x="4345775" y="3233150"/>
              <a:ext cx="859300" cy="100300"/>
            </a:xfrm>
            <a:custGeom>
              <a:rect b="b" l="l" r="r" t="t"/>
              <a:pathLst>
                <a:path extrusionOk="0" h="4012" w="34372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g1196c3eaa68_0_206"/>
            <p:cNvSpPr/>
            <p:nvPr/>
          </p:nvSpPr>
          <p:spPr>
            <a:xfrm>
              <a:off x="4359800" y="3270500"/>
              <a:ext cx="768200" cy="83975"/>
            </a:xfrm>
            <a:custGeom>
              <a:rect b="b" l="l" r="r" t="t"/>
              <a:pathLst>
                <a:path extrusionOk="0" h="3359" w="30728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g1196c3eaa68_0_206"/>
            <p:cNvSpPr/>
            <p:nvPr/>
          </p:nvSpPr>
          <p:spPr>
            <a:xfrm>
              <a:off x="4326650" y="3282500"/>
              <a:ext cx="830850" cy="180500"/>
            </a:xfrm>
            <a:custGeom>
              <a:rect b="b" l="l" r="r" t="t"/>
              <a:pathLst>
                <a:path extrusionOk="0" h="7220" w="33234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g1196c3eaa68_0_206"/>
            <p:cNvSpPr/>
            <p:nvPr/>
          </p:nvSpPr>
          <p:spPr>
            <a:xfrm>
              <a:off x="4319250" y="3360925"/>
              <a:ext cx="817050" cy="79000"/>
            </a:xfrm>
            <a:custGeom>
              <a:rect b="b" l="l" r="r" t="t"/>
              <a:pathLst>
                <a:path extrusionOk="0" h="3160" w="32682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g1196c3eaa68_0_206"/>
            <p:cNvSpPr/>
            <p:nvPr/>
          </p:nvSpPr>
          <p:spPr>
            <a:xfrm>
              <a:off x="4359800" y="3368900"/>
              <a:ext cx="757150" cy="121750"/>
            </a:xfrm>
            <a:custGeom>
              <a:rect b="b" l="l" r="r" t="t"/>
              <a:pathLst>
                <a:path extrusionOk="0" h="4870" w="30286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g1196c3eaa68_0_206"/>
            <p:cNvSpPr/>
            <p:nvPr/>
          </p:nvSpPr>
          <p:spPr>
            <a:xfrm>
              <a:off x="4369825" y="3442375"/>
              <a:ext cx="758625" cy="151550"/>
            </a:xfrm>
            <a:custGeom>
              <a:rect b="b" l="l" r="r" t="t"/>
              <a:pathLst>
                <a:path extrusionOk="0" h="6062" w="30345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g1196c3eaa68_0_206"/>
            <p:cNvSpPr/>
            <p:nvPr/>
          </p:nvSpPr>
          <p:spPr>
            <a:xfrm>
              <a:off x="4409400" y="3507550"/>
              <a:ext cx="682250" cy="94025"/>
            </a:xfrm>
            <a:custGeom>
              <a:rect b="b" l="l" r="r" t="t"/>
              <a:pathLst>
                <a:path extrusionOk="0" h="3761" w="2729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g1196c3eaa68_0_206"/>
            <p:cNvSpPr/>
            <p:nvPr/>
          </p:nvSpPr>
          <p:spPr>
            <a:xfrm>
              <a:off x="4327875" y="3557000"/>
              <a:ext cx="818000" cy="104125"/>
            </a:xfrm>
            <a:custGeom>
              <a:rect b="b" l="l" r="r" t="t"/>
              <a:pathLst>
                <a:path extrusionOk="0" h="4165" w="3272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g1196c3eaa68_0_206"/>
            <p:cNvSpPr/>
            <p:nvPr/>
          </p:nvSpPr>
          <p:spPr>
            <a:xfrm>
              <a:off x="4492625" y="3568500"/>
              <a:ext cx="516700" cy="88850"/>
            </a:xfrm>
            <a:custGeom>
              <a:rect b="b" l="l" r="r" t="t"/>
              <a:pathLst>
                <a:path extrusionOk="0" h="3554" w="20668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2" name="Google Shape;1212;g1196c3eaa68_0_206"/>
          <p:cNvSpPr txBox="1"/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3.Equipos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</p:txBody>
      </p:sp>
      <p:sp>
        <p:nvSpPr>
          <p:cNvPr id="1213" name="Google Shape;1213;g1196c3eaa68_0_206"/>
          <p:cNvSpPr txBox="1"/>
          <p:nvPr>
            <p:ph idx="1" type="subTitle"/>
          </p:nvPr>
        </p:nvSpPr>
        <p:spPr>
          <a:xfrm>
            <a:off x="3036000" y="3611513"/>
            <a:ext cx="29097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Más</a:t>
            </a:r>
            <a:r>
              <a:rPr lang="en"/>
              <a:t> usados y variables de diseño</a:t>
            </a:r>
            <a:endParaRPr/>
          </a:p>
        </p:txBody>
      </p:sp>
      <p:grpSp>
        <p:nvGrpSpPr>
          <p:cNvPr id="1214" name="Google Shape;1214;g1196c3eaa68_0_206"/>
          <p:cNvGrpSpPr/>
          <p:nvPr/>
        </p:nvGrpSpPr>
        <p:grpSpPr>
          <a:xfrm flipH="1" rot="372491">
            <a:off x="1097464" y="3478317"/>
            <a:ext cx="595061" cy="675837"/>
            <a:chOff x="5464100" y="4208075"/>
            <a:chExt cx="494625" cy="579650"/>
          </a:xfrm>
        </p:grpSpPr>
        <p:sp>
          <p:nvSpPr>
            <p:cNvPr id="1215" name="Google Shape;1215;g1196c3eaa68_0_206"/>
            <p:cNvSpPr/>
            <p:nvPr/>
          </p:nvSpPr>
          <p:spPr>
            <a:xfrm>
              <a:off x="5594650" y="4504850"/>
              <a:ext cx="341250" cy="255800"/>
            </a:xfrm>
            <a:custGeom>
              <a:rect b="b" l="l" r="r" t="t"/>
              <a:pathLst>
                <a:path extrusionOk="0" h="10232" w="1365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g1196c3eaa68_0_206"/>
            <p:cNvSpPr/>
            <p:nvPr/>
          </p:nvSpPr>
          <p:spPr>
            <a:xfrm>
              <a:off x="5518750" y="4363750"/>
              <a:ext cx="340700" cy="255675"/>
            </a:xfrm>
            <a:custGeom>
              <a:rect b="b" l="l" r="r" t="t"/>
              <a:pathLst>
                <a:path extrusionOk="0" h="10227" w="13628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g1196c3eaa68_0_206"/>
            <p:cNvSpPr/>
            <p:nvPr/>
          </p:nvSpPr>
          <p:spPr>
            <a:xfrm>
              <a:off x="5475950" y="4235275"/>
              <a:ext cx="281925" cy="269375"/>
            </a:xfrm>
            <a:custGeom>
              <a:rect b="b" l="l" r="r" t="t"/>
              <a:pathLst>
                <a:path extrusionOk="0" h="10775" w="11277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g1196c3eaa68_0_206"/>
            <p:cNvSpPr/>
            <p:nvPr/>
          </p:nvSpPr>
          <p:spPr>
            <a:xfrm>
              <a:off x="5717000" y="4421125"/>
              <a:ext cx="42000" cy="94525"/>
            </a:xfrm>
            <a:custGeom>
              <a:rect b="b" l="l" r="r" t="t"/>
              <a:pathLst>
                <a:path extrusionOk="0" h="3781" w="168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g1196c3eaa68_0_206"/>
            <p:cNvSpPr/>
            <p:nvPr/>
          </p:nvSpPr>
          <p:spPr>
            <a:xfrm>
              <a:off x="5750000" y="4392700"/>
              <a:ext cx="46925" cy="98950"/>
            </a:xfrm>
            <a:custGeom>
              <a:rect b="b" l="l" r="r" t="t"/>
              <a:pathLst>
                <a:path extrusionOk="0" h="3958" w="1877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g1196c3eaa68_0_206"/>
            <p:cNvSpPr/>
            <p:nvPr/>
          </p:nvSpPr>
          <p:spPr>
            <a:xfrm>
              <a:off x="5795175" y="4403700"/>
              <a:ext cx="30450" cy="52625"/>
            </a:xfrm>
            <a:custGeom>
              <a:rect b="b" l="l" r="r" t="t"/>
              <a:pathLst>
                <a:path extrusionOk="0" h="2105" w="1218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g1196c3eaa68_0_206"/>
            <p:cNvSpPr/>
            <p:nvPr/>
          </p:nvSpPr>
          <p:spPr>
            <a:xfrm>
              <a:off x="5783525" y="4580275"/>
              <a:ext cx="38225" cy="81675"/>
            </a:xfrm>
            <a:custGeom>
              <a:rect b="b" l="l" r="r" t="t"/>
              <a:pathLst>
                <a:path extrusionOk="0" h="3267" w="1529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g1196c3eaa68_0_206"/>
            <p:cNvSpPr/>
            <p:nvPr/>
          </p:nvSpPr>
          <p:spPr>
            <a:xfrm>
              <a:off x="5824600" y="4544075"/>
              <a:ext cx="49675" cy="96575"/>
            </a:xfrm>
            <a:custGeom>
              <a:rect b="b" l="l" r="r" t="t"/>
              <a:pathLst>
                <a:path extrusionOk="0" h="3863" w="1987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g1196c3eaa68_0_206"/>
            <p:cNvSpPr/>
            <p:nvPr/>
          </p:nvSpPr>
          <p:spPr>
            <a:xfrm>
              <a:off x="5876375" y="4540750"/>
              <a:ext cx="23725" cy="54675"/>
            </a:xfrm>
            <a:custGeom>
              <a:rect b="b" l="l" r="r" t="t"/>
              <a:pathLst>
                <a:path extrusionOk="0" h="2187" w="949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g1196c3eaa68_0_206"/>
            <p:cNvSpPr/>
            <p:nvPr/>
          </p:nvSpPr>
          <p:spPr>
            <a:xfrm>
              <a:off x="5464100" y="4208075"/>
              <a:ext cx="334850" cy="317675"/>
            </a:xfrm>
            <a:custGeom>
              <a:rect b="b" l="l" r="r" t="t"/>
              <a:pathLst>
                <a:path extrusionOk="0" h="12707" w="13394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g1196c3eaa68_0_206"/>
            <p:cNvSpPr/>
            <p:nvPr/>
          </p:nvSpPr>
          <p:spPr>
            <a:xfrm>
              <a:off x="5495775" y="4342975"/>
              <a:ext cx="376800" cy="309500"/>
            </a:xfrm>
            <a:custGeom>
              <a:rect b="b" l="l" r="r" t="t"/>
              <a:pathLst>
                <a:path extrusionOk="0" h="12380" w="15072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g1196c3eaa68_0_206"/>
            <p:cNvSpPr/>
            <p:nvPr/>
          </p:nvSpPr>
          <p:spPr>
            <a:xfrm>
              <a:off x="5582050" y="4477650"/>
              <a:ext cx="376675" cy="310075"/>
            </a:xfrm>
            <a:custGeom>
              <a:rect b="b" l="l" r="r" t="t"/>
              <a:pathLst>
                <a:path extrusionOk="0" h="12403" w="15067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7" name="Google Shape;1227;g1196c3eaa68_0_206"/>
          <p:cNvGrpSpPr/>
          <p:nvPr/>
        </p:nvGrpSpPr>
        <p:grpSpPr>
          <a:xfrm rot="9456294">
            <a:off x="6849675" y="3273658"/>
            <a:ext cx="2306042" cy="512924"/>
            <a:chOff x="7051300" y="3461525"/>
            <a:chExt cx="2305988" cy="512912"/>
          </a:xfrm>
        </p:grpSpPr>
        <p:sp>
          <p:nvSpPr>
            <p:cNvPr id="1228" name="Google Shape;1228;g1196c3eaa68_0_206"/>
            <p:cNvSpPr/>
            <p:nvPr/>
          </p:nvSpPr>
          <p:spPr>
            <a:xfrm>
              <a:off x="7075817" y="3564700"/>
              <a:ext cx="2271819" cy="396457"/>
            </a:xfrm>
            <a:custGeom>
              <a:rect b="b" l="l" r="r" t="t"/>
              <a:pathLst>
                <a:path extrusionOk="0" h="8150" w="46702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g1196c3eaa68_0_206"/>
            <p:cNvSpPr/>
            <p:nvPr/>
          </p:nvSpPr>
          <p:spPr>
            <a:xfrm>
              <a:off x="7056554" y="3473929"/>
              <a:ext cx="2293709" cy="379334"/>
            </a:xfrm>
            <a:custGeom>
              <a:rect b="b" l="l" r="r" t="t"/>
              <a:pathLst>
                <a:path extrusionOk="0" h="7798" w="47152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g1196c3eaa68_0_206"/>
            <p:cNvSpPr/>
            <p:nvPr/>
          </p:nvSpPr>
          <p:spPr>
            <a:xfrm>
              <a:off x="9084585" y="3533956"/>
              <a:ext cx="102106" cy="52683"/>
            </a:xfrm>
            <a:custGeom>
              <a:rect b="b" l="l" r="r" t="t"/>
              <a:pathLst>
                <a:path extrusionOk="0" h="1083" w="2099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g1196c3eaa68_0_206"/>
            <p:cNvSpPr/>
            <p:nvPr/>
          </p:nvSpPr>
          <p:spPr>
            <a:xfrm>
              <a:off x="7151702" y="3605512"/>
              <a:ext cx="1882416" cy="359584"/>
            </a:xfrm>
            <a:custGeom>
              <a:rect b="b" l="l" r="r" t="t"/>
              <a:pathLst>
                <a:path extrusionOk="0" h="7392" w="38697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g1196c3eaa68_0_206"/>
            <p:cNvSpPr/>
            <p:nvPr/>
          </p:nvSpPr>
          <p:spPr>
            <a:xfrm>
              <a:off x="7764232" y="3683976"/>
              <a:ext cx="634963" cy="189034"/>
            </a:xfrm>
            <a:custGeom>
              <a:rect b="b" l="l" r="r" t="t"/>
              <a:pathLst>
                <a:path extrusionOk="0" h="3886" w="13053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g1196c3eaa68_0_206"/>
            <p:cNvSpPr/>
            <p:nvPr/>
          </p:nvSpPr>
          <p:spPr>
            <a:xfrm>
              <a:off x="7758540" y="3565575"/>
              <a:ext cx="636277" cy="197401"/>
            </a:xfrm>
            <a:custGeom>
              <a:rect b="b" l="l" r="r" t="t"/>
              <a:pathLst>
                <a:path extrusionOk="0" h="4058" w="1308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g1196c3eaa68_0_206"/>
            <p:cNvSpPr/>
            <p:nvPr/>
          </p:nvSpPr>
          <p:spPr>
            <a:xfrm>
              <a:off x="7130639" y="3466487"/>
              <a:ext cx="1892096" cy="377145"/>
            </a:xfrm>
            <a:custGeom>
              <a:rect b="b" l="l" r="r" t="t"/>
              <a:pathLst>
                <a:path extrusionOk="0" h="7753" w="38896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g1196c3eaa68_0_206"/>
            <p:cNvSpPr/>
            <p:nvPr/>
          </p:nvSpPr>
          <p:spPr>
            <a:xfrm>
              <a:off x="8992842" y="3474999"/>
              <a:ext cx="35997" cy="141362"/>
            </a:xfrm>
            <a:custGeom>
              <a:rect b="b" l="l" r="r" t="t"/>
              <a:pathLst>
                <a:path extrusionOk="0" h="2906" w="74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g1196c3eaa68_0_206"/>
            <p:cNvSpPr/>
            <p:nvPr/>
          </p:nvSpPr>
          <p:spPr>
            <a:xfrm>
              <a:off x="8234282" y="3461525"/>
              <a:ext cx="850704" cy="234469"/>
            </a:xfrm>
            <a:custGeom>
              <a:rect b="b" l="l" r="r" t="t"/>
              <a:pathLst>
                <a:path extrusionOk="0" h="4820" w="17488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g1196c3eaa68_0_206"/>
            <p:cNvSpPr/>
            <p:nvPr/>
          </p:nvSpPr>
          <p:spPr>
            <a:xfrm>
              <a:off x="9007776" y="3586979"/>
              <a:ext cx="90772" cy="141168"/>
            </a:xfrm>
            <a:custGeom>
              <a:rect b="b" l="l" r="r" t="t"/>
              <a:pathLst>
                <a:path extrusionOk="0" h="2902" w="1866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g1196c3eaa68_0_206"/>
            <p:cNvSpPr/>
            <p:nvPr/>
          </p:nvSpPr>
          <p:spPr>
            <a:xfrm>
              <a:off x="9050291" y="3487988"/>
              <a:ext cx="305685" cy="86102"/>
            </a:xfrm>
            <a:custGeom>
              <a:rect b="b" l="l" r="r" t="t"/>
              <a:pathLst>
                <a:path extrusionOk="0" h="1770" w="6284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g1196c3eaa68_0_206"/>
            <p:cNvSpPr/>
            <p:nvPr/>
          </p:nvSpPr>
          <p:spPr>
            <a:xfrm>
              <a:off x="9073980" y="3552587"/>
              <a:ext cx="283308" cy="148610"/>
            </a:xfrm>
            <a:custGeom>
              <a:rect b="b" l="l" r="r" t="t"/>
              <a:pathLst>
                <a:path extrusionOk="0" h="3055" w="5824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g1196c3eaa68_0_206"/>
            <p:cNvSpPr/>
            <p:nvPr/>
          </p:nvSpPr>
          <p:spPr>
            <a:xfrm>
              <a:off x="7051300" y="3556236"/>
              <a:ext cx="1992937" cy="418201"/>
            </a:xfrm>
            <a:custGeom>
              <a:rect b="b" l="l" r="r" t="t"/>
              <a:pathLst>
                <a:path extrusionOk="0" h="8597" w="40969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g1196c3eaa68_0_206"/>
            <p:cNvSpPr/>
            <p:nvPr/>
          </p:nvSpPr>
          <p:spPr>
            <a:xfrm>
              <a:off x="7753724" y="3601377"/>
              <a:ext cx="138152" cy="171960"/>
            </a:xfrm>
            <a:custGeom>
              <a:rect b="b" l="l" r="r" t="t"/>
              <a:pathLst>
                <a:path extrusionOk="0" h="3535" w="284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g1196c3eaa68_0_206"/>
            <p:cNvSpPr/>
            <p:nvPr/>
          </p:nvSpPr>
          <p:spPr>
            <a:xfrm>
              <a:off x="8276797" y="3673322"/>
              <a:ext cx="127207" cy="161161"/>
            </a:xfrm>
            <a:custGeom>
              <a:rect b="b" l="l" r="r" t="t"/>
              <a:pathLst>
                <a:path extrusionOk="0" h="3313" w="2615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g1196c3eaa68_0_206"/>
            <p:cNvSpPr/>
            <p:nvPr/>
          </p:nvSpPr>
          <p:spPr>
            <a:xfrm>
              <a:off x="7126261" y="3708687"/>
              <a:ext cx="37311" cy="143746"/>
            </a:xfrm>
            <a:custGeom>
              <a:rect b="b" l="l" r="r" t="t"/>
              <a:pathLst>
                <a:path extrusionOk="0" h="2955" w="767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g1196c3eaa68_0_206"/>
            <p:cNvSpPr/>
            <p:nvPr/>
          </p:nvSpPr>
          <p:spPr>
            <a:xfrm>
              <a:off x="7753724" y="3752661"/>
              <a:ext cx="159215" cy="130125"/>
            </a:xfrm>
            <a:custGeom>
              <a:rect b="b" l="l" r="r" t="t"/>
              <a:pathLst>
                <a:path extrusionOk="0" h="2675" w="3273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g1196c3eaa68_0_206"/>
            <p:cNvSpPr/>
            <p:nvPr/>
          </p:nvSpPr>
          <p:spPr>
            <a:xfrm>
              <a:off x="7140708" y="3828157"/>
              <a:ext cx="36046" cy="134163"/>
            </a:xfrm>
            <a:custGeom>
              <a:rect b="b" l="l" r="r" t="t"/>
              <a:pathLst>
                <a:path extrusionOk="0" h="2758" w="741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6" name="Google Shape;1246;g1196c3eaa68_0_206"/>
          <p:cNvGrpSpPr/>
          <p:nvPr/>
        </p:nvGrpSpPr>
        <p:grpSpPr>
          <a:xfrm>
            <a:off x="2225070" y="2603975"/>
            <a:ext cx="4693836" cy="176025"/>
            <a:chOff x="4345425" y="2175475"/>
            <a:chExt cx="800750" cy="176025"/>
          </a:xfrm>
        </p:grpSpPr>
        <p:sp>
          <p:nvSpPr>
            <p:cNvPr id="1247" name="Google Shape;1247;g1196c3eaa68_0_20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g1196c3eaa68_0_20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9" name="Google Shape;1249;g1196c3eaa68_0_206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250" name="Google Shape;1250;g1196c3eaa68_0_206"/>
            <p:cNvSpPr/>
            <p:nvPr/>
          </p:nvSpPr>
          <p:spPr>
            <a:xfrm>
              <a:off x="5501450" y="2545600"/>
              <a:ext cx="639525" cy="438000"/>
            </a:xfrm>
            <a:custGeom>
              <a:rect b="b" l="l" r="r" t="t"/>
              <a:pathLst>
                <a:path extrusionOk="0" h="17520" w="25581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g1196c3eaa68_0_206"/>
            <p:cNvSpPr/>
            <p:nvPr/>
          </p:nvSpPr>
          <p:spPr>
            <a:xfrm>
              <a:off x="5714775" y="2654925"/>
              <a:ext cx="280075" cy="257600"/>
            </a:xfrm>
            <a:custGeom>
              <a:rect b="b" l="l" r="r" t="t"/>
              <a:pathLst>
                <a:path extrusionOk="0" h="10304" w="11203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2" name="Google Shape;1252;g1196c3eaa68_0_206"/>
          <p:cNvGrpSpPr/>
          <p:nvPr/>
        </p:nvGrpSpPr>
        <p:grpSpPr>
          <a:xfrm>
            <a:off x="3036008" y="3221938"/>
            <a:ext cx="3071997" cy="176025"/>
            <a:chOff x="4345425" y="2175475"/>
            <a:chExt cx="800750" cy="176025"/>
          </a:xfrm>
        </p:grpSpPr>
        <p:sp>
          <p:nvSpPr>
            <p:cNvPr id="1253" name="Google Shape;1253;g1196c3eaa68_0_20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g1196c3eaa68_0_20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" name="Google Shape;125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025" y="1767122"/>
            <a:ext cx="4150801" cy="314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0" name="Google Shape;1260;p9"/>
          <p:cNvSpPr/>
          <p:nvPr/>
        </p:nvSpPr>
        <p:spPr>
          <a:xfrm rot="1531509">
            <a:off x="3015625" y="2368362"/>
            <a:ext cx="740151" cy="406785"/>
          </a:xfrm>
          <a:custGeom>
            <a:rect b="b" l="l" r="r" t="t"/>
            <a:pathLst>
              <a:path extrusionOk="0" h="9768" w="17773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1" name="Google Shape;1261;p9"/>
          <p:cNvGrpSpPr/>
          <p:nvPr/>
        </p:nvGrpSpPr>
        <p:grpSpPr>
          <a:xfrm rot="60314">
            <a:off x="4812799" y="436576"/>
            <a:ext cx="3779241" cy="741699"/>
            <a:chOff x="4345425" y="2175475"/>
            <a:chExt cx="800750" cy="176025"/>
          </a:xfrm>
        </p:grpSpPr>
        <p:sp>
          <p:nvSpPr>
            <p:cNvPr id="1262" name="Google Shape;1262;p9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9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4" name="Google Shape;1264;p9"/>
          <p:cNvSpPr txBox="1"/>
          <p:nvPr>
            <p:ph idx="1" type="subTitle"/>
          </p:nvPr>
        </p:nvSpPr>
        <p:spPr>
          <a:xfrm>
            <a:off x="5052180" y="608738"/>
            <a:ext cx="34974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Digestor  de lecho de lodos o UASB</a:t>
            </a:r>
            <a:endParaRPr/>
          </a:p>
        </p:txBody>
      </p:sp>
      <p:sp>
        <p:nvSpPr>
          <p:cNvPr id="1265" name="Google Shape;1265;p9"/>
          <p:cNvSpPr txBox="1"/>
          <p:nvPr>
            <p:ph idx="3" type="subTitle"/>
          </p:nvPr>
        </p:nvSpPr>
        <p:spPr>
          <a:xfrm>
            <a:off x="167875" y="632225"/>
            <a:ext cx="31914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solidFill>
                  <a:schemeClr val="dk2"/>
                </a:solidFill>
              </a:rPr>
              <a:t>DIGESTOR DE CONTACTO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6" name="Google Shape;1266;p9"/>
          <p:cNvSpPr txBox="1"/>
          <p:nvPr>
            <p:ph idx="4" type="subTitle"/>
          </p:nvPr>
        </p:nvSpPr>
        <p:spPr>
          <a:xfrm>
            <a:off x="-13900" y="3637525"/>
            <a:ext cx="40335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Los tiempos de residencia celular son superiores a los tiempos de residencia hidráulico; trata aguas con cargas de DBO elevadas. Industria agroalimentaria.</a:t>
            </a:r>
            <a:endParaRPr/>
          </a:p>
        </p:txBody>
      </p:sp>
      <p:sp>
        <p:nvSpPr>
          <p:cNvPr id="1267" name="Google Shape;1267;p9"/>
          <p:cNvSpPr txBox="1"/>
          <p:nvPr>
            <p:ph idx="6" type="subTitle"/>
          </p:nvPr>
        </p:nvSpPr>
        <p:spPr>
          <a:xfrm>
            <a:off x="5547650" y="1048300"/>
            <a:ext cx="36699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Retención de la biomasa favoreciendo la formación flóculos bacterianos.</a:t>
            </a:r>
            <a:endParaRPr/>
          </a:p>
        </p:txBody>
      </p:sp>
      <p:grpSp>
        <p:nvGrpSpPr>
          <p:cNvPr id="1268" name="Google Shape;1268;p9"/>
          <p:cNvGrpSpPr/>
          <p:nvPr/>
        </p:nvGrpSpPr>
        <p:grpSpPr>
          <a:xfrm rot="2061578">
            <a:off x="5092120" y="1688422"/>
            <a:ext cx="843208" cy="402216"/>
            <a:chOff x="-583650" y="3109250"/>
            <a:chExt cx="570275" cy="272025"/>
          </a:xfrm>
        </p:grpSpPr>
        <p:sp>
          <p:nvSpPr>
            <p:cNvPr id="1269" name="Google Shape;1269;p9"/>
            <p:cNvSpPr/>
            <p:nvPr/>
          </p:nvSpPr>
          <p:spPr>
            <a:xfrm>
              <a:off x="-583650" y="3186975"/>
              <a:ext cx="570275" cy="194300"/>
            </a:xfrm>
            <a:custGeom>
              <a:rect b="b" l="l" r="r" t="t"/>
              <a:pathLst>
                <a:path extrusionOk="0" h="7772" w="22811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9"/>
            <p:cNvSpPr/>
            <p:nvPr/>
          </p:nvSpPr>
          <p:spPr>
            <a:xfrm>
              <a:off x="-198800" y="3109250"/>
              <a:ext cx="181150" cy="265500"/>
            </a:xfrm>
            <a:custGeom>
              <a:rect b="b" l="l" r="r" t="t"/>
              <a:pathLst>
                <a:path extrusionOk="0" h="10620" w="7246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9"/>
            <p:cNvSpPr/>
            <p:nvPr/>
          </p:nvSpPr>
          <p:spPr>
            <a:xfrm>
              <a:off x="-227425" y="3145900"/>
              <a:ext cx="203250" cy="225300"/>
            </a:xfrm>
            <a:custGeom>
              <a:rect b="b" l="l" r="r" t="t"/>
              <a:pathLst>
                <a:path extrusionOk="0" h="9012" w="813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9"/>
            <p:cNvSpPr/>
            <p:nvPr/>
          </p:nvSpPr>
          <p:spPr>
            <a:xfrm>
              <a:off x="-56275" y="3301800"/>
              <a:ext cx="3325" cy="4475"/>
            </a:xfrm>
            <a:custGeom>
              <a:rect b="b" l="l" r="r" t="t"/>
              <a:pathLst>
                <a:path extrusionOk="0" h="179" w="133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9"/>
            <p:cNvSpPr/>
            <p:nvPr/>
          </p:nvSpPr>
          <p:spPr>
            <a:xfrm>
              <a:off x="-195250" y="3147325"/>
              <a:ext cx="169125" cy="220300"/>
            </a:xfrm>
            <a:custGeom>
              <a:rect b="b" l="l" r="r" t="t"/>
              <a:pathLst>
                <a:path extrusionOk="0" h="8812" w="6765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9"/>
            <p:cNvSpPr/>
            <p:nvPr/>
          </p:nvSpPr>
          <p:spPr>
            <a:xfrm>
              <a:off x="-65375" y="3305650"/>
              <a:ext cx="29200" cy="34150"/>
            </a:xfrm>
            <a:custGeom>
              <a:rect b="b" l="l" r="r" t="t"/>
              <a:pathLst>
                <a:path extrusionOk="0" h="1366" w="1168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9"/>
            <p:cNvSpPr/>
            <p:nvPr/>
          </p:nvSpPr>
          <p:spPr>
            <a:xfrm>
              <a:off x="-517950" y="3165500"/>
              <a:ext cx="439050" cy="151925"/>
            </a:xfrm>
            <a:custGeom>
              <a:rect b="b" l="l" r="r" t="t"/>
              <a:pathLst>
                <a:path extrusionOk="0" h="6077" w="17562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9"/>
            <p:cNvSpPr/>
            <p:nvPr/>
          </p:nvSpPr>
          <p:spPr>
            <a:xfrm>
              <a:off x="-503150" y="3183350"/>
              <a:ext cx="432275" cy="129350"/>
            </a:xfrm>
            <a:custGeom>
              <a:rect b="b" l="l" r="r" t="t"/>
              <a:pathLst>
                <a:path extrusionOk="0" h="5174" w="17291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9"/>
            <p:cNvSpPr/>
            <p:nvPr/>
          </p:nvSpPr>
          <p:spPr>
            <a:xfrm>
              <a:off x="-99325" y="3312675"/>
              <a:ext cx="30775" cy="16525"/>
            </a:xfrm>
            <a:custGeom>
              <a:rect b="b" l="l" r="r" t="t"/>
              <a:pathLst>
                <a:path extrusionOk="0" h="661" w="1231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9"/>
            <p:cNvSpPr/>
            <p:nvPr/>
          </p:nvSpPr>
          <p:spPr>
            <a:xfrm>
              <a:off x="-79000" y="3310550"/>
              <a:ext cx="10800" cy="14900"/>
            </a:xfrm>
            <a:custGeom>
              <a:rect b="b" l="l" r="r" t="t"/>
              <a:pathLst>
                <a:path extrusionOk="0" h="596" w="432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-89900" y="3239950"/>
              <a:ext cx="33650" cy="61875"/>
            </a:xfrm>
            <a:custGeom>
              <a:rect b="b" l="l" r="r" t="t"/>
              <a:pathLst>
                <a:path extrusionOk="0" h="2475" w="1346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-78925" y="3277825"/>
              <a:ext cx="23825" cy="32750"/>
            </a:xfrm>
            <a:custGeom>
              <a:rect b="b" l="l" r="r" t="t"/>
              <a:pathLst>
                <a:path extrusionOk="0" h="1310" w="953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-70900" y="3306250"/>
              <a:ext cx="20000" cy="23225"/>
            </a:xfrm>
            <a:custGeom>
              <a:rect b="b" l="l" r="r" t="t"/>
              <a:pathLst>
                <a:path extrusionOk="0" h="929" w="80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9"/>
          <p:cNvGrpSpPr/>
          <p:nvPr/>
        </p:nvGrpSpPr>
        <p:grpSpPr>
          <a:xfrm>
            <a:off x="7840615" y="4679711"/>
            <a:ext cx="1745583" cy="230173"/>
            <a:chOff x="1394800" y="3522000"/>
            <a:chExt cx="1048650" cy="138275"/>
          </a:xfrm>
        </p:grpSpPr>
        <p:sp>
          <p:nvSpPr>
            <p:cNvPr id="1283" name="Google Shape;1283;p9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9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9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9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92" name="Google Shape;129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28287"/>
            <a:ext cx="4033474" cy="2208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3" name="Google Shape;1293;p9"/>
          <p:cNvGrpSpPr/>
          <p:nvPr/>
        </p:nvGrpSpPr>
        <p:grpSpPr>
          <a:xfrm>
            <a:off x="22088" y="608752"/>
            <a:ext cx="3571558" cy="475801"/>
            <a:chOff x="4319250" y="3137000"/>
            <a:chExt cx="885825" cy="524125"/>
          </a:xfrm>
        </p:grpSpPr>
        <p:sp>
          <p:nvSpPr>
            <p:cNvPr id="1294" name="Google Shape;1294;p9"/>
            <p:cNvSpPr/>
            <p:nvPr/>
          </p:nvSpPr>
          <p:spPr>
            <a:xfrm>
              <a:off x="4334525" y="3137000"/>
              <a:ext cx="816875" cy="145250"/>
            </a:xfrm>
            <a:custGeom>
              <a:rect b="b" l="l" r="r" t="t"/>
              <a:pathLst>
                <a:path extrusionOk="0" h="5810" w="32675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4356675" y="3182825"/>
              <a:ext cx="798275" cy="129275"/>
            </a:xfrm>
            <a:custGeom>
              <a:rect b="b" l="l" r="r" t="t"/>
              <a:pathLst>
                <a:path extrusionOk="0" h="5171" w="31931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4345775" y="3233150"/>
              <a:ext cx="859300" cy="100300"/>
            </a:xfrm>
            <a:custGeom>
              <a:rect b="b" l="l" r="r" t="t"/>
              <a:pathLst>
                <a:path extrusionOk="0" h="4012" w="34372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4359800" y="3270500"/>
              <a:ext cx="768200" cy="83975"/>
            </a:xfrm>
            <a:custGeom>
              <a:rect b="b" l="l" r="r" t="t"/>
              <a:pathLst>
                <a:path extrusionOk="0" h="3359" w="30728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4326650" y="3282500"/>
              <a:ext cx="830850" cy="180500"/>
            </a:xfrm>
            <a:custGeom>
              <a:rect b="b" l="l" r="r" t="t"/>
              <a:pathLst>
                <a:path extrusionOk="0" h="7220" w="33234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4319250" y="3360925"/>
              <a:ext cx="817050" cy="79000"/>
            </a:xfrm>
            <a:custGeom>
              <a:rect b="b" l="l" r="r" t="t"/>
              <a:pathLst>
                <a:path extrusionOk="0" h="3160" w="32682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4359800" y="3368900"/>
              <a:ext cx="757150" cy="121750"/>
            </a:xfrm>
            <a:custGeom>
              <a:rect b="b" l="l" r="r" t="t"/>
              <a:pathLst>
                <a:path extrusionOk="0" h="4870" w="30286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4369825" y="3442375"/>
              <a:ext cx="758625" cy="151550"/>
            </a:xfrm>
            <a:custGeom>
              <a:rect b="b" l="l" r="r" t="t"/>
              <a:pathLst>
                <a:path extrusionOk="0" h="6062" w="30345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4409400" y="3507550"/>
              <a:ext cx="682250" cy="94025"/>
            </a:xfrm>
            <a:custGeom>
              <a:rect b="b" l="l" r="r" t="t"/>
              <a:pathLst>
                <a:path extrusionOk="0" h="3761" w="2729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4327875" y="3557000"/>
              <a:ext cx="818000" cy="104125"/>
            </a:xfrm>
            <a:custGeom>
              <a:rect b="b" l="l" r="r" t="t"/>
              <a:pathLst>
                <a:path extrusionOk="0" h="4165" w="3272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4492625" y="3568500"/>
              <a:ext cx="516700" cy="88850"/>
            </a:xfrm>
            <a:custGeom>
              <a:rect b="b" l="l" r="r" t="t"/>
              <a:pathLst>
                <a:path extrusionOk="0" h="3554" w="20668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5" name="Google Shape;1305;p9"/>
          <p:cNvSpPr txBox="1"/>
          <p:nvPr/>
        </p:nvSpPr>
        <p:spPr>
          <a:xfrm>
            <a:off x="7840625" y="4771825"/>
            <a:ext cx="129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latin typeface="Itim"/>
                <a:ea typeface="Itim"/>
                <a:cs typeface="Itim"/>
                <a:sym typeface="Itim"/>
              </a:rPr>
              <a:t>Sainz, 2007</a:t>
            </a:r>
            <a:endParaRPr b="1" i="1" sz="1500"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" name="Google Shape;1310;g1196c3eaa68_3_1"/>
          <p:cNvGrpSpPr/>
          <p:nvPr/>
        </p:nvGrpSpPr>
        <p:grpSpPr>
          <a:xfrm flipH="1">
            <a:off x="157290" y="934475"/>
            <a:ext cx="3146067" cy="176025"/>
            <a:chOff x="4345425" y="2175475"/>
            <a:chExt cx="800750" cy="176025"/>
          </a:xfrm>
        </p:grpSpPr>
        <p:sp>
          <p:nvSpPr>
            <p:cNvPr id="1311" name="Google Shape;1311;g1196c3eaa68_3_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g1196c3eaa68_3_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3" name="Google Shape;1313;g1196c3eaa68_3_1"/>
          <p:cNvSpPr/>
          <p:nvPr/>
        </p:nvSpPr>
        <p:spPr>
          <a:xfrm rot="4091149">
            <a:off x="4136778" y="2310135"/>
            <a:ext cx="740148" cy="406783"/>
          </a:xfrm>
          <a:custGeom>
            <a:rect b="b" l="l" r="r" t="t"/>
            <a:pathLst>
              <a:path extrusionOk="0" h="9768" w="17773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4" name="Google Shape;1314;g1196c3eaa68_3_1"/>
          <p:cNvGrpSpPr/>
          <p:nvPr/>
        </p:nvGrpSpPr>
        <p:grpSpPr>
          <a:xfrm rot="530215">
            <a:off x="431723" y="1183837"/>
            <a:ext cx="1829571" cy="689240"/>
            <a:chOff x="4345425" y="2175475"/>
            <a:chExt cx="800750" cy="176025"/>
          </a:xfrm>
        </p:grpSpPr>
        <p:sp>
          <p:nvSpPr>
            <p:cNvPr id="1315" name="Google Shape;1315;g1196c3eaa68_3_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g1196c3eaa68_3_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7" name="Google Shape;1317;g1196c3eaa68_3_1"/>
          <p:cNvSpPr txBox="1"/>
          <p:nvPr>
            <p:ph type="title"/>
          </p:nvPr>
        </p:nvSpPr>
        <p:spPr>
          <a:xfrm>
            <a:off x="157300" y="540000"/>
            <a:ext cx="3650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Variables de diseño</a:t>
            </a:r>
            <a:endParaRPr/>
          </a:p>
        </p:txBody>
      </p:sp>
      <p:sp>
        <p:nvSpPr>
          <p:cNvPr id="1318" name="Google Shape;1318;g1196c3eaa68_3_1"/>
          <p:cNvSpPr txBox="1"/>
          <p:nvPr>
            <p:ph idx="3" type="subTitle"/>
          </p:nvPr>
        </p:nvSpPr>
        <p:spPr>
          <a:xfrm>
            <a:off x="324797" y="1271650"/>
            <a:ext cx="17457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Temperatura</a:t>
            </a:r>
            <a:endParaRPr/>
          </a:p>
        </p:txBody>
      </p:sp>
      <p:sp>
        <p:nvSpPr>
          <p:cNvPr id="1319" name="Google Shape;1319;g1196c3eaa68_3_1"/>
          <p:cNvSpPr txBox="1"/>
          <p:nvPr>
            <p:ph idx="4" type="subTitle"/>
          </p:nvPr>
        </p:nvSpPr>
        <p:spPr>
          <a:xfrm>
            <a:off x="2595500" y="1384375"/>
            <a:ext cx="11835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i="1" lang="en"/>
              <a:t>34 - 38 °C</a:t>
            </a:r>
            <a:endParaRPr i="1"/>
          </a:p>
        </p:txBody>
      </p:sp>
      <p:grpSp>
        <p:nvGrpSpPr>
          <p:cNvPr id="1320" name="Google Shape;1320;g1196c3eaa68_3_1"/>
          <p:cNvGrpSpPr/>
          <p:nvPr/>
        </p:nvGrpSpPr>
        <p:grpSpPr>
          <a:xfrm rot="2061578">
            <a:off x="7778245" y="309322"/>
            <a:ext cx="843208" cy="402216"/>
            <a:chOff x="-583650" y="3109250"/>
            <a:chExt cx="570275" cy="272025"/>
          </a:xfrm>
        </p:grpSpPr>
        <p:sp>
          <p:nvSpPr>
            <p:cNvPr id="1321" name="Google Shape;1321;g1196c3eaa68_3_1"/>
            <p:cNvSpPr/>
            <p:nvPr/>
          </p:nvSpPr>
          <p:spPr>
            <a:xfrm>
              <a:off x="-583650" y="3186975"/>
              <a:ext cx="570275" cy="194300"/>
            </a:xfrm>
            <a:custGeom>
              <a:rect b="b" l="l" r="r" t="t"/>
              <a:pathLst>
                <a:path extrusionOk="0" h="7772" w="22811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g1196c3eaa68_3_1"/>
            <p:cNvSpPr/>
            <p:nvPr/>
          </p:nvSpPr>
          <p:spPr>
            <a:xfrm>
              <a:off x="-198800" y="3109250"/>
              <a:ext cx="181150" cy="265500"/>
            </a:xfrm>
            <a:custGeom>
              <a:rect b="b" l="l" r="r" t="t"/>
              <a:pathLst>
                <a:path extrusionOk="0" h="10620" w="7246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g1196c3eaa68_3_1"/>
            <p:cNvSpPr/>
            <p:nvPr/>
          </p:nvSpPr>
          <p:spPr>
            <a:xfrm>
              <a:off x="-227425" y="3145900"/>
              <a:ext cx="203250" cy="225300"/>
            </a:xfrm>
            <a:custGeom>
              <a:rect b="b" l="l" r="r" t="t"/>
              <a:pathLst>
                <a:path extrusionOk="0" h="9012" w="813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g1196c3eaa68_3_1"/>
            <p:cNvSpPr/>
            <p:nvPr/>
          </p:nvSpPr>
          <p:spPr>
            <a:xfrm>
              <a:off x="-56275" y="3301800"/>
              <a:ext cx="3325" cy="4475"/>
            </a:xfrm>
            <a:custGeom>
              <a:rect b="b" l="l" r="r" t="t"/>
              <a:pathLst>
                <a:path extrusionOk="0" h="179" w="133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g1196c3eaa68_3_1"/>
            <p:cNvSpPr/>
            <p:nvPr/>
          </p:nvSpPr>
          <p:spPr>
            <a:xfrm>
              <a:off x="-195250" y="3147325"/>
              <a:ext cx="169125" cy="220300"/>
            </a:xfrm>
            <a:custGeom>
              <a:rect b="b" l="l" r="r" t="t"/>
              <a:pathLst>
                <a:path extrusionOk="0" h="8812" w="6765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g1196c3eaa68_3_1"/>
            <p:cNvSpPr/>
            <p:nvPr/>
          </p:nvSpPr>
          <p:spPr>
            <a:xfrm>
              <a:off x="-65375" y="3305650"/>
              <a:ext cx="29200" cy="34150"/>
            </a:xfrm>
            <a:custGeom>
              <a:rect b="b" l="l" r="r" t="t"/>
              <a:pathLst>
                <a:path extrusionOk="0" h="1366" w="1168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g1196c3eaa68_3_1"/>
            <p:cNvSpPr/>
            <p:nvPr/>
          </p:nvSpPr>
          <p:spPr>
            <a:xfrm>
              <a:off x="-517950" y="3165500"/>
              <a:ext cx="439050" cy="151925"/>
            </a:xfrm>
            <a:custGeom>
              <a:rect b="b" l="l" r="r" t="t"/>
              <a:pathLst>
                <a:path extrusionOk="0" h="6077" w="17562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g1196c3eaa68_3_1"/>
            <p:cNvSpPr/>
            <p:nvPr/>
          </p:nvSpPr>
          <p:spPr>
            <a:xfrm>
              <a:off x="-503150" y="3183350"/>
              <a:ext cx="432275" cy="129350"/>
            </a:xfrm>
            <a:custGeom>
              <a:rect b="b" l="l" r="r" t="t"/>
              <a:pathLst>
                <a:path extrusionOk="0" h="5174" w="17291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g1196c3eaa68_3_1"/>
            <p:cNvSpPr/>
            <p:nvPr/>
          </p:nvSpPr>
          <p:spPr>
            <a:xfrm>
              <a:off x="-99325" y="3312675"/>
              <a:ext cx="30775" cy="16525"/>
            </a:xfrm>
            <a:custGeom>
              <a:rect b="b" l="l" r="r" t="t"/>
              <a:pathLst>
                <a:path extrusionOk="0" h="661" w="1231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g1196c3eaa68_3_1"/>
            <p:cNvSpPr/>
            <p:nvPr/>
          </p:nvSpPr>
          <p:spPr>
            <a:xfrm>
              <a:off x="-79000" y="3310550"/>
              <a:ext cx="10800" cy="14900"/>
            </a:xfrm>
            <a:custGeom>
              <a:rect b="b" l="l" r="r" t="t"/>
              <a:pathLst>
                <a:path extrusionOk="0" h="596" w="432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g1196c3eaa68_3_1"/>
            <p:cNvSpPr/>
            <p:nvPr/>
          </p:nvSpPr>
          <p:spPr>
            <a:xfrm>
              <a:off x="-89900" y="3239950"/>
              <a:ext cx="33650" cy="61875"/>
            </a:xfrm>
            <a:custGeom>
              <a:rect b="b" l="l" r="r" t="t"/>
              <a:pathLst>
                <a:path extrusionOk="0" h="2475" w="1346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g1196c3eaa68_3_1"/>
            <p:cNvSpPr/>
            <p:nvPr/>
          </p:nvSpPr>
          <p:spPr>
            <a:xfrm>
              <a:off x="-78925" y="3277825"/>
              <a:ext cx="23825" cy="32750"/>
            </a:xfrm>
            <a:custGeom>
              <a:rect b="b" l="l" r="r" t="t"/>
              <a:pathLst>
                <a:path extrusionOk="0" h="1310" w="953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g1196c3eaa68_3_1"/>
            <p:cNvSpPr/>
            <p:nvPr/>
          </p:nvSpPr>
          <p:spPr>
            <a:xfrm>
              <a:off x="-70900" y="3306250"/>
              <a:ext cx="20000" cy="23225"/>
            </a:xfrm>
            <a:custGeom>
              <a:rect b="b" l="l" r="r" t="t"/>
              <a:pathLst>
                <a:path extrusionOk="0" h="929" w="80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4" name="Google Shape;1334;g1196c3eaa68_3_1"/>
          <p:cNvGrpSpPr/>
          <p:nvPr/>
        </p:nvGrpSpPr>
        <p:grpSpPr>
          <a:xfrm>
            <a:off x="5035874" y="4679520"/>
            <a:ext cx="3977005" cy="230145"/>
            <a:chOff x="1394800" y="3522000"/>
            <a:chExt cx="1048650" cy="138275"/>
          </a:xfrm>
        </p:grpSpPr>
        <p:sp>
          <p:nvSpPr>
            <p:cNvPr id="1335" name="Google Shape;1335;g1196c3eaa68_3_1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g1196c3eaa68_3_1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g1196c3eaa68_3_1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g1196c3eaa68_3_1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g1196c3eaa68_3_1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g1196c3eaa68_3_1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g1196c3eaa68_3_1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g1196c3eaa68_3_1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g1196c3eaa68_3_1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4" name="Google Shape;1344;g1196c3eaa68_3_1"/>
          <p:cNvGrpSpPr/>
          <p:nvPr/>
        </p:nvGrpSpPr>
        <p:grpSpPr>
          <a:xfrm rot="530215">
            <a:off x="282873" y="2715325"/>
            <a:ext cx="1829571" cy="689240"/>
            <a:chOff x="4345425" y="2175475"/>
            <a:chExt cx="800750" cy="176025"/>
          </a:xfrm>
        </p:grpSpPr>
        <p:sp>
          <p:nvSpPr>
            <p:cNvPr id="1345" name="Google Shape;1345;g1196c3eaa68_3_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g1196c3eaa68_3_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7" name="Google Shape;1347;g1196c3eaa68_3_1"/>
          <p:cNvGrpSpPr/>
          <p:nvPr/>
        </p:nvGrpSpPr>
        <p:grpSpPr>
          <a:xfrm rot="521574">
            <a:off x="21020" y="3517121"/>
            <a:ext cx="1991035" cy="720654"/>
            <a:chOff x="4345425" y="2175475"/>
            <a:chExt cx="800750" cy="176025"/>
          </a:xfrm>
        </p:grpSpPr>
        <p:sp>
          <p:nvSpPr>
            <p:cNvPr id="1348" name="Google Shape;1348;g1196c3eaa68_3_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g1196c3eaa68_3_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0" name="Google Shape;1350;g1196c3eaa68_3_1"/>
          <p:cNvGrpSpPr/>
          <p:nvPr/>
        </p:nvGrpSpPr>
        <p:grpSpPr>
          <a:xfrm rot="543445">
            <a:off x="-131571" y="4299358"/>
            <a:ext cx="2520398" cy="751534"/>
            <a:chOff x="4345425" y="2175475"/>
            <a:chExt cx="800750" cy="176025"/>
          </a:xfrm>
        </p:grpSpPr>
        <p:sp>
          <p:nvSpPr>
            <p:cNvPr id="1351" name="Google Shape;1351;g1196c3eaa68_3_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g1196c3eaa68_3_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3" name="Google Shape;1353;g1196c3eaa68_3_1"/>
          <p:cNvSpPr txBox="1"/>
          <p:nvPr>
            <p:ph idx="3" type="subTitle"/>
          </p:nvPr>
        </p:nvSpPr>
        <p:spPr>
          <a:xfrm>
            <a:off x="-110100" y="4441450"/>
            <a:ext cx="29259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Nutrientes: DBO/N/P</a:t>
            </a:r>
            <a:endParaRPr/>
          </a:p>
        </p:txBody>
      </p:sp>
      <p:sp>
        <p:nvSpPr>
          <p:cNvPr id="1354" name="Google Shape;1354;g1196c3eaa68_3_1"/>
          <p:cNvSpPr txBox="1"/>
          <p:nvPr>
            <p:ph idx="3" type="subTitle"/>
          </p:nvPr>
        </p:nvSpPr>
        <p:spPr>
          <a:xfrm>
            <a:off x="-269113" y="3685675"/>
            <a:ext cx="25713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Poder calorífico gas</a:t>
            </a:r>
            <a:endParaRPr/>
          </a:p>
        </p:txBody>
      </p:sp>
      <p:sp>
        <p:nvSpPr>
          <p:cNvPr id="1355" name="Google Shape;1355;g1196c3eaa68_3_1"/>
          <p:cNvSpPr txBox="1"/>
          <p:nvPr>
            <p:ph idx="3" type="subTitle"/>
          </p:nvPr>
        </p:nvSpPr>
        <p:spPr>
          <a:xfrm>
            <a:off x="-2962" y="2821300"/>
            <a:ext cx="2401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Densidad del biogás</a:t>
            </a:r>
            <a:endParaRPr/>
          </a:p>
        </p:txBody>
      </p:sp>
      <p:grpSp>
        <p:nvGrpSpPr>
          <p:cNvPr id="1356" name="Google Shape;1356;g1196c3eaa68_3_1"/>
          <p:cNvGrpSpPr/>
          <p:nvPr/>
        </p:nvGrpSpPr>
        <p:grpSpPr>
          <a:xfrm rot="533360">
            <a:off x="195577" y="1929114"/>
            <a:ext cx="2010084" cy="702080"/>
            <a:chOff x="4345425" y="2175475"/>
            <a:chExt cx="800750" cy="176025"/>
          </a:xfrm>
        </p:grpSpPr>
        <p:sp>
          <p:nvSpPr>
            <p:cNvPr id="1357" name="Google Shape;1357;g1196c3eaa68_3_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g1196c3eaa68_3_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9" name="Google Shape;1359;g1196c3eaa68_3_1"/>
          <p:cNvSpPr txBox="1"/>
          <p:nvPr>
            <p:ph idx="3" type="subTitle"/>
          </p:nvPr>
        </p:nvSpPr>
        <p:spPr>
          <a:xfrm>
            <a:off x="130639" y="1956930"/>
            <a:ext cx="22707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Generación de gas</a:t>
            </a:r>
            <a:endParaRPr/>
          </a:p>
        </p:txBody>
      </p:sp>
      <p:sp>
        <p:nvSpPr>
          <p:cNvPr id="1360" name="Google Shape;1360;g1196c3eaa68_3_1"/>
          <p:cNvSpPr txBox="1"/>
          <p:nvPr>
            <p:ph idx="4" type="subTitle"/>
          </p:nvPr>
        </p:nvSpPr>
        <p:spPr>
          <a:xfrm>
            <a:off x="2306350" y="1946425"/>
            <a:ext cx="20076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i="1" lang="en" sz="1500"/>
              <a:t>600 - 1.100KgVSS eliminado</a:t>
            </a:r>
            <a:endParaRPr i="1" sz="1500"/>
          </a:p>
        </p:txBody>
      </p:sp>
      <p:sp>
        <p:nvSpPr>
          <p:cNvPr id="1361" name="Google Shape;1361;g1196c3eaa68_3_1"/>
          <p:cNvSpPr txBox="1"/>
          <p:nvPr>
            <p:ph idx="4" type="subTitle"/>
          </p:nvPr>
        </p:nvSpPr>
        <p:spPr>
          <a:xfrm>
            <a:off x="2455200" y="2786875"/>
            <a:ext cx="17457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i="1" lang="en"/>
              <a:t>0,8</a:t>
            </a:r>
            <a:r>
              <a:rPr i="1" lang="en"/>
              <a:t> - 0,9 Kg/m3</a:t>
            </a:r>
            <a:endParaRPr i="1"/>
          </a:p>
        </p:txBody>
      </p:sp>
      <p:sp>
        <p:nvSpPr>
          <p:cNvPr id="1362" name="Google Shape;1362;g1196c3eaa68_3_1"/>
          <p:cNvSpPr txBox="1"/>
          <p:nvPr>
            <p:ph idx="4" type="subTitle"/>
          </p:nvPr>
        </p:nvSpPr>
        <p:spPr>
          <a:xfrm>
            <a:off x="2086675" y="3613500"/>
            <a:ext cx="2401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i="1" lang="en"/>
              <a:t>5000</a:t>
            </a:r>
            <a:r>
              <a:rPr i="1" lang="en"/>
              <a:t> - 5.500 Kcal/m3</a:t>
            </a:r>
            <a:endParaRPr i="1"/>
          </a:p>
        </p:txBody>
      </p:sp>
      <p:sp>
        <p:nvSpPr>
          <p:cNvPr id="1363" name="Google Shape;1363;g1196c3eaa68_3_1"/>
          <p:cNvSpPr txBox="1"/>
          <p:nvPr>
            <p:ph idx="4" type="subTitle"/>
          </p:nvPr>
        </p:nvSpPr>
        <p:spPr>
          <a:xfrm>
            <a:off x="2695525" y="4440125"/>
            <a:ext cx="1362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i="1" lang="en"/>
              <a:t>100; 0,5; 0,1</a:t>
            </a:r>
            <a:endParaRPr i="1"/>
          </a:p>
        </p:txBody>
      </p:sp>
      <p:pic>
        <p:nvPicPr>
          <p:cNvPr id="1364" name="Google Shape;1364;g1196c3eaa68_3_1"/>
          <p:cNvPicPr preferRelativeResize="0"/>
          <p:nvPr/>
        </p:nvPicPr>
        <p:blipFill rotWithShape="1">
          <a:blip r:embed="rId3">
            <a:alphaModFix/>
          </a:blip>
          <a:srcRect b="0" l="0" r="62225" t="0"/>
          <a:stretch/>
        </p:blipFill>
        <p:spPr>
          <a:xfrm>
            <a:off x="5035900" y="1505038"/>
            <a:ext cx="2401200" cy="227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g1196c3eaa68_3_1"/>
          <p:cNvPicPr preferRelativeResize="0"/>
          <p:nvPr/>
        </p:nvPicPr>
        <p:blipFill rotWithShape="1">
          <a:blip r:embed="rId4">
            <a:alphaModFix/>
          </a:blip>
          <a:srcRect b="0" l="76622" r="0" t="0"/>
          <a:stretch/>
        </p:blipFill>
        <p:spPr>
          <a:xfrm>
            <a:off x="7456838" y="1505050"/>
            <a:ext cx="1486017" cy="2278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6" name="Google Shape;1366;g1196c3eaa68_3_1"/>
          <p:cNvGrpSpPr/>
          <p:nvPr/>
        </p:nvGrpSpPr>
        <p:grpSpPr>
          <a:xfrm>
            <a:off x="5035874" y="907408"/>
            <a:ext cx="3977005" cy="230145"/>
            <a:chOff x="1394800" y="3522000"/>
            <a:chExt cx="1048650" cy="138275"/>
          </a:xfrm>
        </p:grpSpPr>
        <p:sp>
          <p:nvSpPr>
            <p:cNvPr id="1367" name="Google Shape;1367;g1196c3eaa68_3_1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g1196c3eaa68_3_1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g1196c3eaa68_3_1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g1196c3eaa68_3_1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g1196c3eaa68_3_1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g1196c3eaa68_3_1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g1196c3eaa68_3_1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g1196c3eaa68_3_1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g1196c3eaa68_3_1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6" name="Google Shape;1376;g1196c3eaa68_3_1"/>
          <p:cNvSpPr txBox="1"/>
          <p:nvPr/>
        </p:nvSpPr>
        <p:spPr>
          <a:xfrm>
            <a:off x="7851000" y="4374075"/>
            <a:ext cx="129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latin typeface="Itim"/>
                <a:ea typeface="Itim"/>
                <a:cs typeface="Itim"/>
                <a:sym typeface="Itim"/>
              </a:rPr>
              <a:t>Sainz, 2007</a:t>
            </a:r>
            <a:endParaRPr b="1" i="1" sz="1500"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1" name="Google Shape;1381;g1196c3eaa68_0_282"/>
          <p:cNvGrpSpPr/>
          <p:nvPr/>
        </p:nvGrpSpPr>
        <p:grpSpPr>
          <a:xfrm>
            <a:off x="1939466" y="-1"/>
            <a:ext cx="6302911" cy="1079750"/>
            <a:chOff x="4319250" y="3137000"/>
            <a:chExt cx="885825" cy="524125"/>
          </a:xfrm>
        </p:grpSpPr>
        <p:sp>
          <p:nvSpPr>
            <p:cNvPr id="1382" name="Google Shape;1382;g1196c3eaa68_0_282"/>
            <p:cNvSpPr/>
            <p:nvPr/>
          </p:nvSpPr>
          <p:spPr>
            <a:xfrm>
              <a:off x="4334525" y="3137000"/>
              <a:ext cx="816875" cy="145250"/>
            </a:xfrm>
            <a:custGeom>
              <a:rect b="b" l="l" r="r" t="t"/>
              <a:pathLst>
                <a:path extrusionOk="0" h="5810" w="32675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g1196c3eaa68_0_282"/>
            <p:cNvSpPr/>
            <p:nvPr/>
          </p:nvSpPr>
          <p:spPr>
            <a:xfrm>
              <a:off x="4356675" y="3182825"/>
              <a:ext cx="798275" cy="129275"/>
            </a:xfrm>
            <a:custGeom>
              <a:rect b="b" l="l" r="r" t="t"/>
              <a:pathLst>
                <a:path extrusionOk="0" h="5171" w="31931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g1196c3eaa68_0_282"/>
            <p:cNvSpPr/>
            <p:nvPr/>
          </p:nvSpPr>
          <p:spPr>
            <a:xfrm>
              <a:off x="4345775" y="3233150"/>
              <a:ext cx="859300" cy="100300"/>
            </a:xfrm>
            <a:custGeom>
              <a:rect b="b" l="l" r="r" t="t"/>
              <a:pathLst>
                <a:path extrusionOk="0" h="4012" w="34372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g1196c3eaa68_0_282"/>
            <p:cNvSpPr/>
            <p:nvPr/>
          </p:nvSpPr>
          <p:spPr>
            <a:xfrm>
              <a:off x="4359800" y="3270500"/>
              <a:ext cx="768200" cy="83975"/>
            </a:xfrm>
            <a:custGeom>
              <a:rect b="b" l="l" r="r" t="t"/>
              <a:pathLst>
                <a:path extrusionOk="0" h="3359" w="30728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g1196c3eaa68_0_282"/>
            <p:cNvSpPr/>
            <p:nvPr/>
          </p:nvSpPr>
          <p:spPr>
            <a:xfrm>
              <a:off x="4326650" y="3282500"/>
              <a:ext cx="830850" cy="180500"/>
            </a:xfrm>
            <a:custGeom>
              <a:rect b="b" l="l" r="r" t="t"/>
              <a:pathLst>
                <a:path extrusionOk="0" h="7220" w="33234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g1196c3eaa68_0_282"/>
            <p:cNvSpPr/>
            <p:nvPr/>
          </p:nvSpPr>
          <p:spPr>
            <a:xfrm>
              <a:off x="4319250" y="3360925"/>
              <a:ext cx="817050" cy="79000"/>
            </a:xfrm>
            <a:custGeom>
              <a:rect b="b" l="l" r="r" t="t"/>
              <a:pathLst>
                <a:path extrusionOk="0" h="3160" w="32682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g1196c3eaa68_0_282"/>
            <p:cNvSpPr/>
            <p:nvPr/>
          </p:nvSpPr>
          <p:spPr>
            <a:xfrm>
              <a:off x="4359800" y="3368900"/>
              <a:ext cx="757150" cy="121750"/>
            </a:xfrm>
            <a:custGeom>
              <a:rect b="b" l="l" r="r" t="t"/>
              <a:pathLst>
                <a:path extrusionOk="0" h="4870" w="30286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g1196c3eaa68_0_282"/>
            <p:cNvSpPr/>
            <p:nvPr/>
          </p:nvSpPr>
          <p:spPr>
            <a:xfrm>
              <a:off x="4369825" y="3442375"/>
              <a:ext cx="758625" cy="151550"/>
            </a:xfrm>
            <a:custGeom>
              <a:rect b="b" l="l" r="r" t="t"/>
              <a:pathLst>
                <a:path extrusionOk="0" h="6062" w="30345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g1196c3eaa68_0_282"/>
            <p:cNvSpPr/>
            <p:nvPr/>
          </p:nvSpPr>
          <p:spPr>
            <a:xfrm>
              <a:off x="4409400" y="3507550"/>
              <a:ext cx="682250" cy="94025"/>
            </a:xfrm>
            <a:custGeom>
              <a:rect b="b" l="l" r="r" t="t"/>
              <a:pathLst>
                <a:path extrusionOk="0" h="3761" w="2729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g1196c3eaa68_0_282"/>
            <p:cNvSpPr/>
            <p:nvPr/>
          </p:nvSpPr>
          <p:spPr>
            <a:xfrm>
              <a:off x="4327875" y="3557000"/>
              <a:ext cx="818000" cy="104125"/>
            </a:xfrm>
            <a:custGeom>
              <a:rect b="b" l="l" r="r" t="t"/>
              <a:pathLst>
                <a:path extrusionOk="0" h="4165" w="3272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g1196c3eaa68_0_282"/>
            <p:cNvSpPr/>
            <p:nvPr/>
          </p:nvSpPr>
          <p:spPr>
            <a:xfrm>
              <a:off x="4492625" y="3568500"/>
              <a:ext cx="516700" cy="88850"/>
            </a:xfrm>
            <a:custGeom>
              <a:rect b="b" l="l" r="r" t="t"/>
              <a:pathLst>
                <a:path extrusionOk="0" h="3554" w="20668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3" name="Google Shape;1393;g1196c3eaa68_0_282"/>
          <p:cNvGrpSpPr/>
          <p:nvPr/>
        </p:nvGrpSpPr>
        <p:grpSpPr>
          <a:xfrm>
            <a:off x="4820447" y="1439475"/>
            <a:ext cx="3823821" cy="176025"/>
            <a:chOff x="4345425" y="2175475"/>
            <a:chExt cx="800750" cy="176025"/>
          </a:xfrm>
        </p:grpSpPr>
        <p:sp>
          <p:nvSpPr>
            <p:cNvPr id="1394" name="Google Shape;1394;g1196c3eaa68_0_28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g1196c3eaa68_0_28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6" name="Google Shape;1396;g1196c3eaa68_0_282"/>
          <p:cNvSpPr txBox="1"/>
          <p:nvPr>
            <p:ph idx="1" type="subTitle"/>
          </p:nvPr>
        </p:nvSpPr>
        <p:spPr>
          <a:xfrm>
            <a:off x="2296475" y="175100"/>
            <a:ext cx="52065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>
                <a:latin typeface="Itim"/>
                <a:ea typeface="Itim"/>
                <a:cs typeface="Itim"/>
                <a:sym typeface="Itim"/>
              </a:rPr>
              <a:t>Aguas residuales industriales, diseño a partir de la carga orgánica y la carga másica</a:t>
            </a:r>
            <a:endParaRPr b="1"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397" name="Google Shape;1397;g1196c3eaa68_0_282"/>
          <p:cNvSpPr txBox="1"/>
          <p:nvPr>
            <p:ph idx="4294967295" type="subTitle"/>
          </p:nvPr>
        </p:nvSpPr>
        <p:spPr>
          <a:xfrm>
            <a:off x="702326" y="1208700"/>
            <a:ext cx="24120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Kilos de DQO al día</a:t>
            </a:r>
            <a:endParaRPr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398" name="Google Shape;1398;g1196c3eaa68_0_282"/>
          <p:cNvGrpSpPr/>
          <p:nvPr/>
        </p:nvGrpSpPr>
        <p:grpSpPr>
          <a:xfrm>
            <a:off x="505569" y="1439475"/>
            <a:ext cx="2136801" cy="176025"/>
            <a:chOff x="4345425" y="2175475"/>
            <a:chExt cx="800750" cy="176025"/>
          </a:xfrm>
        </p:grpSpPr>
        <p:sp>
          <p:nvSpPr>
            <p:cNvPr id="1399" name="Google Shape;1399;g1196c3eaa68_0_28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g1196c3eaa68_0_28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01" name="Google Shape;1401;g1196c3eaa68_0_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325" y="1747788"/>
            <a:ext cx="3823857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g1196c3eaa68_0_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325" y="2484200"/>
            <a:ext cx="3140443" cy="5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3" name="Google Shape;1403;g1196c3eaa68_0_282"/>
          <p:cNvSpPr txBox="1"/>
          <p:nvPr>
            <p:ph idx="4294967295" type="subTitle"/>
          </p:nvPr>
        </p:nvSpPr>
        <p:spPr>
          <a:xfrm>
            <a:off x="702326" y="3139725"/>
            <a:ext cx="24120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Volumen digestor</a:t>
            </a:r>
            <a:endParaRPr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404" name="Google Shape;1404;g1196c3eaa68_0_282"/>
          <p:cNvGrpSpPr/>
          <p:nvPr/>
        </p:nvGrpSpPr>
        <p:grpSpPr>
          <a:xfrm>
            <a:off x="568612" y="3401475"/>
            <a:ext cx="2136801" cy="176025"/>
            <a:chOff x="4345425" y="2175475"/>
            <a:chExt cx="800750" cy="176025"/>
          </a:xfrm>
        </p:grpSpPr>
        <p:sp>
          <p:nvSpPr>
            <p:cNvPr id="1405" name="Google Shape;1405;g1196c3eaa68_0_28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g1196c3eaa68_0_28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07" name="Google Shape;1407;g1196c3eaa68_0_2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819" y="3656475"/>
            <a:ext cx="3756863" cy="10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8" name="Google Shape;1408;g1196c3eaa68_0_282"/>
          <p:cNvSpPr/>
          <p:nvPr/>
        </p:nvSpPr>
        <p:spPr>
          <a:xfrm>
            <a:off x="4658253" y="3411700"/>
            <a:ext cx="3012902" cy="155575"/>
          </a:xfrm>
          <a:custGeom>
            <a:rect b="b" l="l" r="r" t="t"/>
            <a:pathLst>
              <a:path extrusionOk="0" h="6223" w="3203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rgbClr val="00FF00">
              <a:alpha val="2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g1196c3eaa68_0_282"/>
          <p:cNvSpPr txBox="1"/>
          <p:nvPr>
            <p:ph idx="4294967295" type="subTitle"/>
          </p:nvPr>
        </p:nvSpPr>
        <p:spPr>
          <a:xfrm>
            <a:off x="4820438" y="1263750"/>
            <a:ext cx="40371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Velocidad ascensional crítica, la superficie</a:t>
            </a:r>
            <a:endParaRPr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410" name="Google Shape;1410;g1196c3eaa68_0_282"/>
          <p:cNvSpPr txBox="1"/>
          <p:nvPr>
            <p:ph idx="4294967295" type="subTitle"/>
          </p:nvPr>
        </p:nvSpPr>
        <p:spPr>
          <a:xfrm>
            <a:off x="4820450" y="3139725"/>
            <a:ext cx="30129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Tiempo de retención hidráulico</a:t>
            </a:r>
            <a:endParaRPr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1411" name="Google Shape;1411;g1196c3eaa68_0_2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1426" y="1754476"/>
            <a:ext cx="3461868" cy="12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g1196c3eaa68_0_2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2413" y="3577499"/>
            <a:ext cx="3461875" cy="13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g1196c3eaa68_0_282"/>
          <p:cNvSpPr txBox="1"/>
          <p:nvPr/>
        </p:nvSpPr>
        <p:spPr>
          <a:xfrm>
            <a:off x="7756625" y="4814500"/>
            <a:ext cx="129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latin typeface="Itim"/>
                <a:ea typeface="Itim"/>
                <a:cs typeface="Itim"/>
                <a:sym typeface="Itim"/>
              </a:rPr>
              <a:t>Sainz, 2007</a:t>
            </a:r>
            <a:endParaRPr b="1" i="1" sz="1500"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8" name="Google Shape;1418;g119062e0078_0_38"/>
          <p:cNvGrpSpPr/>
          <p:nvPr/>
        </p:nvGrpSpPr>
        <p:grpSpPr>
          <a:xfrm>
            <a:off x="2883084" y="3523738"/>
            <a:ext cx="3377828" cy="1079750"/>
            <a:chOff x="4319250" y="3137000"/>
            <a:chExt cx="885825" cy="524125"/>
          </a:xfrm>
        </p:grpSpPr>
        <p:sp>
          <p:nvSpPr>
            <p:cNvPr id="1419" name="Google Shape;1419;g119062e0078_0_38"/>
            <p:cNvSpPr/>
            <p:nvPr/>
          </p:nvSpPr>
          <p:spPr>
            <a:xfrm>
              <a:off x="4334525" y="3137000"/>
              <a:ext cx="816875" cy="145250"/>
            </a:xfrm>
            <a:custGeom>
              <a:rect b="b" l="l" r="r" t="t"/>
              <a:pathLst>
                <a:path extrusionOk="0" h="5810" w="32675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g119062e0078_0_38"/>
            <p:cNvSpPr/>
            <p:nvPr/>
          </p:nvSpPr>
          <p:spPr>
            <a:xfrm>
              <a:off x="4356675" y="3182825"/>
              <a:ext cx="798275" cy="129275"/>
            </a:xfrm>
            <a:custGeom>
              <a:rect b="b" l="l" r="r" t="t"/>
              <a:pathLst>
                <a:path extrusionOk="0" h="5171" w="31931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g119062e0078_0_38"/>
            <p:cNvSpPr/>
            <p:nvPr/>
          </p:nvSpPr>
          <p:spPr>
            <a:xfrm>
              <a:off x="4345775" y="3233150"/>
              <a:ext cx="859300" cy="100300"/>
            </a:xfrm>
            <a:custGeom>
              <a:rect b="b" l="l" r="r" t="t"/>
              <a:pathLst>
                <a:path extrusionOk="0" h="4012" w="34372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g119062e0078_0_38"/>
            <p:cNvSpPr/>
            <p:nvPr/>
          </p:nvSpPr>
          <p:spPr>
            <a:xfrm>
              <a:off x="4359800" y="3270500"/>
              <a:ext cx="768200" cy="83975"/>
            </a:xfrm>
            <a:custGeom>
              <a:rect b="b" l="l" r="r" t="t"/>
              <a:pathLst>
                <a:path extrusionOk="0" h="3359" w="30728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g119062e0078_0_38"/>
            <p:cNvSpPr/>
            <p:nvPr/>
          </p:nvSpPr>
          <p:spPr>
            <a:xfrm>
              <a:off x="4326650" y="3282500"/>
              <a:ext cx="830850" cy="180500"/>
            </a:xfrm>
            <a:custGeom>
              <a:rect b="b" l="l" r="r" t="t"/>
              <a:pathLst>
                <a:path extrusionOk="0" h="7220" w="33234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g119062e0078_0_38"/>
            <p:cNvSpPr/>
            <p:nvPr/>
          </p:nvSpPr>
          <p:spPr>
            <a:xfrm>
              <a:off x="4319250" y="3360925"/>
              <a:ext cx="817050" cy="79000"/>
            </a:xfrm>
            <a:custGeom>
              <a:rect b="b" l="l" r="r" t="t"/>
              <a:pathLst>
                <a:path extrusionOk="0" h="3160" w="32682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g119062e0078_0_38"/>
            <p:cNvSpPr/>
            <p:nvPr/>
          </p:nvSpPr>
          <p:spPr>
            <a:xfrm>
              <a:off x="4359800" y="3368900"/>
              <a:ext cx="757150" cy="121750"/>
            </a:xfrm>
            <a:custGeom>
              <a:rect b="b" l="l" r="r" t="t"/>
              <a:pathLst>
                <a:path extrusionOk="0" h="4870" w="30286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g119062e0078_0_38"/>
            <p:cNvSpPr/>
            <p:nvPr/>
          </p:nvSpPr>
          <p:spPr>
            <a:xfrm>
              <a:off x="4369825" y="3442375"/>
              <a:ext cx="758625" cy="151550"/>
            </a:xfrm>
            <a:custGeom>
              <a:rect b="b" l="l" r="r" t="t"/>
              <a:pathLst>
                <a:path extrusionOk="0" h="6062" w="30345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g119062e0078_0_38"/>
            <p:cNvSpPr/>
            <p:nvPr/>
          </p:nvSpPr>
          <p:spPr>
            <a:xfrm>
              <a:off x="4409400" y="3507550"/>
              <a:ext cx="682250" cy="94025"/>
            </a:xfrm>
            <a:custGeom>
              <a:rect b="b" l="l" r="r" t="t"/>
              <a:pathLst>
                <a:path extrusionOk="0" h="3761" w="2729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g119062e0078_0_38"/>
            <p:cNvSpPr/>
            <p:nvPr/>
          </p:nvSpPr>
          <p:spPr>
            <a:xfrm>
              <a:off x="4327875" y="3557000"/>
              <a:ext cx="818000" cy="104125"/>
            </a:xfrm>
            <a:custGeom>
              <a:rect b="b" l="l" r="r" t="t"/>
              <a:pathLst>
                <a:path extrusionOk="0" h="4165" w="3272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g119062e0078_0_38"/>
            <p:cNvSpPr/>
            <p:nvPr/>
          </p:nvSpPr>
          <p:spPr>
            <a:xfrm>
              <a:off x="4492625" y="3568500"/>
              <a:ext cx="516700" cy="88850"/>
            </a:xfrm>
            <a:custGeom>
              <a:rect b="b" l="l" r="r" t="t"/>
              <a:pathLst>
                <a:path extrusionOk="0" h="3554" w="20668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0" name="Google Shape;1430;g119062e0078_0_38"/>
          <p:cNvSpPr txBox="1"/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4.Ejemplo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</p:txBody>
      </p:sp>
      <p:sp>
        <p:nvSpPr>
          <p:cNvPr id="1431" name="Google Shape;1431;g119062e0078_0_38"/>
          <p:cNvSpPr txBox="1"/>
          <p:nvPr>
            <p:ph idx="1" type="subTitle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Balance de materia</a:t>
            </a:r>
            <a:endParaRPr/>
          </a:p>
        </p:txBody>
      </p:sp>
      <p:grpSp>
        <p:nvGrpSpPr>
          <p:cNvPr id="1432" name="Google Shape;1432;g119062e0078_0_38"/>
          <p:cNvGrpSpPr/>
          <p:nvPr/>
        </p:nvGrpSpPr>
        <p:grpSpPr>
          <a:xfrm flipH="1" rot="372491">
            <a:off x="1097464" y="3478317"/>
            <a:ext cx="595061" cy="675837"/>
            <a:chOff x="5464100" y="4208075"/>
            <a:chExt cx="494625" cy="579650"/>
          </a:xfrm>
        </p:grpSpPr>
        <p:sp>
          <p:nvSpPr>
            <p:cNvPr id="1433" name="Google Shape;1433;g119062e0078_0_38"/>
            <p:cNvSpPr/>
            <p:nvPr/>
          </p:nvSpPr>
          <p:spPr>
            <a:xfrm>
              <a:off x="5594650" y="4504850"/>
              <a:ext cx="341250" cy="255800"/>
            </a:xfrm>
            <a:custGeom>
              <a:rect b="b" l="l" r="r" t="t"/>
              <a:pathLst>
                <a:path extrusionOk="0" h="10232" w="1365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g119062e0078_0_38"/>
            <p:cNvSpPr/>
            <p:nvPr/>
          </p:nvSpPr>
          <p:spPr>
            <a:xfrm>
              <a:off x="5518750" y="4363750"/>
              <a:ext cx="340700" cy="255675"/>
            </a:xfrm>
            <a:custGeom>
              <a:rect b="b" l="l" r="r" t="t"/>
              <a:pathLst>
                <a:path extrusionOk="0" h="10227" w="13628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g119062e0078_0_38"/>
            <p:cNvSpPr/>
            <p:nvPr/>
          </p:nvSpPr>
          <p:spPr>
            <a:xfrm>
              <a:off x="5475950" y="4235275"/>
              <a:ext cx="281925" cy="269375"/>
            </a:xfrm>
            <a:custGeom>
              <a:rect b="b" l="l" r="r" t="t"/>
              <a:pathLst>
                <a:path extrusionOk="0" h="10775" w="11277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g119062e0078_0_38"/>
            <p:cNvSpPr/>
            <p:nvPr/>
          </p:nvSpPr>
          <p:spPr>
            <a:xfrm>
              <a:off x="5717000" y="4421125"/>
              <a:ext cx="42000" cy="94525"/>
            </a:xfrm>
            <a:custGeom>
              <a:rect b="b" l="l" r="r" t="t"/>
              <a:pathLst>
                <a:path extrusionOk="0" h="3781" w="168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g119062e0078_0_38"/>
            <p:cNvSpPr/>
            <p:nvPr/>
          </p:nvSpPr>
          <p:spPr>
            <a:xfrm>
              <a:off x="5750000" y="4392700"/>
              <a:ext cx="46925" cy="98950"/>
            </a:xfrm>
            <a:custGeom>
              <a:rect b="b" l="l" r="r" t="t"/>
              <a:pathLst>
                <a:path extrusionOk="0" h="3958" w="1877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g119062e0078_0_38"/>
            <p:cNvSpPr/>
            <p:nvPr/>
          </p:nvSpPr>
          <p:spPr>
            <a:xfrm>
              <a:off x="5795175" y="4403700"/>
              <a:ext cx="30450" cy="52625"/>
            </a:xfrm>
            <a:custGeom>
              <a:rect b="b" l="l" r="r" t="t"/>
              <a:pathLst>
                <a:path extrusionOk="0" h="2105" w="1218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g119062e0078_0_38"/>
            <p:cNvSpPr/>
            <p:nvPr/>
          </p:nvSpPr>
          <p:spPr>
            <a:xfrm>
              <a:off x="5783525" y="4580275"/>
              <a:ext cx="38225" cy="81675"/>
            </a:xfrm>
            <a:custGeom>
              <a:rect b="b" l="l" r="r" t="t"/>
              <a:pathLst>
                <a:path extrusionOk="0" h="3267" w="1529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g119062e0078_0_38"/>
            <p:cNvSpPr/>
            <p:nvPr/>
          </p:nvSpPr>
          <p:spPr>
            <a:xfrm>
              <a:off x="5824600" y="4544075"/>
              <a:ext cx="49675" cy="96575"/>
            </a:xfrm>
            <a:custGeom>
              <a:rect b="b" l="l" r="r" t="t"/>
              <a:pathLst>
                <a:path extrusionOk="0" h="3863" w="1987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g119062e0078_0_38"/>
            <p:cNvSpPr/>
            <p:nvPr/>
          </p:nvSpPr>
          <p:spPr>
            <a:xfrm>
              <a:off x="5876375" y="4540750"/>
              <a:ext cx="23725" cy="54675"/>
            </a:xfrm>
            <a:custGeom>
              <a:rect b="b" l="l" r="r" t="t"/>
              <a:pathLst>
                <a:path extrusionOk="0" h="2187" w="949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g119062e0078_0_38"/>
            <p:cNvSpPr/>
            <p:nvPr/>
          </p:nvSpPr>
          <p:spPr>
            <a:xfrm>
              <a:off x="5464100" y="4208075"/>
              <a:ext cx="334850" cy="317675"/>
            </a:xfrm>
            <a:custGeom>
              <a:rect b="b" l="l" r="r" t="t"/>
              <a:pathLst>
                <a:path extrusionOk="0" h="12707" w="13394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g119062e0078_0_38"/>
            <p:cNvSpPr/>
            <p:nvPr/>
          </p:nvSpPr>
          <p:spPr>
            <a:xfrm>
              <a:off x="5495775" y="4342975"/>
              <a:ext cx="376800" cy="309500"/>
            </a:xfrm>
            <a:custGeom>
              <a:rect b="b" l="l" r="r" t="t"/>
              <a:pathLst>
                <a:path extrusionOk="0" h="12380" w="15072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g119062e0078_0_38"/>
            <p:cNvSpPr/>
            <p:nvPr/>
          </p:nvSpPr>
          <p:spPr>
            <a:xfrm>
              <a:off x="5582050" y="4477650"/>
              <a:ext cx="376675" cy="310075"/>
            </a:xfrm>
            <a:custGeom>
              <a:rect b="b" l="l" r="r" t="t"/>
              <a:pathLst>
                <a:path extrusionOk="0" h="12403" w="15067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5" name="Google Shape;1445;g119062e0078_0_38"/>
          <p:cNvGrpSpPr/>
          <p:nvPr/>
        </p:nvGrpSpPr>
        <p:grpSpPr>
          <a:xfrm rot="9456294">
            <a:off x="6849675" y="3273658"/>
            <a:ext cx="2306042" cy="512924"/>
            <a:chOff x="7051300" y="3461525"/>
            <a:chExt cx="2305988" cy="512912"/>
          </a:xfrm>
        </p:grpSpPr>
        <p:sp>
          <p:nvSpPr>
            <p:cNvPr id="1446" name="Google Shape;1446;g119062e0078_0_38"/>
            <p:cNvSpPr/>
            <p:nvPr/>
          </p:nvSpPr>
          <p:spPr>
            <a:xfrm>
              <a:off x="7075817" y="3564700"/>
              <a:ext cx="2271819" cy="396457"/>
            </a:xfrm>
            <a:custGeom>
              <a:rect b="b" l="l" r="r" t="t"/>
              <a:pathLst>
                <a:path extrusionOk="0" h="8150" w="46702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g119062e0078_0_38"/>
            <p:cNvSpPr/>
            <p:nvPr/>
          </p:nvSpPr>
          <p:spPr>
            <a:xfrm>
              <a:off x="7056554" y="3473929"/>
              <a:ext cx="2293709" cy="379334"/>
            </a:xfrm>
            <a:custGeom>
              <a:rect b="b" l="l" r="r" t="t"/>
              <a:pathLst>
                <a:path extrusionOk="0" h="7798" w="47152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g119062e0078_0_38"/>
            <p:cNvSpPr/>
            <p:nvPr/>
          </p:nvSpPr>
          <p:spPr>
            <a:xfrm>
              <a:off x="9084585" y="3533956"/>
              <a:ext cx="102106" cy="52683"/>
            </a:xfrm>
            <a:custGeom>
              <a:rect b="b" l="l" r="r" t="t"/>
              <a:pathLst>
                <a:path extrusionOk="0" h="1083" w="2099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g119062e0078_0_38"/>
            <p:cNvSpPr/>
            <p:nvPr/>
          </p:nvSpPr>
          <p:spPr>
            <a:xfrm>
              <a:off x="7151702" y="3605512"/>
              <a:ext cx="1882416" cy="359584"/>
            </a:xfrm>
            <a:custGeom>
              <a:rect b="b" l="l" r="r" t="t"/>
              <a:pathLst>
                <a:path extrusionOk="0" h="7392" w="38697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g119062e0078_0_38"/>
            <p:cNvSpPr/>
            <p:nvPr/>
          </p:nvSpPr>
          <p:spPr>
            <a:xfrm>
              <a:off x="7764232" y="3683976"/>
              <a:ext cx="634963" cy="189034"/>
            </a:xfrm>
            <a:custGeom>
              <a:rect b="b" l="l" r="r" t="t"/>
              <a:pathLst>
                <a:path extrusionOk="0" h="3886" w="13053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g119062e0078_0_38"/>
            <p:cNvSpPr/>
            <p:nvPr/>
          </p:nvSpPr>
          <p:spPr>
            <a:xfrm>
              <a:off x="7758540" y="3565575"/>
              <a:ext cx="636277" cy="197401"/>
            </a:xfrm>
            <a:custGeom>
              <a:rect b="b" l="l" r="r" t="t"/>
              <a:pathLst>
                <a:path extrusionOk="0" h="4058" w="1308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g119062e0078_0_38"/>
            <p:cNvSpPr/>
            <p:nvPr/>
          </p:nvSpPr>
          <p:spPr>
            <a:xfrm>
              <a:off x="7130639" y="3466487"/>
              <a:ext cx="1892096" cy="377145"/>
            </a:xfrm>
            <a:custGeom>
              <a:rect b="b" l="l" r="r" t="t"/>
              <a:pathLst>
                <a:path extrusionOk="0" h="7753" w="38896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g119062e0078_0_38"/>
            <p:cNvSpPr/>
            <p:nvPr/>
          </p:nvSpPr>
          <p:spPr>
            <a:xfrm>
              <a:off x="8992842" y="3474999"/>
              <a:ext cx="35997" cy="141362"/>
            </a:xfrm>
            <a:custGeom>
              <a:rect b="b" l="l" r="r" t="t"/>
              <a:pathLst>
                <a:path extrusionOk="0" h="2906" w="74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g119062e0078_0_38"/>
            <p:cNvSpPr/>
            <p:nvPr/>
          </p:nvSpPr>
          <p:spPr>
            <a:xfrm>
              <a:off x="8234282" y="3461525"/>
              <a:ext cx="850704" cy="234469"/>
            </a:xfrm>
            <a:custGeom>
              <a:rect b="b" l="l" r="r" t="t"/>
              <a:pathLst>
                <a:path extrusionOk="0" h="4820" w="17488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g119062e0078_0_38"/>
            <p:cNvSpPr/>
            <p:nvPr/>
          </p:nvSpPr>
          <p:spPr>
            <a:xfrm>
              <a:off x="9007776" y="3586979"/>
              <a:ext cx="90772" cy="141168"/>
            </a:xfrm>
            <a:custGeom>
              <a:rect b="b" l="l" r="r" t="t"/>
              <a:pathLst>
                <a:path extrusionOk="0" h="2902" w="1866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g119062e0078_0_38"/>
            <p:cNvSpPr/>
            <p:nvPr/>
          </p:nvSpPr>
          <p:spPr>
            <a:xfrm>
              <a:off x="9050291" y="3487988"/>
              <a:ext cx="305685" cy="86102"/>
            </a:xfrm>
            <a:custGeom>
              <a:rect b="b" l="l" r="r" t="t"/>
              <a:pathLst>
                <a:path extrusionOk="0" h="1770" w="6284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g119062e0078_0_38"/>
            <p:cNvSpPr/>
            <p:nvPr/>
          </p:nvSpPr>
          <p:spPr>
            <a:xfrm>
              <a:off x="9073980" y="3552587"/>
              <a:ext cx="283308" cy="148610"/>
            </a:xfrm>
            <a:custGeom>
              <a:rect b="b" l="l" r="r" t="t"/>
              <a:pathLst>
                <a:path extrusionOk="0" h="3055" w="5824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g119062e0078_0_38"/>
            <p:cNvSpPr/>
            <p:nvPr/>
          </p:nvSpPr>
          <p:spPr>
            <a:xfrm>
              <a:off x="7051300" y="3556236"/>
              <a:ext cx="1992937" cy="418201"/>
            </a:xfrm>
            <a:custGeom>
              <a:rect b="b" l="l" r="r" t="t"/>
              <a:pathLst>
                <a:path extrusionOk="0" h="8597" w="40969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g119062e0078_0_38"/>
            <p:cNvSpPr/>
            <p:nvPr/>
          </p:nvSpPr>
          <p:spPr>
            <a:xfrm>
              <a:off x="7753724" y="3601377"/>
              <a:ext cx="138152" cy="171960"/>
            </a:xfrm>
            <a:custGeom>
              <a:rect b="b" l="l" r="r" t="t"/>
              <a:pathLst>
                <a:path extrusionOk="0" h="3535" w="284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g119062e0078_0_38"/>
            <p:cNvSpPr/>
            <p:nvPr/>
          </p:nvSpPr>
          <p:spPr>
            <a:xfrm>
              <a:off x="8276797" y="3673322"/>
              <a:ext cx="127207" cy="161161"/>
            </a:xfrm>
            <a:custGeom>
              <a:rect b="b" l="l" r="r" t="t"/>
              <a:pathLst>
                <a:path extrusionOk="0" h="3313" w="2615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g119062e0078_0_38"/>
            <p:cNvSpPr/>
            <p:nvPr/>
          </p:nvSpPr>
          <p:spPr>
            <a:xfrm>
              <a:off x="7126261" y="3708687"/>
              <a:ext cx="37311" cy="143746"/>
            </a:xfrm>
            <a:custGeom>
              <a:rect b="b" l="l" r="r" t="t"/>
              <a:pathLst>
                <a:path extrusionOk="0" h="2955" w="767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g119062e0078_0_38"/>
            <p:cNvSpPr/>
            <p:nvPr/>
          </p:nvSpPr>
          <p:spPr>
            <a:xfrm>
              <a:off x="7753724" y="3752661"/>
              <a:ext cx="159215" cy="130125"/>
            </a:xfrm>
            <a:custGeom>
              <a:rect b="b" l="l" r="r" t="t"/>
              <a:pathLst>
                <a:path extrusionOk="0" h="2675" w="3273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g119062e0078_0_38"/>
            <p:cNvSpPr/>
            <p:nvPr/>
          </p:nvSpPr>
          <p:spPr>
            <a:xfrm>
              <a:off x="7140708" y="3828157"/>
              <a:ext cx="36046" cy="134163"/>
            </a:xfrm>
            <a:custGeom>
              <a:rect b="b" l="l" r="r" t="t"/>
              <a:pathLst>
                <a:path extrusionOk="0" h="2758" w="741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4" name="Google Shape;1464;g119062e0078_0_38"/>
          <p:cNvGrpSpPr/>
          <p:nvPr/>
        </p:nvGrpSpPr>
        <p:grpSpPr>
          <a:xfrm>
            <a:off x="2225070" y="2603975"/>
            <a:ext cx="4693836" cy="176025"/>
            <a:chOff x="4345425" y="2175475"/>
            <a:chExt cx="800750" cy="176025"/>
          </a:xfrm>
        </p:grpSpPr>
        <p:sp>
          <p:nvSpPr>
            <p:cNvPr id="1465" name="Google Shape;1465;g119062e0078_0_3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g119062e0078_0_3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g119062e0078_0_38"/>
          <p:cNvGrpSpPr/>
          <p:nvPr/>
        </p:nvGrpSpPr>
        <p:grpSpPr>
          <a:xfrm>
            <a:off x="3036008" y="3221938"/>
            <a:ext cx="3071997" cy="176025"/>
            <a:chOff x="4345425" y="2175475"/>
            <a:chExt cx="800750" cy="176025"/>
          </a:xfrm>
        </p:grpSpPr>
        <p:sp>
          <p:nvSpPr>
            <p:cNvPr id="1468" name="Google Shape;1468;g119062e0078_0_3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g119062e0078_0_3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g119062e0078_0_38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471" name="Google Shape;1471;g119062e0078_0_38"/>
            <p:cNvSpPr/>
            <p:nvPr/>
          </p:nvSpPr>
          <p:spPr>
            <a:xfrm>
              <a:off x="5501450" y="2545600"/>
              <a:ext cx="639525" cy="438000"/>
            </a:xfrm>
            <a:custGeom>
              <a:rect b="b" l="l" r="r" t="t"/>
              <a:pathLst>
                <a:path extrusionOk="0" h="17520" w="25581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g119062e0078_0_38"/>
            <p:cNvSpPr/>
            <p:nvPr/>
          </p:nvSpPr>
          <p:spPr>
            <a:xfrm>
              <a:off x="5714775" y="2654925"/>
              <a:ext cx="280075" cy="257600"/>
            </a:xfrm>
            <a:custGeom>
              <a:rect b="b" l="l" r="r" t="t"/>
              <a:pathLst>
                <a:path extrusionOk="0" h="10304" w="11203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7" name="Google Shape;1477;p28"/>
          <p:cNvGrpSpPr/>
          <p:nvPr/>
        </p:nvGrpSpPr>
        <p:grpSpPr>
          <a:xfrm flipH="1">
            <a:off x="3092851" y="4698188"/>
            <a:ext cx="1028643" cy="542025"/>
            <a:chOff x="416206" y="4683500"/>
            <a:chExt cx="800750" cy="542025"/>
          </a:xfrm>
        </p:grpSpPr>
        <p:sp>
          <p:nvSpPr>
            <p:cNvPr id="1478" name="Google Shape;1478;p28"/>
            <p:cNvSpPr/>
            <p:nvPr/>
          </p:nvSpPr>
          <p:spPr>
            <a:xfrm>
              <a:off x="435086" y="4683500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8"/>
            <p:cNvSpPr/>
            <p:nvPr/>
          </p:nvSpPr>
          <p:spPr>
            <a:xfrm>
              <a:off x="416206" y="5069950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0" name="Google Shape;1480;p28"/>
          <p:cNvGrpSpPr/>
          <p:nvPr/>
        </p:nvGrpSpPr>
        <p:grpSpPr>
          <a:xfrm flipH="1" rot="-166947">
            <a:off x="3190802" y="4628376"/>
            <a:ext cx="676310" cy="176021"/>
            <a:chOff x="4345425" y="2175475"/>
            <a:chExt cx="800750" cy="176025"/>
          </a:xfrm>
        </p:grpSpPr>
        <p:sp>
          <p:nvSpPr>
            <p:cNvPr id="1481" name="Google Shape;1481;p2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3" name="Google Shape;1483;p28"/>
          <p:cNvSpPr txBox="1"/>
          <p:nvPr>
            <p:ph idx="1" type="subTitle"/>
          </p:nvPr>
        </p:nvSpPr>
        <p:spPr>
          <a:xfrm>
            <a:off x="0" y="1970700"/>
            <a:ext cx="4032600" cy="3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Realizar el balance de masa del sistema de tratamiento anaerobio con el objetivo de estimar la cantidad de lodo generado, el flujo efectivo de metano en el biogás y la cantidad de biogás efectivo, teniendo en cuenta que el balance no considera el efecto del sulfato en el agua y se plantea una </a:t>
            </a:r>
            <a:r>
              <a:rPr b="1" lang="en">
                <a:highlight>
                  <a:srgbClr val="FFFFFF"/>
                </a:highlight>
              </a:rPr>
              <a:t>relación de concentraciones (usualmente recomendada) DQO:SO4 &gt; 8:1</a:t>
            </a:r>
            <a:r>
              <a:rPr b="1" lang="en"/>
              <a:t>. Para el presente ejercicio se presentan los siguientes datos:</a:t>
            </a:r>
            <a:endParaRPr b="1"/>
          </a:p>
        </p:txBody>
      </p:sp>
      <p:sp>
        <p:nvSpPr>
          <p:cNvPr id="1484" name="Google Shape;1484;p28"/>
          <p:cNvSpPr txBox="1"/>
          <p:nvPr>
            <p:ph type="title"/>
          </p:nvPr>
        </p:nvSpPr>
        <p:spPr>
          <a:xfrm>
            <a:off x="0" y="597675"/>
            <a:ext cx="26403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ENUNCIADO</a:t>
            </a:r>
            <a:endParaRPr/>
          </a:p>
        </p:txBody>
      </p:sp>
      <p:grpSp>
        <p:nvGrpSpPr>
          <p:cNvPr id="1485" name="Google Shape;1485;p28"/>
          <p:cNvGrpSpPr/>
          <p:nvPr/>
        </p:nvGrpSpPr>
        <p:grpSpPr>
          <a:xfrm>
            <a:off x="2547400" y="1124125"/>
            <a:ext cx="639525" cy="438000"/>
            <a:chOff x="5501450" y="2545600"/>
            <a:chExt cx="639525" cy="438000"/>
          </a:xfrm>
        </p:grpSpPr>
        <p:sp>
          <p:nvSpPr>
            <p:cNvPr id="1486" name="Google Shape;1486;p28"/>
            <p:cNvSpPr/>
            <p:nvPr/>
          </p:nvSpPr>
          <p:spPr>
            <a:xfrm>
              <a:off x="5501450" y="2545600"/>
              <a:ext cx="639525" cy="438000"/>
            </a:xfrm>
            <a:custGeom>
              <a:rect b="b" l="l" r="r" t="t"/>
              <a:pathLst>
                <a:path extrusionOk="0" h="17520" w="25581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28"/>
            <p:cNvSpPr/>
            <p:nvPr/>
          </p:nvSpPr>
          <p:spPr>
            <a:xfrm>
              <a:off x="5714775" y="2654925"/>
              <a:ext cx="280075" cy="257600"/>
            </a:xfrm>
            <a:custGeom>
              <a:rect b="b" l="l" r="r" t="t"/>
              <a:pathLst>
                <a:path extrusionOk="0" h="10304" w="11203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28"/>
          <p:cNvGrpSpPr/>
          <p:nvPr/>
        </p:nvGrpSpPr>
        <p:grpSpPr>
          <a:xfrm>
            <a:off x="7037115" y="4525309"/>
            <a:ext cx="1745583" cy="230173"/>
            <a:chOff x="1394800" y="3522000"/>
            <a:chExt cx="1048650" cy="138275"/>
          </a:xfrm>
        </p:grpSpPr>
        <p:sp>
          <p:nvSpPr>
            <p:cNvPr id="1489" name="Google Shape;1489;p28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8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8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8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8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8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8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8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8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8" name="Google Shape;1498;p28"/>
          <p:cNvGrpSpPr/>
          <p:nvPr/>
        </p:nvGrpSpPr>
        <p:grpSpPr>
          <a:xfrm>
            <a:off x="1748639" y="643497"/>
            <a:ext cx="1921912" cy="326735"/>
            <a:chOff x="1816609" y="3851001"/>
            <a:chExt cx="1093674" cy="222193"/>
          </a:xfrm>
        </p:grpSpPr>
        <p:sp>
          <p:nvSpPr>
            <p:cNvPr id="1499" name="Google Shape;1499;p28"/>
            <p:cNvSpPr/>
            <p:nvPr/>
          </p:nvSpPr>
          <p:spPr>
            <a:xfrm>
              <a:off x="1816609" y="3851001"/>
              <a:ext cx="1093674" cy="222193"/>
            </a:xfrm>
            <a:custGeom>
              <a:rect b="b" l="l" r="r" t="t"/>
              <a:pathLst>
                <a:path extrusionOk="0" h="7903" w="3890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8"/>
            <p:cNvSpPr/>
            <p:nvPr/>
          </p:nvSpPr>
          <p:spPr>
            <a:xfrm>
              <a:off x="1980627" y="3951650"/>
              <a:ext cx="18078" cy="8744"/>
            </a:xfrm>
            <a:custGeom>
              <a:rect b="b" l="l" r="r" t="t"/>
              <a:pathLst>
                <a:path extrusionOk="0" h="311" w="643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8"/>
            <p:cNvSpPr/>
            <p:nvPr/>
          </p:nvSpPr>
          <p:spPr>
            <a:xfrm>
              <a:off x="1885292" y="3907623"/>
              <a:ext cx="151905" cy="70119"/>
            </a:xfrm>
            <a:custGeom>
              <a:rect b="b" l="l" r="r" t="t"/>
              <a:pathLst>
                <a:path extrusionOk="0" h="2494" w="5403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8"/>
            <p:cNvSpPr/>
            <p:nvPr/>
          </p:nvSpPr>
          <p:spPr>
            <a:xfrm>
              <a:off x="1965080" y="3928906"/>
              <a:ext cx="381802" cy="117689"/>
            </a:xfrm>
            <a:custGeom>
              <a:rect b="b" l="l" r="r" t="t"/>
              <a:pathLst>
                <a:path extrusionOk="0" h="4186" w="1358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8"/>
            <p:cNvSpPr/>
            <p:nvPr/>
          </p:nvSpPr>
          <p:spPr>
            <a:xfrm>
              <a:off x="1967779" y="3881674"/>
              <a:ext cx="529574" cy="166722"/>
            </a:xfrm>
            <a:custGeom>
              <a:rect b="b" l="l" r="r" t="t"/>
              <a:pathLst>
                <a:path extrusionOk="0" h="5930" w="18836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8"/>
            <p:cNvSpPr/>
            <p:nvPr/>
          </p:nvSpPr>
          <p:spPr>
            <a:xfrm>
              <a:off x="1998789" y="3908551"/>
              <a:ext cx="62247" cy="44928"/>
            </a:xfrm>
            <a:custGeom>
              <a:rect b="b" l="l" r="r" t="t"/>
              <a:pathLst>
                <a:path extrusionOk="0" h="1598" w="2214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8"/>
            <p:cNvSpPr/>
            <p:nvPr/>
          </p:nvSpPr>
          <p:spPr>
            <a:xfrm>
              <a:off x="2486262" y="3887494"/>
              <a:ext cx="316153" cy="104785"/>
            </a:xfrm>
            <a:custGeom>
              <a:rect b="b" l="l" r="r" t="t"/>
              <a:pathLst>
                <a:path extrusionOk="0" h="3727" w="11245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8"/>
            <p:cNvSpPr/>
            <p:nvPr/>
          </p:nvSpPr>
          <p:spPr>
            <a:xfrm>
              <a:off x="2484266" y="3875376"/>
              <a:ext cx="317840" cy="121119"/>
            </a:xfrm>
            <a:custGeom>
              <a:rect b="b" l="l" r="r" t="t"/>
              <a:pathLst>
                <a:path extrusionOk="0" h="4308" w="11305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8"/>
            <p:cNvSpPr/>
            <p:nvPr/>
          </p:nvSpPr>
          <p:spPr>
            <a:xfrm>
              <a:off x="2493712" y="3884176"/>
              <a:ext cx="59351" cy="48442"/>
            </a:xfrm>
            <a:custGeom>
              <a:rect b="b" l="l" r="r" t="t"/>
              <a:pathLst>
                <a:path extrusionOk="0" h="1723" w="2111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508" name="Google Shape;1508;p28"/>
          <p:cNvGraphicFramePr/>
          <p:nvPr/>
        </p:nvGraphicFramePr>
        <p:xfrm>
          <a:off x="5455200" y="197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{C7DED72A-78D1-4733-89CA-C55934BEEDDC}</a:tableStyleId>
              </a:tblPr>
              <a:tblGrid>
                <a:gridCol w="1469475"/>
                <a:gridCol w="1520600"/>
              </a:tblGrid>
              <a:tr h="39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DQO Afluente</a:t>
                      </a:r>
                      <a:endParaRPr sz="16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0,35 Kg/m3</a:t>
                      </a:r>
                      <a:endParaRPr sz="1600"/>
                    </a:p>
                  </a:txBody>
                  <a:tcPr marT="63500" marB="63500" marR="63500" marL="63500"/>
                </a:tc>
              </a:tr>
              <a:tr h="39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DBO Afluente</a:t>
                      </a:r>
                      <a:endParaRPr sz="16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0,28 Kg/m3</a:t>
                      </a:r>
                      <a:endParaRPr sz="1600"/>
                    </a:p>
                  </a:txBody>
                  <a:tcPr marT="63500" marB="63500" marR="63500" marL="63500"/>
                </a:tc>
              </a:tr>
              <a:tr h="39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SST Afluente</a:t>
                      </a:r>
                      <a:endParaRPr sz="16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0,28 Kg/m3</a:t>
                      </a:r>
                      <a:endParaRPr sz="1600"/>
                    </a:p>
                  </a:txBody>
                  <a:tcPr marT="63500" marB="63500" marR="63500" marL="63500"/>
                </a:tc>
              </a:tr>
              <a:tr h="39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SSV Afluente</a:t>
                      </a:r>
                      <a:endParaRPr sz="16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0,208 Kg/m3</a:t>
                      </a:r>
                      <a:endParaRPr sz="1600"/>
                    </a:p>
                  </a:txBody>
                  <a:tcPr marT="63500" marB="63500" marR="63500" marL="63500"/>
                </a:tc>
              </a:tr>
              <a:tr h="63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SO4= Afluente</a:t>
                      </a:r>
                      <a:endParaRPr sz="16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0,03 Kg/m3</a:t>
                      </a:r>
                      <a:endParaRPr sz="16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509" name="Google Shape;1509;p28"/>
          <p:cNvSpPr txBox="1"/>
          <p:nvPr/>
        </p:nvSpPr>
        <p:spPr>
          <a:xfrm>
            <a:off x="5450238" y="12935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DATOS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20"/>
          <p:cNvSpPr txBox="1"/>
          <p:nvPr/>
        </p:nvSpPr>
        <p:spPr>
          <a:xfrm>
            <a:off x="643800" y="3692363"/>
            <a:ext cx="18156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5" name="Google Shape;1515;p20"/>
          <p:cNvGrpSpPr/>
          <p:nvPr/>
        </p:nvGrpSpPr>
        <p:grpSpPr>
          <a:xfrm flipH="1">
            <a:off x="6360615" y="938650"/>
            <a:ext cx="2063373" cy="176025"/>
            <a:chOff x="4345425" y="2175475"/>
            <a:chExt cx="800750" cy="176025"/>
          </a:xfrm>
        </p:grpSpPr>
        <p:sp>
          <p:nvSpPr>
            <p:cNvPr id="1516" name="Google Shape;1516;p2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8" name="Google Shape;1518;p20"/>
          <p:cNvSpPr txBox="1"/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GRAFICO</a:t>
            </a:r>
            <a:endParaRPr/>
          </a:p>
        </p:txBody>
      </p:sp>
      <p:pic>
        <p:nvPicPr>
          <p:cNvPr id="1519" name="Google Shape;15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975" y="938650"/>
            <a:ext cx="5608700" cy="39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1196c3eaa68_2_0"/>
          <p:cNvSpPr txBox="1"/>
          <p:nvPr/>
        </p:nvSpPr>
        <p:spPr>
          <a:xfrm>
            <a:off x="643800" y="3692363"/>
            <a:ext cx="18156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5" name="Google Shape;1525;g1196c3eaa68_2_0"/>
          <p:cNvGrpSpPr/>
          <p:nvPr/>
        </p:nvGrpSpPr>
        <p:grpSpPr>
          <a:xfrm flipH="1">
            <a:off x="6360618" y="938650"/>
            <a:ext cx="2063373" cy="176025"/>
            <a:chOff x="4345425" y="2175475"/>
            <a:chExt cx="800750" cy="176025"/>
          </a:xfrm>
        </p:grpSpPr>
        <p:sp>
          <p:nvSpPr>
            <p:cNvPr id="1526" name="Google Shape;1526;g1196c3eaa68_2_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g1196c3eaa68_2_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28" name="Google Shape;1528;g1196c3eaa68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050" y="938650"/>
            <a:ext cx="5238124" cy="335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9" name="Google Shape;1529;g1196c3eaa68_2_0"/>
          <p:cNvSpPr txBox="1"/>
          <p:nvPr>
            <p:ph type="title"/>
          </p:nvPr>
        </p:nvSpPr>
        <p:spPr>
          <a:xfrm>
            <a:off x="4860100" y="44995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Datos de Entrada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3"/>
          <p:cNvSpPr txBox="1"/>
          <p:nvPr>
            <p:ph type="title"/>
          </p:nvPr>
        </p:nvSpPr>
        <p:spPr>
          <a:xfrm>
            <a:off x="720000" y="540000"/>
            <a:ext cx="33687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TABLA DE CONTENIDOS</a:t>
            </a:r>
            <a:endParaRPr/>
          </a:p>
        </p:txBody>
      </p:sp>
      <p:sp>
        <p:nvSpPr>
          <p:cNvPr id="818" name="Google Shape;818;p3"/>
          <p:cNvSpPr txBox="1"/>
          <p:nvPr>
            <p:ph idx="5" type="subTitle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De la </a:t>
            </a:r>
            <a:r>
              <a:rPr lang="en"/>
              <a:t>operación</a:t>
            </a:r>
            <a:r>
              <a:rPr lang="en"/>
              <a:t> unitaria </a:t>
            </a:r>
            <a:endParaRPr/>
          </a:p>
        </p:txBody>
      </p:sp>
      <p:grpSp>
        <p:nvGrpSpPr>
          <p:cNvPr id="819" name="Google Shape;819;p3"/>
          <p:cNvGrpSpPr/>
          <p:nvPr/>
        </p:nvGrpSpPr>
        <p:grpSpPr>
          <a:xfrm>
            <a:off x="452640" y="1375030"/>
            <a:ext cx="2960453" cy="124283"/>
            <a:chOff x="4334545" y="2175475"/>
            <a:chExt cx="800750" cy="573525"/>
          </a:xfrm>
        </p:grpSpPr>
        <p:sp>
          <p:nvSpPr>
            <p:cNvPr id="820" name="Google Shape;820;p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334545" y="25934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2" name="Google Shape;822;p3"/>
          <p:cNvSpPr txBox="1"/>
          <p:nvPr>
            <p:ph idx="6" type="subTitle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Más</a:t>
            </a:r>
            <a:r>
              <a:rPr lang="en"/>
              <a:t> usados y variables de diseño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23" name="Google Shape;823;p3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Enfocadas a la </a:t>
            </a:r>
            <a:r>
              <a:rPr lang="en"/>
              <a:t>ingeniería</a:t>
            </a:r>
            <a:r>
              <a:rPr lang="en"/>
              <a:t> </a:t>
            </a:r>
            <a:r>
              <a:rPr lang="en"/>
              <a:t>ambiental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grpSp>
        <p:nvGrpSpPr>
          <p:cNvPr id="824" name="Google Shape;824;p3"/>
          <p:cNvGrpSpPr/>
          <p:nvPr/>
        </p:nvGrpSpPr>
        <p:grpSpPr>
          <a:xfrm rot="367883">
            <a:off x="6168822" y="3265871"/>
            <a:ext cx="1569882" cy="507904"/>
            <a:chOff x="4345425" y="2175475"/>
            <a:chExt cx="800750" cy="176025"/>
          </a:xfrm>
        </p:grpSpPr>
        <p:sp>
          <p:nvSpPr>
            <p:cNvPr id="825" name="Google Shape;825;p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7" name="Google Shape;827;p3"/>
          <p:cNvGrpSpPr/>
          <p:nvPr/>
        </p:nvGrpSpPr>
        <p:grpSpPr>
          <a:xfrm rot="474658">
            <a:off x="1381256" y="1507939"/>
            <a:ext cx="1557467" cy="585348"/>
            <a:chOff x="4345425" y="2175475"/>
            <a:chExt cx="800750" cy="176025"/>
          </a:xfrm>
        </p:grpSpPr>
        <p:sp>
          <p:nvSpPr>
            <p:cNvPr id="828" name="Google Shape;828;p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0" name="Google Shape;830;p3"/>
          <p:cNvGrpSpPr/>
          <p:nvPr/>
        </p:nvGrpSpPr>
        <p:grpSpPr>
          <a:xfrm rot="367883">
            <a:off x="1375060" y="3250166"/>
            <a:ext cx="1569882" cy="507904"/>
            <a:chOff x="4345425" y="2175475"/>
            <a:chExt cx="800750" cy="176025"/>
          </a:xfrm>
        </p:grpSpPr>
        <p:sp>
          <p:nvSpPr>
            <p:cNvPr id="831" name="Google Shape;831;p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3" name="Google Shape;833;p3"/>
          <p:cNvGrpSpPr/>
          <p:nvPr/>
        </p:nvGrpSpPr>
        <p:grpSpPr>
          <a:xfrm rot="474658">
            <a:off x="6175019" y="1507926"/>
            <a:ext cx="1557467" cy="585348"/>
            <a:chOff x="4345425" y="2175475"/>
            <a:chExt cx="800750" cy="176025"/>
          </a:xfrm>
        </p:grpSpPr>
        <p:sp>
          <p:nvSpPr>
            <p:cNvPr id="834" name="Google Shape;834;p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6" name="Google Shape;836;p3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Balance de materia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37" name="Google Shape;837;p3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2.Aplicaciones </a:t>
            </a:r>
            <a:endParaRPr/>
          </a:p>
        </p:txBody>
      </p:sp>
      <p:sp>
        <p:nvSpPr>
          <p:cNvPr id="838" name="Google Shape;838;p3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4.Ejemplo </a:t>
            </a:r>
            <a:endParaRPr/>
          </a:p>
        </p:txBody>
      </p:sp>
      <p:sp>
        <p:nvSpPr>
          <p:cNvPr id="839" name="Google Shape;839;p3"/>
          <p:cNvSpPr txBox="1"/>
          <p:nvPr>
            <p:ph idx="3" type="subTitle"/>
          </p:nvPr>
        </p:nvSpPr>
        <p:spPr>
          <a:xfrm>
            <a:off x="906900" y="1584575"/>
            <a:ext cx="2618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1. Definición</a:t>
            </a:r>
            <a:r>
              <a:rPr lang="en"/>
              <a:t> y principios</a:t>
            </a:r>
            <a:endParaRPr/>
          </a:p>
        </p:txBody>
      </p:sp>
      <p:sp>
        <p:nvSpPr>
          <p:cNvPr id="840" name="Google Shape;840;p3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3.Equipos </a:t>
            </a:r>
            <a:endParaRPr/>
          </a:p>
        </p:txBody>
      </p:sp>
      <p:grpSp>
        <p:nvGrpSpPr>
          <p:cNvPr id="841" name="Google Shape;841;p3"/>
          <p:cNvGrpSpPr/>
          <p:nvPr/>
        </p:nvGrpSpPr>
        <p:grpSpPr>
          <a:xfrm rot="-638440">
            <a:off x="6196103" y="527795"/>
            <a:ext cx="1600449" cy="495659"/>
            <a:chOff x="3647400" y="4354525"/>
            <a:chExt cx="365925" cy="73675"/>
          </a:xfrm>
        </p:grpSpPr>
        <p:sp>
          <p:nvSpPr>
            <p:cNvPr id="842" name="Google Shape;842;p3"/>
            <p:cNvSpPr/>
            <p:nvPr/>
          </p:nvSpPr>
          <p:spPr>
            <a:xfrm>
              <a:off x="3647400" y="4384125"/>
              <a:ext cx="42000" cy="38300"/>
            </a:xfrm>
            <a:custGeom>
              <a:rect b="b" l="l" r="r" t="t"/>
              <a:pathLst>
                <a:path extrusionOk="0" h="1532" w="1680">
                  <a:moveTo>
                    <a:pt x="923" y="251"/>
                  </a:moveTo>
                  <a:cubicBezTo>
                    <a:pt x="1017" y="251"/>
                    <a:pt x="1111" y="268"/>
                    <a:pt x="1203" y="301"/>
                  </a:cubicBezTo>
                  <a:cubicBezTo>
                    <a:pt x="1128" y="452"/>
                    <a:pt x="1003" y="552"/>
                    <a:pt x="827" y="627"/>
                  </a:cubicBezTo>
                  <a:cubicBezTo>
                    <a:pt x="727" y="677"/>
                    <a:pt x="627" y="677"/>
                    <a:pt x="527" y="677"/>
                  </a:cubicBezTo>
                  <a:cubicBezTo>
                    <a:pt x="376" y="677"/>
                    <a:pt x="251" y="577"/>
                    <a:pt x="401" y="452"/>
                  </a:cubicBezTo>
                  <a:cubicBezTo>
                    <a:pt x="552" y="318"/>
                    <a:pt x="735" y="251"/>
                    <a:pt x="923" y="251"/>
                  </a:cubicBezTo>
                  <a:close/>
                  <a:moveTo>
                    <a:pt x="861" y="0"/>
                  </a:moveTo>
                  <a:cubicBezTo>
                    <a:pt x="791" y="0"/>
                    <a:pt x="721" y="8"/>
                    <a:pt x="652" y="26"/>
                  </a:cubicBezTo>
                  <a:cubicBezTo>
                    <a:pt x="401" y="76"/>
                    <a:pt x="0" y="276"/>
                    <a:pt x="25" y="602"/>
                  </a:cubicBezTo>
                  <a:cubicBezTo>
                    <a:pt x="48" y="874"/>
                    <a:pt x="336" y="982"/>
                    <a:pt x="576" y="982"/>
                  </a:cubicBezTo>
                  <a:cubicBezTo>
                    <a:pt x="602" y="982"/>
                    <a:pt x="627" y="980"/>
                    <a:pt x="652" y="978"/>
                  </a:cubicBezTo>
                  <a:cubicBezTo>
                    <a:pt x="902" y="953"/>
                    <a:pt x="1103" y="853"/>
                    <a:pt x="1278" y="677"/>
                  </a:cubicBezTo>
                  <a:cubicBezTo>
                    <a:pt x="1303" y="903"/>
                    <a:pt x="1303" y="1103"/>
                    <a:pt x="1278" y="1329"/>
                  </a:cubicBezTo>
                  <a:cubicBezTo>
                    <a:pt x="1278" y="1440"/>
                    <a:pt x="1400" y="1532"/>
                    <a:pt x="1495" y="1532"/>
                  </a:cubicBezTo>
                  <a:cubicBezTo>
                    <a:pt x="1550" y="1532"/>
                    <a:pt x="1595" y="1502"/>
                    <a:pt x="1604" y="1429"/>
                  </a:cubicBezTo>
                  <a:cubicBezTo>
                    <a:pt x="1679" y="1078"/>
                    <a:pt x="1604" y="727"/>
                    <a:pt x="1504" y="376"/>
                  </a:cubicBezTo>
                  <a:cubicBezTo>
                    <a:pt x="1554" y="351"/>
                    <a:pt x="1579" y="276"/>
                    <a:pt x="1529" y="226"/>
                  </a:cubicBezTo>
                  <a:cubicBezTo>
                    <a:pt x="1336" y="91"/>
                    <a:pt x="1098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3695650" y="4356075"/>
              <a:ext cx="49500" cy="27125"/>
            </a:xfrm>
            <a:custGeom>
              <a:rect b="b" l="l" r="r" t="t"/>
              <a:pathLst>
                <a:path extrusionOk="0" h="1085" w="1980">
                  <a:moveTo>
                    <a:pt x="244" y="0"/>
                  </a:moveTo>
                  <a:cubicBezTo>
                    <a:pt x="205" y="0"/>
                    <a:pt x="165" y="6"/>
                    <a:pt x="125" y="20"/>
                  </a:cubicBezTo>
                  <a:cubicBezTo>
                    <a:pt x="0" y="45"/>
                    <a:pt x="100" y="245"/>
                    <a:pt x="201" y="245"/>
                  </a:cubicBezTo>
                  <a:cubicBezTo>
                    <a:pt x="209" y="244"/>
                    <a:pt x="216" y="244"/>
                    <a:pt x="223" y="244"/>
                  </a:cubicBezTo>
                  <a:cubicBezTo>
                    <a:pt x="357" y="244"/>
                    <a:pt x="175" y="473"/>
                    <a:pt x="175" y="521"/>
                  </a:cubicBezTo>
                  <a:cubicBezTo>
                    <a:pt x="150" y="571"/>
                    <a:pt x="150" y="621"/>
                    <a:pt x="175" y="671"/>
                  </a:cubicBezTo>
                  <a:cubicBezTo>
                    <a:pt x="201" y="822"/>
                    <a:pt x="326" y="922"/>
                    <a:pt x="451" y="997"/>
                  </a:cubicBezTo>
                  <a:cubicBezTo>
                    <a:pt x="677" y="1072"/>
                    <a:pt x="927" y="1047"/>
                    <a:pt x="1153" y="1072"/>
                  </a:cubicBezTo>
                  <a:cubicBezTo>
                    <a:pt x="1266" y="1072"/>
                    <a:pt x="1385" y="1085"/>
                    <a:pt x="1504" y="1085"/>
                  </a:cubicBezTo>
                  <a:cubicBezTo>
                    <a:pt x="1623" y="1085"/>
                    <a:pt x="1742" y="1072"/>
                    <a:pt x="1855" y="1022"/>
                  </a:cubicBezTo>
                  <a:cubicBezTo>
                    <a:pt x="1980" y="972"/>
                    <a:pt x="1930" y="797"/>
                    <a:pt x="1830" y="747"/>
                  </a:cubicBezTo>
                  <a:cubicBezTo>
                    <a:pt x="1676" y="677"/>
                    <a:pt x="1500" y="661"/>
                    <a:pt x="1326" y="661"/>
                  </a:cubicBezTo>
                  <a:cubicBezTo>
                    <a:pt x="1187" y="661"/>
                    <a:pt x="1050" y="671"/>
                    <a:pt x="927" y="671"/>
                  </a:cubicBezTo>
                  <a:cubicBezTo>
                    <a:pt x="886" y="671"/>
                    <a:pt x="830" y="677"/>
                    <a:pt x="773" y="677"/>
                  </a:cubicBezTo>
                  <a:cubicBezTo>
                    <a:pt x="660" y="677"/>
                    <a:pt x="543" y="655"/>
                    <a:pt x="526" y="521"/>
                  </a:cubicBezTo>
                  <a:cubicBezTo>
                    <a:pt x="526" y="471"/>
                    <a:pt x="576" y="396"/>
                    <a:pt x="576" y="320"/>
                  </a:cubicBezTo>
                  <a:cubicBezTo>
                    <a:pt x="576" y="135"/>
                    <a:pt x="424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3727800" y="4393475"/>
              <a:ext cx="40550" cy="26725"/>
            </a:xfrm>
            <a:custGeom>
              <a:rect b="b" l="l" r="r" t="t"/>
              <a:pathLst>
                <a:path extrusionOk="0" h="1069" w="1622">
                  <a:moveTo>
                    <a:pt x="506" y="1"/>
                  </a:moveTo>
                  <a:cubicBezTo>
                    <a:pt x="442" y="1"/>
                    <a:pt x="381" y="71"/>
                    <a:pt x="418" y="128"/>
                  </a:cubicBezTo>
                  <a:cubicBezTo>
                    <a:pt x="443" y="203"/>
                    <a:pt x="468" y="278"/>
                    <a:pt x="494" y="328"/>
                  </a:cubicBezTo>
                  <a:cubicBezTo>
                    <a:pt x="393" y="353"/>
                    <a:pt x="293" y="353"/>
                    <a:pt x="193" y="378"/>
                  </a:cubicBezTo>
                  <a:cubicBezTo>
                    <a:pt x="0" y="402"/>
                    <a:pt x="62" y="681"/>
                    <a:pt x="222" y="681"/>
                  </a:cubicBezTo>
                  <a:cubicBezTo>
                    <a:pt x="229" y="681"/>
                    <a:pt x="236" y="680"/>
                    <a:pt x="243" y="679"/>
                  </a:cubicBezTo>
                  <a:cubicBezTo>
                    <a:pt x="368" y="679"/>
                    <a:pt x="468" y="654"/>
                    <a:pt x="569" y="654"/>
                  </a:cubicBezTo>
                  <a:cubicBezTo>
                    <a:pt x="569" y="729"/>
                    <a:pt x="594" y="830"/>
                    <a:pt x="594" y="905"/>
                  </a:cubicBezTo>
                  <a:cubicBezTo>
                    <a:pt x="607" y="1011"/>
                    <a:pt x="691" y="1068"/>
                    <a:pt x="771" y="1068"/>
                  </a:cubicBezTo>
                  <a:cubicBezTo>
                    <a:pt x="841" y="1068"/>
                    <a:pt x="908" y="1024"/>
                    <a:pt x="920" y="930"/>
                  </a:cubicBezTo>
                  <a:cubicBezTo>
                    <a:pt x="945" y="830"/>
                    <a:pt x="920" y="729"/>
                    <a:pt x="895" y="629"/>
                  </a:cubicBezTo>
                  <a:lnTo>
                    <a:pt x="970" y="629"/>
                  </a:lnTo>
                  <a:cubicBezTo>
                    <a:pt x="1170" y="604"/>
                    <a:pt x="1371" y="604"/>
                    <a:pt x="1521" y="479"/>
                  </a:cubicBezTo>
                  <a:cubicBezTo>
                    <a:pt x="1621" y="429"/>
                    <a:pt x="1546" y="303"/>
                    <a:pt x="1471" y="278"/>
                  </a:cubicBezTo>
                  <a:cubicBezTo>
                    <a:pt x="1392" y="249"/>
                    <a:pt x="1317" y="238"/>
                    <a:pt x="1243" y="238"/>
                  </a:cubicBezTo>
                  <a:cubicBezTo>
                    <a:pt x="1129" y="238"/>
                    <a:pt x="1016" y="263"/>
                    <a:pt x="895" y="278"/>
                  </a:cubicBezTo>
                  <a:lnTo>
                    <a:pt x="769" y="303"/>
                  </a:lnTo>
                  <a:cubicBezTo>
                    <a:pt x="719" y="203"/>
                    <a:pt x="644" y="103"/>
                    <a:pt x="569" y="28"/>
                  </a:cubicBezTo>
                  <a:cubicBezTo>
                    <a:pt x="550" y="9"/>
                    <a:pt x="528" y="1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3777725" y="4368075"/>
              <a:ext cx="49925" cy="55775"/>
            </a:xfrm>
            <a:custGeom>
              <a:rect b="b" l="l" r="r" t="t"/>
              <a:pathLst>
                <a:path extrusionOk="0" h="2231" w="1997">
                  <a:moveTo>
                    <a:pt x="1053" y="1369"/>
                  </a:moveTo>
                  <a:cubicBezTo>
                    <a:pt x="1379" y="1495"/>
                    <a:pt x="1429" y="1595"/>
                    <a:pt x="1203" y="1670"/>
                  </a:cubicBezTo>
                  <a:cubicBezTo>
                    <a:pt x="1028" y="1770"/>
                    <a:pt x="827" y="1795"/>
                    <a:pt x="627" y="1820"/>
                  </a:cubicBezTo>
                  <a:cubicBezTo>
                    <a:pt x="702" y="1695"/>
                    <a:pt x="777" y="1570"/>
                    <a:pt x="903" y="1495"/>
                  </a:cubicBezTo>
                  <a:cubicBezTo>
                    <a:pt x="953" y="1445"/>
                    <a:pt x="1003" y="1419"/>
                    <a:pt x="1053" y="1369"/>
                  </a:cubicBezTo>
                  <a:close/>
                  <a:moveTo>
                    <a:pt x="179" y="0"/>
                  </a:moveTo>
                  <a:cubicBezTo>
                    <a:pt x="110" y="0"/>
                    <a:pt x="46" y="54"/>
                    <a:pt x="75" y="141"/>
                  </a:cubicBezTo>
                  <a:cubicBezTo>
                    <a:pt x="226" y="668"/>
                    <a:pt x="276" y="1219"/>
                    <a:pt x="251" y="1770"/>
                  </a:cubicBezTo>
                  <a:cubicBezTo>
                    <a:pt x="251" y="1795"/>
                    <a:pt x="251" y="1846"/>
                    <a:pt x="276" y="1871"/>
                  </a:cubicBezTo>
                  <a:lnTo>
                    <a:pt x="201" y="1871"/>
                  </a:lnTo>
                  <a:cubicBezTo>
                    <a:pt x="0" y="1896"/>
                    <a:pt x="50" y="2221"/>
                    <a:pt x="251" y="2221"/>
                  </a:cubicBezTo>
                  <a:cubicBezTo>
                    <a:pt x="301" y="2227"/>
                    <a:pt x="363" y="2230"/>
                    <a:pt x="431" y="2230"/>
                  </a:cubicBezTo>
                  <a:cubicBezTo>
                    <a:pt x="979" y="2230"/>
                    <a:pt x="1997" y="2034"/>
                    <a:pt x="1730" y="1344"/>
                  </a:cubicBezTo>
                  <a:cubicBezTo>
                    <a:pt x="1642" y="1104"/>
                    <a:pt x="1402" y="959"/>
                    <a:pt x="1143" y="959"/>
                  </a:cubicBezTo>
                  <a:cubicBezTo>
                    <a:pt x="1105" y="959"/>
                    <a:pt x="1066" y="962"/>
                    <a:pt x="1028" y="968"/>
                  </a:cubicBezTo>
                  <a:cubicBezTo>
                    <a:pt x="827" y="1018"/>
                    <a:pt x="677" y="1119"/>
                    <a:pt x="552" y="1244"/>
                  </a:cubicBezTo>
                  <a:cubicBezTo>
                    <a:pt x="527" y="843"/>
                    <a:pt x="426" y="467"/>
                    <a:pt x="301" y="91"/>
                  </a:cubicBezTo>
                  <a:cubicBezTo>
                    <a:pt x="280" y="28"/>
                    <a:pt x="228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3811550" y="4354525"/>
              <a:ext cx="27600" cy="28050"/>
            </a:xfrm>
            <a:custGeom>
              <a:rect b="b" l="l" r="r" t="t"/>
              <a:pathLst>
                <a:path extrusionOk="0" h="1122" w="1104">
                  <a:moveTo>
                    <a:pt x="467" y="0"/>
                  </a:moveTo>
                  <a:cubicBezTo>
                    <a:pt x="338" y="0"/>
                    <a:pt x="200" y="83"/>
                    <a:pt x="101" y="182"/>
                  </a:cubicBezTo>
                  <a:cubicBezTo>
                    <a:pt x="18" y="244"/>
                    <a:pt x="73" y="376"/>
                    <a:pt x="165" y="376"/>
                  </a:cubicBezTo>
                  <a:cubicBezTo>
                    <a:pt x="184" y="376"/>
                    <a:pt x="205" y="370"/>
                    <a:pt x="226" y="357"/>
                  </a:cubicBezTo>
                  <a:cubicBezTo>
                    <a:pt x="246" y="337"/>
                    <a:pt x="364" y="268"/>
                    <a:pt x="422" y="268"/>
                  </a:cubicBezTo>
                  <a:cubicBezTo>
                    <a:pt x="436" y="268"/>
                    <a:pt x="447" y="272"/>
                    <a:pt x="452" y="282"/>
                  </a:cubicBezTo>
                  <a:cubicBezTo>
                    <a:pt x="452" y="307"/>
                    <a:pt x="326" y="433"/>
                    <a:pt x="326" y="458"/>
                  </a:cubicBezTo>
                  <a:cubicBezTo>
                    <a:pt x="226" y="583"/>
                    <a:pt x="151" y="708"/>
                    <a:pt x="76" y="809"/>
                  </a:cubicBezTo>
                  <a:cubicBezTo>
                    <a:pt x="1" y="909"/>
                    <a:pt x="76" y="1059"/>
                    <a:pt x="201" y="1084"/>
                  </a:cubicBezTo>
                  <a:cubicBezTo>
                    <a:pt x="326" y="1097"/>
                    <a:pt x="477" y="1122"/>
                    <a:pt x="624" y="1122"/>
                  </a:cubicBezTo>
                  <a:cubicBezTo>
                    <a:pt x="771" y="1122"/>
                    <a:pt x="915" y="1097"/>
                    <a:pt x="1028" y="1009"/>
                  </a:cubicBezTo>
                  <a:cubicBezTo>
                    <a:pt x="1103" y="934"/>
                    <a:pt x="1053" y="834"/>
                    <a:pt x="978" y="809"/>
                  </a:cubicBezTo>
                  <a:cubicBezTo>
                    <a:pt x="828" y="758"/>
                    <a:pt x="677" y="758"/>
                    <a:pt x="527" y="758"/>
                  </a:cubicBezTo>
                  <a:cubicBezTo>
                    <a:pt x="577" y="683"/>
                    <a:pt x="627" y="608"/>
                    <a:pt x="677" y="533"/>
                  </a:cubicBezTo>
                  <a:cubicBezTo>
                    <a:pt x="727" y="433"/>
                    <a:pt x="778" y="307"/>
                    <a:pt x="727" y="182"/>
                  </a:cubicBezTo>
                  <a:cubicBezTo>
                    <a:pt x="662" y="50"/>
                    <a:pt x="567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3856050" y="4393900"/>
              <a:ext cx="47000" cy="10925"/>
            </a:xfrm>
            <a:custGeom>
              <a:rect b="b" l="l" r="r" t="t"/>
              <a:pathLst>
                <a:path extrusionOk="0" h="437" w="1880">
                  <a:moveTo>
                    <a:pt x="1425" y="1"/>
                  </a:moveTo>
                  <a:cubicBezTo>
                    <a:pt x="1294" y="1"/>
                    <a:pt x="1165" y="22"/>
                    <a:pt x="1028" y="36"/>
                  </a:cubicBezTo>
                  <a:cubicBezTo>
                    <a:pt x="752" y="61"/>
                    <a:pt x="476" y="86"/>
                    <a:pt x="201" y="111"/>
                  </a:cubicBezTo>
                  <a:cubicBezTo>
                    <a:pt x="0" y="136"/>
                    <a:pt x="75" y="437"/>
                    <a:pt x="276" y="437"/>
                  </a:cubicBezTo>
                  <a:cubicBezTo>
                    <a:pt x="526" y="437"/>
                    <a:pt x="802" y="412"/>
                    <a:pt x="1078" y="412"/>
                  </a:cubicBezTo>
                  <a:cubicBezTo>
                    <a:pt x="1142" y="412"/>
                    <a:pt x="1211" y="414"/>
                    <a:pt x="1281" y="414"/>
                  </a:cubicBezTo>
                  <a:cubicBezTo>
                    <a:pt x="1457" y="414"/>
                    <a:pt x="1644" y="401"/>
                    <a:pt x="1805" y="311"/>
                  </a:cubicBezTo>
                  <a:cubicBezTo>
                    <a:pt x="1880" y="236"/>
                    <a:pt x="1830" y="86"/>
                    <a:pt x="1755" y="61"/>
                  </a:cubicBezTo>
                  <a:cubicBezTo>
                    <a:pt x="1641" y="15"/>
                    <a:pt x="1533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3861050" y="4406000"/>
              <a:ext cx="49525" cy="9750"/>
            </a:xfrm>
            <a:custGeom>
              <a:rect b="b" l="l" r="r" t="t"/>
              <a:pathLst>
                <a:path extrusionOk="0" h="390" w="1981">
                  <a:moveTo>
                    <a:pt x="1562" y="1"/>
                  </a:moveTo>
                  <a:cubicBezTo>
                    <a:pt x="1416" y="1"/>
                    <a:pt x="1269" y="28"/>
                    <a:pt x="1103" y="28"/>
                  </a:cubicBezTo>
                  <a:cubicBezTo>
                    <a:pt x="803" y="53"/>
                    <a:pt x="502" y="53"/>
                    <a:pt x="176" y="53"/>
                  </a:cubicBezTo>
                  <a:cubicBezTo>
                    <a:pt x="1" y="53"/>
                    <a:pt x="51" y="354"/>
                    <a:pt x="201" y="354"/>
                  </a:cubicBezTo>
                  <a:cubicBezTo>
                    <a:pt x="432" y="371"/>
                    <a:pt x="649" y="389"/>
                    <a:pt x="864" y="389"/>
                  </a:cubicBezTo>
                  <a:cubicBezTo>
                    <a:pt x="952" y="389"/>
                    <a:pt x="1040" y="386"/>
                    <a:pt x="1128" y="379"/>
                  </a:cubicBezTo>
                  <a:cubicBezTo>
                    <a:pt x="1229" y="379"/>
                    <a:pt x="1337" y="387"/>
                    <a:pt x="1445" y="387"/>
                  </a:cubicBezTo>
                  <a:cubicBezTo>
                    <a:pt x="1608" y="387"/>
                    <a:pt x="1770" y="369"/>
                    <a:pt x="1905" y="278"/>
                  </a:cubicBezTo>
                  <a:cubicBezTo>
                    <a:pt x="1981" y="228"/>
                    <a:pt x="1956" y="78"/>
                    <a:pt x="1855" y="53"/>
                  </a:cubicBezTo>
                  <a:cubicBezTo>
                    <a:pt x="1755" y="13"/>
                    <a:pt x="1659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3924125" y="4391050"/>
              <a:ext cx="40975" cy="37150"/>
            </a:xfrm>
            <a:custGeom>
              <a:rect b="b" l="l" r="r" t="t"/>
              <a:pathLst>
                <a:path extrusionOk="0" h="1486" w="1639">
                  <a:moveTo>
                    <a:pt x="1067" y="0"/>
                  </a:moveTo>
                  <a:cubicBezTo>
                    <a:pt x="557" y="0"/>
                    <a:pt x="0" y="359"/>
                    <a:pt x="109" y="927"/>
                  </a:cubicBezTo>
                  <a:cubicBezTo>
                    <a:pt x="159" y="1227"/>
                    <a:pt x="435" y="1428"/>
                    <a:pt x="711" y="1478"/>
                  </a:cubicBezTo>
                  <a:cubicBezTo>
                    <a:pt x="759" y="1483"/>
                    <a:pt x="816" y="1486"/>
                    <a:pt x="878" y="1486"/>
                  </a:cubicBezTo>
                  <a:cubicBezTo>
                    <a:pt x="1134" y="1486"/>
                    <a:pt x="1467" y="1434"/>
                    <a:pt x="1588" y="1252"/>
                  </a:cubicBezTo>
                  <a:cubicBezTo>
                    <a:pt x="1613" y="1202"/>
                    <a:pt x="1638" y="1127"/>
                    <a:pt x="1588" y="1077"/>
                  </a:cubicBezTo>
                  <a:cubicBezTo>
                    <a:pt x="1534" y="996"/>
                    <a:pt x="1487" y="973"/>
                    <a:pt x="1432" y="973"/>
                  </a:cubicBezTo>
                  <a:cubicBezTo>
                    <a:pt x="1385" y="973"/>
                    <a:pt x="1332" y="990"/>
                    <a:pt x="1262" y="1002"/>
                  </a:cubicBezTo>
                  <a:cubicBezTo>
                    <a:pt x="1123" y="1037"/>
                    <a:pt x="971" y="1084"/>
                    <a:pt x="824" y="1084"/>
                  </a:cubicBezTo>
                  <a:cubicBezTo>
                    <a:pt x="760" y="1084"/>
                    <a:pt x="696" y="1075"/>
                    <a:pt x="636" y="1052"/>
                  </a:cubicBezTo>
                  <a:cubicBezTo>
                    <a:pt x="335" y="952"/>
                    <a:pt x="485" y="626"/>
                    <a:pt x="661" y="475"/>
                  </a:cubicBezTo>
                  <a:cubicBezTo>
                    <a:pt x="808" y="328"/>
                    <a:pt x="974" y="269"/>
                    <a:pt x="1157" y="269"/>
                  </a:cubicBezTo>
                  <a:cubicBezTo>
                    <a:pt x="1191" y="269"/>
                    <a:pt x="1226" y="271"/>
                    <a:pt x="1262" y="275"/>
                  </a:cubicBezTo>
                  <a:cubicBezTo>
                    <a:pt x="1271" y="276"/>
                    <a:pt x="1280" y="277"/>
                    <a:pt x="1288" y="277"/>
                  </a:cubicBezTo>
                  <a:cubicBezTo>
                    <a:pt x="1437" y="277"/>
                    <a:pt x="1430" y="72"/>
                    <a:pt x="1287" y="24"/>
                  </a:cubicBezTo>
                  <a:cubicBezTo>
                    <a:pt x="1216" y="8"/>
                    <a:pt x="1142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3966475" y="4358650"/>
              <a:ext cx="46850" cy="33350"/>
            </a:xfrm>
            <a:custGeom>
              <a:rect b="b" l="l" r="r" t="t"/>
              <a:pathLst>
                <a:path extrusionOk="0" h="1334" w="1874">
                  <a:moveTo>
                    <a:pt x="282" y="0"/>
                  </a:moveTo>
                  <a:cubicBezTo>
                    <a:pt x="227" y="0"/>
                    <a:pt x="172" y="6"/>
                    <a:pt x="119" y="17"/>
                  </a:cubicBezTo>
                  <a:cubicBezTo>
                    <a:pt x="1" y="64"/>
                    <a:pt x="62" y="270"/>
                    <a:pt x="175" y="270"/>
                  </a:cubicBezTo>
                  <a:cubicBezTo>
                    <a:pt x="182" y="270"/>
                    <a:pt x="188" y="269"/>
                    <a:pt x="195" y="268"/>
                  </a:cubicBezTo>
                  <a:cubicBezTo>
                    <a:pt x="215" y="265"/>
                    <a:pt x="236" y="264"/>
                    <a:pt x="258" y="264"/>
                  </a:cubicBezTo>
                  <a:cubicBezTo>
                    <a:pt x="455" y="264"/>
                    <a:pt x="701" y="365"/>
                    <a:pt x="520" y="568"/>
                  </a:cubicBezTo>
                  <a:cubicBezTo>
                    <a:pt x="470" y="644"/>
                    <a:pt x="370" y="669"/>
                    <a:pt x="320" y="769"/>
                  </a:cubicBezTo>
                  <a:cubicBezTo>
                    <a:pt x="245" y="894"/>
                    <a:pt x="295" y="1045"/>
                    <a:pt x="395" y="1145"/>
                  </a:cubicBezTo>
                  <a:cubicBezTo>
                    <a:pt x="538" y="1276"/>
                    <a:pt x="783" y="1333"/>
                    <a:pt x="1030" y="1333"/>
                  </a:cubicBezTo>
                  <a:cubicBezTo>
                    <a:pt x="1303" y="1333"/>
                    <a:pt x="1579" y="1263"/>
                    <a:pt x="1724" y="1145"/>
                  </a:cubicBezTo>
                  <a:cubicBezTo>
                    <a:pt x="1874" y="1019"/>
                    <a:pt x="1698" y="819"/>
                    <a:pt x="1573" y="819"/>
                  </a:cubicBezTo>
                  <a:cubicBezTo>
                    <a:pt x="1448" y="819"/>
                    <a:pt x="1323" y="844"/>
                    <a:pt x="1197" y="869"/>
                  </a:cubicBezTo>
                  <a:cubicBezTo>
                    <a:pt x="1147" y="877"/>
                    <a:pt x="1097" y="880"/>
                    <a:pt x="1046" y="880"/>
                  </a:cubicBezTo>
                  <a:cubicBezTo>
                    <a:pt x="944" y="880"/>
                    <a:pt x="838" y="869"/>
                    <a:pt x="721" y="869"/>
                  </a:cubicBezTo>
                  <a:cubicBezTo>
                    <a:pt x="771" y="844"/>
                    <a:pt x="796" y="794"/>
                    <a:pt x="821" y="769"/>
                  </a:cubicBezTo>
                  <a:cubicBezTo>
                    <a:pt x="871" y="694"/>
                    <a:pt x="896" y="618"/>
                    <a:pt x="896" y="543"/>
                  </a:cubicBezTo>
                  <a:cubicBezTo>
                    <a:pt x="918" y="181"/>
                    <a:pt x="595" y="0"/>
                    <a:pt x="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1" name="Google Shape;851;p3"/>
          <p:cNvGrpSpPr/>
          <p:nvPr/>
        </p:nvGrpSpPr>
        <p:grpSpPr>
          <a:xfrm>
            <a:off x="-315510" y="4512611"/>
            <a:ext cx="1745583" cy="230173"/>
            <a:chOff x="1394800" y="3522000"/>
            <a:chExt cx="1048650" cy="138275"/>
          </a:xfrm>
        </p:grpSpPr>
        <p:sp>
          <p:nvSpPr>
            <p:cNvPr id="852" name="Google Shape;852;p3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1196c3eaa68_2_11"/>
          <p:cNvSpPr txBox="1"/>
          <p:nvPr/>
        </p:nvSpPr>
        <p:spPr>
          <a:xfrm>
            <a:off x="643800" y="3692363"/>
            <a:ext cx="18156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5" name="Google Shape;1535;g1196c3eaa68_2_11"/>
          <p:cNvGrpSpPr/>
          <p:nvPr/>
        </p:nvGrpSpPr>
        <p:grpSpPr>
          <a:xfrm flipH="1">
            <a:off x="6360618" y="938650"/>
            <a:ext cx="2063373" cy="176025"/>
            <a:chOff x="4345425" y="2175475"/>
            <a:chExt cx="800750" cy="176025"/>
          </a:xfrm>
        </p:grpSpPr>
        <p:sp>
          <p:nvSpPr>
            <p:cNvPr id="1536" name="Google Shape;1536;g1196c3eaa68_2_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g1196c3eaa68_2_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g1196c3eaa68_2_11"/>
          <p:cNvSpPr txBox="1"/>
          <p:nvPr>
            <p:ph type="title"/>
          </p:nvPr>
        </p:nvSpPr>
        <p:spPr>
          <a:xfrm>
            <a:off x="4860100" y="44995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Afluente másico</a:t>
            </a:r>
            <a:endParaRPr/>
          </a:p>
        </p:txBody>
      </p:sp>
      <p:pic>
        <p:nvPicPr>
          <p:cNvPr id="1539" name="Google Shape;1539;g1196c3eaa68_2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50" y="1205163"/>
            <a:ext cx="6107458" cy="24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1196c3eaa68_2_21"/>
          <p:cNvSpPr txBox="1"/>
          <p:nvPr/>
        </p:nvSpPr>
        <p:spPr>
          <a:xfrm>
            <a:off x="643800" y="3692363"/>
            <a:ext cx="18156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5" name="Google Shape;1545;g1196c3eaa68_2_21"/>
          <p:cNvGrpSpPr/>
          <p:nvPr/>
        </p:nvGrpSpPr>
        <p:grpSpPr>
          <a:xfrm flipH="1">
            <a:off x="6360618" y="938650"/>
            <a:ext cx="2063373" cy="176025"/>
            <a:chOff x="4345425" y="2175475"/>
            <a:chExt cx="800750" cy="176025"/>
          </a:xfrm>
        </p:grpSpPr>
        <p:sp>
          <p:nvSpPr>
            <p:cNvPr id="1546" name="Google Shape;1546;g1196c3eaa68_2_2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g1196c3eaa68_2_2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8" name="Google Shape;1548;g1196c3eaa68_2_21"/>
          <p:cNvSpPr txBox="1"/>
          <p:nvPr>
            <p:ph type="title"/>
          </p:nvPr>
        </p:nvSpPr>
        <p:spPr>
          <a:xfrm>
            <a:off x="5084175" y="40725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P</a:t>
            </a:r>
            <a:r>
              <a:rPr lang="en"/>
              <a:t>roducción de metano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/>
          </a:p>
        </p:txBody>
      </p:sp>
      <p:pic>
        <p:nvPicPr>
          <p:cNvPr id="1549" name="Google Shape;1549;g1196c3eaa68_2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50" y="1767575"/>
            <a:ext cx="6185639" cy="24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g1196c3eaa68_2_32"/>
          <p:cNvSpPr txBox="1"/>
          <p:nvPr/>
        </p:nvSpPr>
        <p:spPr>
          <a:xfrm>
            <a:off x="643800" y="3692363"/>
            <a:ext cx="18156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5" name="Google Shape;1555;g1196c3eaa68_2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125" y="1435250"/>
            <a:ext cx="5039426" cy="25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6" name="Google Shape;1556;g1196c3eaa68_2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2100" y="0"/>
            <a:ext cx="3787900" cy="16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7" name="Google Shape;1557;g1196c3eaa68_2_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6376" y="3300425"/>
            <a:ext cx="21240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8" name="Google Shape;1558;g1196c3eaa68_2_32"/>
          <p:cNvSpPr/>
          <p:nvPr/>
        </p:nvSpPr>
        <p:spPr>
          <a:xfrm>
            <a:off x="3094625" y="352150"/>
            <a:ext cx="1430100" cy="10245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9" name="Google Shape;1559;g1196c3eaa68_2_32"/>
          <p:cNvSpPr/>
          <p:nvPr/>
        </p:nvSpPr>
        <p:spPr>
          <a:xfrm>
            <a:off x="5591700" y="3766925"/>
            <a:ext cx="725700" cy="49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21"/>
          <p:cNvSpPr txBox="1"/>
          <p:nvPr>
            <p:ph type="title"/>
          </p:nvPr>
        </p:nvSpPr>
        <p:spPr>
          <a:xfrm>
            <a:off x="720000" y="540000"/>
            <a:ext cx="7704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ESTIMACIÓN</a:t>
            </a:r>
            <a:r>
              <a:rPr lang="en"/>
              <a:t> FLUJO DE </a:t>
            </a:r>
            <a:r>
              <a:rPr lang="en"/>
              <a:t>BIOGÁS</a:t>
            </a:r>
            <a:r>
              <a:rPr lang="en"/>
              <a:t> GENERADO</a:t>
            </a:r>
            <a:endParaRPr/>
          </a:p>
        </p:txBody>
      </p:sp>
      <p:grpSp>
        <p:nvGrpSpPr>
          <p:cNvPr id="1565" name="Google Shape;1565;p21"/>
          <p:cNvGrpSpPr/>
          <p:nvPr/>
        </p:nvGrpSpPr>
        <p:grpSpPr>
          <a:xfrm flipH="1">
            <a:off x="704586" y="960694"/>
            <a:ext cx="5313136" cy="176025"/>
            <a:chOff x="4345425" y="2175475"/>
            <a:chExt cx="800750" cy="176025"/>
          </a:xfrm>
        </p:grpSpPr>
        <p:sp>
          <p:nvSpPr>
            <p:cNvPr id="1566" name="Google Shape;1566;p2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8" name="Google Shape;1568;p21"/>
          <p:cNvGrpSpPr/>
          <p:nvPr/>
        </p:nvGrpSpPr>
        <p:grpSpPr>
          <a:xfrm rot="-4355879">
            <a:off x="7736692" y="3851189"/>
            <a:ext cx="1030978" cy="397998"/>
            <a:chOff x="-623075" y="2736900"/>
            <a:chExt cx="720250" cy="273275"/>
          </a:xfrm>
        </p:grpSpPr>
        <p:sp>
          <p:nvSpPr>
            <p:cNvPr id="1569" name="Google Shape;1569;p21"/>
            <p:cNvSpPr/>
            <p:nvPr/>
          </p:nvSpPr>
          <p:spPr>
            <a:xfrm>
              <a:off x="-623075" y="2736900"/>
              <a:ext cx="634575" cy="248050"/>
            </a:xfrm>
            <a:custGeom>
              <a:rect b="b" l="l" r="r" t="t"/>
              <a:pathLst>
                <a:path extrusionOk="0" h="9922" w="25383">
                  <a:moveTo>
                    <a:pt x="15637" y="2440"/>
                  </a:moveTo>
                  <a:lnTo>
                    <a:pt x="15637" y="2440"/>
                  </a:lnTo>
                  <a:cubicBezTo>
                    <a:pt x="16104" y="2907"/>
                    <a:pt x="16346" y="3595"/>
                    <a:pt x="16197" y="4444"/>
                  </a:cubicBezTo>
                  <a:cubicBezTo>
                    <a:pt x="16180" y="4536"/>
                    <a:pt x="16162" y="4625"/>
                    <a:pt x="16137" y="4714"/>
                  </a:cubicBezTo>
                  <a:cubicBezTo>
                    <a:pt x="16282" y="4326"/>
                    <a:pt x="16333" y="3905"/>
                    <a:pt x="16279" y="3463"/>
                  </a:cubicBezTo>
                  <a:cubicBezTo>
                    <a:pt x="16218" y="2985"/>
                    <a:pt x="15976" y="2650"/>
                    <a:pt x="15637" y="2440"/>
                  </a:cubicBezTo>
                  <a:close/>
                  <a:moveTo>
                    <a:pt x="14164" y="1"/>
                  </a:moveTo>
                  <a:cubicBezTo>
                    <a:pt x="12311" y="1"/>
                    <a:pt x="10317" y="906"/>
                    <a:pt x="9315" y="2318"/>
                  </a:cubicBezTo>
                  <a:cubicBezTo>
                    <a:pt x="8299" y="3755"/>
                    <a:pt x="8163" y="5753"/>
                    <a:pt x="9130" y="7242"/>
                  </a:cubicBezTo>
                  <a:cubicBezTo>
                    <a:pt x="9197" y="7346"/>
                    <a:pt x="9265" y="7446"/>
                    <a:pt x="9340" y="7539"/>
                  </a:cubicBezTo>
                  <a:cubicBezTo>
                    <a:pt x="6662" y="7321"/>
                    <a:pt x="4006" y="6323"/>
                    <a:pt x="2169" y="4376"/>
                  </a:cubicBezTo>
                  <a:cubicBezTo>
                    <a:pt x="1984" y="4180"/>
                    <a:pt x="1748" y="4097"/>
                    <a:pt x="1510" y="4097"/>
                  </a:cubicBezTo>
                  <a:cubicBezTo>
                    <a:pt x="768" y="4097"/>
                    <a:pt x="1" y="4889"/>
                    <a:pt x="643" y="5567"/>
                  </a:cubicBezTo>
                  <a:cubicBezTo>
                    <a:pt x="679" y="5606"/>
                    <a:pt x="715" y="5646"/>
                    <a:pt x="750" y="5681"/>
                  </a:cubicBezTo>
                  <a:cubicBezTo>
                    <a:pt x="818" y="5207"/>
                    <a:pt x="1460" y="4736"/>
                    <a:pt x="1980" y="4736"/>
                  </a:cubicBezTo>
                  <a:cubicBezTo>
                    <a:pt x="2152" y="4736"/>
                    <a:pt x="2305" y="4786"/>
                    <a:pt x="2426" y="4900"/>
                  </a:cubicBezTo>
                  <a:cubicBezTo>
                    <a:pt x="4462" y="6847"/>
                    <a:pt x="7072" y="7924"/>
                    <a:pt x="9735" y="7924"/>
                  </a:cubicBezTo>
                  <a:cubicBezTo>
                    <a:pt x="10952" y="7924"/>
                    <a:pt x="12182" y="7699"/>
                    <a:pt x="13373" y="7229"/>
                  </a:cubicBezTo>
                  <a:lnTo>
                    <a:pt x="13373" y="7229"/>
                  </a:lnTo>
                  <a:cubicBezTo>
                    <a:pt x="13091" y="7314"/>
                    <a:pt x="12806" y="7382"/>
                    <a:pt x="12517" y="7432"/>
                  </a:cubicBezTo>
                  <a:cubicBezTo>
                    <a:pt x="12471" y="7439"/>
                    <a:pt x="12428" y="7446"/>
                    <a:pt x="12378" y="7453"/>
                  </a:cubicBezTo>
                  <a:cubicBezTo>
                    <a:pt x="12321" y="7464"/>
                    <a:pt x="12264" y="7471"/>
                    <a:pt x="12204" y="7478"/>
                  </a:cubicBezTo>
                  <a:cubicBezTo>
                    <a:pt x="12200" y="7478"/>
                    <a:pt x="12196" y="7474"/>
                    <a:pt x="12189" y="7471"/>
                  </a:cubicBezTo>
                  <a:cubicBezTo>
                    <a:pt x="12150" y="7474"/>
                    <a:pt x="12115" y="7474"/>
                    <a:pt x="12075" y="7474"/>
                  </a:cubicBezTo>
                  <a:cubicBezTo>
                    <a:pt x="11815" y="7474"/>
                    <a:pt x="11562" y="7428"/>
                    <a:pt x="11401" y="7321"/>
                  </a:cubicBezTo>
                  <a:cubicBezTo>
                    <a:pt x="10068" y="6437"/>
                    <a:pt x="8716" y="5068"/>
                    <a:pt x="9793" y="3427"/>
                  </a:cubicBezTo>
                  <a:cubicBezTo>
                    <a:pt x="10563" y="2251"/>
                    <a:pt x="12136" y="1138"/>
                    <a:pt x="13551" y="1006"/>
                  </a:cubicBezTo>
                  <a:cubicBezTo>
                    <a:pt x="13797" y="982"/>
                    <a:pt x="14068" y="967"/>
                    <a:pt x="14350" y="967"/>
                  </a:cubicBezTo>
                  <a:cubicBezTo>
                    <a:pt x="15676" y="967"/>
                    <a:pt x="17274" y="1278"/>
                    <a:pt x="17916" y="2397"/>
                  </a:cubicBezTo>
                  <a:cubicBezTo>
                    <a:pt x="17987" y="2525"/>
                    <a:pt x="18051" y="2654"/>
                    <a:pt x="18101" y="2786"/>
                  </a:cubicBezTo>
                  <a:cubicBezTo>
                    <a:pt x="18084" y="2715"/>
                    <a:pt x="18058" y="2643"/>
                    <a:pt x="18037" y="2568"/>
                  </a:cubicBezTo>
                  <a:cubicBezTo>
                    <a:pt x="17434" y="756"/>
                    <a:pt x="15859" y="1"/>
                    <a:pt x="14164" y="1"/>
                  </a:cubicBezTo>
                  <a:close/>
                  <a:moveTo>
                    <a:pt x="18265" y="4390"/>
                  </a:moveTo>
                  <a:cubicBezTo>
                    <a:pt x="18122" y="5257"/>
                    <a:pt x="17630" y="6077"/>
                    <a:pt x="16942" y="6658"/>
                  </a:cubicBezTo>
                  <a:cubicBezTo>
                    <a:pt x="16803" y="6776"/>
                    <a:pt x="16582" y="6826"/>
                    <a:pt x="16340" y="6826"/>
                  </a:cubicBezTo>
                  <a:cubicBezTo>
                    <a:pt x="15833" y="6826"/>
                    <a:pt x="15242" y="6605"/>
                    <a:pt x="15127" y="6309"/>
                  </a:cubicBezTo>
                  <a:cubicBezTo>
                    <a:pt x="14956" y="6459"/>
                    <a:pt x="14767" y="6590"/>
                    <a:pt x="14571" y="6708"/>
                  </a:cubicBezTo>
                  <a:cubicBezTo>
                    <a:pt x="14660" y="6686"/>
                    <a:pt x="14742" y="6676"/>
                    <a:pt x="14821" y="6676"/>
                  </a:cubicBezTo>
                  <a:cubicBezTo>
                    <a:pt x="15551" y="6676"/>
                    <a:pt x="15844" y="7550"/>
                    <a:pt x="14945" y="8009"/>
                  </a:cubicBezTo>
                  <a:cubicBezTo>
                    <a:pt x="14906" y="8027"/>
                    <a:pt x="14870" y="8049"/>
                    <a:pt x="14832" y="8067"/>
                  </a:cubicBezTo>
                  <a:cubicBezTo>
                    <a:pt x="15723" y="8345"/>
                    <a:pt x="16560" y="8523"/>
                    <a:pt x="17424" y="8523"/>
                  </a:cubicBezTo>
                  <a:cubicBezTo>
                    <a:pt x="18073" y="8523"/>
                    <a:pt x="18732" y="8423"/>
                    <a:pt x="19442" y="8184"/>
                  </a:cubicBezTo>
                  <a:cubicBezTo>
                    <a:pt x="20943" y="7678"/>
                    <a:pt x="22287" y="6765"/>
                    <a:pt x="23603" y="5902"/>
                  </a:cubicBezTo>
                  <a:cubicBezTo>
                    <a:pt x="23810" y="5766"/>
                    <a:pt x="24006" y="5710"/>
                    <a:pt x="24177" y="5710"/>
                  </a:cubicBezTo>
                  <a:cubicBezTo>
                    <a:pt x="24434" y="5710"/>
                    <a:pt x="24641" y="5835"/>
                    <a:pt x="24762" y="6020"/>
                  </a:cubicBezTo>
                  <a:cubicBezTo>
                    <a:pt x="24922" y="5688"/>
                    <a:pt x="25086" y="5356"/>
                    <a:pt x="25251" y="5025"/>
                  </a:cubicBezTo>
                  <a:cubicBezTo>
                    <a:pt x="25254" y="5007"/>
                    <a:pt x="25261" y="4993"/>
                    <a:pt x="25272" y="4979"/>
                  </a:cubicBezTo>
                  <a:cubicBezTo>
                    <a:pt x="25272" y="4975"/>
                    <a:pt x="25276" y="4975"/>
                    <a:pt x="25276" y="4971"/>
                  </a:cubicBezTo>
                  <a:cubicBezTo>
                    <a:pt x="25297" y="4932"/>
                    <a:pt x="25315" y="4893"/>
                    <a:pt x="25336" y="4854"/>
                  </a:cubicBezTo>
                  <a:cubicBezTo>
                    <a:pt x="25343" y="4836"/>
                    <a:pt x="25358" y="4821"/>
                    <a:pt x="25379" y="4811"/>
                  </a:cubicBezTo>
                  <a:cubicBezTo>
                    <a:pt x="25383" y="4808"/>
                    <a:pt x="25383" y="4808"/>
                    <a:pt x="25383" y="4803"/>
                  </a:cubicBezTo>
                  <a:cubicBezTo>
                    <a:pt x="25264" y="4747"/>
                    <a:pt x="25144" y="4690"/>
                    <a:pt x="25026" y="4632"/>
                  </a:cubicBezTo>
                  <a:cubicBezTo>
                    <a:pt x="22576" y="6879"/>
                    <a:pt x="19410" y="8216"/>
                    <a:pt x="16068" y="8216"/>
                  </a:cubicBezTo>
                  <a:cubicBezTo>
                    <a:pt x="15918" y="8216"/>
                    <a:pt x="15765" y="8216"/>
                    <a:pt x="15612" y="8210"/>
                  </a:cubicBezTo>
                  <a:cubicBezTo>
                    <a:pt x="15523" y="8205"/>
                    <a:pt x="15434" y="8202"/>
                    <a:pt x="15345" y="8198"/>
                  </a:cubicBezTo>
                  <a:cubicBezTo>
                    <a:pt x="16881" y="7364"/>
                    <a:pt x="18105" y="6070"/>
                    <a:pt x="18265" y="4390"/>
                  </a:cubicBezTo>
                  <a:close/>
                  <a:moveTo>
                    <a:pt x="24644" y="7000"/>
                  </a:moveTo>
                  <a:cubicBezTo>
                    <a:pt x="24576" y="7079"/>
                    <a:pt x="24491" y="7153"/>
                    <a:pt x="24384" y="7221"/>
                  </a:cubicBezTo>
                  <a:cubicBezTo>
                    <a:pt x="23578" y="7749"/>
                    <a:pt x="22761" y="8277"/>
                    <a:pt x="21913" y="8737"/>
                  </a:cubicBezTo>
                  <a:cubicBezTo>
                    <a:pt x="22919" y="8309"/>
                    <a:pt x="23882" y="7774"/>
                    <a:pt x="24772" y="7143"/>
                  </a:cubicBezTo>
                  <a:cubicBezTo>
                    <a:pt x="24726" y="7097"/>
                    <a:pt x="24683" y="7046"/>
                    <a:pt x="24644" y="7000"/>
                  </a:cubicBezTo>
                  <a:close/>
                  <a:moveTo>
                    <a:pt x="12696" y="8916"/>
                  </a:moveTo>
                  <a:cubicBezTo>
                    <a:pt x="12125" y="9087"/>
                    <a:pt x="11547" y="9215"/>
                    <a:pt x="10970" y="9304"/>
                  </a:cubicBezTo>
                  <a:cubicBezTo>
                    <a:pt x="11219" y="9296"/>
                    <a:pt x="11468" y="9283"/>
                    <a:pt x="11718" y="9265"/>
                  </a:cubicBezTo>
                  <a:cubicBezTo>
                    <a:pt x="11733" y="9265"/>
                    <a:pt x="11747" y="9261"/>
                    <a:pt x="11761" y="9261"/>
                  </a:cubicBezTo>
                  <a:cubicBezTo>
                    <a:pt x="12346" y="9489"/>
                    <a:pt x="12963" y="9650"/>
                    <a:pt x="13565" y="9760"/>
                  </a:cubicBezTo>
                  <a:cubicBezTo>
                    <a:pt x="13976" y="9831"/>
                    <a:pt x="14389" y="9885"/>
                    <a:pt x="14799" y="9921"/>
                  </a:cubicBezTo>
                  <a:cubicBezTo>
                    <a:pt x="14250" y="9782"/>
                    <a:pt x="13693" y="9607"/>
                    <a:pt x="13116" y="9403"/>
                  </a:cubicBezTo>
                  <a:cubicBezTo>
                    <a:pt x="12821" y="9304"/>
                    <a:pt x="12696" y="9122"/>
                    <a:pt x="12696" y="8916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1"/>
            <p:cNvSpPr/>
            <p:nvPr/>
          </p:nvSpPr>
          <p:spPr>
            <a:xfrm>
              <a:off x="-134200" y="2744850"/>
              <a:ext cx="231375" cy="265325"/>
            </a:xfrm>
            <a:custGeom>
              <a:rect b="b" l="l" r="r" t="t"/>
              <a:pathLst>
                <a:path extrusionOk="0" h="10613" w="9255">
                  <a:moveTo>
                    <a:pt x="1556" y="0"/>
                  </a:moveTo>
                  <a:cubicBezTo>
                    <a:pt x="800" y="0"/>
                    <a:pt x="1" y="824"/>
                    <a:pt x="732" y="1366"/>
                  </a:cubicBezTo>
                  <a:cubicBezTo>
                    <a:pt x="928" y="1073"/>
                    <a:pt x="1812" y="521"/>
                    <a:pt x="2240" y="521"/>
                  </a:cubicBezTo>
                  <a:cubicBezTo>
                    <a:pt x="2304" y="521"/>
                    <a:pt x="2358" y="535"/>
                    <a:pt x="2401" y="560"/>
                  </a:cubicBezTo>
                  <a:cubicBezTo>
                    <a:pt x="4187" y="1801"/>
                    <a:pt x="6070" y="2874"/>
                    <a:pt x="8049" y="3784"/>
                  </a:cubicBezTo>
                  <a:cubicBezTo>
                    <a:pt x="8099" y="3805"/>
                    <a:pt x="8042" y="3898"/>
                    <a:pt x="7917" y="4015"/>
                  </a:cubicBezTo>
                  <a:cubicBezTo>
                    <a:pt x="7985" y="4097"/>
                    <a:pt x="8028" y="4207"/>
                    <a:pt x="7967" y="4304"/>
                  </a:cubicBezTo>
                  <a:cubicBezTo>
                    <a:pt x="7864" y="4464"/>
                    <a:pt x="7760" y="4622"/>
                    <a:pt x="7660" y="4782"/>
                  </a:cubicBezTo>
                  <a:cubicBezTo>
                    <a:pt x="7557" y="4939"/>
                    <a:pt x="7414" y="5025"/>
                    <a:pt x="7250" y="5092"/>
                  </a:cubicBezTo>
                  <a:cubicBezTo>
                    <a:pt x="7218" y="5135"/>
                    <a:pt x="7179" y="5178"/>
                    <a:pt x="7140" y="5221"/>
                  </a:cubicBezTo>
                  <a:cubicBezTo>
                    <a:pt x="7322" y="5420"/>
                    <a:pt x="7429" y="5624"/>
                    <a:pt x="7357" y="5766"/>
                  </a:cubicBezTo>
                  <a:cubicBezTo>
                    <a:pt x="7079" y="6330"/>
                    <a:pt x="6801" y="6893"/>
                    <a:pt x="6522" y="7456"/>
                  </a:cubicBezTo>
                  <a:cubicBezTo>
                    <a:pt x="6505" y="7495"/>
                    <a:pt x="6462" y="7513"/>
                    <a:pt x="6402" y="7513"/>
                  </a:cubicBezTo>
                  <a:cubicBezTo>
                    <a:pt x="6184" y="7513"/>
                    <a:pt x="5739" y="7274"/>
                    <a:pt x="5396" y="6985"/>
                  </a:cubicBezTo>
                  <a:cubicBezTo>
                    <a:pt x="5097" y="7902"/>
                    <a:pt x="4886" y="8850"/>
                    <a:pt x="4768" y="9831"/>
                  </a:cubicBezTo>
                  <a:cubicBezTo>
                    <a:pt x="4707" y="10362"/>
                    <a:pt x="5164" y="10612"/>
                    <a:pt x="5653" y="10612"/>
                  </a:cubicBezTo>
                  <a:cubicBezTo>
                    <a:pt x="6152" y="10612"/>
                    <a:pt x="6683" y="10355"/>
                    <a:pt x="6740" y="9874"/>
                  </a:cubicBezTo>
                  <a:cubicBezTo>
                    <a:pt x="7001" y="7678"/>
                    <a:pt x="7742" y="5691"/>
                    <a:pt x="8973" y="3855"/>
                  </a:cubicBezTo>
                  <a:cubicBezTo>
                    <a:pt x="9254" y="3430"/>
                    <a:pt x="8805" y="3006"/>
                    <a:pt x="8430" y="2907"/>
                  </a:cubicBezTo>
                  <a:cubicBezTo>
                    <a:pt x="6155" y="2282"/>
                    <a:pt x="4034" y="1348"/>
                    <a:pt x="2019" y="125"/>
                  </a:cubicBezTo>
                  <a:cubicBezTo>
                    <a:pt x="1876" y="35"/>
                    <a:pt x="1720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1"/>
            <p:cNvSpPr/>
            <p:nvPr/>
          </p:nvSpPr>
          <p:spPr>
            <a:xfrm>
              <a:off x="42575" y="2872150"/>
              <a:ext cx="4475" cy="3225"/>
            </a:xfrm>
            <a:custGeom>
              <a:rect b="b" l="l" r="r" t="t"/>
              <a:pathLst>
                <a:path extrusionOk="0" h="129" w="179">
                  <a:moveTo>
                    <a:pt x="179" y="0"/>
                  </a:moveTo>
                  <a:lnTo>
                    <a:pt x="179" y="0"/>
                  </a:lnTo>
                  <a:cubicBezTo>
                    <a:pt x="169" y="4"/>
                    <a:pt x="158" y="7"/>
                    <a:pt x="151" y="11"/>
                  </a:cubicBezTo>
                  <a:cubicBezTo>
                    <a:pt x="101" y="32"/>
                    <a:pt x="51" y="46"/>
                    <a:pt x="1" y="61"/>
                  </a:cubicBezTo>
                  <a:lnTo>
                    <a:pt x="69" y="129"/>
                  </a:lnTo>
                  <a:cubicBezTo>
                    <a:pt x="108" y="86"/>
                    <a:pt x="147" y="43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1"/>
            <p:cNvSpPr/>
            <p:nvPr/>
          </p:nvSpPr>
          <p:spPr>
            <a:xfrm>
              <a:off x="-604975" y="2878900"/>
              <a:ext cx="346175" cy="94175"/>
            </a:xfrm>
            <a:custGeom>
              <a:rect b="b" l="l" r="r" t="t"/>
              <a:pathLst>
                <a:path extrusionOk="0" h="3767" w="13847">
                  <a:moveTo>
                    <a:pt x="13847" y="1028"/>
                  </a:moveTo>
                  <a:lnTo>
                    <a:pt x="13847" y="1028"/>
                  </a:lnTo>
                  <a:cubicBezTo>
                    <a:pt x="13751" y="1049"/>
                    <a:pt x="13651" y="1088"/>
                    <a:pt x="13544" y="1142"/>
                  </a:cubicBezTo>
                  <a:cubicBezTo>
                    <a:pt x="13248" y="1295"/>
                    <a:pt x="12948" y="1427"/>
                    <a:pt x="12649" y="1549"/>
                  </a:cubicBezTo>
                  <a:cubicBezTo>
                    <a:pt x="13070" y="1420"/>
                    <a:pt x="13480" y="1249"/>
                    <a:pt x="13847" y="1028"/>
                  </a:cubicBezTo>
                  <a:close/>
                  <a:moveTo>
                    <a:pt x="26" y="1"/>
                  </a:moveTo>
                  <a:lnTo>
                    <a:pt x="26" y="1"/>
                  </a:lnTo>
                  <a:cubicBezTo>
                    <a:pt x="1" y="172"/>
                    <a:pt x="51" y="340"/>
                    <a:pt x="208" y="489"/>
                  </a:cubicBezTo>
                  <a:cubicBezTo>
                    <a:pt x="2504" y="2686"/>
                    <a:pt x="5407" y="3766"/>
                    <a:pt x="8370" y="3766"/>
                  </a:cubicBezTo>
                  <a:cubicBezTo>
                    <a:pt x="8994" y="3766"/>
                    <a:pt x="9622" y="3720"/>
                    <a:pt x="10246" y="3624"/>
                  </a:cubicBezTo>
                  <a:lnTo>
                    <a:pt x="10246" y="3624"/>
                  </a:lnTo>
                  <a:cubicBezTo>
                    <a:pt x="10068" y="3627"/>
                    <a:pt x="9889" y="3631"/>
                    <a:pt x="9711" y="3631"/>
                  </a:cubicBezTo>
                  <a:cubicBezTo>
                    <a:pt x="6177" y="3631"/>
                    <a:pt x="2519" y="2561"/>
                    <a:pt x="2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-604350" y="2855275"/>
              <a:ext cx="377400" cy="114400"/>
            </a:xfrm>
            <a:custGeom>
              <a:rect b="b" l="l" r="r" t="t"/>
              <a:pathLst>
                <a:path extrusionOk="0" h="4576" w="15096">
                  <a:moveTo>
                    <a:pt x="1231" y="1"/>
                  </a:moveTo>
                  <a:cubicBezTo>
                    <a:pt x="711" y="1"/>
                    <a:pt x="69" y="472"/>
                    <a:pt x="1" y="946"/>
                  </a:cubicBezTo>
                  <a:cubicBezTo>
                    <a:pt x="2494" y="3506"/>
                    <a:pt x="6152" y="4576"/>
                    <a:pt x="9686" y="4576"/>
                  </a:cubicBezTo>
                  <a:cubicBezTo>
                    <a:pt x="9864" y="4576"/>
                    <a:pt x="10043" y="4572"/>
                    <a:pt x="10221" y="4569"/>
                  </a:cubicBezTo>
                  <a:cubicBezTo>
                    <a:pt x="10798" y="4480"/>
                    <a:pt x="11376" y="4352"/>
                    <a:pt x="11947" y="4181"/>
                  </a:cubicBezTo>
                  <a:cubicBezTo>
                    <a:pt x="11935" y="3695"/>
                    <a:pt x="12588" y="3082"/>
                    <a:pt x="13194" y="3082"/>
                  </a:cubicBezTo>
                  <a:cubicBezTo>
                    <a:pt x="13283" y="3082"/>
                    <a:pt x="13372" y="3096"/>
                    <a:pt x="13458" y="3124"/>
                  </a:cubicBezTo>
                  <a:cubicBezTo>
                    <a:pt x="13668" y="3196"/>
                    <a:pt x="13879" y="3267"/>
                    <a:pt x="14083" y="3332"/>
                  </a:cubicBezTo>
                  <a:cubicBezTo>
                    <a:pt x="14121" y="3314"/>
                    <a:pt x="14157" y="3292"/>
                    <a:pt x="14196" y="3274"/>
                  </a:cubicBezTo>
                  <a:cubicBezTo>
                    <a:pt x="15095" y="2815"/>
                    <a:pt x="14802" y="1941"/>
                    <a:pt x="14072" y="1941"/>
                  </a:cubicBezTo>
                  <a:cubicBezTo>
                    <a:pt x="13993" y="1941"/>
                    <a:pt x="13911" y="1951"/>
                    <a:pt x="13822" y="1973"/>
                  </a:cubicBezTo>
                  <a:cubicBezTo>
                    <a:pt x="13455" y="2194"/>
                    <a:pt x="13045" y="2365"/>
                    <a:pt x="12624" y="2494"/>
                  </a:cubicBezTo>
                  <a:cubicBezTo>
                    <a:pt x="11433" y="2964"/>
                    <a:pt x="10203" y="3189"/>
                    <a:pt x="8986" y="3189"/>
                  </a:cubicBezTo>
                  <a:cubicBezTo>
                    <a:pt x="6323" y="3189"/>
                    <a:pt x="3713" y="2112"/>
                    <a:pt x="1677" y="165"/>
                  </a:cubicBezTo>
                  <a:cubicBezTo>
                    <a:pt x="1556" y="51"/>
                    <a:pt x="1403" y="1"/>
                    <a:pt x="123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1"/>
            <p:cNvSpPr/>
            <p:nvPr/>
          </p:nvSpPr>
          <p:spPr>
            <a:xfrm>
              <a:off x="-382175" y="2780400"/>
              <a:ext cx="217875" cy="143275"/>
            </a:xfrm>
            <a:custGeom>
              <a:rect b="b" l="l" r="r" t="t"/>
              <a:pathLst>
                <a:path extrusionOk="0" h="5731" w="8715">
                  <a:moveTo>
                    <a:pt x="8465" y="1046"/>
                  </a:moveTo>
                  <a:lnTo>
                    <a:pt x="8465" y="1046"/>
                  </a:lnTo>
                  <a:cubicBezTo>
                    <a:pt x="8629" y="1613"/>
                    <a:pt x="8675" y="2148"/>
                    <a:pt x="8629" y="2650"/>
                  </a:cubicBezTo>
                  <a:cubicBezTo>
                    <a:pt x="8715" y="2119"/>
                    <a:pt x="8672" y="1570"/>
                    <a:pt x="8465" y="1046"/>
                  </a:cubicBezTo>
                  <a:close/>
                  <a:moveTo>
                    <a:pt x="6501" y="2974"/>
                  </a:moveTo>
                  <a:cubicBezTo>
                    <a:pt x="6333" y="3424"/>
                    <a:pt x="6040" y="3827"/>
                    <a:pt x="5648" y="4155"/>
                  </a:cubicBezTo>
                  <a:cubicBezTo>
                    <a:pt x="5477" y="4301"/>
                    <a:pt x="5441" y="4440"/>
                    <a:pt x="5491" y="4569"/>
                  </a:cubicBezTo>
                  <a:cubicBezTo>
                    <a:pt x="5966" y="4162"/>
                    <a:pt x="6325" y="3638"/>
                    <a:pt x="6501" y="2974"/>
                  </a:cubicBezTo>
                  <a:close/>
                  <a:moveTo>
                    <a:pt x="4172" y="1"/>
                  </a:moveTo>
                  <a:cubicBezTo>
                    <a:pt x="3908" y="1"/>
                    <a:pt x="3634" y="33"/>
                    <a:pt x="3359" y="104"/>
                  </a:cubicBezTo>
                  <a:cubicBezTo>
                    <a:pt x="1391" y="607"/>
                    <a:pt x="0" y="2932"/>
                    <a:pt x="1348" y="4732"/>
                  </a:cubicBezTo>
                  <a:cubicBezTo>
                    <a:pt x="1672" y="5160"/>
                    <a:pt x="2086" y="5485"/>
                    <a:pt x="2553" y="5731"/>
                  </a:cubicBezTo>
                  <a:cubicBezTo>
                    <a:pt x="2617" y="5728"/>
                    <a:pt x="2681" y="5724"/>
                    <a:pt x="2742" y="5713"/>
                  </a:cubicBezTo>
                  <a:cubicBezTo>
                    <a:pt x="2788" y="5706"/>
                    <a:pt x="2835" y="5699"/>
                    <a:pt x="2881" y="5692"/>
                  </a:cubicBezTo>
                  <a:cubicBezTo>
                    <a:pt x="3427" y="5581"/>
                    <a:pt x="3815" y="5282"/>
                    <a:pt x="3256" y="4908"/>
                  </a:cubicBezTo>
                  <a:cubicBezTo>
                    <a:pt x="2449" y="4373"/>
                    <a:pt x="1391" y="3616"/>
                    <a:pt x="1862" y="2497"/>
                  </a:cubicBezTo>
                  <a:cubicBezTo>
                    <a:pt x="2153" y="1798"/>
                    <a:pt x="3163" y="1003"/>
                    <a:pt x="3822" y="675"/>
                  </a:cubicBezTo>
                  <a:cubicBezTo>
                    <a:pt x="4161" y="511"/>
                    <a:pt x="4554" y="422"/>
                    <a:pt x="4939" y="422"/>
                  </a:cubicBezTo>
                  <a:cubicBezTo>
                    <a:pt x="5324" y="422"/>
                    <a:pt x="5698" y="511"/>
                    <a:pt x="6001" y="700"/>
                  </a:cubicBezTo>
                  <a:cubicBezTo>
                    <a:pt x="5552" y="247"/>
                    <a:pt x="4892" y="1"/>
                    <a:pt x="417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1"/>
            <p:cNvSpPr/>
            <p:nvPr/>
          </p:nvSpPr>
          <p:spPr>
            <a:xfrm>
              <a:off x="-405175" y="2761075"/>
              <a:ext cx="239900" cy="162700"/>
            </a:xfrm>
            <a:custGeom>
              <a:rect b="b" l="l" r="r" t="t"/>
              <a:pathLst>
                <a:path extrusionOk="0" h="6508" w="9596">
                  <a:moveTo>
                    <a:pt x="3801" y="6465"/>
                  </a:moveTo>
                  <a:cubicBezTo>
                    <a:pt x="3754" y="6472"/>
                    <a:pt x="3708" y="6479"/>
                    <a:pt x="3662" y="6486"/>
                  </a:cubicBezTo>
                  <a:cubicBezTo>
                    <a:pt x="3712" y="6479"/>
                    <a:pt x="3754" y="6472"/>
                    <a:pt x="3801" y="6465"/>
                  </a:cubicBezTo>
                  <a:close/>
                  <a:moveTo>
                    <a:pt x="5634" y="0"/>
                  </a:moveTo>
                  <a:cubicBezTo>
                    <a:pt x="5352" y="0"/>
                    <a:pt x="5081" y="15"/>
                    <a:pt x="4835" y="39"/>
                  </a:cubicBezTo>
                  <a:cubicBezTo>
                    <a:pt x="3420" y="171"/>
                    <a:pt x="1847" y="1284"/>
                    <a:pt x="1077" y="2460"/>
                  </a:cubicBezTo>
                  <a:cubicBezTo>
                    <a:pt x="0" y="4101"/>
                    <a:pt x="1352" y="5470"/>
                    <a:pt x="2685" y="6354"/>
                  </a:cubicBezTo>
                  <a:cubicBezTo>
                    <a:pt x="2846" y="6461"/>
                    <a:pt x="3099" y="6507"/>
                    <a:pt x="3359" y="6507"/>
                  </a:cubicBezTo>
                  <a:cubicBezTo>
                    <a:pt x="3399" y="6507"/>
                    <a:pt x="3434" y="6507"/>
                    <a:pt x="3473" y="6504"/>
                  </a:cubicBezTo>
                  <a:cubicBezTo>
                    <a:pt x="3006" y="6258"/>
                    <a:pt x="2592" y="5933"/>
                    <a:pt x="2268" y="5505"/>
                  </a:cubicBezTo>
                  <a:cubicBezTo>
                    <a:pt x="920" y="3705"/>
                    <a:pt x="2311" y="1380"/>
                    <a:pt x="4279" y="877"/>
                  </a:cubicBezTo>
                  <a:cubicBezTo>
                    <a:pt x="4554" y="806"/>
                    <a:pt x="4828" y="774"/>
                    <a:pt x="5092" y="774"/>
                  </a:cubicBezTo>
                  <a:cubicBezTo>
                    <a:pt x="5812" y="774"/>
                    <a:pt x="6472" y="1020"/>
                    <a:pt x="6921" y="1473"/>
                  </a:cubicBezTo>
                  <a:cubicBezTo>
                    <a:pt x="7260" y="1683"/>
                    <a:pt x="7502" y="2018"/>
                    <a:pt x="7563" y="2496"/>
                  </a:cubicBezTo>
                  <a:cubicBezTo>
                    <a:pt x="7617" y="2938"/>
                    <a:pt x="7566" y="3359"/>
                    <a:pt x="7421" y="3747"/>
                  </a:cubicBezTo>
                  <a:cubicBezTo>
                    <a:pt x="7245" y="4411"/>
                    <a:pt x="6886" y="4935"/>
                    <a:pt x="6411" y="5342"/>
                  </a:cubicBezTo>
                  <a:cubicBezTo>
                    <a:pt x="6526" y="5638"/>
                    <a:pt x="7117" y="5859"/>
                    <a:pt x="7624" y="5859"/>
                  </a:cubicBezTo>
                  <a:cubicBezTo>
                    <a:pt x="7866" y="5859"/>
                    <a:pt x="8087" y="5809"/>
                    <a:pt x="8226" y="5691"/>
                  </a:cubicBezTo>
                  <a:cubicBezTo>
                    <a:pt x="8914" y="5110"/>
                    <a:pt x="9406" y="4290"/>
                    <a:pt x="9549" y="3423"/>
                  </a:cubicBezTo>
                  <a:cubicBezTo>
                    <a:pt x="9595" y="2921"/>
                    <a:pt x="9549" y="2386"/>
                    <a:pt x="9385" y="1819"/>
                  </a:cubicBezTo>
                  <a:cubicBezTo>
                    <a:pt x="9335" y="1687"/>
                    <a:pt x="9271" y="1558"/>
                    <a:pt x="9200" y="1430"/>
                  </a:cubicBezTo>
                  <a:cubicBezTo>
                    <a:pt x="8558" y="311"/>
                    <a:pt x="6960" y="0"/>
                    <a:pt x="5634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1"/>
            <p:cNvSpPr/>
            <p:nvPr/>
          </p:nvSpPr>
          <p:spPr>
            <a:xfrm>
              <a:off x="-253100" y="2955300"/>
              <a:ext cx="177875" cy="36925"/>
            </a:xfrm>
            <a:custGeom>
              <a:rect b="b" l="l" r="r" t="t"/>
              <a:pathLst>
                <a:path extrusionOk="0" h="1477" w="7115">
                  <a:moveTo>
                    <a:pt x="7114" y="1"/>
                  </a:moveTo>
                  <a:lnTo>
                    <a:pt x="7114" y="1"/>
                  </a:lnTo>
                  <a:cubicBezTo>
                    <a:pt x="5245" y="800"/>
                    <a:pt x="3224" y="1235"/>
                    <a:pt x="1191" y="1235"/>
                  </a:cubicBezTo>
                  <a:cubicBezTo>
                    <a:pt x="795" y="1235"/>
                    <a:pt x="400" y="1217"/>
                    <a:pt x="0" y="1185"/>
                  </a:cubicBezTo>
                  <a:lnTo>
                    <a:pt x="0" y="1185"/>
                  </a:lnTo>
                  <a:cubicBezTo>
                    <a:pt x="731" y="1367"/>
                    <a:pt x="1452" y="1477"/>
                    <a:pt x="2200" y="1477"/>
                  </a:cubicBezTo>
                  <a:cubicBezTo>
                    <a:pt x="2767" y="1477"/>
                    <a:pt x="3352" y="1413"/>
                    <a:pt x="3965" y="1266"/>
                  </a:cubicBezTo>
                  <a:cubicBezTo>
                    <a:pt x="5082" y="1003"/>
                    <a:pt x="6119" y="547"/>
                    <a:pt x="711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1"/>
            <p:cNvSpPr/>
            <p:nvPr/>
          </p:nvSpPr>
          <p:spPr>
            <a:xfrm>
              <a:off x="-305700" y="2879625"/>
              <a:ext cx="301700" cy="106550"/>
            </a:xfrm>
            <a:custGeom>
              <a:rect b="b" l="l" r="r" t="t"/>
              <a:pathLst>
                <a:path extrusionOk="0" h="4262" w="12068">
                  <a:moveTo>
                    <a:pt x="11482" y="1"/>
                  </a:moveTo>
                  <a:cubicBezTo>
                    <a:pt x="11311" y="1"/>
                    <a:pt x="11115" y="57"/>
                    <a:pt x="10908" y="193"/>
                  </a:cubicBezTo>
                  <a:cubicBezTo>
                    <a:pt x="9592" y="1056"/>
                    <a:pt x="8248" y="1969"/>
                    <a:pt x="6747" y="2475"/>
                  </a:cubicBezTo>
                  <a:cubicBezTo>
                    <a:pt x="6037" y="2714"/>
                    <a:pt x="5378" y="2814"/>
                    <a:pt x="4729" y="2814"/>
                  </a:cubicBezTo>
                  <a:cubicBezTo>
                    <a:pt x="3865" y="2814"/>
                    <a:pt x="3028" y="2636"/>
                    <a:pt x="2137" y="2358"/>
                  </a:cubicBezTo>
                  <a:cubicBezTo>
                    <a:pt x="1441" y="2707"/>
                    <a:pt x="725" y="2988"/>
                    <a:pt x="1" y="3207"/>
                  </a:cubicBezTo>
                  <a:cubicBezTo>
                    <a:pt x="1" y="3413"/>
                    <a:pt x="126" y="3595"/>
                    <a:pt x="421" y="3694"/>
                  </a:cubicBezTo>
                  <a:cubicBezTo>
                    <a:pt x="998" y="3898"/>
                    <a:pt x="1555" y="4073"/>
                    <a:pt x="2104" y="4212"/>
                  </a:cubicBezTo>
                  <a:cubicBezTo>
                    <a:pt x="2504" y="4244"/>
                    <a:pt x="2899" y="4262"/>
                    <a:pt x="3295" y="4262"/>
                  </a:cubicBezTo>
                  <a:cubicBezTo>
                    <a:pt x="5328" y="4262"/>
                    <a:pt x="7349" y="3827"/>
                    <a:pt x="9218" y="3028"/>
                  </a:cubicBezTo>
                  <a:cubicBezTo>
                    <a:pt x="10066" y="2568"/>
                    <a:pt x="10883" y="2040"/>
                    <a:pt x="11689" y="1512"/>
                  </a:cubicBezTo>
                  <a:cubicBezTo>
                    <a:pt x="11796" y="1444"/>
                    <a:pt x="11881" y="1370"/>
                    <a:pt x="11949" y="1291"/>
                  </a:cubicBezTo>
                  <a:cubicBezTo>
                    <a:pt x="11814" y="1120"/>
                    <a:pt x="11746" y="956"/>
                    <a:pt x="11807" y="835"/>
                  </a:cubicBezTo>
                  <a:cubicBezTo>
                    <a:pt x="11893" y="661"/>
                    <a:pt x="11982" y="485"/>
                    <a:pt x="12067" y="311"/>
                  </a:cubicBezTo>
                  <a:cubicBezTo>
                    <a:pt x="11946" y="126"/>
                    <a:pt x="11739" y="1"/>
                    <a:pt x="1148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1"/>
            <p:cNvSpPr/>
            <p:nvPr/>
          </p:nvSpPr>
          <p:spPr>
            <a:xfrm>
              <a:off x="-305975" y="2932300"/>
              <a:ext cx="53700" cy="27500"/>
            </a:xfrm>
            <a:custGeom>
              <a:rect b="b" l="l" r="r" t="t"/>
              <a:pathLst>
                <a:path extrusionOk="0" h="1100" w="2148">
                  <a:moveTo>
                    <a:pt x="1259" y="1"/>
                  </a:moveTo>
                  <a:cubicBezTo>
                    <a:pt x="653" y="1"/>
                    <a:pt x="0" y="614"/>
                    <a:pt x="12" y="1100"/>
                  </a:cubicBezTo>
                  <a:cubicBezTo>
                    <a:pt x="736" y="881"/>
                    <a:pt x="1452" y="600"/>
                    <a:pt x="2148" y="251"/>
                  </a:cubicBezTo>
                  <a:cubicBezTo>
                    <a:pt x="1944" y="186"/>
                    <a:pt x="1733" y="115"/>
                    <a:pt x="1523" y="43"/>
                  </a:cubicBezTo>
                  <a:cubicBezTo>
                    <a:pt x="1437" y="15"/>
                    <a:pt x="1348" y="1"/>
                    <a:pt x="1259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1"/>
            <p:cNvSpPr/>
            <p:nvPr/>
          </p:nvSpPr>
          <p:spPr>
            <a:xfrm>
              <a:off x="-117250" y="2779000"/>
              <a:ext cx="132575" cy="73725"/>
            </a:xfrm>
            <a:custGeom>
              <a:rect b="b" l="l" r="r" t="t"/>
              <a:pathLst>
                <a:path extrusionOk="0" h="2949" w="5303">
                  <a:moveTo>
                    <a:pt x="54" y="0"/>
                  </a:moveTo>
                  <a:cubicBezTo>
                    <a:pt x="7" y="71"/>
                    <a:pt x="0" y="124"/>
                    <a:pt x="43" y="153"/>
                  </a:cubicBezTo>
                  <a:cubicBezTo>
                    <a:pt x="1559" y="1205"/>
                    <a:pt x="3142" y="2135"/>
                    <a:pt x="4793" y="2948"/>
                  </a:cubicBezTo>
                  <a:cubicBezTo>
                    <a:pt x="4918" y="2831"/>
                    <a:pt x="5043" y="2713"/>
                    <a:pt x="5168" y="2592"/>
                  </a:cubicBezTo>
                  <a:cubicBezTo>
                    <a:pt x="5210" y="2550"/>
                    <a:pt x="5257" y="2510"/>
                    <a:pt x="5303" y="2478"/>
                  </a:cubicBezTo>
                  <a:cubicBezTo>
                    <a:pt x="3502" y="1861"/>
                    <a:pt x="1787" y="1062"/>
                    <a:pt x="147" y="64"/>
                  </a:cubicBezTo>
                  <a:cubicBezTo>
                    <a:pt x="114" y="43"/>
                    <a:pt x="83" y="22"/>
                    <a:pt x="54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1"/>
            <p:cNvSpPr/>
            <p:nvPr/>
          </p:nvSpPr>
          <p:spPr>
            <a:xfrm>
              <a:off x="2550" y="2840925"/>
              <a:ext cx="20275" cy="16075"/>
            </a:xfrm>
            <a:custGeom>
              <a:rect b="b" l="l" r="r" t="t"/>
              <a:pathLst>
                <a:path extrusionOk="0" h="643" w="811">
                  <a:moveTo>
                    <a:pt x="511" y="1"/>
                  </a:moveTo>
                  <a:cubicBezTo>
                    <a:pt x="465" y="33"/>
                    <a:pt x="418" y="73"/>
                    <a:pt x="376" y="115"/>
                  </a:cubicBezTo>
                  <a:cubicBezTo>
                    <a:pt x="251" y="236"/>
                    <a:pt x="126" y="354"/>
                    <a:pt x="1" y="471"/>
                  </a:cubicBezTo>
                  <a:cubicBezTo>
                    <a:pt x="119" y="529"/>
                    <a:pt x="239" y="586"/>
                    <a:pt x="358" y="642"/>
                  </a:cubicBezTo>
                  <a:cubicBezTo>
                    <a:pt x="425" y="543"/>
                    <a:pt x="489" y="440"/>
                    <a:pt x="554" y="340"/>
                  </a:cubicBezTo>
                  <a:cubicBezTo>
                    <a:pt x="621" y="233"/>
                    <a:pt x="710" y="162"/>
                    <a:pt x="810" y="104"/>
                  </a:cubicBezTo>
                  <a:cubicBezTo>
                    <a:pt x="710" y="69"/>
                    <a:pt x="611" y="37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1"/>
            <p:cNvSpPr/>
            <p:nvPr/>
          </p:nvSpPr>
          <p:spPr>
            <a:xfrm>
              <a:off x="-115900" y="2757850"/>
              <a:ext cx="184175" cy="87375"/>
            </a:xfrm>
            <a:custGeom>
              <a:rect b="b" l="l" r="r" t="t"/>
              <a:pathLst>
                <a:path extrusionOk="0" h="3495" w="7367">
                  <a:moveTo>
                    <a:pt x="1508" y="1"/>
                  </a:moveTo>
                  <a:cubicBezTo>
                    <a:pt x="1080" y="1"/>
                    <a:pt x="196" y="553"/>
                    <a:pt x="0" y="846"/>
                  </a:cubicBezTo>
                  <a:cubicBezTo>
                    <a:pt x="29" y="868"/>
                    <a:pt x="60" y="889"/>
                    <a:pt x="93" y="910"/>
                  </a:cubicBezTo>
                  <a:cubicBezTo>
                    <a:pt x="1733" y="1908"/>
                    <a:pt x="3448" y="2707"/>
                    <a:pt x="5249" y="3324"/>
                  </a:cubicBezTo>
                  <a:cubicBezTo>
                    <a:pt x="5409" y="3213"/>
                    <a:pt x="5580" y="3164"/>
                    <a:pt x="5751" y="3164"/>
                  </a:cubicBezTo>
                  <a:cubicBezTo>
                    <a:pt x="5884" y="3164"/>
                    <a:pt x="6012" y="3192"/>
                    <a:pt x="6129" y="3246"/>
                  </a:cubicBezTo>
                  <a:cubicBezTo>
                    <a:pt x="6208" y="3238"/>
                    <a:pt x="6290" y="3235"/>
                    <a:pt x="6368" y="3235"/>
                  </a:cubicBezTo>
                  <a:cubicBezTo>
                    <a:pt x="6411" y="3235"/>
                    <a:pt x="6454" y="3235"/>
                    <a:pt x="6497" y="3238"/>
                  </a:cubicBezTo>
                  <a:cubicBezTo>
                    <a:pt x="6686" y="3246"/>
                    <a:pt x="6949" y="3299"/>
                    <a:pt x="7107" y="3417"/>
                  </a:cubicBezTo>
                  <a:cubicBezTo>
                    <a:pt x="7135" y="3438"/>
                    <a:pt x="7163" y="3463"/>
                    <a:pt x="7185" y="3495"/>
                  </a:cubicBezTo>
                  <a:cubicBezTo>
                    <a:pt x="7310" y="3378"/>
                    <a:pt x="7367" y="3285"/>
                    <a:pt x="7317" y="3264"/>
                  </a:cubicBezTo>
                  <a:cubicBezTo>
                    <a:pt x="5338" y="2354"/>
                    <a:pt x="3455" y="1281"/>
                    <a:pt x="1669" y="40"/>
                  </a:cubicBezTo>
                  <a:cubicBezTo>
                    <a:pt x="1626" y="15"/>
                    <a:pt x="1572" y="1"/>
                    <a:pt x="1508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1"/>
            <p:cNvSpPr/>
            <p:nvPr/>
          </p:nvSpPr>
          <p:spPr>
            <a:xfrm>
              <a:off x="15300" y="2836925"/>
              <a:ext cx="22050" cy="6625"/>
            </a:xfrm>
            <a:custGeom>
              <a:rect b="b" l="l" r="r" t="t"/>
              <a:pathLst>
                <a:path extrusionOk="0" h="265" w="882">
                  <a:moveTo>
                    <a:pt x="503" y="1"/>
                  </a:moveTo>
                  <a:cubicBezTo>
                    <a:pt x="332" y="1"/>
                    <a:pt x="161" y="50"/>
                    <a:pt x="1" y="161"/>
                  </a:cubicBezTo>
                  <a:cubicBezTo>
                    <a:pt x="101" y="197"/>
                    <a:pt x="200" y="229"/>
                    <a:pt x="300" y="264"/>
                  </a:cubicBezTo>
                  <a:cubicBezTo>
                    <a:pt x="358" y="229"/>
                    <a:pt x="418" y="203"/>
                    <a:pt x="482" y="175"/>
                  </a:cubicBezTo>
                  <a:cubicBezTo>
                    <a:pt x="607" y="126"/>
                    <a:pt x="743" y="96"/>
                    <a:pt x="881" y="83"/>
                  </a:cubicBezTo>
                  <a:cubicBezTo>
                    <a:pt x="764" y="29"/>
                    <a:pt x="636" y="1"/>
                    <a:pt x="50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1"/>
            <p:cNvSpPr/>
            <p:nvPr/>
          </p:nvSpPr>
          <p:spPr>
            <a:xfrm>
              <a:off x="8175" y="2856975"/>
              <a:ext cx="3500" cy="5575"/>
            </a:xfrm>
            <a:custGeom>
              <a:rect b="b" l="l" r="r" t="t"/>
              <a:pathLst>
                <a:path extrusionOk="0" h="223" w="140">
                  <a:moveTo>
                    <a:pt x="133" y="0"/>
                  </a:moveTo>
                  <a:cubicBezTo>
                    <a:pt x="133" y="5"/>
                    <a:pt x="133" y="5"/>
                    <a:pt x="129" y="8"/>
                  </a:cubicBezTo>
                  <a:cubicBezTo>
                    <a:pt x="133" y="8"/>
                    <a:pt x="136" y="5"/>
                    <a:pt x="139" y="5"/>
                  </a:cubicBezTo>
                  <a:cubicBezTo>
                    <a:pt x="136" y="5"/>
                    <a:pt x="136" y="0"/>
                    <a:pt x="133" y="0"/>
                  </a:cubicBezTo>
                  <a:close/>
                  <a:moveTo>
                    <a:pt x="26" y="168"/>
                  </a:moveTo>
                  <a:lnTo>
                    <a:pt x="26" y="168"/>
                  </a:lnTo>
                  <a:cubicBezTo>
                    <a:pt x="25" y="169"/>
                    <a:pt x="25" y="170"/>
                    <a:pt x="24" y="171"/>
                  </a:cubicBezTo>
                  <a:lnTo>
                    <a:pt x="24" y="171"/>
                  </a:lnTo>
                  <a:cubicBezTo>
                    <a:pt x="25" y="171"/>
                    <a:pt x="26" y="170"/>
                    <a:pt x="26" y="168"/>
                  </a:cubicBezTo>
                  <a:close/>
                  <a:moveTo>
                    <a:pt x="24" y="171"/>
                  </a:moveTo>
                  <a:cubicBezTo>
                    <a:pt x="23" y="172"/>
                    <a:pt x="22" y="173"/>
                    <a:pt x="22" y="176"/>
                  </a:cubicBezTo>
                  <a:lnTo>
                    <a:pt x="22" y="176"/>
                  </a:lnTo>
                  <a:cubicBezTo>
                    <a:pt x="23" y="174"/>
                    <a:pt x="24" y="173"/>
                    <a:pt x="24" y="171"/>
                  </a:cubicBezTo>
                  <a:close/>
                  <a:moveTo>
                    <a:pt x="22" y="176"/>
                  </a:moveTo>
                  <a:lnTo>
                    <a:pt x="22" y="176"/>
                  </a:lnTo>
                  <a:cubicBezTo>
                    <a:pt x="22" y="176"/>
                    <a:pt x="22" y="176"/>
                    <a:pt x="22" y="176"/>
                  </a:cubicBezTo>
                  <a:lnTo>
                    <a:pt x="22" y="176"/>
                  </a:ln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lose/>
                  <a:moveTo>
                    <a:pt x="22" y="176"/>
                  </a:moveTo>
                  <a:cubicBezTo>
                    <a:pt x="11" y="190"/>
                    <a:pt x="4" y="204"/>
                    <a:pt x="1" y="222"/>
                  </a:cubicBezTo>
                  <a:cubicBezTo>
                    <a:pt x="7" y="207"/>
                    <a:pt x="15" y="191"/>
                    <a:pt x="22" y="176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1"/>
            <p:cNvSpPr/>
            <p:nvPr/>
          </p:nvSpPr>
          <p:spPr>
            <a:xfrm>
              <a:off x="47025" y="2845200"/>
              <a:ext cx="19475" cy="26975"/>
            </a:xfrm>
            <a:custGeom>
              <a:rect b="b" l="l" r="r" t="t"/>
              <a:pathLst>
                <a:path extrusionOk="0" h="1079" w="779">
                  <a:moveTo>
                    <a:pt x="668" y="1"/>
                  </a:moveTo>
                  <a:cubicBezTo>
                    <a:pt x="547" y="119"/>
                    <a:pt x="361" y="262"/>
                    <a:pt x="158" y="390"/>
                  </a:cubicBezTo>
                  <a:cubicBezTo>
                    <a:pt x="208" y="608"/>
                    <a:pt x="169" y="846"/>
                    <a:pt x="1" y="1078"/>
                  </a:cubicBezTo>
                  <a:cubicBezTo>
                    <a:pt x="165" y="1011"/>
                    <a:pt x="308" y="925"/>
                    <a:pt x="411" y="768"/>
                  </a:cubicBezTo>
                  <a:cubicBezTo>
                    <a:pt x="511" y="608"/>
                    <a:pt x="615" y="450"/>
                    <a:pt x="718" y="290"/>
                  </a:cubicBezTo>
                  <a:cubicBezTo>
                    <a:pt x="779" y="193"/>
                    <a:pt x="736" y="83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1"/>
            <p:cNvSpPr/>
            <p:nvPr/>
          </p:nvSpPr>
          <p:spPr>
            <a:xfrm>
              <a:off x="30200" y="2854950"/>
              <a:ext cx="22025" cy="18725"/>
            </a:xfrm>
            <a:custGeom>
              <a:rect b="b" l="l" r="r" t="t"/>
              <a:pathLst>
                <a:path extrusionOk="0" h="749" w="881">
                  <a:moveTo>
                    <a:pt x="831" y="0"/>
                  </a:moveTo>
                  <a:lnTo>
                    <a:pt x="831" y="0"/>
                  </a:lnTo>
                  <a:cubicBezTo>
                    <a:pt x="549" y="178"/>
                    <a:pt x="236" y="331"/>
                    <a:pt x="0" y="360"/>
                  </a:cubicBezTo>
                  <a:cubicBezTo>
                    <a:pt x="178" y="471"/>
                    <a:pt x="353" y="610"/>
                    <a:pt x="496" y="749"/>
                  </a:cubicBezTo>
                  <a:cubicBezTo>
                    <a:pt x="546" y="734"/>
                    <a:pt x="596" y="720"/>
                    <a:pt x="646" y="699"/>
                  </a:cubicBezTo>
                  <a:cubicBezTo>
                    <a:pt x="653" y="695"/>
                    <a:pt x="664" y="692"/>
                    <a:pt x="674" y="688"/>
                  </a:cubicBezTo>
                  <a:cubicBezTo>
                    <a:pt x="842" y="456"/>
                    <a:pt x="881" y="218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1"/>
            <p:cNvSpPr/>
            <p:nvPr/>
          </p:nvSpPr>
          <p:spPr>
            <a:xfrm>
              <a:off x="11475" y="2843525"/>
              <a:ext cx="22225" cy="17675"/>
            </a:xfrm>
            <a:custGeom>
              <a:rect b="b" l="l" r="r" t="t"/>
              <a:pathLst>
                <a:path extrusionOk="0" h="707" w="889">
                  <a:moveTo>
                    <a:pt x="453" y="0"/>
                  </a:moveTo>
                  <a:cubicBezTo>
                    <a:pt x="353" y="58"/>
                    <a:pt x="264" y="129"/>
                    <a:pt x="197" y="236"/>
                  </a:cubicBezTo>
                  <a:cubicBezTo>
                    <a:pt x="132" y="336"/>
                    <a:pt x="68" y="439"/>
                    <a:pt x="1" y="538"/>
                  </a:cubicBezTo>
                  <a:cubicBezTo>
                    <a:pt x="4" y="538"/>
                    <a:pt x="4" y="543"/>
                    <a:pt x="7" y="543"/>
                  </a:cubicBezTo>
                  <a:cubicBezTo>
                    <a:pt x="25" y="535"/>
                    <a:pt x="47" y="532"/>
                    <a:pt x="75" y="532"/>
                  </a:cubicBezTo>
                  <a:cubicBezTo>
                    <a:pt x="190" y="532"/>
                    <a:pt x="371" y="599"/>
                    <a:pt x="567" y="706"/>
                  </a:cubicBezTo>
                  <a:cubicBezTo>
                    <a:pt x="671" y="514"/>
                    <a:pt x="778" y="325"/>
                    <a:pt x="888" y="140"/>
                  </a:cubicBezTo>
                  <a:cubicBezTo>
                    <a:pt x="742" y="93"/>
                    <a:pt x="596" y="46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1"/>
            <p:cNvSpPr/>
            <p:nvPr/>
          </p:nvSpPr>
          <p:spPr>
            <a:xfrm>
              <a:off x="37325" y="2838700"/>
              <a:ext cx="26400" cy="16275"/>
            </a:xfrm>
            <a:custGeom>
              <a:rect b="b" l="l" r="r" t="t"/>
              <a:pathLst>
                <a:path extrusionOk="0" h="651" w="1056">
                  <a:moveTo>
                    <a:pt x="239" y="1"/>
                  </a:moveTo>
                  <a:cubicBezTo>
                    <a:pt x="161" y="1"/>
                    <a:pt x="79" y="4"/>
                    <a:pt x="0" y="12"/>
                  </a:cubicBezTo>
                  <a:cubicBezTo>
                    <a:pt x="268" y="132"/>
                    <a:pt x="482" y="372"/>
                    <a:pt x="546" y="650"/>
                  </a:cubicBezTo>
                  <a:cubicBezTo>
                    <a:pt x="749" y="522"/>
                    <a:pt x="935" y="379"/>
                    <a:pt x="1056" y="261"/>
                  </a:cubicBezTo>
                  <a:cubicBezTo>
                    <a:pt x="1034" y="229"/>
                    <a:pt x="1006" y="204"/>
                    <a:pt x="978" y="183"/>
                  </a:cubicBezTo>
                  <a:cubicBezTo>
                    <a:pt x="820" y="65"/>
                    <a:pt x="557" y="12"/>
                    <a:pt x="368" y="4"/>
                  </a:cubicBezTo>
                  <a:cubicBezTo>
                    <a:pt x="325" y="1"/>
                    <a:pt x="282" y="1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1"/>
            <p:cNvSpPr/>
            <p:nvPr/>
          </p:nvSpPr>
          <p:spPr>
            <a:xfrm>
              <a:off x="22800" y="2838975"/>
              <a:ext cx="28200" cy="24975"/>
            </a:xfrm>
            <a:custGeom>
              <a:rect b="b" l="l" r="r" t="t"/>
              <a:pathLst>
                <a:path extrusionOk="0" h="999" w="1128">
                  <a:moveTo>
                    <a:pt x="581" y="1"/>
                  </a:moveTo>
                  <a:cubicBezTo>
                    <a:pt x="443" y="14"/>
                    <a:pt x="307" y="44"/>
                    <a:pt x="182" y="93"/>
                  </a:cubicBezTo>
                  <a:cubicBezTo>
                    <a:pt x="118" y="121"/>
                    <a:pt x="58" y="147"/>
                    <a:pt x="0" y="182"/>
                  </a:cubicBezTo>
                  <a:cubicBezTo>
                    <a:pt x="143" y="228"/>
                    <a:pt x="289" y="275"/>
                    <a:pt x="435" y="322"/>
                  </a:cubicBezTo>
                  <a:cubicBezTo>
                    <a:pt x="325" y="507"/>
                    <a:pt x="218" y="696"/>
                    <a:pt x="114" y="888"/>
                  </a:cubicBezTo>
                  <a:cubicBezTo>
                    <a:pt x="175" y="921"/>
                    <a:pt x="236" y="956"/>
                    <a:pt x="296" y="999"/>
                  </a:cubicBezTo>
                  <a:cubicBezTo>
                    <a:pt x="532" y="970"/>
                    <a:pt x="845" y="817"/>
                    <a:pt x="1127" y="639"/>
                  </a:cubicBezTo>
                  <a:cubicBezTo>
                    <a:pt x="1063" y="361"/>
                    <a:pt x="849" y="121"/>
                    <a:pt x="5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1"/>
            <p:cNvSpPr/>
            <p:nvPr/>
          </p:nvSpPr>
          <p:spPr>
            <a:xfrm>
              <a:off x="-3775" y="2909925"/>
              <a:ext cx="7700" cy="9575"/>
            </a:xfrm>
            <a:custGeom>
              <a:rect b="b" l="l" r="r" t="t"/>
              <a:pathLst>
                <a:path extrusionOk="0" h="383" w="308">
                  <a:moveTo>
                    <a:pt x="308" y="1"/>
                  </a:moveTo>
                  <a:cubicBezTo>
                    <a:pt x="208" y="76"/>
                    <a:pt x="104" y="150"/>
                    <a:pt x="0" y="222"/>
                  </a:cubicBezTo>
                  <a:cubicBezTo>
                    <a:pt x="58" y="279"/>
                    <a:pt x="115" y="333"/>
                    <a:pt x="179" y="382"/>
                  </a:cubicBezTo>
                  <a:cubicBezTo>
                    <a:pt x="218" y="254"/>
                    <a:pt x="265" y="129"/>
                    <a:pt x="308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1"/>
            <p:cNvSpPr/>
            <p:nvPr/>
          </p:nvSpPr>
          <p:spPr>
            <a:xfrm>
              <a:off x="-6975" y="2857175"/>
              <a:ext cx="26125" cy="58325"/>
            </a:xfrm>
            <a:custGeom>
              <a:rect b="b" l="l" r="r" t="t"/>
              <a:pathLst>
                <a:path extrusionOk="0" h="2333" w="1045">
                  <a:moveTo>
                    <a:pt x="735" y="0"/>
                  </a:moveTo>
                  <a:cubicBezTo>
                    <a:pt x="714" y="10"/>
                    <a:pt x="699" y="25"/>
                    <a:pt x="692" y="43"/>
                  </a:cubicBezTo>
                  <a:cubicBezTo>
                    <a:pt x="671" y="82"/>
                    <a:pt x="653" y="121"/>
                    <a:pt x="632" y="160"/>
                  </a:cubicBezTo>
                  <a:cubicBezTo>
                    <a:pt x="667" y="107"/>
                    <a:pt x="703" y="53"/>
                    <a:pt x="735" y="0"/>
                  </a:cubicBezTo>
                  <a:close/>
                  <a:moveTo>
                    <a:pt x="607" y="214"/>
                  </a:moveTo>
                  <a:lnTo>
                    <a:pt x="607" y="214"/>
                  </a:lnTo>
                  <a:cubicBezTo>
                    <a:pt x="442" y="545"/>
                    <a:pt x="278" y="877"/>
                    <a:pt x="118" y="1209"/>
                  </a:cubicBezTo>
                  <a:cubicBezTo>
                    <a:pt x="289" y="1476"/>
                    <a:pt x="286" y="1865"/>
                    <a:pt x="0" y="2189"/>
                  </a:cubicBezTo>
                  <a:cubicBezTo>
                    <a:pt x="39" y="2235"/>
                    <a:pt x="82" y="2286"/>
                    <a:pt x="128" y="2332"/>
                  </a:cubicBezTo>
                  <a:cubicBezTo>
                    <a:pt x="232" y="2260"/>
                    <a:pt x="336" y="2186"/>
                    <a:pt x="436" y="2111"/>
                  </a:cubicBezTo>
                  <a:cubicBezTo>
                    <a:pt x="614" y="1618"/>
                    <a:pt x="816" y="1138"/>
                    <a:pt x="1045" y="663"/>
                  </a:cubicBezTo>
                  <a:cubicBezTo>
                    <a:pt x="938" y="634"/>
                    <a:pt x="834" y="592"/>
                    <a:pt x="757" y="532"/>
                  </a:cubicBezTo>
                  <a:cubicBezTo>
                    <a:pt x="667" y="467"/>
                    <a:pt x="571" y="335"/>
                    <a:pt x="607" y="214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1"/>
            <p:cNvSpPr/>
            <p:nvPr/>
          </p:nvSpPr>
          <p:spPr>
            <a:xfrm>
              <a:off x="700" y="2875350"/>
              <a:ext cx="50825" cy="57350"/>
            </a:xfrm>
            <a:custGeom>
              <a:rect b="b" l="l" r="r" t="t"/>
              <a:pathLst>
                <a:path extrusionOk="0" h="2294" w="2033">
                  <a:moveTo>
                    <a:pt x="1744" y="1"/>
                  </a:moveTo>
                  <a:cubicBezTo>
                    <a:pt x="1737" y="7"/>
                    <a:pt x="1729" y="14"/>
                    <a:pt x="1726" y="19"/>
                  </a:cubicBezTo>
                  <a:cubicBezTo>
                    <a:pt x="1227" y="511"/>
                    <a:pt x="692" y="967"/>
                    <a:pt x="129" y="1384"/>
                  </a:cubicBezTo>
                  <a:cubicBezTo>
                    <a:pt x="86" y="1512"/>
                    <a:pt x="39" y="1637"/>
                    <a:pt x="0" y="1765"/>
                  </a:cubicBezTo>
                  <a:cubicBezTo>
                    <a:pt x="343" y="2054"/>
                    <a:pt x="788" y="2293"/>
                    <a:pt x="1006" y="2293"/>
                  </a:cubicBezTo>
                  <a:cubicBezTo>
                    <a:pt x="1066" y="2293"/>
                    <a:pt x="1109" y="2275"/>
                    <a:pt x="1126" y="2236"/>
                  </a:cubicBezTo>
                  <a:cubicBezTo>
                    <a:pt x="1405" y="1673"/>
                    <a:pt x="1683" y="1110"/>
                    <a:pt x="1961" y="546"/>
                  </a:cubicBezTo>
                  <a:cubicBezTo>
                    <a:pt x="2033" y="404"/>
                    <a:pt x="1926" y="200"/>
                    <a:pt x="174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1"/>
            <p:cNvSpPr/>
            <p:nvPr/>
          </p:nvSpPr>
          <p:spPr>
            <a:xfrm>
              <a:off x="3900" y="2873650"/>
              <a:ext cx="40400" cy="36300"/>
            </a:xfrm>
            <a:custGeom>
              <a:rect b="b" l="l" r="r" t="t"/>
              <a:pathLst>
                <a:path extrusionOk="0" h="1452" w="1616">
                  <a:moveTo>
                    <a:pt x="1548" y="1"/>
                  </a:moveTo>
                  <a:cubicBezTo>
                    <a:pt x="1391" y="44"/>
                    <a:pt x="1224" y="57"/>
                    <a:pt x="1059" y="57"/>
                  </a:cubicBezTo>
                  <a:cubicBezTo>
                    <a:pt x="1016" y="57"/>
                    <a:pt x="974" y="57"/>
                    <a:pt x="931" y="54"/>
                  </a:cubicBezTo>
                  <a:cubicBezTo>
                    <a:pt x="835" y="51"/>
                    <a:pt x="720" y="36"/>
                    <a:pt x="610" y="4"/>
                  </a:cubicBezTo>
                  <a:cubicBezTo>
                    <a:pt x="381" y="479"/>
                    <a:pt x="179" y="959"/>
                    <a:pt x="1" y="1452"/>
                  </a:cubicBezTo>
                  <a:cubicBezTo>
                    <a:pt x="564" y="1035"/>
                    <a:pt x="1099" y="579"/>
                    <a:pt x="1598" y="87"/>
                  </a:cubicBezTo>
                  <a:cubicBezTo>
                    <a:pt x="1601" y="82"/>
                    <a:pt x="1609" y="75"/>
                    <a:pt x="1616" y="69"/>
                  </a:cubicBezTo>
                  <a:lnTo>
                    <a:pt x="1548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1"/>
            <p:cNvSpPr/>
            <p:nvPr/>
          </p:nvSpPr>
          <p:spPr>
            <a:xfrm>
              <a:off x="-12050" y="2887375"/>
              <a:ext cx="12325" cy="24550"/>
            </a:xfrm>
            <a:custGeom>
              <a:rect b="b" l="l" r="r" t="t"/>
              <a:pathLst>
                <a:path extrusionOk="0" h="982" w="493">
                  <a:moveTo>
                    <a:pt x="321" y="1"/>
                  </a:moveTo>
                  <a:lnTo>
                    <a:pt x="321" y="1"/>
                  </a:lnTo>
                  <a:cubicBezTo>
                    <a:pt x="236" y="175"/>
                    <a:pt x="147" y="351"/>
                    <a:pt x="61" y="525"/>
                  </a:cubicBezTo>
                  <a:cubicBezTo>
                    <a:pt x="0" y="646"/>
                    <a:pt x="68" y="810"/>
                    <a:pt x="203" y="981"/>
                  </a:cubicBezTo>
                  <a:cubicBezTo>
                    <a:pt x="489" y="657"/>
                    <a:pt x="492" y="268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1"/>
            <p:cNvSpPr/>
            <p:nvPr/>
          </p:nvSpPr>
          <p:spPr>
            <a:xfrm>
              <a:off x="7275" y="2857075"/>
              <a:ext cx="17325" cy="16700"/>
            </a:xfrm>
            <a:custGeom>
              <a:rect b="b" l="l" r="r" t="t"/>
              <a:pathLst>
                <a:path extrusionOk="0" h="668" w="693">
                  <a:moveTo>
                    <a:pt x="175" y="1"/>
                  </a:moveTo>
                  <a:cubicBezTo>
                    <a:pt x="172" y="1"/>
                    <a:pt x="169" y="4"/>
                    <a:pt x="165" y="4"/>
                  </a:cubicBezTo>
                  <a:cubicBezTo>
                    <a:pt x="133" y="57"/>
                    <a:pt x="97" y="111"/>
                    <a:pt x="62" y="164"/>
                  </a:cubicBezTo>
                  <a:cubicBezTo>
                    <a:pt x="54" y="182"/>
                    <a:pt x="44" y="200"/>
                    <a:pt x="37" y="218"/>
                  </a:cubicBezTo>
                  <a:cubicBezTo>
                    <a:pt x="1" y="339"/>
                    <a:pt x="97" y="471"/>
                    <a:pt x="187" y="536"/>
                  </a:cubicBezTo>
                  <a:cubicBezTo>
                    <a:pt x="264" y="596"/>
                    <a:pt x="368" y="638"/>
                    <a:pt x="475" y="667"/>
                  </a:cubicBezTo>
                  <a:cubicBezTo>
                    <a:pt x="546" y="525"/>
                    <a:pt x="618" y="386"/>
                    <a:pt x="692" y="243"/>
                  </a:cubicBezTo>
                  <a:cubicBezTo>
                    <a:pt x="518" y="164"/>
                    <a:pt x="347" y="82"/>
                    <a:pt x="17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1"/>
            <p:cNvSpPr/>
            <p:nvPr/>
          </p:nvSpPr>
          <p:spPr>
            <a:xfrm>
              <a:off x="19125" y="2863125"/>
              <a:ext cx="23475" cy="11975"/>
            </a:xfrm>
            <a:custGeom>
              <a:rect b="b" l="l" r="r" t="t"/>
              <a:pathLst>
                <a:path extrusionOk="0" h="479" w="939">
                  <a:moveTo>
                    <a:pt x="218" y="1"/>
                  </a:moveTo>
                  <a:cubicBezTo>
                    <a:pt x="144" y="144"/>
                    <a:pt x="72" y="283"/>
                    <a:pt x="1" y="425"/>
                  </a:cubicBezTo>
                  <a:cubicBezTo>
                    <a:pt x="111" y="457"/>
                    <a:pt x="226" y="472"/>
                    <a:pt x="322" y="475"/>
                  </a:cubicBezTo>
                  <a:cubicBezTo>
                    <a:pt x="365" y="478"/>
                    <a:pt x="407" y="478"/>
                    <a:pt x="450" y="478"/>
                  </a:cubicBezTo>
                  <a:cubicBezTo>
                    <a:pt x="615" y="478"/>
                    <a:pt x="782" y="465"/>
                    <a:pt x="939" y="422"/>
                  </a:cubicBezTo>
                  <a:cubicBezTo>
                    <a:pt x="796" y="283"/>
                    <a:pt x="621" y="144"/>
                    <a:pt x="443" y="33"/>
                  </a:cubicBezTo>
                  <a:cubicBezTo>
                    <a:pt x="422" y="33"/>
                    <a:pt x="397" y="37"/>
                    <a:pt x="376" y="37"/>
                  </a:cubicBezTo>
                  <a:cubicBezTo>
                    <a:pt x="322" y="37"/>
                    <a:pt x="276" y="26"/>
                    <a:pt x="236" y="8"/>
                  </a:cubicBezTo>
                  <a:cubicBezTo>
                    <a:pt x="229" y="4"/>
                    <a:pt x="226" y="4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1"/>
            <p:cNvSpPr/>
            <p:nvPr/>
          </p:nvSpPr>
          <p:spPr>
            <a:xfrm>
              <a:off x="11650" y="2856800"/>
              <a:ext cx="14025" cy="6350"/>
            </a:xfrm>
            <a:custGeom>
              <a:rect b="b" l="l" r="r" t="t"/>
              <a:pathLst>
                <a:path extrusionOk="0" h="254" w="561">
                  <a:moveTo>
                    <a:pt x="68" y="1"/>
                  </a:moveTo>
                  <a:cubicBezTo>
                    <a:pt x="40" y="1"/>
                    <a:pt x="18" y="4"/>
                    <a:pt x="0" y="12"/>
                  </a:cubicBezTo>
                  <a:cubicBezTo>
                    <a:pt x="172" y="93"/>
                    <a:pt x="343" y="175"/>
                    <a:pt x="517" y="254"/>
                  </a:cubicBezTo>
                  <a:cubicBezTo>
                    <a:pt x="532" y="229"/>
                    <a:pt x="546" y="200"/>
                    <a:pt x="560" y="175"/>
                  </a:cubicBezTo>
                  <a:cubicBezTo>
                    <a:pt x="364" y="68"/>
                    <a:pt x="18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1"/>
            <p:cNvSpPr/>
            <p:nvPr/>
          </p:nvSpPr>
          <p:spPr>
            <a:xfrm>
              <a:off x="24575" y="2861175"/>
              <a:ext cx="5650" cy="2875"/>
            </a:xfrm>
            <a:custGeom>
              <a:rect b="b" l="l" r="r" t="t"/>
              <a:pathLst>
                <a:path extrusionOk="0" h="115" w="226">
                  <a:moveTo>
                    <a:pt x="43" y="0"/>
                  </a:moveTo>
                  <a:cubicBezTo>
                    <a:pt x="29" y="25"/>
                    <a:pt x="15" y="54"/>
                    <a:pt x="0" y="79"/>
                  </a:cubicBezTo>
                  <a:cubicBezTo>
                    <a:pt x="8" y="82"/>
                    <a:pt x="11" y="82"/>
                    <a:pt x="18" y="86"/>
                  </a:cubicBezTo>
                  <a:cubicBezTo>
                    <a:pt x="58" y="104"/>
                    <a:pt x="104" y="115"/>
                    <a:pt x="158" y="115"/>
                  </a:cubicBezTo>
                  <a:cubicBezTo>
                    <a:pt x="179" y="115"/>
                    <a:pt x="204" y="111"/>
                    <a:pt x="225" y="111"/>
                  </a:cubicBezTo>
                  <a:cubicBezTo>
                    <a:pt x="165" y="68"/>
                    <a:pt x="104" y="33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98" name="Google Shape;15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50" y="1319200"/>
            <a:ext cx="6839174" cy="28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1196c3ea9b7_0_5"/>
          <p:cNvSpPr txBox="1"/>
          <p:nvPr>
            <p:ph type="title"/>
          </p:nvPr>
        </p:nvSpPr>
        <p:spPr>
          <a:xfrm>
            <a:off x="720000" y="540000"/>
            <a:ext cx="7704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ESTIMACIÓN </a:t>
            </a:r>
            <a:r>
              <a:rPr lang="en"/>
              <a:t>PRODUCCIÓN</a:t>
            </a:r>
            <a:r>
              <a:rPr lang="en"/>
              <a:t> DE LODO</a:t>
            </a:r>
            <a:endParaRPr/>
          </a:p>
        </p:txBody>
      </p:sp>
      <p:grpSp>
        <p:nvGrpSpPr>
          <p:cNvPr id="1604" name="Google Shape;1604;g1196c3ea9b7_0_5"/>
          <p:cNvGrpSpPr/>
          <p:nvPr/>
        </p:nvGrpSpPr>
        <p:grpSpPr>
          <a:xfrm flipH="1">
            <a:off x="704583" y="960694"/>
            <a:ext cx="5313136" cy="176025"/>
            <a:chOff x="4345425" y="2175475"/>
            <a:chExt cx="800750" cy="176025"/>
          </a:xfrm>
        </p:grpSpPr>
        <p:sp>
          <p:nvSpPr>
            <p:cNvPr id="1605" name="Google Shape;1605;g1196c3ea9b7_0_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g1196c3ea9b7_0_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7" name="Google Shape;1607;g1196c3ea9b7_0_5"/>
          <p:cNvGrpSpPr/>
          <p:nvPr/>
        </p:nvGrpSpPr>
        <p:grpSpPr>
          <a:xfrm rot="-4355879">
            <a:off x="7736574" y="3851273"/>
            <a:ext cx="1030978" cy="397989"/>
            <a:chOff x="-623075" y="2736900"/>
            <a:chExt cx="720250" cy="273275"/>
          </a:xfrm>
        </p:grpSpPr>
        <p:sp>
          <p:nvSpPr>
            <p:cNvPr id="1608" name="Google Shape;1608;g1196c3ea9b7_0_5"/>
            <p:cNvSpPr/>
            <p:nvPr/>
          </p:nvSpPr>
          <p:spPr>
            <a:xfrm>
              <a:off x="-623075" y="2736900"/>
              <a:ext cx="634575" cy="248050"/>
            </a:xfrm>
            <a:custGeom>
              <a:rect b="b" l="l" r="r" t="t"/>
              <a:pathLst>
                <a:path extrusionOk="0" h="9922" w="25383">
                  <a:moveTo>
                    <a:pt x="15637" y="2440"/>
                  </a:moveTo>
                  <a:lnTo>
                    <a:pt x="15637" y="2440"/>
                  </a:lnTo>
                  <a:cubicBezTo>
                    <a:pt x="16104" y="2907"/>
                    <a:pt x="16346" y="3595"/>
                    <a:pt x="16197" y="4444"/>
                  </a:cubicBezTo>
                  <a:cubicBezTo>
                    <a:pt x="16180" y="4536"/>
                    <a:pt x="16162" y="4625"/>
                    <a:pt x="16137" y="4714"/>
                  </a:cubicBezTo>
                  <a:cubicBezTo>
                    <a:pt x="16282" y="4326"/>
                    <a:pt x="16333" y="3905"/>
                    <a:pt x="16279" y="3463"/>
                  </a:cubicBezTo>
                  <a:cubicBezTo>
                    <a:pt x="16218" y="2985"/>
                    <a:pt x="15976" y="2650"/>
                    <a:pt x="15637" y="2440"/>
                  </a:cubicBezTo>
                  <a:close/>
                  <a:moveTo>
                    <a:pt x="14164" y="1"/>
                  </a:moveTo>
                  <a:cubicBezTo>
                    <a:pt x="12311" y="1"/>
                    <a:pt x="10317" y="906"/>
                    <a:pt x="9315" y="2318"/>
                  </a:cubicBezTo>
                  <a:cubicBezTo>
                    <a:pt x="8299" y="3755"/>
                    <a:pt x="8163" y="5753"/>
                    <a:pt x="9130" y="7242"/>
                  </a:cubicBezTo>
                  <a:cubicBezTo>
                    <a:pt x="9197" y="7346"/>
                    <a:pt x="9265" y="7446"/>
                    <a:pt x="9340" y="7539"/>
                  </a:cubicBezTo>
                  <a:cubicBezTo>
                    <a:pt x="6662" y="7321"/>
                    <a:pt x="4006" y="6323"/>
                    <a:pt x="2169" y="4376"/>
                  </a:cubicBezTo>
                  <a:cubicBezTo>
                    <a:pt x="1984" y="4180"/>
                    <a:pt x="1748" y="4097"/>
                    <a:pt x="1510" y="4097"/>
                  </a:cubicBezTo>
                  <a:cubicBezTo>
                    <a:pt x="768" y="4097"/>
                    <a:pt x="1" y="4889"/>
                    <a:pt x="643" y="5567"/>
                  </a:cubicBezTo>
                  <a:cubicBezTo>
                    <a:pt x="679" y="5606"/>
                    <a:pt x="715" y="5646"/>
                    <a:pt x="750" y="5681"/>
                  </a:cubicBezTo>
                  <a:cubicBezTo>
                    <a:pt x="818" y="5207"/>
                    <a:pt x="1460" y="4736"/>
                    <a:pt x="1980" y="4736"/>
                  </a:cubicBezTo>
                  <a:cubicBezTo>
                    <a:pt x="2152" y="4736"/>
                    <a:pt x="2305" y="4786"/>
                    <a:pt x="2426" y="4900"/>
                  </a:cubicBezTo>
                  <a:cubicBezTo>
                    <a:pt x="4462" y="6847"/>
                    <a:pt x="7072" y="7924"/>
                    <a:pt x="9735" y="7924"/>
                  </a:cubicBezTo>
                  <a:cubicBezTo>
                    <a:pt x="10952" y="7924"/>
                    <a:pt x="12182" y="7699"/>
                    <a:pt x="13373" y="7229"/>
                  </a:cubicBezTo>
                  <a:lnTo>
                    <a:pt x="13373" y="7229"/>
                  </a:lnTo>
                  <a:cubicBezTo>
                    <a:pt x="13091" y="7314"/>
                    <a:pt x="12806" y="7382"/>
                    <a:pt x="12517" y="7432"/>
                  </a:cubicBezTo>
                  <a:cubicBezTo>
                    <a:pt x="12471" y="7439"/>
                    <a:pt x="12428" y="7446"/>
                    <a:pt x="12378" y="7453"/>
                  </a:cubicBezTo>
                  <a:cubicBezTo>
                    <a:pt x="12321" y="7464"/>
                    <a:pt x="12264" y="7471"/>
                    <a:pt x="12204" y="7478"/>
                  </a:cubicBezTo>
                  <a:cubicBezTo>
                    <a:pt x="12200" y="7478"/>
                    <a:pt x="12196" y="7474"/>
                    <a:pt x="12189" y="7471"/>
                  </a:cubicBezTo>
                  <a:cubicBezTo>
                    <a:pt x="12150" y="7474"/>
                    <a:pt x="12115" y="7474"/>
                    <a:pt x="12075" y="7474"/>
                  </a:cubicBezTo>
                  <a:cubicBezTo>
                    <a:pt x="11815" y="7474"/>
                    <a:pt x="11562" y="7428"/>
                    <a:pt x="11401" y="7321"/>
                  </a:cubicBezTo>
                  <a:cubicBezTo>
                    <a:pt x="10068" y="6437"/>
                    <a:pt x="8716" y="5068"/>
                    <a:pt x="9793" y="3427"/>
                  </a:cubicBezTo>
                  <a:cubicBezTo>
                    <a:pt x="10563" y="2251"/>
                    <a:pt x="12136" y="1138"/>
                    <a:pt x="13551" y="1006"/>
                  </a:cubicBezTo>
                  <a:cubicBezTo>
                    <a:pt x="13797" y="982"/>
                    <a:pt x="14068" y="967"/>
                    <a:pt x="14350" y="967"/>
                  </a:cubicBezTo>
                  <a:cubicBezTo>
                    <a:pt x="15676" y="967"/>
                    <a:pt x="17274" y="1278"/>
                    <a:pt x="17916" y="2397"/>
                  </a:cubicBezTo>
                  <a:cubicBezTo>
                    <a:pt x="17987" y="2525"/>
                    <a:pt x="18051" y="2654"/>
                    <a:pt x="18101" y="2786"/>
                  </a:cubicBezTo>
                  <a:cubicBezTo>
                    <a:pt x="18084" y="2715"/>
                    <a:pt x="18058" y="2643"/>
                    <a:pt x="18037" y="2568"/>
                  </a:cubicBezTo>
                  <a:cubicBezTo>
                    <a:pt x="17434" y="756"/>
                    <a:pt x="15859" y="1"/>
                    <a:pt x="14164" y="1"/>
                  </a:cubicBezTo>
                  <a:close/>
                  <a:moveTo>
                    <a:pt x="18265" y="4390"/>
                  </a:moveTo>
                  <a:cubicBezTo>
                    <a:pt x="18122" y="5257"/>
                    <a:pt x="17630" y="6077"/>
                    <a:pt x="16942" y="6658"/>
                  </a:cubicBezTo>
                  <a:cubicBezTo>
                    <a:pt x="16803" y="6776"/>
                    <a:pt x="16582" y="6826"/>
                    <a:pt x="16340" y="6826"/>
                  </a:cubicBezTo>
                  <a:cubicBezTo>
                    <a:pt x="15833" y="6826"/>
                    <a:pt x="15242" y="6605"/>
                    <a:pt x="15127" y="6309"/>
                  </a:cubicBezTo>
                  <a:cubicBezTo>
                    <a:pt x="14956" y="6459"/>
                    <a:pt x="14767" y="6590"/>
                    <a:pt x="14571" y="6708"/>
                  </a:cubicBezTo>
                  <a:cubicBezTo>
                    <a:pt x="14660" y="6686"/>
                    <a:pt x="14742" y="6676"/>
                    <a:pt x="14821" y="6676"/>
                  </a:cubicBezTo>
                  <a:cubicBezTo>
                    <a:pt x="15551" y="6676"/>
                    <a:pt x="15844" y="7550"/>
                    <a:pt x="14945" y="8009"/>
                  </a:cubicBezTo>
                  <a:cubicBezTo>
                    <a:pt x="14906" y="8027"/>
                    <a:pt x="14870" y="8049"/>
                    <a:pt x="14832" y="8067"/>
                  </a:cubicBezTo>
                  <a:cubicBezTo>
                    <a:pt x="15723" y="8345"/>
                    <a:pt x="16560" y="8523"/>
                    <a:pt x="17424" y="8523"/>
                  </a:cubicBezTo>
                  <a:cubicBezTo>
                    <a:pt x="18073" y="8523"/>
                    <a:pt x="18732" y="8423"/>
                    <a:pt x="19442" y="8184"/>
                  </a:cubicBezTo>
                  <a:cubicBezTo>
                    <a:pt x="20943" y="7678"/>
                    <a:pt x="22287" y="6765"/>
                    <a:pt x="23603" y="5902"/>
                  </a:cubicBezTo>
                  <a:cubicBezTo>
                    <a:pt x="23810" y="5766"/>
                    <a:pt x="24006" y="5710"/>
                    <a:pt x="24177" y="5710"/>
                  </a:cubicBezTo>
                  <a:cubicBezTo>
                    <a:pt x="24434" y="5710"/>
                    <a:pt x="24641" y="5835"/>
                    <a:pt x="24762" y="6020"/>
                  </a:cubicBezTo>
                  <a:cubicBezTo>
                    <a:pt x="24922" y="5688"/>
                    <a:pt x="25086" y="5356"/>
                    <a:pt x="25251" y="5025"/>
                  </a:cubicBezTo>
                  <a:cubicBezTo>
                    <a:pt x="25254" y="5007"/>
                    <a:pt x="25261" y="4993"/>
                    <a:pt x="25272" y="4979"/>
                  </a:cubicBezTo>
                  <a:cubicBezTo>
                    <a:pt x="25272" y="4975"/>
                    <a:pt x="25276" y="4975"/>
                    <a:pt x="25276" y="4971"/>
                  </a:cubicBezTo>
                  <a:cubicBezTo>
                    <a:pt x="25297" y="4932"/>
                    <a:pt x="25315" y="4893"/>
                    <a:pt x="25336" y="4854"/>
                  </a:cubicBezTo>
                  <a:cubicBezTo>
                    <a:pt x="25343" y="4836"/>
                    <a:pt x="25358" y="4821"/>
                    <a:pt x="25379" y="4811"/>
                  </a:cubicBezTo>
                  <a:cubicBezTo>
                    <a:pt x="25383" y="4808"/>
                    <a:pt x="25383" y="4808"/>
                    <a:pt x="25383" y="4803"/>
                  </a:cubicBezTo>
                  <a:cubicBezTo>
                    <a:pt x="25264" y="4747"/>
                    <a:pt x="25144" y="4690"/>
                    <a:pt x="25026" y="4632"/>
                  </a:cubicBezTo>
                  <a:cubicBezTo>
                    <a:pt x="22576" y="6879"/>
                    <a:pt x="19410" y="8216"/>
                    <a:pt x="16068" y="8216"/>
                  </a:cubicBezTo>
                  <a:cubicBezTo>
                    <a:pt x="15918" y="8216"/>
                    <a:pt x="15765" y="8216"/>
                    <a:pt x="15612" y="8210"/>
                  </a:cubicBezTo>
                  <a:cubicBezTo>
                    <a:pt x="15523" y="8205"/>
                    <a:pt x="15434" y="8202"/>
                    <a:pt x="15345" y="8198"/>
                  </a:cubicBezTo>
                  <a:cubicBezTo>
                    <a:pt x="16881" y="7364"/>
                    <a:pt x="18105" y="6070"/>
                    <a:pt x="18265" y="4390"/>
                  </a:cubicBezTo>
                  <a:close/>
                  <a:moveTo>
                    <a:pt x="24644" y="7000"/>
                  </a:moveTo>
                  <a:cubicBezTo>
                    <a:pt x="24576" y="7079"/>
                    <a:pt x="24491" y="7153"/>
                    <a:pt x="24384" y="7221"/>
                  </a:cubicBezTo>
                  <a:cubicBezTo>
                    <a:pt x="23578" y="7749"/>
                    <a:pt x="22761" y="8277"/>
                    <a:pt x="21913" y="8737"/>
                  </a:cubicBezTo>
                  <a:cubicBezTo>
                    <a:pt x="22919" y="8309"/>
                    <a:pt x="23882" y="7774"/>
                    <a:pt x="24772" y="7143"/>
                  </a:cubicBezTo>
                  <a:cubicBezTo>
                    <a:pt x="24726" y="7097"/>
                    <a:pt x="24683" y="7046"/>
                    <a:pt x="24644" y="7000"/>
                  </a:cubicBezTo>
                  <a:close/>
                  <a:moveTo>
                    <a:pt x="12696" y="8916"/>
                  </a:moveTo>
                  <a:cubicBezTo>
                    <a:pt x="12125" y="9087"/>
                    <a:pt x="11547" y="9215"/>
                    <a:pt x="10970" y="9304"/>
                  </a:cubicBezTo>
                  <a:cubicBezTo>
                    <a:pt x="11219" y="9296"/>
                    <a:pt x="11468" y="9283"/>
                    <a:pt x="11718" y="9265"/>
                  </a:cubicBezTo>
                  <a:cubicBezTo>
                    <a:pt x="11733" y="9265"/>
                    <a:pt x="11747" y="9261"/>
                    <a:pt x="11761" y="9261"/>
                  </a:cubicBezTo>
                  <a:cubicBezTo>
                    <a:pt x="12346" y="9489"/>
                    <a:pt x="12963" y="9650"/>
                    <a:pt x="13565" y="9760"/>
                  </a:cubicBezTo>
                  <a:cubicBezTo>
                    <a:pt x="13976" y="9831"/>
                    <a:pt x="14389" y="9885"/>
                    <a:pt x="14799" y="9921"/>
                  </a:cubicBezTo>
                  <a:cubicBezTo>
                    <a:pt x="14250" y="9782"/>
                    <a:pt x="13693" y="9607"/>
                    <a:pt x="13116" y="9403"/>
                  </a:cubicBezTo>
                  <a:cubicBezTo>
                    <a:pt x="12821" y="9304"/>
                    <a:pt x="12696" y="9122"/>
                    <a:pt x="12696" y="8916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g1196c3ea9b7_0_5"/>
            <p:cNvSpPr/>
            <p:nvPr/>
          </p:nvSpPr>
          <p:spPr>
            <a:xfrm>
              <a:off x="-134200" y="2744850"/>
              <a:ext cx="231375" cy="265325"/>
            </a:xfrm>
            <a:custGeom>
              <a:rect b="b" l="l" r="r" t="t"/>
              <a:pathLst>
                <a:path extrusionOk="0" h="10613" w="9255">
                  <a:moveTo>
                    <a:pt x="1556" y="0"/>
                  </a:moveTo>
                  <a:cubicBezTo>
                    <a:pt x="800" y="0"/>
                    <a:pt x="1" y="824"/>
                    <a:pt x="732" y="1366"/>
                  </a:cubicBezTo>
                  <a:cubicBezTo>
                    <a:pt x="928" y="1073"/>
                    <a:pt x="1812" y="521"/>
                    <a:pt x="2240" y="521"/>
                  </a:cubicBezTo>
                  <a:cubicBezTo>
                    <a:pt x="2304" y="521"/>
                    <a:pt x="2358" y="535"/>
                    <a:pt x="2401" y="560"/>
                  </a:cubicBezTo>
                  <a:cubicBezTo>
                    <a:pt x="4187" y="1801"/>
                    <a:pt x="6070" y="2874"/>
                    <a:pt x="8049" y="3784"/>
                  </a:cubicBezTo>
                  <a:cubicBezTo>
                    <a:pt x="8099" y="3805"/>
                    <a:pt x="8042" y="3898"/>
                    <a:pt x="7917" y="4015"/>
                  </a:cubicBezTo>
                  <a:cubicBezTo>
                    <a:pt x="7985" y="4097"/>
                    <a:pt x="8028" y="4207"/>
                    <a:pt x="7967" y="4304"/>
                  </a:cubicBezTo>
                  <a:cubicBezTo>
                    <a:pt x="7864" y="4464"/>
                    <a:pt x="7760" y="4622"/>
                    <a:pt x="7660" y="4782"/>
                  </a:cubicBezTo>
                  <a:cubicBezTo>
                    <a:pt x="7557" y="4939"/>
                    <a:pt x="7414" y="5025"/>
                    <a:pt x="7250" y="5092"/>
                  </a:cubicBezTo>
                  <a:cubicBezTo>
                    <a:pt x="7218" y="5135"/>
                    <a:pt x="7179" y="5178"/>
                    <a:pt x="7140" y="5221"/>
                  </a:cubicBezTo>
                  <a:cubicBezTo>
                    <a:pt x="7322" y="5420"/>
                    <a:pt x="7429" y="5624"/>
                    <a:pt x="7357" y="5766"/>
                  </a:cubicBezTo>
                  <a:cubicBezTo>
                    <a:pt x="7079" y="6330"/>
                    <a:pt x="6801" y="6893"/>
                    <a:pt x="6522" y="7456"/>
                  </a:cubicBezTo>
                  <a:cubicBezTo>
                    <a:pt x="6505" y="7495"/>
                    <a:pt x="6462" y="7513"/>
                    <a:pt x="6402" y="7513"/>
                  </a:cubicBezTo>
                  <a:cubicBezTo>
                    <a:pt x="6184" y="7513"/>
                    <a:pt x="5739" y="7274"/>
                    <a:pt x="5396" y="6985"/>
                  </a:cubicBezTo>
                  <a:cubicBezTo>
                    <a:pt x="5097" y="7902"/>
                    <a:pt x="4886" y="8850"/>
                    <a:pt x="4768" y="9831"/>
                  </a:cubicBezTo>
                  <a:cubicBezTo>
                    <a:pt x="4707" y="10362"/>
                    <a:pt x="5164" y="10612"/>
                    <a:pt x="5653" y="10612"/>
                  </a:cubicBezTo>
                  <a:cubicBezTo>
                    <a:pt x="6152" y="10612"/>
                    <a:pt x="6683" y="10355"/>
                    <a:pt x="6740" y="9874"/>
                  </a:cubicBezTo>
                  <a:cubicBezTo>
                    <a:pt x="7001" y="7678"/>
                    <a:pt x="7742" y="5691"/>
                    <a:pt x="8973" y="3855"/>
                  </a:cubicBezTo>
                  <a:cubicBezTo>
                    <a:pt x="9254" y="3430"/>
                    <a:pt x="8805" y="3006"/>
                    <a:pt x="8430" y="2907"/>
                  </a:cubicBezTo>
                  <a:cubicBezTo>
                    <a:pt x="6155" y="2282"/>
                    <a:pt x="4034" y="1348"/>
                    <a:pt x="2019" y="125"/>
                  </a:cubicBezTo>
                  <a:cubicBezTo>
                    <a:pt x="1876" y="35"/>
                    <a:pt x="1720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g1196c3ea9b7_0_5"/>
            <p:cNvSpPr/>
            <p:nvPr/>
          </p:nvSpPr>
          <p:spPr>
            <a:xfrm>
              <a:off x="42575" y="2872150"/>
              <a:ext cx="4475" cy="3225"/>
            </a:xfrm>
            <a:custGeom>
              <a:rect b="b" l="l" r="r" t="t"/>
              <a:pathLst>
                <a:path extrusionOk="0" h="129" w="179">
                  <a:moveTo>
                    <a:pt x="179" y="0"/>
                  </a:moveTo>
                  <a:lnTo>
                    <a:pt x="179" y="0"/>
                  </a:lnTo>
                  <a:cubicBezTo>
                    <a:pt x="169" y="4"/>
                    <a:pt x="158" y="7"/>
                    <a:pt x="151" y="11"/>
                  </a:cubicBezTo>
                  <a:cubicBezTo>
                    <a:pt x="101" y="32"/>
                    <a:pt x="51" y="46"/>
                    <a:pt x="1" y="61"/>
                  </a:cubicBezTo>
                  <a:lnTo>
                    <a:pt x="69" y="129"/>
                  </a:lnTo>
                  <a:cubicBezTo>
                    <a:pt x="108" y="86"/>
                    <a:pt x="147" y="43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g1196c3ea9b7_0_5"/>
            <p:cNvSpPr/>
            <p:nvPr/>
          </p:nvSpPr>
          <p:spPr>
            <a:xfrm>
              <a:off x="-604975" y="2878900"/>
              <a:ext cx="346175" cy="94175"/>
            </a:xfrm>
            <a:custGeom>
              <a:rect b="b" l="l" r="r" t="t"/>
              <a:pathLst>
                <a:path extrusionOk="0" h="3767" w="13847">
                  <a:moveTo>
                    <a:pt x="13847" y="1028"/>
                  </a:moveTo>
                  <a:lnTo>
                    <a:pt x="13847" y="1028"/>
                  </a:lnTo>
                  <a:cubicBezTo>
                    <a:pt x="13751" y="1049"/>
                    <a:pt x="13651" y="1088"/>
                    <a:pt x="13544" y="1142"/>
                  </a:cubicBezTo>
                  <a:cubicBezTo>
                    <a:pt x="13248" y="1295"/>
                    <a:pt x="12948" y="1427"/>
                    <a:pt x="12649" y="1549"/>
                  </a:cubicBezTo>
                  <a:cubicBezTo>
                    <a:pt x="13070" y="1420"/>
                    <a:pt x="13480" y="1249"/>
                    <a:pt x="13847" y="1028"/>
                  </a:cubicBezTo>
                  <a:close/>
                  <a:moveTo>
                    <a:pt x="26" y="1"/>
                  </a:moveTo>
                  <a:lnTo>
                    <a:pt x="26" y="1"/>
                  </a:lnTo>
                  <a:cubicBezTo>
                    <a:pt x="1" y="172"/>
                    <a:pt x="51" y="340"/>
                    <a:pt x="208" y="489"/>
                  </a:cubicBezTo>
                  <a:cubicBezTo>
                    <a:pt x="2504" y="2686"/>
                    <a:pt x="5407" y="3766"/>
                    <a:pt x="8370" y="3766"/>
                  </a:cubicBezTo>
                  <a:cubicBezTo>
                    <a:pt x="8994" y="3766"/>
                    <a:pt x="9622" y="3720"/>
                    <a:pt x="10246" y="3624"/>
                  </a:cubicBezTo>
                  <a:lnTo>
                    <a:pt x="10246" y="3624"/>
                  </a:lnTo>
                  <a:cubicBezTo>
                    <a:pt x="10068" y="3627"/>
                    <a:pt x="9889" y="3631"/>
                    <a:pt x="9711" y="3631"/>
                  </a:cubicBezTo>
                  <a:cubicBezTo>
                    <a:pt x="6177" y="3631"/>
                    <a:pt x="2519" y="2561"/>
                    <a:pt x="2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g1196c3ea9b7_0_5"/>
            <p:cNvSpPr/>
            <p:nvPr/>
          </p:nvSpPr>
          <p:spPr>
            <a:xfrm>
              <a:off x="-604350" y="2855275"/>
              <a:ext cx="377400" cy="114400"/>
            </a:xfrm>
            <a:custGeom>
              <a:rect b="b" l="l" r="r" t="t"/>
              <a:pathLst>
                <a:path extrusionOk="0" h="4576" w="15096">
                  <a:moveTo>
                    <a:pt x="1231" y="1"/>
                  </a:moveTo>
                  <a:cubicBezTo>
                    <a:pt x="711" y="1"/>
                    <a:pt x="69" y="472"/>
                    <a:pt x="1" y="946"/>
                  </a:cubicBezTo>
                  <a:cubicBezTo>
                    <a:pt x="2494" y="3506"/>
                    <a:pt x="6152" y="4576"/>
                    <a:pt x="9686" y="4576"/>
                  </a:cubicBezTo>
                  <a:cubicBezTo>
                    <a:pt x="9864" y="4576"/>
                    <a:pt x="10043" y="4572"/>
                    <a:pt x="10221" y="4569"/>
                  </a:cubicBezTo>
                  <a:cubicBezTo>
                    <a:pt x="10798" y="4480"/>
                    <a:pt x="11376" y="4352"/>
                    <a:pt x="11947" y="4181"/>
                  </a:cubicBezTo>
                  <a:cubicBezTo>
                    <a:pt x="11935" y="3695"/>
                    <a:pt x="12588" y="3082"/>
                    <a:pt x="13194" y="3082"/>
                  </a:cubicBezTo>
                  <a:cubicBezTo>
                    <a:pt x="13283" y="3082"/>
                    <a:pt x="13372" y="3096"/>
                    <a:pt x="13458" y="3124"/>
                  </a:cubicBezTo>
                  <a:cubicBezTo>
                    <a:pt x="13668" y="3196"/>
                    <a:pt x="13879" y="3267"/>
                    <a:pt x="14083" y="3332"/>
                  </a:cubicBezTo>
                  <a:cubicBezTo>
                    <a:pt x="14121" y="3314"/>
                    <a:pt x="14157" y="3292"/>
                    <a:pt x="14196" y="3274"/>
                  </a:cubicBezTo>
                  <a:cubicBezTo>
                    <a:pt x="15095" y="2815"/>
                    <a:pt x="14802" y="1941"/>
                    <a:pt x="14072" y="1941"/>
                  </a:cubicBezTo>
                  <a:cubicBezTo>
                    <a:pt x="13993" y="1941"/>
                    <a:pt x="13911" y="1951"/>
                    <a:pt x="13822" y="1973"/>
                  </a:cubicBezTo>
                  <a:cubicBezTo>
                    <a:pt x="13455" y="2194"/>
                    <a:pt x="13045" y="2365"/>
                    <a:pt x="12624" y="2494"/>
                  </a:cubicBezTo>
                  <a:cubicBezTo>
                    <a:pt x="11433" y="2964"/>
                    <a:pt x="10203" y="3189"/>
                    <a:pt x="8986" y="3189"/>
                  </a:cubicBezTo>
                  <a:cubicBezTo>
                    <a:pt x="6323" y="3189"/>
                    <a:pt x="3713" y="2112"/>
                    <a:pt x="1677" y="165"/>
                  </a:cubicBezTo>
                  <a:cubicBezTo>
                    <a:pt x="1556" y="51"/>
                    <a:pt x="1403" y="1"/>
                    <a:pt x="123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g1196c3ea9b7_0_5"/>
            <p:cNvSpPr/>
            <p:nvPr/>
          </p:nvSpPr>
          <p:spPr>
            <a:xfrm>
              <a:off x="-382175" y="2780400"/>
              <a:ext cx="217875" cy="143275"/>
            </a:xfrm>
            <a:custGeom>
              <a:rect b="b" l="l" r="r" t="t"/>
              <a:pathLst>
                <a:path extrusionOk="0" h="5731" w="8715">
                  <a:moveTo>
                    <a:pt x="8465" y="1046"/>
                  </a:moveTo>
                  <a:lnTo>
                    <a:pt x="8465" y="1046"/>
                  </a:lnTo>
                  <a:cubicBezTo>
                    <a:pt x="8629" y="1613"/>
                    <a:pt x="8675" y="2148"/>
                    <a:pt x="8629" y="2650"/>
                  </a:cubicBezTo>
                  <a:cubicBezTo>
                    <a:pt x="8715" y="2119"/>
                    <a:pt x="8672" y="1570"/>
                    <a:pt x="8465" y="1046"/>
                  </a:cubicBezTo>
                  <a:close/>
                  <a:moveTo>
                    <a:pt x="6501" y="2974"/>
                  </a:moveTo>
                  <a:cubicBezTo>
                    <a:pt x="6333" y="3424"/>
                    <a:pt x="6040" y="3827"/>
                    <a:pt x="5648" y="4155"/>
                  </a:cubicBezTo>
                  <a:cubicBezTo>
                    <a:pt x="5477" y="4301"/>
                    <a:pt x="5441" y="4440"/>
                    <a:pt x="5491" y="4569"/>
                  </a:cubicBezTo>
                  <a:cubicBezTo>
                    <a:pt x="5966" y="4162"/>
                    <a:pt x="6325" y="3638"/>
                    <a:pt x="6501" y="2974"/>
                  </a:cubicBezTo>
                  <a:close/>
                  <a:moveTo>
                    <a:pt x="4172" y="1"/>
                  </a:moveTo>
                  <a:cubicBezTo>
                    <a:pt x="3908" y="1"/>
                    <a:pt x="3634" y="33"/>
                    <a:pt x="3359" y="104"/>
                  </a:cubicBezTo>
                  <a:cubicBezTo>
                    <a:pt x="1391" y="607"/>
                    <a:pt x="0" y="2932"/>
                    <a:pt x="1348" y="4732"/>
                  </a:cubicBezTo>
                  <a:cubicBezTo>
                    <a:pt x="1672" y="5160"/>
                    <a:pt x="2086" y="5485"/>
                    <a:pt x="2553" y="5731"/>
                  </a:cubicBezTo>
                  <a:cubicBezTo>
                    <a:pt x="2617" y="5728"/>
                    <a:pt x="2681" y="5724"/>
                    <a:pt x="2742" y="5713"/>
                  </a:cubicBezTo>
                  <a:cubicBezTo>
                    <a:pt x="2788" y="5706"/>
                    <a:pt x="2835" y="5699"/>
                    <a:pt x="2881" y="5692"/>
                  </a:cubicBezTo>
                  <a:cubicBezTo>
                    <a:pt x="3427" y="5581"/>
                    <a:pt x="3815" y="5282"/>
                    <a:pt x="3256" y="4908"/>
                  </a:cubicBezTo>
                  <a:cubicBezTo>
                    <a:pt x="2449" y="4373"/>
                    <a:pt x="1391" y="3616"/>
                    <a:pt x="1862" y="2497"/>
                  </a:cubicBezTo>
                  <a:cubicBezTo>
                    <a:pt x="2153" y="1798"/>
                    <a:pt x="3163" y="1003"/>
                    <a:pt x="3822" y="675"/>
                  </a:cubicBezTo>
                  <a:cubicBezTo>
                    <a:pt x="4161" y="511"/>
                    <a:pt x="4554" y="422"/>
                    <a:pt x="4939" y="422"/>
                  </a:cubicBezTo>
                  <a:cubicBezTo>
                    <a:pt x="5324" y="422"/>
                    <a:pt x="5698" y="511"/>
                    <a:pt x="6001" y="700"/>
                  </a:cubicBezTo>
                  <a:cubicBezTo>
                    <a:pt x="5552" y="247"/>
                    <a:pt x="4892" y="1"/>
                    <a:pt x="417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g1196c3ea9b7_0_5"/>
            <p:cNvSpPr/>
            <p:nvPr/>
          </p:nvSpPr>
          <p:spPr>
            <a:xfrm>
              <a:off x="-405175" y="2761075"/>
              <a:ext cx="239900" cy="162700"/>
            </a:xfrm>
            <a:custGeom>
              <a:rect b="b" l="l" r="r" t="t"/>
              <a:pathLst>
                <a:path extrusionOk="0" h="6508" w="9596">
                  <a:moveTo>
                    <a:pt x="3801" y="6465"/>
                  </a:moveTo>
                  <a:cubicBezTo>
                    <a:pt x="3754" y="6472"/>
                    <a:pt x="3708" y="6479"/>
                    <a:pt x="3662" y="6486"/>
                  </a:cubicBezTo>
                  <a:cubicBezTo>
                    <a:pt x="3712" y="6479"/>
                    <a:pt x="3754" y="6472"/>
                    <a:pt x="3801" y="6465"/>
                  </a:cubicBezTo>
                  <a:close/>
                  <a:moveTo>
                    <a:pt x="5634" y="0"/>
                  </a:moveTo>
                  <a:cubicBezTo>
                    <a:pt x="5352" y="0"/>
                    <a:pt x="5081" y="15"/>
                    <a:pt x="4835" y="39"/>
                  </a:cubicBezTo>
                  <a:cubicBezTo>
                    <a:pt x="3420" y="171"/>
                    <a:pt x="1847" y="1284"/>
                    <a:pt x="1077" y="2460"/>
                  </a:cubicBezTo>
                  <a:cubicBezTo>
                    <a:pt x="0" y="4101"/>
                    <a:pt x="1352" y="5470"/>
                    <a:pt x="2685" y="6354"/>
                  </a:cubicBezTo>
                  <a:cubicBezTo>
                    <a:pt x="2846" y="6461"/>
                    <a:pt x="3099" y="6507"/>
                    <a:pt x="3359" y="6507"/>
                  </a:cubicBezTo>
                  <a:cubicBezTo>
                    <a:pt x="3399" y="6507"/>
                    <a:pt x="3434" y="6507"/>
                    <a:pt x="3473" y="6504"/>
                  </a:cubicBezTo>
                  <a:cubicBezTo>
                    <a:pt x="3006" y="6258"/>
                    <a:pt x="2592" y="5933"/>
                    <a:pt x="2268" y="5505"/>
                  </a:cubicBezTo>
                  <a:cubicBezTo>
                    <a:pt x="920" y="3705"/>
                    <a:pt x="2311" y="1380"/>
                    <a:pt x="4279" y="877"/>
                  </a:cubicBezTo>
                  <a:cubicBezTo>
                    <a:pt x="4554" y="806"/>
                    <a:pt x="4828" y="774"/>
                    <a:pt x="5092" y="774"/>
                  </a:cubicBezTo>
                  <a:cubicBezTo>
                    <a:pt x="5812" y="774"/>
                    <a:pt x="6472" y="1020"/>
                    <a:pt x="6921" y="1473"/>
                  </a:cubicBezTo>
                  <a:cubicBezTo>
                    <a:pt x="7260" y="1683"/>
                    <a:pt x="7502" y="2018"/>
                    <a:pt x="7563" y="2496"/>
                  </a:cubicBezTo>
                  <a:cubicBezTo>
                    <a:pt x="7617" y="2938"/>
                    <a:pt x="7566" y="3359"/>
                    <a:pt x="7421" y="3747"/>
                  </a:cubicBezTo>
                  <a:cubicBezTo>
                    <a:pt x="7245" y="4411"/>
                    <a:pt x="6886" y="4935"/>
                    <a:pt x="6411" y="5342"/>
                  </a:cubicBezTo>
                  <a:cubicBezTo>
                    <a:pt x="6526" y="5638"/>
                    <a:pt x="7117" y="5859"/>
                    <a:pt x="7624" y="5859"/>
                  </a:cubicBezTo>
                  <a:cubicBezTo>
                    <a:pt x="7866" y="5859"/>
                    <a:pt x="8087" y="5809"/>
                    <a:pt x="8226" y="5691"/>
                  </a:cubicBezTo>
                  <a:cubicBezTo>
                    <a:pt x="8914" y="5110"/>
                    <a:pt x="9406" y="4290"/>
                    <a:pt x="9549" y="3423"/>
                  </a:cubicBezTo>
                  <a:cubicBezTo>
                    <a:pt x="9595" y="2921"/>
                    <a:pt x="9549" y="2386"/>
                    <a:pt x="9385" y="1819"/>
                  </a:cubicBezTo>
                  <a:cubicBezTo>
                    <a:pt x="9335" y="1687"/>
                    <a:pt x="9271" y="1558"/>
                    <a:pt x="9200" y="1430"/>
                  </a:cubicBezTo>
                  <a:cubicBezTo>
                    <a:pt x="8558" y="311"/>
                    <a:pt x="6960" y="0"/>
                    <a:pt x="5634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g1196c3ea9b7_0_5"/>
            <p:cNvSpPr/>
            <p:nvPr/>
          </p:nvSpPr>
          <p:spPr>
            <a:xfrm>
              <a:off x="-253100" y="2955300"/>
              <a:ext cx="177875" cy="36925"/>
            </a:xfrm>
            <a:custGeom>
              <a:rect b="b" l="l" r="r" t="t"/>
              <a:pathLst>
                <a:path extrusionOk="0" h="1477" w="7115">
                  <a:moveTo>
                    <a:pt x="7114" y="1"/>
                  </a:moveTo>
                  <a:lnTo>
                    <a:pt x="7114" y="1"/>
                  </a:lnTo>
                  <a:cubicBezTo>
                    <a:pt x="5245" y="800"/>
                    <a:pt x="3224" y="1235"/>
                    <a:pt x="1191" y="1235"/>
                  </a:cubicBezTo>
                  <a:cubicBezTo>
                    <a:pt x="795" y="1235"/>
                    <a:pt x="400" y="1217"/>
                    <a:pt x="0" y="1185"/>
                  </a:cubicBezTo>
                  <a:lnTo>
                    <a:pt x="0" y="1185"/>
                  </a:lnTo>
                  <a:cubicBezTo>
                    <a:pt x="731" y="1367"/>
                    <a:pt x="1452" y="1477"/>
                    <a:pt x="2200" y="1477"/>
                  </a:cubicBezTo>
                  <a:cubicBezTo>
                    <a:pt x="2767" y="1477"/>
                    <a:pt x="3352" y="1413"/>
                    <a:pt x="3965" y="1266"/>
                  </a:cubicBezTo>
                  <a:cubicBezTo>
                    <a:pt x="5082" y="1003"/>
                    <a:pt x="6119" y="547"/>
                    <a:pt x="711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g1196c3ea9b7_0_5"/>
            <p:cNvSpPr/>
            <p:nvPr/>
          </p:nvSpPr>
          <p:spPr>
            <a:xfrm>
              <a:off x="-305700" y="2879625"/>
              <a:ext cx="301700" cy="106550"/>
            </a:xfrm>
            <a:custGeom>
              <a:rect b="b" l="l" r="r" t="t"/>
              <a:pathLst>
                <a:path extrusionOk="0" h="4262" w="12068">
                  <a:moveTo>
                    <a:pt x="11482" y="1"/>
                  </a:moveTo>
                  <a:cubicBezTo>
                    <a:pt x="11311" y="1"/>
                    <a:pt x="11115" y="57"/>
                    <a:pt x="10908" y="193"/>
                  </a:cubicBezTo>
                  <a:cubicBezTo>
                    <a:pt x="9592" y="1056"/>
                    <a:pt x="8248" y="1969"/>
                    <a:pt x="6747" y="2475"/>
                  </a:cubicBezTo>
                  <a:cubicBezTo>
                    <a:pt x="6037" y="2714"/>
                    <a:pt x="5378" y="2814"/>
                    <a:pt x="4729" y="2814"/>
                  </a:cubicBezTo>
                  <a:cubicBezTo>
                    <a:pt x="3865" y="2814"/>
                    <a:pt x="3028" y="2636"/>
                    <a:pt x="2137" y="2358"/>
                  </a:cubicBezTo>
                  <a:cubicBezTo>
                    <a:pt x="1441" y="2707"/>
                    <a:pt x="725" y="2988"/>
                    <a:pt x="1" y="3207"/>
                  </a:cubicBezTo>
                  <a:cubicBezTo>
                    <a:pt x="1" y="3413"/>
                    <a:pt x="126" y="3595"/>
                    <a:pt x="421" y="3694"/>
                  </a:cubicBezTo>
                  <a:cubicBezTo>
                    <a:pt x="998" y="3898"/>
                    <a:pt x="1555" y="4073"/>
                    <a:pt x="2104" y="4212"/>
                  </a:cubicBezTo>
                  <a:cubicBezTo>
                    <a:pt x="2504" y="4244"/>
                    <a:pt x="2899" y="4262"/>
                    <a:pt x="3295" y="4262"/>
                  </a:cubicBezTo>
                  <a:cubicBezTo>
                    <a:pt x="5328" y="4262"/>
                    <a:pt x="7349" y="3827"/>
                    <a:pt x="9218" y="3028"/>
                  </a:cubicBezTo>
                  <a:cubicBezTo>
                    <a:pt x="10066" y="2568"/>
                    <a:pt x="10883" y="2040"/>
                    <a:pt x="11689" y="1512"/>
                  </a:cubicBezTo>
                  <a:cubicBezTo>
                    <a:pt x="11796" y="1444"/>
                    <a:pt x="11881" y="1370"/>
                    <a:pt x="11949" y="1291"/>
                  </a:cubicBezTo>
                  <a:cubicBezTo>
                    <a:pt x="11814" y="1120"/>
                    <a:pt x="11746" y="956"/>
                    <a:pt x="11807" y="835"/>
                  </a:cubicBezTo>
                  <a:cubicBezTo>
                    <a:pt x="11893" y="661"/>
                    <a:pt x="11982" y="485"/>
                    <a:pt x="12067" y="311"/>
                  </a:cubicBezTo>
                  <a:cubicBezTo>
                    <a:pt x="11946" y="126"/>
                    <a:pt x="11739" y="1"/>
                    <a:pt x="1148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g1196c3ea9b7_0_5"/>
            <p:cNvSpPr/>
            <p:nvPr/>
          </p:nvSpPr>
          <p:spPr>
            <a:xfrm>
              <a:off x="-305975" y="2932300"/>
              <a:ext cx="53700" cy="27500"/>
            </a:xfrm>
            <a:custGeom>
              <a:rect b="b" l="l" r="r" t="t"/>
              <a:pathLst>
                <a:path extrusionOk="0" h="1100" w="2148">
                  <a:moveTo>
                    <a:pt x="1259" y="1"/>
                  </a:moveTo>
                  <a:cubicBezTo>
                    <a:pt x="653" y="1"/>
                    <a:pt x="0" y="614"/>
                    <a:pt x="12" y="1100"/>
                  </a:cubicBezTo>
                  <a:cubicBezTo>
                    <a:pt x="736" y="881"/>
                    <a:pt x="1452" y="600"/>
                    <a:pt x="2148" y="251"/>
                  </a:cubicBezTo>
                  <a:cubicBezTo>
                    <a:pt x="1944" y="186"/>
                    <a:pt x="1733" y="115"/>
                    <a:pt x="1523" y="43"/>
                  </a:cubicBezTo>
                  <a:cubicBezTo>
                    <a:pt x="1437" y="15"/>
                    <a:pt x="1348" y="1"/>
                    <a:pt x="1259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g1196c3ea9b7_0_5"/>
            <p:cNvSpPr/>
            <p:nvPr/>
          </p:nvSpPr>
          <p:spPr>
            <a:xfrm>
              <a:off x="-117250" y="2779000"/>
              <a:ext cx="132575" cy="73725"/>
            </a:xfrm>
            <a:custGeom>
              <a:rect b="b" l="l" r="r" t="t"/>
              <a:pathLst>
                <a:path extrusionOk="0" h="2949" w="5303">
                  <a:moveTo>
                    <a:pt x="54" y="0"/>
                  </a:moveTo>
                  <a:cubicBezTo>
                    <a:pt x="7" y="71"/>
                    <a:pt x="0" y="124"/>
                    <a:pt x="43" y="153"/>
                  </a:cubicBezTo>
                  <a:cubicBezTo>
                    <a:pt x="1559" y="1205"/>
                    <a:pt x="3142" y="2135"/>
                    <a:pt x="4793" y="2948"/>
                  </a:cubicBezTo>
                  <a:cubicBezTo>
                    <a:pt x="4918" y="2831"/>
                    <a:pt x="5043" y="2713"/>
                    <a:pt x="5168" y="2592"/>
                  </a:cubicBezTo>
                  <a:cubicBezTo>
                    <a:pt x="5210" y="2550"/>
                    <a:pt x="5257" y="2510"/>
                    <a:pt x="5303" y="2478"/>
                  </a:cubicBezTo>
                  <a:cubicBezTo>
                    <a:pt x="3502" y="1861"/>
                    <a:pt x="1787" y="1062"/>
                    <a:pt x="147" y="64"/>
                  </a:cubicBezTo>
                  <a:cubicBezTo>
                    <a:pt x="114" y="43"/>
                    <a:pt x="83" y="22"/>
                    <a:pt x="54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g1196c3ea9b7_0_5"/>
            <p:cNvSpPr/>
            <p:nvPr/>
          </p:nvSpPr>
          <p:spPr>
            <a:xfrm>
              <a:off x="2550" y="2840925"/>
              <a:ext cx="20275" cy="16075"/>
            </a:xfrm>
            <a:custGeom>
              <a:rect b="b" l="l" r="r" t="t"/>
              <a:pathLst>
                <a:path extrusionOk="0" h="643" w="811">
                  <a:moveTo>
                    <a:pt x="511" y="1"/>
                  </a:moveTo>
                  <a:cubicBezTo>
                    <a:pt x="465" y="33"/>
                    <a:pt x="418" y="73"/>
                    <a:pt x="376" y="115"/>
                  </a:cubicBezTo>
                  <a:cubicBezTo>
                    <a:pt x="251" y="236"/>
                    <a:pt x="126" y="354"/>
                    <a:pt x="1" y="471"/>
                  </a:cubicBezTo>
                  <a:cubicBezTo>
                    <a:pt x="119" y="529"/>
                    <a:pt x="239" y="586"/>
                    <a:pt x="358" y="642"/>
                  </a:cubicBezTo>
                  <a:cubicBezTo>
                    <a:pt x="425" y="543"/>
                    <a:pt x="489" y="440"/>
                    <a:pt x="554" y="340"/>
                  </a:cubicBezTo>
                  <a:cubicBezTo>
                    <a:pt x="621" y="233"/>
                    <a:pt x="710" y="162"/>
                    <a:pt x="810" y="104"/>
                  </a:cubicBezTo>
                  <a:cubicBezTo>
                    <a:pt x="710" y="69"/>
                    <a:pt x="611" y="37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g1196c3ea9b7_0_5"/>
            <p:cNvSpPr/>
            <p:nvPr/>
          </p:nvSpPr>
          <p:spPr>
            <a:xfrm>
              <a:off x="-115900" y="2757850"/>
              <a:ext cx="184175" cy="87375"/>
            </a:xfrm>
            <a:custGeom>
              <a:rect b="b" l="l" r="r" t="t"/>
              <a:pathLst>
                <a:path extrusionOk="0" h="3495" w="7367">
                  <a:moveTo>
                    <a:pt x="1508" y="1"/>
                  </a:moveTo>
                  <a:cubicBezTo>
                    <a:pt x="1080" y="1"/>
                    <a:pt x="196" y="553"/>
                    <a:pt x="0" y="846"/>
                  </a:cubicBezTo>
                  <a:cubicBezTo>
                    <a:pt x="29" y="868"/>
                    <a:pt x="60" y="889"/>
                    <a:pt x="93" y="910"/>
                  </a:cubicBezTo>
                  <a:cubicBezTo>
                    <a:pt x="1733" y="1908"/>
                    <a:pt x="3448" y="2707"/>
                    <a:pt x="5249" y="3324"/>
                  </a:cubicBezTo>
                  <a:cubicBezTo>
                    <a:pt x="5409" y="3213"/>
                    <a:pt x="5580" y="3164"/>
                    <a:pt x="5751" y="3164"/>
                  </a:cubicBezTo>
                  <a:cubicBezTo>
                    <a:pt x="5884" y="3164"/>
                    <a:pt x="6012" y="3192"/>
                    <a:pt x="6129" y="3246"/>
                  </a:cubicBezTo>
                  <a:cubicBezTo>
                    <a:pt x="6208" y="3238"/>
                    <a:pt x="6290" y="3235"/>
                    <a:pt x="6368" y="3235"/>
                  </a:cubicBezTo>
                  <a:cubicBezTo>
                    <a:pt x="6411" y="3235"/>
                    <a:pt x="6454" y="3235"/>
                    <a:pt x="6497" y="3238"/>
                  </a:cubicBezTo>
                  <a:cubicBezTo>
                    <a:pt x="6686" y="3246"/>
                    <a:pt x="6949" y="3299"/>
                    <a:pt x="7107" y="3417"/>
                  </a:cubicBezTo>
                  <a:cubicBezTo>
                    <a:pt x="7135" y="3438"/>
                    <a:pt x="7163" y="3463"/>
                    <a:pt x="7185" y="3495"/>
                  </a:cubicBezTo>
                  <a:cubicBezTo>
                    <a:pt x="7310" y="3378"/>
                    <a:pt x="7367" y="3285"/>
                    <a:pt x="7317" y="3264"/>
                  </a:cubicBezTo>
                  <a:cubicBezTo>
                    <a:pt x="5338" y="2354"/>
                    <a:pt x="3455" y="1281"/>
                    <a:pt x="1669" y="40"/>
                  </a:cubicBezTo>
                  <a:cubicBezTo>
                    <a:pt x="1626" y="15"/>
                    <a:pt x="1572" y="1"/>
                    <a:pt x="1508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g1196c3ea9b7_0_5"/>
            <p:cNvSpPr/>
            <p:nvPr/>
          </p:nvSpPr>
          <p:spPr>
            <a:xfrm>
              <a:off x="15300" y="2836925"/>
              <a:ext cx="22050" cy="6625"/>
            </a:xfrm>
            <a:custGeom>
              <a:rect b="b" l="l" r="r" t="t"/>
              <a:pathLst>
                <a:path extrusionOk="0" h="265" w="882">
                  <a:moveTo>
                    <a:pt x="503" y="1"/>
                  </a:moveTo>
                  <a:cubicBezTo>
                    <a:pt x="332" y="1"/>
                    <a:pt x="161" y="50"/>
                    <a:pt x="1" y="161"/>
                  </a:cubicBezTo>
                  <a:cubicBezTo>
                    <a:pt x="101" y="197"/>
                    <a:pt x="200" y="229"/>
                    <a:pt x="300" y="264"/>
                  </a:cubicBezTo>
                  <a:cubicBezTo>
                    <a:pt x="358" y="229"/>
                    <a:pt x="418" y="203"/>
                    <a:pt x="482" y="175"/>
                  </a:cubicBezTo>
                  <a:cubicBezTo>
                    <a:pt x="607" y="126"/>
                    <a:pt x="743" y="96"/>
                    <a:pt x="881" y="83"/>
                  </a:cubicBezTo>
                  <a:cubicBezTo>
                    <a:pt x="764" y="29"/>
                    <a:pt x="636" y="1"/>
                    <a:pt x="50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g1196c3ea9b7_0_5"/>
            <p:cNvSpPr/>
            <p:nvPr/>
          </p:nvSpPr>
          <p:spPr>
            <a:xfrm>
              <a:off x="8175" y="2856975"/>
              <a:ext cx="3500" cy="5575"/>
            </a:xfrm>
            <a:custGeom>
              <a:rect b="b" l="l" r="r" t="t"/>
              <a:pathLst>
                <a:path extrusionOk="0" h="223" w="140">
                  <a:moveTo>
                    <a:pt x="133" y="0"/>
                  </a:moveTo>
                  <a:cubicBezTo>
                    <a:pt x="133" y="5"/>
                    <a:pt x="133" y="5"/>
                    <a:pt x="129" y="8"/>
                  </a:cubicBezTo>
                  <a:cubicBezTo>
                    <a:pt x="133" y="8"/>
                    <a:pt x="136" y="5"/>
                    <a:pt x="139" y="5"/>
                  </a:cubicBezTo>
                  <a:cubicBezTo>
                    <a:pt x="136" y="5"/>
                    <a:pt x="136" y="0"/>
                    <a:pt x="133" y="0"/>
                  </a:cubicBezTo>
                  <a:close/>
                  <a:moveTo>
                    <a:pt x="26" y="168"/>
                  </a:moveTo>
                  <a:lnTo>
                    <a:pt x="26" y="168"/>
                  </a:lnTo>
                  <a:cubicBezTo>
                    <a:pt x="25" y="169"/>
                    <a:pt x="25" y="170"/>
                    <a:pt x="24" y="171"/>
                  </a:cubicBezTo>
                  <a:lnTo>
                    <a:pt x="24" y="171"/>
                  </a:lnTo>
                  <a:cubicBezTo>
                    <a:pt x="25" y="171"/>
                    <a:pt x="26" y="170"/>
                    <a:pt x="26" y="168"/>
                  </a:cubicBezTo>
                  <a:close/>
                  <a:moveTo>
                    <a:pt x="24" y="171"/>
                  </a:moveTo>
                  <a:cubicBezTo>
                    <a:pt x="23" y="172"/>
                    <a:pt x="22" y="173"/>
                    <a:pt x="22" y="176"/>
                  </a:cubicBezTo>
                  <a:lnTo>
                    <a:pt x="22" y="176"/>
                  </a:lnTo>
                  <a:cubicBezTo>
                    <a:pt x="23" y="174"/>
                    <a:pt x="24" y="173"/>
                    <a:pt x="24" y="171"/>
                  </a:cubicBezTo>
                  <a:close/>
                  <a:moveTo>
                    <a:pt x="22" y="176"/>
                  </a:moveTo>
                  <a:lnTo>
                    <a:pt x="22" y="176"/>
                  </a:lnTo>
                  <a:cubicBezTo>
                    <a:pt x="22" y="176"/>
                    <a:pt x="22" y="176"/>
                    <a:pt x="22" y="176"/>
                  </a:cubicBezTo>
                  <a:lnTo>
                    <a:pt x="22" y="176"/>
                  </a:ln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lose/>
                  <a:moveTo>
                    <a:pt x="22" y="176"/>
                  </a:moveTo>
                  <a:cubicBezTo>
                    <a:pt x="11" y="190"/>
                    <a:pt x="4" y="204"/>
                    <a:pt x="1" y="222"/>
                  </a:cubicBezTo>
                  <a:cubicBezTo>
                    <a:pt x="7" y="207"/>
                    <a:pt x="15" y="191"/>
                    <a:pt x="22" y="176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g1196c3ea9b7_0_5"/>
            <p:cNvSpPr/>
            <p:nvPr/>
          </p:nvSpPr>
          <p:spPr>
            <a:xfrm>
              <a:off x="47025" y="2845200"/>
              <a:ext cx="19475" cy="26975"/>
            </a:xfrm>
            <a:custGeom>
              <a:rect b="b" l="l" r="r" t="t"/>
              <a:pathLst>
                <a:path extrusionOk="0" h="1079" w="779">
                  <a:moveTo>
                    <a:pt x="668" y="1"/>
                  </a:moveTo>
                  <a:cubicBezTo>
                    <a:pt x="547" y="119"/>
                    <a:pt x="361" y="262"/>
                    <a:pt x="158" y="390"/>
                  </a:cubicBezTo>
                  <a:cubicBezTo>
                    <a:pt x="208" y="608"/>
                    <a:pt x="169" y="846"/>
                    <a:pt x="1" y="1078"/>
                  </a:cubicBezTo>
                  <a:cubicBezTo>
                    <a:pt x="165" y="1011"/>
                    <a:pt x="308" y="925"/>
                    <a:pt x="411" y="768"/>
                  </a:cubicBezTo>
                  <a:cubicBezTo>
                    <a:pt x="511" y="608"/>
                    <a:pt x="615" y="450"/>
                    <a:pt x="718" y="290"/>
                  </a:cubicBezTo>
                  <a:cubicBezTo>
                    <a:pt x="779" y="193"/>
                    <a:pt x="736" y="83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g1196c3ea9b7_0_5"/>
            <p:cNvSpPr/>
            <p:nvPr/>
          </p:nvSpPr>
          <p:spPr>
            <a:xfrm>
              <a:off x="30200" y="2854950"/>
              <a:ext cx="22025" cy="18725"/>
            </a:xfrm>
            <a:custGeom>
              <a:rect b="b" l="l" r="r" t="t"/>
              <a:pathLst>
                <a:path extrusionOk="0" h="749" w="881">
                  <a:moveTo>
                    <a:pt x="831" y="0"/>
                  </a:moveTo>
                  <a:lnTo>
                    <a:pt x="831" y="0"/>
                  </a:lnTo>
                  <a:cubicBezTo>
                    <a:pt x="549" y="178"/>
                    <a:pt x="236" y="331"/>
                    <a:pt x="0" y="360"/>
                  </a:cubicBezTo>
                  <a:cubicBezTo>
                    <a:pt x="178" y="471"/>
                    <a:pt x="353" y="610"/>
                    <a:pt x="496" y="749"/>
                  </a:cubicBezTo>
                  <a:cubicBezTo>
                    <a:pt x="546" y="734"/>
                    <a:pt x="596" y="720"/>
                    <a:pt x="646" y="699"/>
                  </a:cubicBezTo>
                  <a:cubicBezTo>
                    <a:pt x="653" y="695"/>
                    <a:pt x="664" y="692"/>
                    <a:pt x="674" y="688"/>
                  </a:cubicBezTo>
                  <a:cubicBezTo>
                    <a:pt x="842" y="456"/>
                    <a:pt x="881" y="218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g1196c3ea9b7_0_5"/>
            <p:cNvSpPr/>
            <p:nvPr/>
          </p:nvSpPr>
          <p:spPr>
            <a:xfrm>
              <a:off x="11475" y="2843525"/>
              <a:ext cx="22225" cy="17675"/>
            </a:xfrm>
            <a:custGeom>
              <a:rect b="b" l="l" r="r" t="t"/>
              <a:pathLst>
                <a:path extrusionOk="0" h="707" w="889">
                  <a:moveTo>
                    <a:pt x="453" y="0"/>
                  </a:moveTo>
                  <a:cubicBezTo>
                    <a:pt x="353" y="58"/>
                    <a:pt x="264" y="129"/>
                    <a:pt x="197" y="236"/>
                  </a:cubicBezTo>
                  <a:cubicBezTo>
                    <a:pt x="132" y="336"/>
                    <a:pt x="68" y="439"/>
                    <a:pt x="1" y="538"/>
                  </a:cubicBezTo>
                  <a:cubicBezTo>
                    <a:pt x="4" y="538"/>
                    <a:pt x="4" y="543"/>
                    <a:pt x="7" y="543"/>
                  </a:cubicBezTo>
                  <a:cubicBezTo>
                    <a:pt x="25" y="535"/>
                    <a:pt x="47" y="532"/>
                    <a:pt x="75" y="532"/>
                  </a:cubicBezTo>
                  <a:cubicBezTo>
                    <a:pt x="190" y="532"/>
                    <a:pt x="371" y="599"/>
                    <a:pt x="567" y="706"/>
                  </a:cubicBezTo>
                  <a:cubicBezTo>
                    <a:pt x="671" y="514"/>
                    <a:pt x="778" y="325"/>
                    <a:pt x="888" y="140"/>
                  </a:cubicBezTo>
                  <a:cubicBezTo>
                    <a:pt x="742" y="93"/>
                    <a:pt x="596" y="46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g1196c3ea9b7_0_5"/>
            <p:cNvSpPr/>
            <p:nvPr/>
          </p:nvSpPr>
          <p:spPr>
            <a:xfrm>
              <a:off x="37325" y="2838700"/>
              <a:ext cx="26400" cy="16275"/>
            </a:xfrm>
            <a:custGeom>
              <a:rect b="b" l="l" r="r" t="t"/>
              <a:pathLst>
                <a:path extrusionOk="0" h="651" w="1056">
                  <a:moveTo>
                    <a:pt x="239" y="1"/>
                  </a:moveTo>
                  <a:cubicBezTo>
                    <a:pt x="161" y="1"/>
                    <a:pt x="79" y="4"/>
                    <a:pt x="0" y="12"/>
                  </a:cubicBezTo>
                  <a:cubicBezTo>
                    <a:pt x="268" y="132"/>
                    <a:pt x="482" y="372"/>
                    <a:pt x="546" y="650"/>
                  </a:cubicBezTo>
                  <a:cubicBezTo>
                    <a:pt x="749" y="522"/>
                    <a:pt x="935" y="379"/>
                    <a:pt x="1056" y="261"/>
                  </a:cubicBezTo>
                  <a:cubicBezTo>
                    <a:pt x="1034" y="229"/>
                    <a:pt x="1006" y="204"/>
                    <a:pt x="978" y="183"/>
                  </a:cubicBezTo>
                  <a:cubicBezTo>
                    <a:pt x="820" y="65"/>
                    <a:pt x="557" y="12"/>
                    <a:pt x="368" y="4"/>
                  </a:cubicBezTo>
                  <a:cubicBezTo>
                    <a:pt x="325" y="1"/>
                    <a:pt x="282" y="1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g1196c3ea9b7_0_5"/>
            <p:cNvSpPr/>
            <p:nvPr/>
          </p:nvSpPr>
          <p:spPr>
            <a:xfrm>
              <a:off x="22800" y="2838975"/>
              <a:ext cx="28200" cy="24975"/>
            </a:xfrm>
            <a:custGeom>
              <a:rect b="b" l="l" r="r" t="t"/>
              <a:pathLst>
                <a:path extrusionOk="0" h="999" w="1128">
                  <a:moveTo>
                    <a:pt x="581" y="1"/>
                  </a:moveTo>
                  <a:cubicBezTo>
                    <a:pt x="443" y="14"/>
                    <a:pt x="307" y="44"/>
                    <a:pt x="182" y="93"/>
                  </a:cubicBezTo>
                  <a:cubicBezTo>
                    <a:pt x="118" y="121"/>
                    <a:pt x="58" y="147"/>
                    <a:pt x="0" y="182"/>
                  </a:cubicBezTo>
                  <a:cubicBezTo>
                    <a:pt x="143" y="228"/>
                    <a:pt x="289" y="275"/>
                    <a:pt x="435" y="322"/>
                  </a:cubicBezTo>
                  <a:cubicBezTo>
                    <a:pt x="325" y="507"/>
                    <a:pt x="218" y="696"/>
                    <a:pt x="114" y="888"/>
                  </a:cubicBezTo>
                  <a:cubicBezTo>
                    <a:pt x="175" y="921"/>
                    <a:pt x="236" y="956"/>
                    <a:pt x="296" y="999"/>
                  </a:cubicBezTo>
                  <a:cubicBezTo>
                    <a:pt x="532" y="970"/>
                    <a:pt x="845" y="817"/>
                    <a:pt x="1127" y="639"/>
                  </a:cubicBezTo>
                  <a:cubicBezTo>
                    <a:pt x="1063" y="361"/>
                    <a:pt x="849" y="121"/>
                    <a:pt x="5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g1196c3ea9b7_0_5"/>
            <p:cNvSpPr/>
            <p:nvPr/>
          </p:nvSpPr>
          <p:spPr>
            <a:xfrm>
              <a:off x="-3775" y="2909925"/>
              <a:ext cx="7700" cy="9575"/>
            </a:xfrm>
            <a:custGeom>
              <a:rect b="b" l="l" r="r" t="t"/>
              <a:pathLst>
                <a:path extrusionOk="0" h="383" w="308">
                  <a:moveTo>
                    <a:pt x="308" y="1"/>
                  </a:moveTo>
                  <a:cubicBezTo>
                    <a:pt x="208" y="76"/>
                    <a:pt x="104" y="150"/>
                    <a:pt x="0" y="222"/>
                  </a:cubicBezTo>
                  <a:cubicBezTo>
                    <a:pt x="58" y="279"/>
                    <a:pt x="115" y="333"/>
                    <a:pt x="179" y="382"/>
                  </a:cubicBezTo>
                  <a:cubicBezTo>
                    <a:pt x="218" y="254"/>
                    <a:pt x="265" y="129"/>
                    <a:pt x="308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g1196c3ea9b7_0_5"/>
            <p:cNvSpPr/>
            <p:nvPr/>
          </p:nvSpPr>
          <p:spPr>
            <a:xfrm>
              <a:off x="-6975" y="2857175"/>
              <a:ext cx="26125" cy="58325"/>
            </a:xfrm>
            <a:custGeom>
              <a:rect b="b" l="l" r="r" t="t"/>
              <a:pathLst>
                <a:path extrusionOk="0" h="2333" w="1045">
                  <a:moveTo>
                    <a:pt x="735" y="0"/>
                  </a:moveTo>
                  <a:cubicBezTo>
                    <a:pt x="714" y="10"/>
                    <a:pt x="699" y="25"/>
                    <a:pt x="692" y="43"/>
                  </a:cubicBezTo>
                  <a:cubicBezTo>
                    <a:pt x="671" y="82"/>
                    <a:pt x="653" y="121"/>
                    <a:pt x="632" y="160"/>
                  </a:cubicBezTo>
                  <a:cubicBezTo>
                    <a:pt x="667" y="107"/>
                    <a:pt x="703" y="53"/>
                    <a:pt x="735" y="0"/>
                  </a:cubicBezTo>
                  <a:close/>
                  <a:moveTo>
                    <a:pt x="607" y="214"/>
                  </a:moveTo>
                  <a:lnTo>
                    <a:pt x="607" y="214"/>
                  </a:lnTo>
                  <a:cubicBezTo>
                    <a:pt x="442" y="545"/>
                    <a:pt x="278" y="877"/>
                    <a:pt x="118" y="1209"/>
                  </a:cubicBezTo>
                  <a:cubicBezTo>
                    <a:pt x="289" y="1476"/>
                    <a:pt x="286" y="1865"/>
                    <a:pt x="0" y="2189"/>
                  </a:cubicBezTo>
                  <a:cubicBezTo>
                    <a:pt x="39" y="2235"/>
                    <a:pt x="82" y="2286"/>
                    <a:pt x="128" y="2332"/>
                  </a:cubicBezTo>
                  <a:cubicBezTo>
                    <a:pt x="232" y="2260"/>
                    <a:pt x="336" y="2186"/>
                    <a:pt x="436" y="2111"/>
                  </a:cubicBezTo>
                  <a:cubicBezTo>
                    <a:pt x="614" y="1618"/>
                    <a:pt x="816" y="1138"/>
                    <a:pt x="1045" y="663"/>
                  </a:cubicBezTo>
                  <a:cubicBezTo>
                    <a:pt x="938" y="634"/>
                    <a:pt x="834" y="592"/>
                    <a:pt x="757" y="532"/>
                  </a:cubicBezTo>
                  <a:cubicBezTo>
                    <a:pt x="667" y="467"/>
                    <a:pt x="571" y="335"/>
                    <a:pt x="607" y="214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g1196c3ea9b7_0_5"/>
            <p:cNvSpPr/>
            <p:nvPr/>
          </p:nvSpPr>
          <p:spPr>
            <a:xfrm>
              <a:off x="700" y="2875350"/>
              <a:ext cx="50825" cy="57350"/>
            </a:xfrm>
            <a:custGeom>
              <a:rect b="b" l="l" r="r" t="t"/>
              <a:pathLst>
                <a:path extrusionOk="0" h="2294" w="2033">
                  <a:moveTo>
                    <a:pt x="1744" y="1"/>
                  </a:moveTo>
                  <a:cubicBezTo>
                    <a:pt x="1737" y="7"/>
                    <a:pt x="1729" y="14"/>
                    <a:pt x="1726" y="19"/>
                  </a:cubicBezTo>
                  <a:cubicBezTo>
                    <a:pt x="1227" y="511"/>
                    <a:pt x="692" y="967"/>
                    <a:pt x="129" y="1384"/>
                  </a:cubicBezTo>
                  <a:cubicBezTo>
                    <a:pt x="86" y="1512"/>
                    <a:pt x="39" y="1637"/>
                    <a:pt x="0" y="1765"/>
                  </a:cubicBezTo>
                  <a:cubicBezTo>
                    <a:pt x="343" y="2054"/>
                    <a:pt x="788" y="2293"/>
                    <a:pt x="1006" y="2293"/>
                  </a:cubicBezTo>
                  <a:cubicBezTo>
                    <a:pt x="1066" y="2293"/>
                    <a:pt x="1109" y="2275"/>
                    <a:pt x="1126" y="2236"/>
                  </a:cubicBezTo>
                  <a:cubicBezTo>
                    <a:pt x="1405" y="1673"/>
                    <a:pt x="1683" y="1110"/>
                    <a:pt x="1961" y="546"/>
                  </a:cubicBezTo>
                  <a:cubicBezTo>
                    <a:pt x="2033" y="404"/>
                    <a:pt x="1926" y="200"/>
                    <a:pt x="174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g1196c3ea9b7_0_5"/>
            <p:cNvSpPr/>
            <p:nvPr/>
          </p:nvSpPr>
          <p:spPr>
            <a:xfrm>
              <a:off x="3900" y="2873650"/>
              <a:ext cx="40400" cy="36300"/>
            </a:xfrm>
            <a:custGeom>
              <a:rect b="b" l="l" r="r" t="t"/>
              <a:pathLst>
                <a:path extrusionOk="0" h="1452" w="1616">
                  <a:moveTo>
                    <a:pt x="1548" y="1"/>
                  </a:moveTo>
                  <a:cubicBezTo>
                    <a:pt x="1391" y="44"/>
                    <a:pt x="1224" y="57"/>
                    <a:pt x="1059" y="57"/>
                  </a:cubicBezTo>
                  <a:cubicBezTo>
                    <a:pt x="1016" y="57"/>
                    <a:pt x="974" y="57"/>
                    <a:pt x="931" y="54"/>
                  </a:cubicBezTo>
                  <a:cubicBezTo>
                    <a:pt x="835" y="51"/>
                    <a:pt x="720" y="36"/>
                    <a:pt x="610" y="4"/>
                  </a:cubicBezTo>
                  <a:cubicBezTo>
                    <a:pt x="381" y="479"/>
                    <a:pt x="179" y="959"/>
                    <a:pt x="1" y="1452"/>
                  </a:cubicBezTo>
                  <a:cubicBezTo>
                    <a:pt x="564" y="1035"/>
                    <a:pt x="1099" y="579"/>
                    <a:pt x="1598" y="87"/>
                  </a:cubicBezTo>
                  <a:cubicBezTo>
                    <a:pt x="1601" y="82"/>
                    <a:pt x="1609" y="75"/>
                    <a:pt x="1616" y="69"/>
                  </a:cubicBezTo>
                  <a:lnTo>
                    <a:pt x="1548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g1196c3ea9b7_0_5"/>
            <p:cNvSpPr/>
            <p:nvPr/>
          </p:nvSpPr>
          <p:spPr>
            <a:xfrm>
              <a:off x="-12050" y="2887375"/>
              <a:ext cx="12325" cy="24550"/>
            </a:xfrm>
            <a:custGeom>
              <a:rect b="b" l="l" r="r" t="t"/>
              <a:pathLst>
                <a:path extrusionOk="0" h="982" w="493">
                  <a:moveTo>
                    <a:pt x="321" y="1"/>
                  </a:moveTo>
                  <a:lnTo>
                    <a:pt x="321" y="1"/>
                  </a:lnTo>
                  <a:cubicBezTo>
                    <a:pt x="236" y="175"/>
                    <a:pt x="147" y="351"/>
                    <a:pt x="61" y="525"/>
                  </a:cubicBezTo>
                  <a:cubicBezTo>
                    <a:pt x="0" y="646"/>
                    <a:pt x="68" y="810"/>
                    <a:pt x="203" y="981"/>
                  </a:cubicBezTo>
                  <a:cubicBezTo>
                    <a:pt x="489" y="657"/>
                    <a:pt x="492" y="268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g1196c3ea9b7_0_5"/>
            <p:cNvSpPr/>
            <p:nvPr/>
          </p:nvSpPr>
          <p:spPr>
            <a:xfrm>
              <a:off x="7275" y="2857075"/>
              <a:ext cx="17325" cy="16700"/>
            </a:xfrm>
            <a:custGeom>
              <a:rect b="b" l="l" r="r" t="t"/>
              <a:pathLst>
                <a:path extrusionOk="0" h="668" w="693">
                  <a:moveTo>
                    <a:pt x="175" y="1"/>
                  </a:moveTo>
                  <a:cubicBezTo>
                    <a:pt x="172" y="1"/>
                    <a:pt x="169" y="4"/>
                    <a:pt x="165" y="4"/>
                  </a:cubicBezTo>
                  <a:cubicBezTo>
                    <a:pt x="133" y="57"/>
                    <a:pt x="97" y="111"/>
                    <a:pt x="62" y="164"/>
                  </a:cubicBezTo>
                  <a:cubicBezTo>
                    <a:pt x="54" y="182"/>
                    <a:pt x="44" y="200"/>
                    <a:pt x="37" y="218"/>
                  </a:cubicBezTo>
                  <a:cubicBezTo>
                    <a:pt x="1" y="339"/>
                    <a:pt x="97" y="471"/>
                    <a:pt x="187" y="536"/>
                  </a:cubicBezTo>
                  <a:cubicBezTo>
                    <a:pt x="264" y="596"/>
                    <a:pt x="368" y="638"/>
                    <a:pt x="475" y="667"/>
                  </a:cubicBezTo>
                  <a:cubicBezTo>
                    <a:pt x="546" y="525"/>
                    <a:pt x="618" y="386"/>
                    <a:pt x="692" y="243"/>
                  </a:cubicBezTo>
                  <a:cubicBezTo>
                    <a:pt x="518" y="164"/>
                    <a:pt x="347" y="82"/>
                    <a:pt x="17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g1196c3ea9b7_0_5"/>
            <p:cNvSpPr/>
            <p:nvPr/>
          </p:nvSpPr>
          <p:spPr>
            <a:xfrm>
              <a:off x="19125" y="2863125"/>
              <a:ext cx="23475" cy="11975"/>
            </a:xfrm>
            <a:custGeom>
              <a:rect b="b" l="l" r="r" t="t"/>
              <a:pathLst>
                <a:path extrusionOk="0" h="479" w="939">
                  <a:moveTo>
                    <a:pt x="218" y="1"/>
                  </a:moveTo>
                  <a:cubicBezTo>
                    <a:pt x="144" y="144"/>
                    <a:pt x="72" y="283"/>
                    <a:pt x="1" y="425"/>
                  </a:cubicBezTo>
                  <a:cubicBezTo>
                    <a:pt x="111" y="457"/>
                    <a:pt x="226" y="472"/>
                    <a:pt x="322" y="475"/>
                  </a:cubicBezTo>
                  <a:cubicBezTo>
                    <a:pt x="365" y="478"/>
                    <a:pt x="407" y="478"/>
                    <a:pt x="450" y="478"/>
                  </a:cubicBezTo>
                  <a:cubicBezTo>
                    <a:pt x="615" y="478"/>
                    <a:pt x="782" y="465"/>
                    <a:pt x="939" y="422"/>
                  </a:cubicBezTo>
                  <a:cubicBezTo>
                    <a:pt x="796" y="283"/>
                    <a:pt x="621" y="144"/>
                    <a:pt x="443" y="33"/>
                  </a:cubicBezTo>
                  <a:cubicBezTo>
                    <a:pt x="422" y="33"/>
                    <a:pt x="397" y="37"/>
                    <a:pt x="376" y="37"/>
                  </a:cubicBezTo>
                  <a:cubicBezTo>
                    <a:pt x="322" y="37"/>
                    <a:pt x="276" y="26"/>
                    <a:pt x="236" y="8"/>
                  </a:cubicBezTo>
                  <a:cubicBezTo>
                    <a:pt x="229" y="4"/>
                    <a:pt x="226" y="4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g1196c3ea9b7_0_5"/>
            <p:cNvSpPr/>
            <p:nvPr/>
          </p:nvSpPr>
          <p:spPr>
            <a:xfrm>
              <a:off x="11650" y="2856800"/>
              <a:ext cx="14025" cy="6350"/>
            </a:xfrm>
            <a:custGeom>
              <a:rect b="b" l="l" r="r" t="t"/>
              <a:pathLst>
                <a:path extrusionOk="0" h="254" w="561">
                  <a:moveTo>
                    <a:pt x="68" y="1"/>
                  </a:moveTo>
                  <a:cubicBezTo>
                    <a:pt x="40" y="1"/>
                    <a:pt x="18" y="4"/>
                    <a:pt x="0" y="12"/>
                  </a:cubicBezTo>
                  <a:cubicBezTo>
                    <a:pt x="172" y="93"/>
                    <a:pt x="343" y="175"/>
                    <a:pt x="517" y="254"/>
                  </a:cubicBezTo>
                  <a:cubicBezTo>
                    <a:pt x="532" y="229"/>
                    <a:pt x="546" y="200"/>
                    <a:pt x="560" y="175"/>
                  </a:cubicBezTo>
                  <a:cubicBezTo>
                    <a:pt x="364" y="68"/>
                    <a:pt x="18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g1196c3ea9b7_0_5"/>
            <p:cNvSpPr/>
            <p:nvPr/>
          </p:nvSpPr>
          <p:spPr>
            <a:xfrm>
              <a:off x="24575" y="2861175"/>
              <a:ext cx="5650" cy="2875"/>
            </a:xfrm>
            <a:custGeom>
              <a:rect b="b" l="l" r="r" t="t"/>
              <a:pathLst>
                <a:path extrusionOk="0" h="115" w="226">
                  <a:moveTo>
                    <a:pt x="43" y="0"/>
                  </a:moveTo>
                  <a:cubicBezTo>
                    <a:pt x="29" y="25"/>
                    <a:pt x="15" y="54"/>
                    <a:pt x="0" y="79"/>
                  </a:cubicBezTo>
                  <a:cubicBezTo>
                    <a:pt x="8" y="82"/>
                    <a:pt x="11" y="82"/>
                    <a:pt x="18" y="86"/>
                  </a:cubicBezTo>
                  <a:cubicBezTo>
                    <a:pt x="58" y="104"/>
                    <a:pt x="104" y="115"/>
                    <a:pt x="158" y="115"/>
                  </a:cubicBezTo>
                  <a:cubicBezTo>
                    <a:pt x="179" y="115"/>
                    <a:pt x="204" y="111"/>
                    <a:pt x="225" y="111"/>
                  </a:cubicBezTo>
                  <a:cubicBezTo>
                    <a:pt x="165" y="68"/>
                    <a:pt x="104" y="33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37" name="Google Shape;1637;g1196c3ea9b7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988" y="1114788"/>
            <a:ext cx="6753225" cy="39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1196c3ea9b7_0_44"/>
          <p:cNvSpPr txBox="1"/>
          <p:nvPr>
            <p:ph type="title"/>
          </p:nvPr>
        </p:nvSpPr>
        <p:spPr>
          <a:xfrm>
            <a:off x="720000" y="540000"/>
            <a:ext cx="7704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ESTIMACIÓN PRODUCCIÓN DE LODO</a:t>
            </a:r>
            <a:endParaRPr/>
          </a:p>
        </p:txBody>
      </p:sp>
      <p:grpSp>
        <p:nvGrpSpPr>
          <p:cNvPr id="1643" name="Google Shape;1643;g1196c3ea9b7_0_44"/>
          <p:cNvGrpSpPr/>
          <p:nvPr/>
        </p:nvGrpSpPr>
        <p:grpSpPr>
          <a:xfrm flipH="1">
            <a:off x="704583" y="960694"/>
            <a:ext cx="5313136" cy="176025"/>
            <a:chOff x="4345425" y="2175475"/>
            <a:chExt cx="800750" cy="176025"/>
          </a:xfrm>
        </p:grpSpPr>
        <p:sp>
          <p:nvSpPr>
            <p:cNvPr id="1644" name="Google Shape;1644;g1196c3ea9b7_0_4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g1196c3ea9b7_0_4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g1196c3ea9b7_0_44"/>
          <p:cNvGrpSpPr/>
          <p:nvPr/>
        </p:nvGrpSpPr>
        <p:grpSpPr>
          <a:xfrm rot="-4355879">
            <a:off x="7736574" y="3851273"/>
            <a:ext cx="1030978" cy="397989"/>
            <a:chOff x="-623075" y="2736900"/>
            <a:chExt cx="720250" cy="273275"/>
          </a:xfrm>
        </p:grpSpPr>
        <p:sp>
          <p:nvSpPr>
            <p:cNvPr id="1647" name="Google Shape;1647;g1196c3ea9b7_0_44"/>
            <p:cNvSpPr/>
            <p:nvPr/>
          </p:nvSpPr>
          <p:spPr>
            <a:xfrm>
              <a:off x="-623075" y="2736900"/>
              <a:ext cx="634575" cy="248050"/>
            </a:xfrm>
            <a:custGeom>
              <a:rect b="b" l="l" r="r" t="t"/>
              <a:pathLst>
                <a:path extrusionOk="0" h="9922" w="25383">
                  <a:moveTo>
                    <a:pt x="15637" y="2440"/>
                  </a:moveTo>
                  <a:lnTo>
                    <a:pt x="15637" y="2440"/>
                  </a:lnTo>
                  <a:cubicBezTo>
                    <a:pt x="16104" y="2907"/>
                    <a:pt x="16346" y="3595"/>
                    <a:pt x="16197" y="4444"/>
                  </a:cubicBezTo>
                  <a:cubicBezTo>
                    <a:pt x="16180" y="4536"/>
                    <a:pt x="16162" y="4625"/>
                    <a:pt x="16137" y="4714"/>
                  </a:cubicBezTo>
                  <a:cubicBezTo>
                    <a:pt x="16282" y="4326"/>
                    <a:pt x="16333" y="3905"/>
                    <a:pt x="16279" y="3463"/>
                  </a:cubicBezTo>
                  <a:cubicBezTo>
                    <a:pt x="16218" y="2985"/>
                    <a:pt x="15976" y="2650"/>
                    <a:pt x="15637" y="2440"/>
                  </a:cubicBezTo>
                  <a:close/>
                  <a:moveTo>
                    <a:pt x="14164" y="1"/>
                  </a:moveTo>
                  <a:cubicBezTo>
                    <a:pt x="12311" y="1"/>
                    <a:pt x="10317" y="906"/>
                    <a:pt x="9315" y="2318"/>
                  </a:cubicBezTo>
                  <a:cubicBezTo>
                    <a:pt x="8299" y="3755"/>
                    <a:pt x="8163" y="5753"/>
                    <a:pt x="9130" y="7242"/>
                  </a:cubicBezTo>
                  <a:cubicBezTo>
                    <a:pt x="9197" y="7346"/>
                    <a:pt x="9265" y="7446"/>
                    <a:pt x="9340" y="7539"/>
                  </a:cubicBezTo>
                  <a:cubicBezTo>
                    <a:pt x="6662" y="7321"/>
                    <a:pt x="4006" y="6323"/>
                    <a:pt x="2169" y="4376"/>
                  </a:cubicBezTo>
                  <a:cubicBezTo>
                    <a:pt x="1984" y="4180"/>
                    <a:pt x="1748" y="4097"/>
                    <a:pt x="1510" y="4097"/>
                  </a:cubicBezTo>
                  <a:cubicBezTo>
                    <a:pt x="768" y="4097"/>
                    <a:pt x="1" y="4889"/>
                    <a:pt x="643" y="5567"/>
                  </a:cubicBezTo>
                  <a:cubicBezTo>
                    <a:pt x="679" y="5606"/>
                    <a:pt x="715" y="5646"/>
                    <a:pt x="750" y="5681"/>
                  </a:cubicBezTo>
                  <a:cubicBezTo>
                    <a:pt x="818" y="5207"/>
                    <a:pt x="1460" y="4736"/>
                    <a:pt x="1980" y="4736"/>
                  </a:cubicBezTo>
                  <a:cubicBezTo>
                    <a:pt x="2152" y="4736"/>
                    <a:pt x="2305" y="4786"/>
                    <a:pt x="2426" y="4900"/>
                  </a:cubicBezTo>
                  <a:cubicBezTo>
                    <a:pt x="4462" y="6847"/>
                    <a:pt x="7072" y="7924"/>
                    <a:pt x="9735" y="7924"/>
                  </a:cubicBezTo>
                  <a:cubicBezTo>
                    <a:pt x="10952" y="7924"/>
                    <a:pt x="12182" y="7699"/>
                    <a:pt x="13373" y="7229"/>
                  </a:cubicBezTo>
                  <a:lnTo>
                    <a:pt x="13373" y="7229"/>
                  </a:lnTo>
                  <a:cubicBezTo>
                    <a:pt x="13091" y="7314"/>
                    <a:pt x="12806" y="7382"/>
                    <a:pt x="12517" y="7432"/>
                  </a:cubicBezTo>
                  <a:cubicBezTo>
                    <a:pt x="12471" y="7439"/>
                    <a:pt x="12428" y="7446"/>
                    <a:pt x="12378" y="7453"/>
                  </a:cubicBezTo>
                  <a:cubicBezTo>
                    <a:pt x="12321" y="7464"/>
                    <a:pt x="12264" y="7471"/>
                    <a:pt x="12204" y="7478"/>
                  </a:cubicBezTo>
                  <a:cubicBezTo>
                    <a:pt x="12200" y="7478"/>
                    <a:pt x="12196" y="7474"/>
                    <a:pt x="12189" y="7471"/>
                  </a:cubicBezTo>
                  <a:cubicBezTo>
                    <a:pt x="12150" y="7474"/>
                    <a:pt x="12115" y="7474"/>
                    <a:pt x="12075" y="7474"/>
                  </a:cubicBezTo>
                  <a:cubicBezTo>
                    <a:pt x="11815" y="7474"/>
                    <a:pt x="11562" y="7428"/>
                    <a:pt x="11401" y="7321"/>
                  </a:cubicBezTo>
                  <a:cubicBezTo>
                    <a:pt x="10068" y="6437"/>
                    <a:pt x="8716" y="5068"/>
                    <a:pt x="9793" y="3427"/>
                  </a:cubicBezTo>
                  <a:cubicBezTo>
                    <a:pt x="10563" y="2251"/>
                    <a:pt x="12136" y="1138"/>
                    <a:pt x="13551" y="1006"/>
                  </a:cubicBezTo>
                  <a:cubicBezTo>
                    <a:pt x="13797" y="982"/>
                    <a:pt x="14068" y="967"/>
                    <a:pt x="14350" y="967"/>
                  </a:cubicBezTo>
                  <a:cubicBezTo>
                    <a:pt x="15676" y="967"/>
                    <a:pt x="17274" y="1278"/>
                    <a:pt x="17916" y="2397"/>
                  </a:cubicBezTo>
                  <a:cubicBezTo>
                    <a:pt x="17987" y="2525"/>
                    <a:pt x="18051" y="2654"/>
                    <a:pt x="18101" y="2786"/>
                  </a:cubicBezTo>
                  <a:cubicBezTo>
                    <a:pt x="18084" y="2715"/>
                    <a:pt x="18058" y="2643"/>
                    <a:pt x="18037" y="2568"/>
                  </a:cubicBezTo>
                  <a:cubicBezTo>
                    <a:pt x="17434" y="756"/>
                    <a:pt x="15859" y="1"/>
                    <a:pt x="14164" y="1"/>
                  </a:cubicBezTo>
                  <a:close/>
                  <a:moveTo>
                    <a:pt x="18265" y="4390"/>
                  </a:moveTo>
                  <a:cubicBezTo>
                    <a:pt x="18122" y="5257"/>
                    <a:pt x="17630" y="6077"/>
                    <a:pt x="16942" y="6658"/>
                  </a:cubicBezTo>
                  <a:cubicBezTo>
                    <a:pt x="16803" y="6776"/>
                    <a:pt x="16582" y="6826"/>
                    <a:pt x="16340" y="6826"/>
                  </a:cubicBezTo>
                  <a:cubicBezTo>
                    <a:pt x="15833" y="6826"/>
                    <a:pt x="15242" y="6605"/>
                    <a:pt x="15127" y="6309"/>
                  </a:cubicBezTo>
                  <a:cubicBezTo>
                    <a:pt x="14956" y="6459"/>
                    <a:pt x="14767" y="6590"/>
                    <a:pt x="14571" y="6708"/>
                  </a:cubicBezTo>
                  <a:cubicBezTo>
                    <a:pt x="14660" y="6686"/>
                    <a:pt x="14742" y="6676"/>
                    <a:pt x="14821" y="6676"/>
                  </a:cubicBezTo>
                  <a:cubicBezTo>
                    <a:pt x="15551" y="6676"/>
                    <a:pt x="15844" y="7550"/>
                    <a:pt x="14945" y="8009"/>
                  </a:cubicBezTo>
                  <a:cubicBezTo>
                    <a:pt x="14906" y="8027"/>
                    <a:pt x="14870" y="8049"/>
                    <a:pt x="14832" y="8067"/>
                  </a:cubicBezTo>
                  <a:cubicBezTo>
                    <a:pt x="15723" y="8345"/>
                    <a:pt x="16560" y="8523"/>
                    <a:pt x="17424" y="8523"/>
                  </a:cubicBezTo>
                  <a:cubicBezTo>
                    <a:pt x="18073" y="8523"/>
                    <a:pt x="18732" y="8423"/>
                    <a:pt x="19442" y="8184"/>
                  </a:cubicBezTo>
                  <a:cubicBezTo>
                    <a:pt x="20943" y="7678"/>
                    <a:pt x="22287" y="6765"/>
                    <a:pt x="23603" y="5902"/>
                  </a:cubicBezTo>
                  <a:cubicBezTo>
                    <a:pt x="23810" y="5766"/>
                    <a:pt x="24006" y="5710"/>
                    <a:pt x="24177" y="5710"/>
                  </a:cubicBezTo>
                  <a:cubicBezTo>
                    <a:pt x="24434" y="5710"/>
                    <a:pt x="24641" y="5835"/>
                    <a:pt x="24762" y="6020"/>
                  </a:cubicBezTo>
                  <a:cubicBezTo>
                    <a:pt x="24922" y="5688"/>
                    <a:pt x="25086" y="5356"/>
                    <a:pt x="25251" y="5025"/>
                  </a:cubicBezTo>
                  <a:cubicBezTo>
                    <a:pt x="25254" y="5007"/>
                    <a:pt x="25261" y="4993"/>
                    <a:pt x="25272" y="4979"/>
                  </a:cubicBezTo>
                  <a:cubicBezTo>
                    <a:pt x="25272" y="4975"/>
                    <a:pt x="25276" y="4975"/>
                    <a:pt x="25276" y="4971"/>
                  </a:cubicBezTo>
                  <a:cubicBezTo>
                    <a:pt x="25297" y="4932"/>
                    <a:pt x="25315" y="4893"/>
                    <a:pt x="25336" y="4854"/>
                  </a:cubicBezTo>
                  <a:cubicBezTo>
                    <a:pt x="25343" y="4836"/>
                    <a:pt x="25358" y="4821"/>
                    <a:pt x="25379" y="4811"/>
                  </a:cubicBezTo>
                  <a:cubicBezTo>
                    <a:pt x="25383" y="4808"/>
                    <a:pt x="25383" y="4808"/>
                    <a:pt x="25383" y="4803"/>
                  </a:cubicBezTo>
                  <a:cubicBezTo>
                    <a:pt x="25264" y="4747"/>
                    <a:pt x="25144" y="4690"/>
                    <a:pt x="25026" y="4632"/>
                  </a:cubicBezTo>
                  <a:cubicBezTo>
                    <a:pt x="22576" y="6879"/>
                    <a:pt x="19410" y="8216"/>
                    <a:pt x="16068" y="8216"/>
                  </a:cubicBezTo>
                  <a:cubicBezTo>
                    <a:pt x="15918" y="8216"/>
                    <a:pt x="15765" y="8216"/>
                    <a:pt x="15612" y="8210"/>
                  </a:cubicBezTo>
                  <a:cubicBezTo>
                    <a:pt x="15523" y="8205"/>
                    <a:pt x="15434" y="8202"/>
                    <a:pt x="15345" y="8198"/>
                  </a:cubicBezTo>
                  <a:cubicBezTo>
                    <a:pt x="16881" y="7364"/>
                    <a:pt x="18105" y="6070"/>
                    <a:pt x="18265" y="4390"/>
                  </a:cubicBezTo>
                  <a:close/>
                  <a:moveTo>
                    <a:pt x="24644" y="7000"/>
                  </a:moveTo>
                  <a:cubicBezTo>
                    <a:pt x="24576" y="7079"/>
                    <a:pt x="24491" y="7153"/>
                    <a:pt x="24384" y="7221"/>
                  </a:cubicBezTo>
                  <a:cubicBezTo>
                    <a:pt x="23578" y="7749"/>
                    <a:pt x="22761" y="8277"/>
                    <a:pt x="21913" y="8737"/>
                  </a:cubicBezTo>
                  <a:cubicBezTo>
                    <a:pt x="22919" y="8309"/>
                    <a:pt x="23882" y="7774"/>
                    <a:pt x="24772" y="7143"/>
                  </a:cubicBezTo>
                  <a:cubicBezTo>
                    <a:pt x="24726" y="7097"/>
                    <a:pt x="24683" y="7046"/>
                    <a:pt x="24644" y="7000"/>
                  </a:cubicBezTo>
                  <a:close/>
                  <a:moveTo>
                    <a:pt x="12696" y="8916"/>
                  </a:moveTo>
                  <a:cubicBezTo>
                    <a:pt x="12125" y="9087"/>
                    <a:pt x="11547" y="9215"/>
                    <a:pt x="10970" y="9304"/>
                  </a:cubicBezTo>
                  <a:cubicBezTo>
                    <a:pt x="11219" y="9296"/>
                    <a:pt x="11468" y="9283"/>
                    <a:pt x="11718" y="9265"/>
                  </a:cubicBezTo>
                  <a:cubicBezTo>
                    <a:pt x="11733" y="9265"/>
                    <a:pt x="11747" y="9261"/>
                    <a:pt x="11761" y="9261"/>
                  </a:cubicBezTo>
                  <a:cubicBezTo>
                    <a:pt x="12346" y="9489"/>
                    <a:pt x="12963" y="9650"/>
                    <a:pt x="13565" y="9760"/>
                  </a:cubicBezTo>
                  <a:cubicBezTo>
                    <a:pt x="13976" y="9831"/>
                    <a:pt x="14389" y="9885"/>
                    <a:pt x="14799" y="9921"/>
                  </a:cubicBezTo>
                  <a:cubicBezTo>
                    <a:pt x="14250" y="9782"/>
                    <a:pt x="13693" y="9607"/>
                    <a:pt x="13116" y="9403"/>
                  </a:cubicBezTo>
                  <a:cubicBezTo>
                    <a:pt x="12821" y="9304"/>
                    <a:pt x="12696" y="9122"/>
                    <a:pt x="12696" y="8916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g1196c3ea9b7_0_44"/>
            <p:cNvSpPr/>
            <p:nvPr/>
          </p:nvSpPr>
          <p:spPr>
            <a:xfrm>
              <a:off x="-134200" y="2744850"/>
              <a:ext cx="231375" cy="265325"/>
            </a:xfrm>
            <a:custGeom>
              <a:rect b="b" l="l" r="r" t="t"/>
              <a:pathLst>
                <a:path extrusionOk="0" h="10613" w="9255">
                  <a:moveTo>
                    <a:pt x="1556" y="0"/>
                  </a:moveTo>
                  <a:cubicBezTo>
                    <a:pt x="800" y="0"/>
                    <a:pt x="1" y="824"/>
                    <a:pt x="732" y="1366"/>
                  </a:cubicBezTo>
                  <a:cubicBezTo>
                    <a:pt x="928" y="1073"/>
                    <a:pt x="1812" y="521"/>
                    <a:pt x="2240" y="521"/>
                  </a:cubicBezTo>
                  <a:cubicBezTo>
                    <a:pt x="2304" y="521"/>
                    <a:pt x="2358" y="535"/>
                    <a:pt x="2401" y="560"/>
                  </a:cubicBezTo>
                  <a:cubicBezTo>
                    <a:pt x="4187" y="1801"/>
                    <a:pt x="6070" y="2874"/>
                    <a:pt x="8049" y="3784"/>
                  </a:cubicBezTo>
                  <a:cubicBezTo>
                    <a:pt x="8099" y="3805"/>
                    <a:pt x="8042" y="3898"/>
                    <a:pt x="7917" y="4015"/>
                  </a:cubicBezTo>
                  <a:cubicBezTo>
                    <a:pt x="7985" y="4097"/>
                    <a:pt x="8028" y="4207"/>
                    <a:pt x="7967" y="4304"/>
                  </a:cubicBezTo>
                  <a:cubicBezTo>
                    <a:pt x="7864" y="4464"/>
                    <a:pt x="7760" y="4622"/>
                    <a:pt x="7660" y="4782"/>
                  </a:cubicBezTo>
                  <a:cubicBezTo>
                    <a:pt x="7557" y="4939"/>
                    <a:pt x="7414" y="5025"/>
                    <a:pt x="7250" y="5092"/>
                  </a:cubicBezTo>
                  <a:cubicBezTo>
                    <a:pt x="7218" y="5135"/>
                    <a:pt x="7179" y="5178"/>
                    <a:pt x="7140" y="5221"/>
                  </a:cubicBezTo>
                  <a:cubicBezTo>
                    <a:pt x="7322" y="5420"/>
                    <a:pt x="7429" y="5624"/>
                    <a:pt x="7357" y="5766"/>
                  </a:cubicBezTo>
                  <a:cubicBezTo>
                    <a:pt x="7079" y="6330"/>
                    <a:pt x="6801" y="6893"/>
                    <a:pt x="6522" y="7456"/>
                  </a:cubicBezTo>
                  <a:cubicBezTo>
                    <a:pt x="6505" y="7495"/>
                    <a:pt x="6462" y="7513"/>
                    <a:pt x="6402" y="7513"/>
                  </a:cubicBezTo>
                  <a:cubicBezTo>
                    <a:pt x="6184" y="7513"/>
                    <a:pt x="5739" y="7274"/>
                    <a:pt x="5396" y="6985"/>
                  </a:cubicBezTo>
                  <a:cubicBezTo>
                    <a:pt x="5097" y="7902"/>
                    <a:pt x="4886" y="8850"/>
                    <a:pt x="4768" y="9831"/>
                  </a:cubicBezTo>
                  <a:cubicBezTo>
                    <a:pt x="4707" y="10362"/>
                    <a:pt x="5164" y="10612"/>
                    <a:pt x="5653" y="10612"/>
                  </a:cubicBezTo>
                  <a:cubicBezTo>
                    <a:pt x="6152" y="10612"/>
                    <a:pt x="6683" y="10355"/>
                    <a:pt x="6740" y="9874"/>
                  </a:cubicBezTo>
                  <a:cubicBezTo>
                    <a:pt x="7001" y="7678"/>
                    <a:pt x="7742" y="5691"/>
                    <a:pt x="8973" y="3855"/>
                  </a:cubicBezTo>
                  <a:cubicBezTo>
                    <a:pt x="9254" y="3430"/>
                    <a:pt x="8805" y="3006"/>
                    <a:pt x="8430" y="2907"/>
                  </a:cubicBezTo>
                  <a:cubicBezTo>
                    <a:pt x="6155" y="2282"/>
                    <a:pt x="4034" y="1348"/>
                    <a:pt x="2019" y="125"/>
                  </a:cubicBezTo>
                  <a:cubicBezTo>
                    <a:pt x="1876" y="35"/>
                    <a:pt x="1720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g1196c3ea9b7_0_44"/>
            <p:cNvSpPr/>
            <p:nvPr/>
          </p:nvSpPr>
          <p:spPr>
            <a:xfrm>
              <a:off x="42575" y="2872150"/>
              <a:ext cx="4475" cy="3225"/>
            </a:xfrm>
            <a:custGeom>
              <a:rect b="b" l="l" r="r" t="t"/>
              <a:pathLst>
                <a:path extrusionOk="0" h="129" w="179">
                  <a:moveTo>
                    <a:pt x="179" y="0"/>
                  </a:moveTo>
                  <a:lnTo>
                    <a:pt x="179" y="0"/>
                  </a:lnTo>
                  <a:cubicBezTo>
                    <a:pt x="169" y="4"/>
                    <a:pt x="158" y="7"/>
                    <a:pt x="151" y="11"/>
                  </a:cubicBezTo>
                  <a:cubicBezTo>
                    <a:pt x="101" y="32"/>
                    <a:pt x="51" y="46"/>
                    <a:pt x="1" y="61"/>
                  </a:cubicBezTo>
                  <a:lnTo>
                    <a:pt x="69" y="129"/>
                  </a:lnTo>
                  <a:cubicBezTo>
                    <a:pt x="108" y="86"/>
                    <a:pt x="147" y="43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g1196c3ea9b7_0_44"/>
            <p:cNvSpPr/>
            <p:nvPr/>
          </p:nvSpPr>
          <p:spPr>
            <a:xfrm>
              <a:off x="-604975" y="2878900"/>
              <a:ext cx="346175" cy="94175"/>
            </a:xfrm>
            <a:custGeom>
              <a:rect b="b" l="l" r="r" t="t"/>
              <a:pathLst>
                <a:path extrusionOk="0" h="3767" w="13847">
                  <a:moveTo>
                    <a:pt x="13847" y="1028"/>
                  </a:moveTo>
                  <a:lnTo>
                    <a:pt x="13847" y="1028"/>
                  </a:lnTo>
                  <a:cubicBezTo>
                    <a:pt x="13751" y="1049"/>
                    <a:pt x="13651" y="1088"/>
                    <a:pt x="13544" y="1142"/>
                  </a:cubicBezTo>
                  <a:cubicBezTo>
                    <a:pt x="13248" y="1295"/>
                    <a:pt x="12948" y="1427"/>
                    <a:pt x="12649" y="1549"/>
                  </a:cubicBezTo>
                  <a:cubicBezTo>
                    <a:pt x="13070" y="1420"/>
                    <a:pt x="13480" y="1249"/>
                    <a:pt x="13847" y="1028"/>
                  </a:cubicBezTo>
                  <a:close/>
                  <a:moveTo>
                    <a:pt x="26" y="1"/>
                  </a:moveTo>
                  <a:lnTo>
                    <a:pt x="26" y="1"/>
                  </a:lnTo>
                  <a:cubicBezTo>
                    <a:pt x="1" y="172"/>
                    <a:pt x="51" y="340"/>
                    <a:pt x="208" y="489"/>
                  </a:cubicBezTo>
                  <a:cubicBezTo>
                    <a:pt x="2504" y="2686"/>
                    <a:pt x="5407" y="3766"/>
                    <a:pt x="8370" y="3766"/>
                  </a:cubicBezTo>
                  <a:cubicBezTo>
                    <a:pt x="8994" y="3766"/>
                    <a:pt x="9622" y="3720"/>
                    <a:pt x="10246" y="3624"/>
                  </a:cubicBezTo>
                  <a:lnTo>
                    <a:pt x="10246" y="3624"/>
                  </a:lnTo>
                  <a:cubicBezTo>
                    <a:pt x="10068" y="3627"/>
                    <a:pt x="9889" y="3631"/>
                    <a:pt x="9711" y="3631"/>
                  </a:cubicBezTo>
                  <a:cubicBezTo>
                    <a:pt x="6177" y="3631"/>
                    <a:pt x="2519" y="2561"/>
                    <a:pt x="2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g1196c3ea9b7_0_44"/>
            <p:cNvSpPr/>
            <p:nvPr/>
          </p:nvSpPr>
          <p:spPr>
            <a:xfrm>
              <a:off x="-604350" y="2855275"/>
              <a:ext cx="377400" cy="114400"/>
            </a:xfrm>
            <a:custGeom>
              <a:rect b="b" l="l" r="r" t="t"/>
              <a:pathLst>
                <a:path extrusionOk="0" h="4576" w="15096">
                  <a:moveTo>
                    <a:pt x="1231" y="1"/>
                  </a:moveTo>
                  <a:cubicBezTo>
                    <a:pt x="711" y="1"/>
                    <a:pt x="69" y="472"/>
                    <a:pt x="1" y="946"/>
                  </a:cubicBezTo>
                  <a:cubicBezTo>
                    <a:pt x="2494" y="3506"/>
                    <a:pt x="6152" y="4576"/>
                    <a:pt x="9686" y="4576"/>
                  </a:cubicBezTo>
                  <a:cubicBezTo>
                    <a:pt x="9864" y="4576"/>
                    <a:pt x="10043" y="4572"/>
                    <a:pt x="10221" y="4569"/>
                  </a:cubicBezTo>
                  <a:cubicBezTo>
                    <a:pt x="10798" y="4480"/>
                    <a:pt x="11376" y="4352"/>
                    <a:pt x="11947" y="4181"/>
                  </a:cubicBezTo>
                  <a:cubicBezTo>
                    <a:pt x="11935" y="3695"/>
                    <a:pt x="12588" y="3082"/>
                    <a:pt x="13194" y="3082"/>
                  </a:cubicBezTo>
                  <a:cubicBezTo>
                    <a:pt x="13283" y="3082"/>
                    <a:pt x="13372" y="3096"/>
                    <a:pt x="13458" y="3124"/>
                  </a:cubicBezTo>
                  <a:cubicBezTo>
                    <a:pt x="13668" y="3196"/>
                    <a:pt x="13879" y="3267"/>
                    <a:pt x="14083" y="3332"/>
                  </a:cubicBezTo>
                  <a:cubicBezTo>
                    <a:pt x="14121" y="3314"/>
                    <a:pt x="14157" y="3292"/>
                    <a:pt x="14196" y="3274"/>
                  </a:cubicBezTo>
                  <a:cubicBezTo>
                    <a:pt x="15095" y="2815"/>
                    <a:pt x="14802" y="1941"/>
                    <a:pt x="14072" y="1941"/>
                  </a:cubicBezTo>
                  <a:cubicBezTo>
                    <a:pt x="13993" y="1941"/>
                    <a:pt x="13911" y="1951"/>
                    <a:pt x="13822" y="1973"/>
                  </a:cubicBezTo>
                  <a:cubicBezTo>
                    <a:pt x="13455" y="2194"/>
                    <a:pt x="13045" y="2365"/>
                    <a:pt x="12624" y="2494"/>
                  </a:cubicBezTo>
                  <a:cubicBezTo>
                    <a:pt x="11433" y="2964"/>
                    <a:pt x="10203" y="3189"/>
                    <a:pt x="8986" y="3189"/>
                  </a:cubicBezTo>
                  <a:cubicBezTo>
                    <a:pt x="6323" y="3189"/>
                    <a:pt x="3713" y="2112"/>
                    <a:pt x="1677" y="165"/>
                  </a:cubicBezTo>
                  <a:cubicBezTo>
                    <a:pt x="1556" y="51"/>
                    <a:pt x="1403" y="1"/>
                    <a:pt x="123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g1196c3ea9b7_0_44"/>
            <p:cNvSpPr/>
            <p:nvPr/>
          </p:nvSpPr>
          <p:spPr>
            <a:xfrm>
              <a:off x="-382175" y="2780400"/>
              <a:ext cx="217875" cy="143275"/>
            </a:xfrm>
            <a:custGeom>
              <a:rect b="b" l="l" r="r" t="t"/>
              <a:pathLst>
                <a:path extrusionOk="0" h="5731" w="8715">
                  <a:moveTo>
                    <a:pt x="8465" y="1046"/>
                  </a:moveTo>
                  <a:lnTo>
                    <a:pt x="8465" y="1046"/>
                  </a:lnTo>
                  <a:cubicBezTo>
                    <a:pt x="8629" y="1613"/>
                    <a:pt x="8675" y="2148"/>
                    <a:pt x="8629" y="2650"/>
                  </a:cubicBezTo>
                  <a:cubicBezTo>
                    <a:pt x="8715" y="2119"/>
                    <a:pt x="8672" y="1570"/>
                    <a:pt x="8465" y="1046"/>
                  </a:cubicBezTo>
                  <a:close/>
                  <a:moveTo>
                    <a:pt x="6501" y="2974"/>
                  </a:moveTo>
                  <a:cubicBezTo>
                    <a:pt x="6333" y="3424"/>
                    <a:pt x="6040" y="3827"/>
                    <a:pt x="5648" y="4155"/>
                  </a:cubicBezTo>
                  <a:cubicBezTo>
                    <a:pt x="5477" y="4301"/>
                    <a:pt x="5441" y="4440"/>
                    <a:pt x="5491" y="4569"/>
                  </a:cubicBezTo>
                  <a:cubicBezTo>
                    <a:pt x="5966" y="4162"/>
                    <a:pt x="6325" y="3638"/>
                    <a:pt x="6501" y="2974"/>
                  </a:cubicBezTo>
                  <a:close/>
                  <a:moveTo>
                    <a:pt x="4172" y="1"/>
                  </a:moveTo>
                  <a:cubicBezTo>
                    <a:pt x="3908" y="1"/>
                    <a:pt x="3634" y="33"/>
                    <a:pt x="3359" y="104"/>
                  </a:cubicBezTo>
                  <a:cubicBezTo>
                    <a:pt x="1391" y="607"/>
                    <a:pt x="0" y="2932"/>
                    <a:pt x="1348" y="4732"/>
                  </a:cubicBezTo>
                  <a:cubicBezTo>
                    <a:pt x="1672" y="5160"/>
                    <a:pt x="2086" y="5485"/>
                    <a:pt x="2553" y="5731"/>
                  </a:cubicBezTo>
                  <a:cubicBezTo>
                    <a:pt x="2617" y="5728"/>
                    <a:pt x="2681" y="5724"/>
                    <a:pt x="2742" y="5713"/>
                  </a:cubicBezTo>
                  <a:cubicBezTo>
                    <a:pt x="2788" y="5706"/>
                    <a:pt x="2835" y="5699"/>
                    <a:pt x="2881" y="5692"/>
                  </a:cubicBezTo>
                  <a:cubicBezTo>
                    <a:pt x="3427" y="5581"/>
                    <a:pt x="3815" y="5282"/>
                    <a:pt x="3256" y="4908"/>
                  </a:cubicBezTo>
                  <a:cubicBezTo>
                    <a:pt x="2449" y="4373"/>
                    <a:pt x="1391" y="3616"/>
                    <a:pt x="1862" y="2497"/>
                  </a:cubicBezTo>
                  <a:cubicBezTo>
                    <a:pt x="2153" y="1798"/>
                    <a:pt x="3163" y="1003"/>
                    <a:pt x="3822" y="675"/>
                  </a:cubicBezTo>
                  <a:cubicBezTo>
                    <a:pt x="4161" y="511"/>
                    <a:pt x="4554" y="422"/>
                    <a:pt x="4939" y="422"/>
                  </a:cubicBezTo>
                  <a:cubicBezTo>
                    <a:pt x="5324" y="422"/>
                    <a:pt x="5698" y="511"/>
                    <a:pt x="6001" y="700"/>
                  </a:cubicBezTo>
                  <a:cubicBezTo>
                    <a:pt x="5552" y="247"/>
                    <a:pt x="4892" y="1"/>
                    <a:pt x="417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g1196c3ea9b7_0_44"/>
            <p:cNvSpPr/>
            <p:nvPr/>
          </p:nvSpPr>
          <p:spPr>
            <a:xfrm>
              <a:off x="-405175" y="2761075"/>
              <a:ext cx="239900" cy="162700"/>
            </a:xfrm>
            <a:custGeom>
              <a:rect b="b" l="l" r="r" t="t"/>
              <a:pathLst>
                <a:path extrusionOk="0" h="6508" w="9596">
                  <a:moveTo>
                    <a:pt x="3801" y="6465"/>
                  </a:moveTo>
                  <a:cubicBezTo>
                    <a:pt x="3754" y="6472"/>
                    <a:pt x="3708" y="6479"/>
                    <a:pt x="3662" y="6486"/>
                  </a:cubicBezTo>
                  <a:cubicBezTo>
                    <a:pt x="3712" y="6479"/>
                    <a:pt x="3754" y="6472"/>
                    <a:pt x="3801" y="6465"/>
                  </a:cubicBezTo>
                  <a:close/>
                  <a:moveTo>
                    <a:pt x="5634" y="0"/>
                  </a:moveTo>
                  <a:cubicBezTo>
                    <a:pt x="5352" y="0"/>
                    <a:pt x="5081" y="15"/>
                    <a:pt x="4835" y="39"/>
                  </a:cubicBezTo>
                  <a:cubicBezTo>
                    <a:pt x="3420" y="171"/>
                    <a:pt x="1847" y="1284"/>
                    <a:pt x="1077" y="2460"/>
                  </a:cubicBezTo>
                  <a:cubicBezTo>
                    <a:pt x="0" y="4101"/>
                    <a:pt x="1352" y="5470"/>
                    <a:pt x="2685" y="6354"/>
                  </a:cubicBezTo>
                  <a:cubicBezTo>
                    <a:pt x="2846" y="6461"/>
                    <a:pt x="3099" y="6507"/>
                    <a:pt x="3359" y="6507"/>
                  </a:cubicBezTo>
                  <a:cubicBezTo>
                    <a:pt x="3399" y="6507"/>
                    <a:pt x="3434" y="6507"/>
                    <a:pt x="3473" y="6504"/>
                  </a:cubicBezTo>
                  <a:cubicBezTo>
                    <a:pt x="3006" y="6258"/>
                    <a:pt x="2592" y="5933"/>
                    <a:pt x="2268" y="5505"/>
                  </a:cubicBezTo>
                  <a:cubicBezTo>
                    <a:pt x="920" y="3705"/>
                    <a:pt x="2311" y="1380"/>
                    <a:pt x="4279" y="877"/>
                  </a:cubicBezTo>
                  <a:cubicBezTo>
                    <a:pt x="4554" y="806"/>
                    <a:pt x="4828" y="774"/>
                    <a:pt x="5092" y="774"/>
                  </a:cubicBezTo>
                  <a:cubicBezTo>
                    <a:pt x="5812" y="774"/>
                    <a:pt x="6472" y="1020"/>
                    <a:pt x="6921" y="1473"/>
                  </a:cubicBezTo>
                  <a:cubicBezTo>
                    <a:pt x="7260" y="1683"/>
                    <a:pt x="7502" y="2018"/>
                    <a:pt x="7563" y="2496"/>
                  </a:cubicBezTo>
                  <a:cubicBezTo>
                    <a:pt x="7617" y="2938"/>
                    <a:pt x="7566" y="3359"/>
                    <a:pt x="7421" y="3747"/>
                  </a:cubicBezTo>
                  <a:cubicBezTo>
                    <a:pt x="7245" y="4411"/>
                    <a:pt x="6886" y="4935"/>
                    <a:pt x="6411" y="5342"/>
                  </a:cubicBezTo>
                  <a:cubicBezTo>
                    <a:pt x="6526" y="5638"/>
                    <a:pt x="7117" y="5859"/>
                    <a:pt x="7624" y="5859"/>
                  </a:cubicBezTo>
                  <a:cubicBezTo>
                    <a:pt x="7866" y="5859"/>
                    <a:pt x="8087" y="5809"/>
                    <a:pt x="8226" y="5691"/>
                  </a:cubicBezTo>
                  <a:cubicBezTo>
                    <a:pt x="8914" y="5110"/>
                    <a:pt x="9406" y="4290"/>
                    <a:pt x="9549" y="3423"/>
                  </a:cubicBezTo>
                  <a:cubicBezTo>
                    <a:pt x="9595" y="2921"/>
                    <a:pt x="9549" y="2386"/>
                    <a:pt x="9385" y="1819"/>
                  </a:cubicBezTo>
                  <a:cubicBezTo>
                    <a:pt x="9335" y="1687"/>
                    <a:pt x="9271" y="1558"/>
                    <a:pt x="9200" y="1430"/>
                  </a:cubicBezTo>
                  <a:cubicBezTo>
                    <a:pt x="8558" y="311"/>
                    <a:pt x="6960" y="0"/>
                    <a:pt x="5634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g1196c3ea9b7_0_44"/>
            <p:cNvSpPr/>
            <p:nvPr/>
          </p:nvSpPr>
          <p:spPr>
            <a:xfrm>
              <a:off x="-253100" y="2955300"/>
              <a:ext cx="177875" cy="36925"/>
            </a:xfrm>
            <a:custGeom>
              <a:rect b="b" l="l" r="r" t="t"/>
              <a:pathLst>
                <a:path extrusionOk="0" h="1477" w="7115">
                  <a:moveTo>
                    <a:pt x="7114" y="1"/>
                  </a:moveTo>
                  <a:lnTo>
                    <a:pt x="7114" y="1"/>
                  </a:lnTo>
                  <a:cubicBezTo>
                    <a:pt x="5245" y="800"/>
                    <a:pt x="3224" y="1235"/>
                    <a:pt x="1191" y="1235"/>
                  </a:cubicBezTo>
                  <a:cubicBezTo>
                    <a:pt x="795" y="1235"/>
                    <a:pt x="400" y="1217"/>
                    <a:pt x="0" y="1185"/>
                  </a:cubicBezTo>
                  <a:lnTo>
                    <a:pt x="0" y="1185"/>
                  </a:lnTo>
                  <a:cubicBezTo>
                    <a:pt x="731" y="1367"/>
                    <a:pt x="1452" y="1477"/>
                    <a:pt x="2200" y="1477"/>
                  </a:cubicBezTo>
                  <a:cubicBezTo>
                    <a:pt x="2767" y="1477"/>
                    <a:pt x="3352" y="1413"/>
                    <a:pt x="3965" y="1266"/>
                  </a:cubicBezTo>
                  <a:cubicBezTo>
                    <a:pt x="5082" y="1003"/>
                    <a:pt x="6119" y="547"/>
                    <a:pt x="711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g1196c3ea9b7_0_44"/>
            <p:cNvSpPr/>
            <p:nvPr/>
          </p:nvSpPr>
          <p:spPr>
            <a:xfrm>
              <a:off x="-305700" y="2879625"/>
              <a:ext cx="301700" cy="106550"/>
            </a:xfrm>
            <a:custGeom>
              <a:rect b="b" l="l" r="r" t="t"/>
              <a:pathLst>
                <a:path extrusionOk="0" h="4262" w="12068">
                  <a:moveTo>
                    <a:pt x="11482" y="1"/>
                  </a:moveTo>
                  <a:cubicBezTo>
                    <a:pt x="11311" y="1"/>
                    <a:pt x="11115" y="57"/>
                    <a:pt x="10908" y="193"/>
                  </a:cubicBezTo>
                  <a:cubicBezTo>
                    <a:pt x="9592" y="1056"/>
                    <a:pt x="8248" y="1969"/>
                    <a:pt x="6747" y="2475"/>
                  </a:cubicBezTo>
                  <a:cubicBezTo>
                    <a:pt x="6037" y="2714"/>
                    <a:pt x="5378" y="2814"/>
                    <a:pt x="4729" y="2814"/>
                  </a:cubicBezTo>
                  <a:cubicBezTo>
                    <a:pt x="3865" y="2814"/>
                    <a:pt x="3028" y="2636"/>
                    <a:pt x="2137" y="2358"/>
                  </a:cubicBezTo>
                  <a:cubicBezTo>
                    <a:pt x="1441" y="2707"/>
                    <a:pt x="725" y="2988"/>
                    <a:pt x="1" y="3207"/>
                  </a:cubicBezTo>
                  <a:cubicBezTo>
                    <a:pt x="1" y="3413"/>
                    <a:pt x="126" y="3595"/>
                    <a:pt x="421" y="3694"/>
                  </a:cubicBezTo>
                  <a:cubicBezTo>
                    <a:pt x="998" y="3898"/>
                    <a:pt x="1555" y="4073"/>
                    <a:pt x="2104" y="4212"/>
                  </a:cubicBezTo>
                  <a:cubicBezTo>
                    <a:pt x="2504" y="4244"/>
                    <a:pt x="2899" y="4262"/>
                    <a:pt x="3295" y="4262"/>
                  </a:cubicBezTo>
                  <a:cubicBezTo>
                    <a:pt x="5328" y="4262"/>
                    <a:pt x="7349" y="3827"/>
                    <a:pt x="9218" y="3028"/>
                  </a:cubicBezTo>
                  <a:cubicBezTo>
                    <a:pt x="10066" y="2568"/>
                    <a:pt x="10883" y="2040"/>
                    <a:pt x="11689" y="1512"/>
                  </a:cubicBezTo>
                  <a:cubicBezTo>
                    <a:pt x="11796" y="1444"/>
                    <a:pt x="11881" y="1370"/>
                    <a:pt x="11949" y="1291"/>
                  </a:cubicBezTo>
                  <a:cubicBezTo>
                    <a:pt x="11814" y="1120"/>
                    <a:pt x="11746" y="956"/>
                    <a:pt x="11807" y="835"/>
                  </a:cubicBezTo>
                  <a:cubicBezTo>
                    <a:pt x="11893" y="661"/>
                    <a:pt x="11982" y="485"/>
                    <a:pt x="12067" y="311"/>
                  </a:cubicBezTo>
                  <a:cubicBezTo>
                    <a:pt x="11946" y="126"/>
                    <a:pt x="11739" y="1"/>
                    <a:pt x="1148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g1196c3ea9b7_0_44"/>
            <p:cNvSpPr/>
            <p:nvPr/>
          </p:nvSpPr>
          <p:spPr>
            <a:xfrm>
              <a:off x="-305975" y="2932300"/>
              <a:ext cx="53700" cy="27500"/>
            </a:xfrm>
            <a:custGeom>
              <a:rect b="b" l="l" r="r" t="t"/>
              <a:pathLst>
                <a:path extrusionOk="0" h="1100" w="2148">
                  <a:moveTo>
                    <a:pt x="1259" y="1"/>
                  </a:moveTo>
                  <a:cubicBezTo>
                    <a:pt x="653" y="1"/>
                    <a:pt x="0" y="614"/>
                    <a:pt x="12" y="1100"/>
                  </a:cubicBezTo>
                  <a:cubicBezTo>
                    <a:pt x="736" y="881"/>
                    <a:pt x="1452" y="600"/>
                    <a:pt x="2148" y="251"/>
                  </a:cubicBezTo>
                  <a:cubicBezTo>
                    <a:pt x="1944" y="186"/>
                    <a:pt x="1733" y="115"/>
                    <a:pt x="1523" y="43"/>
                  </a:cubicBezTo>
                  <a:cubicBezTo>
                    <a:pt x="1437" y="15"/>
                    <a:pt x="1348" y="1"/>
                    <a:pt x="1259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g1196c3ea9b7_0_44"/>
            <p:cNvSpPr/>
            <p:nvPr/>
          </p:nvSpPr>
          <p:spPr>
            <a:xfrm>
              <a:off x="-117250" y="2779000"/>
              <a:ext cx="132575" cy="73725"/>
            </a:xfrm>
            <a:custGeom>
              <a:rect b="b" l="l" r="r" t="t"/>
              <a:pathLst>
                <a:path extrusionOk="0" h="2949" w="5303">
                  <a:moveTo>
                    <a:pt x="54" y="0"/>
                  </a:moveTo>
                  <a:cubicBezTo>
                    <a:pt x="7" y="71"/>
                    <a:pt x="0" y="124"/>
                    <a:pt x="43" y="153"/>
                  </a:cubicBezTo>
                  <a:cubicBezTo>
                    <a:pt x="1559" y="1205"/>
                    <a:pt x="3142" y="2135"/>
                    <a:pt x="4793" y="2948"/>
                  </a:cubicBezTo>
                  <a:cubicBezTo>
                    <a:pt x="4918" y="2831"/>
                    <a:pt x="5043" y="2713"/>
                    <a:pt x="5168" y="2592"/>
                  </a:cubicBezTo>
                  <a:cubicBezTo>
                    <a:pt x="5210" y="2550"/>
                    <a:pt x="5257" y="2510"/>
                    <a:pt x="5303" y="2478"/>
                  </a:cubicBezTo>
                  <a:cubicBezTo>
                    <a:pt x="3502" y="1861"/>
                    <a:pt x="1787" y="1062"/>
                    <a:pt x="147" y="64"/>
                  </a:cubicBezTo>
                  <a:cubicBezTo>
                    <a:pt x="114" y="43"/>
                    <a:pt x="83" y="22"/>
                    <a:pt x="54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g1196c3ea9b7_0_44"/>
            <p:cNvSpPr/>
            <p:nvPr/>
          </p:nvSpPr>
          <p:spPr>
            <a:xfrm>
              <a:off x="2550" y="2840925"/>
              <a:ext cx="20275" cy="16075"/>
            </a:xfrm>
            <a:custGeom>
              <a:rect b="b" l="l" r="r" t="t"/>
              <a:pathLst>
                <a:path extrusionOk="0" h="643" w="811">
                  <a:moveTo>
                    <a:pt x="511" y="1"/>
                  </a:moveTo>
                  <a:cubicBezTo>
                    <a:pt x="465" y="33"/>
                    <a:pt x="418" y="73"/>
                    <a:pt x="376" y="115"/>
                  </a:cubicBezTo>
                  <a:cubicBezTo>
                    <a:pt x="251" y="236"/>
                    <a:pt x="126" y="354"/>
                    <a:pt x="1" y="471"/>
                  </a:cubicBezTo>
                  <a:cubicBezTo>
                    <a:pt x="119" y="529"/>
                    <a:pt x="239" y="586"/>
                    <a:pt x="358" y="642"/>
                  </a:cubicBezTo>
                  <a:cubicBezTo>
                    <a:pt x="425" y="543"/>
                    <a:pt x="489" y="440"/>
                    <a:pt x="554" y="340"/>
                  </a:cubicBezTo>
                  <a:cubicBezTo>
                    <a:pt x="621" y="233"/>
                    <a:pt x="710" y="162"/>
                    <a:pt x="810" y="104"/>
                  </a:cubicBezTo>
                  <a:cubicBezTo>
                    <a:pt x="710" y="69"/>
                    <a:pt x="611" y="37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g1196c3ea9b7_0_44"/>
            <p:cNvSpPr/>
            <p:nvPr/>
          </p:nvSpPr>
          <p:spPr>
            <a:xfrm>
              <a:off x="-115900" y="2757850"/>
              <a:ext cx="184175" cy="87375"/>
            </a:xfrm>
            <a:custGeom>
              <a:rect b="b" l="l" r="r" t="t"/>
              <a:pathLst>
                <a:path extrusionOk="0" h="3495" w="7367">
                  <a:moveTo>
                    <a:pt x="1508" y="1"/>
                  </a:moveTo>
                  <a:cubicBezTo>
                    <a:pt x="1080" y="1"/>
                    <a:pt x="196" y="553"/>
                    <a:pt x="0" y="846"/>
                  </a:cubicBezTo>
                  <a:cubicBezTo>
                    <a:pt x="29" y="868"/>
                    <a:pt x="60" y="889"/>
                    <a:pt x="93" y="910"/>
                  </a:cubicBezTo>
                  <a:cubicBezTo>
                    <a:pt x="1733" y="1908"/>
                    <a:pt x="3448" y="2707"/>
                    <a:pt x="5249" y="3324"/>
                  </a:cubicBezTo>
                  <a:cubicBezTo>
                    <a:pt x="5409" y="3213"/>
                    <a:pt x="5580" y="3164"/>
                    <a:pt x="5751" y="3164"/>
                  </a:cubicBezTo>
                  <a:cubicBezTo>
                    <a:pt x="5884" y="3164"/>
                    <a:pt x="6012" y="3192"/>
                    <a:pt x="6129" y="3246"/>
                  </a:cubicBezTo>
                  <a:cubicBezTo>
                    <a:pt x="6208" y="3238"/>
                    <a:pt x="6290" y="3235"/>
                    <a:pt x="6368" y="3235"/>
                  </a:cubicBezTo>
                  <a:cubicBezTo>
                    <a:pt x="6411" y="3235"/>
                    <a:pt x="6454" y="3235"/>
                    <a:pt x="6497" y="3238"/>
                  </a:cubicBezTo>
                  <a:cubicBezTo>
                    <a:pt x="6686" y="3246"/>
                    <a:pt x="6949" y="3299"/>
                    <a:pt x="7107" y="3417"/>
                  </a:cubicBezTo>
                  <a:cubicBezTo>
                    <a:pt x="7135" y="3438"/>
                    <a:pt x="7163" y="3463"/>
                    <a:pt x="7185" y="3495"/>
                  </a:cubicBezTo>
                  <a:cubicBezTo>
                    <a:pt x="7310" y="3378"/>
                    <a:pt x="7367" y="3285"/>
                    <a:pt x="7317" y="3264"/>
                  </a:cubicBezTo>
                  <a:cubicBezTo>
                    <a:pt x="5338" y="2354"/>
                    <a:pt x="3455" y="1281"/>
                    <a:pt x="1669" y="40"/>
                  </a:cubicBezTo>
                  <a:cubicBezTo>
                    <a:pt x="1626" y="15"/>
                    <a:pt x="1572" y="1"/>
                    <a:pt x="1508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g1196c3ea9b7_0_44"/>
            <p:cNvSpPr/>
            <p:nvPr/>
          </p:nvSpPr>
          <p:spPr>
            <a:xfrm>
              <a:off x="15300" y="2836925"/>
              <a:ext cx="22050" cy="6625"/>
            </a:xfrm>
            <a:custGeom>
              <a:rect b="b" l="l" r="r" t="t"/>
              <a:pathLst>
                <a:path extrusionOk="0" h="265" w="882">
                  <a:moveTo>
                    <a:pt x="503" y="1"/>
                  </a:moveTo>
                  <a:cubicBezTo>
                    <a:pt x="332" y="1"/>
                    <a:pt x="161" y="50"/>
                    <a:pt x="1" y="161"/>
                  </a:cubicBezTo>
                  <a:cubicBezTo>
                    <a:pt x="101" y="197"/>
                    <a:pt x="200" y="229"/>
                    <a:pt x="300" y="264"/>
                  </a:cubicBezTo>
                  <a:cubicBezTo>
                    <a:pt x="358" y="229"/>
                    <a:pt x="418" y="203"/>
                    <a:pt x="482" y="175"/>
                  </a:cubicBezTo>
                  <a:cubicBezTo>
                    <a:pt x="607" y="126"/>
                    <a:pt x="743" y="96"/>
                    <a:pt x="881" y="83"/>
                  </a:cubicBezTo>
                  <a:cubicBezTo>
                    <a:pt x="764" y="29"/>
                    <a:pt x="636" y="1"/>
                    <a:pt x="50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g1196c3ea9b7_0_44"/>
            <p:cNvSpPr/>
            <p:nvPr/>
          </p:nvSpPr>
          <p:spPr>
            <a:xfrm>
              <a:off x="8175" y="2856975"/>
              <a:ext cx="3500" cy="5575"/>
            </a:xfrm>
            <a:custGeom>
              <a:rect b="b" l="l" r="r" t="t"/>
              <a:pathLst>
                <a:path extrusionOk="0" h="223" w="140">
                  <a:moveTo>
                    <a:pt x="133" y="0"/>
                  </a:moveTo>
                  <a:cubicBezTo>
                    <a:pt x="133" y="5"/>
                    <a:pt x="133" y="5"/>
                    <a:pt x="129" y="8"/>
                  </a:cubicBezTo>
                  <a:cubicBezTo>
                    <a:pt x="133" y="8"/>
                    <a:pt x="136" y="5"/>
                    <a:pt x="139" y="5"/>
                  </a:cubicBezTo>
                  <a:cubicBezTo>
                    <a:pt x="136" y="5"/>
                    <a:pt x="136" y="0"/>
                    <a:pt x="133" y="0"/>
                  </a:cubicBezTo>
                  <a:close/>
                  <a:moveTo>
                    <a:pt x="26" y="168"/>
                  </a:moveTo>
                  <a:lnTo>
                    <a:pt x="26" y="168"/>
                  </a:lnTo>
                  <a:cubicBezTo>
                    <a:pt x="25" y="169"/>
                    <a:pt x="25" y="170"/>
                    <a:pt x="24" y="171"/>
                  </a:cubicBezTo>
                  <a:lnTo>
                    <a:pt x="24" y="171"/>
                  </a:lnTo>
                  <a:cubicBezTo>
                    <a:pt x="25" y="171"/>
                    <a:pt x="26" y="170"/>
                    <a:pt x="26" y="168"/>
                  </a:cubicBezTo>
                  <a:close/>
                  <a:moveTo>
                    <a:pt x="24" y="171"/>
                  </a:moveTo>
                  <a:cubicBezTo>
                    <a:pt x="23" y="172"/>
                    <a:pt x="22" y="173"/>
                    <a:pt x="22" y="176"/>
                  </a:cubicBezTo>
                  <a:lnTo>
                    <a:pt x="22" y="176"/>
                  </a:lnTo>
                  <a:cubicBezTo>
                    <a:pt x="23" y="174"/>
                    <a:pt x="24" y="173"/>
                    <a:pt x="24" y="171"/>
                  </a:cubicBezTo>
                  <a:close/>
                  <a:moveTo>
                    <a:pt x="22" y="176"/>
                  </a:moveTo>
                  <a:lnTo>
                    <a:pt x="22" y="176"/>
                  </a:lnTo>
                  <a:cubicBezTo>
                    <a:pt x="22" y="176"/>
                    <a:pt x="22" y="176"/>
                    <a:pt x="22" y="176"/>
                  </a:cubicBezTo>
                  <a:lnTo>
                    <a:pt x="22" y="176"/>
                  </a:ln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lose/>
                  <a:moveTo>
                    <a:pt x="22" y="176"/>
                  </a:moveTo>
                  <a:cubicBezTo>
                    <a:pt x="11" y="190"/>
                    <a:pt x="4" y="204"/>
                    <a:pt x="1" y="222"/>
                  </a:cubicBezTo>
                  <a:cubicBezTo>
                    <a:pt x="7" y="207"/>
                    <a:pt x="15" y="191"/>
                    <a:pt x="22" y="176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g1196c3ea9b7_0_44"/>
            <p:cNvSpPr/>
            <p:nvPr/>
          </p:nvSpPr>
          <p:spPr>
            <a:xfrm>
              <a:off x="47025" y="2845200"/>
              <a:ext cx="19475" cy="26975"/>
            </a:xfrm>
            <a:custGeom>
              <a:rect b="b" l="l" r="r" t="t"/>
              <a:pathLst>
                <a:path extrusionOk="0" h="1079" w="779">
                  <a:moveTo>
                    <a:pt x="668" y="1"/>
                  </a:moveTo>
                  <a:cubicBezTo>
                    <a:pt x="547" y="119"/>
                    <a:pt x="361" y="262"/>
                    <a:pt x="158" y="390"/>
                  </a:cubicBezTo>
                  <a:cubicBezTo>
                    <a:pt x="208" y="608"/>
                    <a:pt x="169" y="846"/>
                    <a:pt x="1" y="1078"/>
                  </a:cubicBezTo>
                  <a:cubicBezTo>
                    <a:pt x="165" y="1011"/>
                    <a:pt x="308" y="925"/>
                    <a:pt x="411" y="768"/>
                  </a:cubicBezTo>
                  <a:cubicBezTo>
                    <a:pt x="511" y="608"/>
                    <a:pt x="615" y="450"/>
                    <a:pt x="718" y="290"/>
                  </a:cubicBezTo>
                  <a:cubicBezTo>
                    <a:pt x="779" y="193"/>
                    <a:pt x="736" y="83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g1196c3ea9b7_0_44"/>
            <p:cNvSpPr/>
            <p:nvPr/>
          </p:nvSpPr>
          <p:spPr>
            <a:xfrm>
              <a:off x="30200" y="2854950"/>
              <a:ext cx="22025" cy="18725"/>
            </a:xfrm>
            <a:custGeom>
              <a:rect b="b" l="l" r="r" t="t"/>
              <a:pathLst>
                <a:path extrusionOk="0" h="749" w="881">
                  <a:moveTo>
                    <a:pt x="831" y="0"/>
                  </a:moveTo>
                  <a:lnTo>
                    <a:pt x="831" y="0"/>
                  </a:lnTo>
                  <a:cubicBezTo>
                    <a:pt x="549" y="178"/>
                    <a:pt x="236" y="331"/>
                    <a:pt x="0" y="360"/>
                  </a:cubicBezTo>
                  <a:cubicBezTo>
                    <a:pt x="178" y="471"/>
                    <a:pt x="353" y="610"/>
                    <a:pt x="496" y="749"/>
                  </a:cubicBezTo>
                  <a:cubicBezTo>
                    <a:pt x="546" y="734"/>
                    <a:pt x="596" y="720"/>
                    <a:pt x="646" y="699"/>
                  </a:cubicBezTo>
                  <a:cubicBezTo>
                    <a:pt x="653" y="695"/>
                    <a:pt x="664" y="692"/>
                    <a:pt x="674" y="688"/>
                  </a:cubicBezTo>
                  <a:cubicBezTo>
                    <a:pt x="842" y="456"/>
                    <a:pt x="881" y="218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g1196c3ea9b7_0_44"/>
            <p:cNvSpPr/>
            <p:nvPr/>
          </p:nvSpPr>
          <p:spPr>
            <a:xfrm>
              <a:off x="11475" y="2843525"/>
              <a:ext cx="22225" cy="17675"/>
            </a:xfrm>
            <a:custGeom>
              <a:rect b="b" l="l" r="r" t="t"/>
              <a:pathLst>
                <a:path extrusionOk="0" h="707" w="889">
                  <a:moveTo>
                    <a:pt x="453" y="0"/>
                  </a:moveTo>
                  <a:cubicBezTo>
                    <a:pt x="353" y="58"/>
                    <a:pt x="264" y="129"/>
                    <a:pt x="197" y="236"/>
                  </a:cubicBezTo>
                  <a:cubicBezTo>
                    <a:pt x="132" y="336"/>
                    <a:pt x="68" y="439"/>
                    <a:pt x="1" y="538"/>
                  </a:cubicBezTo>
                  <a:cubicBezTo>
                    <a:pt x="4" y="538"/>
                    <a:pt x="4" y="543"/>
                    <a:pt x="7" y="543"/>
                  </a:cubicBezTo>
                  <a:cubicBezTo>
                    <a:pt x="25" y="535"/>
                    <a:pt x="47" y="532"/>
                    <a:pt x="75" y="532"/>
                  </a:cubicBezTo>
                  <a:cubicBezTo>
                    <a:pt x="190" y="532"/>
                    <a:pt x="371" y="599"/>
                    <a:pt x="567" y="706"/>
                  </a:cubicBezTo>
                  <a:cubicBezTo>
                    <a:pt x="671" y="514"/>
                    <a:pt x="778" y="325"/>
                    <a:pt x="888" y="140"/>
                  </a:cubicBezTo>
                  <a:cubicBezTo>
                    <a:pt x="742" y="93"/>
                    <a:pt x="596" y="46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g1196c3ea9b7_0_44"/>
            <p:cNvSpPr/>
            <p:nvPr/>
          </p:nvSpPr>
          <p:spPr>
            <a:xfrm>
              <a:off x="37325" y="2838700"/>
              <a:ext cx="26400" cy="16275"/>
            </a:xfrm>
            <a:custGeom>
              <a:rect b="b" l="l" r="r" t="t"/>
              <a:pathLst>
                <a:path extrusionOk="0" h="651" w="1056">
                  <a:moveTo>
                    <a:pt x="239" y="1"/>
                  </a:moveTo>
                  <a:cubicBezTo>
                    <a:pt x="161" y="1"/>
                    <a:pt x="79" y="4"/>
                    <a:pt x="0" y="12"/>
                  </a:cubicBezTo>
                  <a:cubicBezTo>
                    <a:pt x="268" y="132"/>
                    <a:pt x="482" y="372"/>
                    <a:pt x="546" y="650"/>
                  </a:cubicBezTo>
                  <a:cubicBezTo>
                    <a:pt x="749" y="522"/>
                    <a:pt x="935" y="379"/>
                    <a:pt x="1056" y="261"/>
                  </a:cubicBezTo>
                  <a:cubicBezTo>
                    <a:pt x="1034" y="229"/>
                    <a:pt x="1006" y="204"/>
                    <a:pt x="978" y="183"/>
                  </a:cubicBezTo>
                  <a:cubicBezTo>
                    <a:pt x="820" y="65"/>
                    <a:pt x="557" y="12"/>
                    <a:pt x="368" y="4"/>
                  </a:cubicBezTo>
                  <a:cubicBezTo>
                    <a:pt x="325" y="1"/>
                    <a:pt x="282" y="1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g1196c3ea9b7_0_44"/>
            <p:cNvSpPr/>
            <p:nvPr/>
          </p:nvSpPr>
          <p:spPr>
            <a:xfrm>
              <a:off x="22800" y="2838975"/>
              <a:ext cx="28200" cy="24975"/>
            </a:xfrm>
            <a:custGeom>
              <a:rect b="b" l="l" r="r" t="t"/>
              <a:pathLst>
                <a:path extrusionOk="0" h="999" w="1128">
                  <a:moveTo>
                    <a:pt x="581" y="1"/>
                  </a:moveTo>
                  <a:cubicBezTo>
                    <a:pt x="443" y="14"/>
                    <a:pt x="307" y="44"/>
                    <a:pt x="182" y="93"/>
                  </a:cubicBezTo>
                  <a:cubicBezTo>
                    <a:pt x="118" y="121"/>
                    <a:pt x="58" y="147"/>
                    <a:pt x="0" y="182"/>
                  </a:cubicBezTo>
                  <a:cubicBezTo>
                    <a:pt x="143" y="228"/>
                    <a:pt x="289" y="275"/>
                    <a:pt x="435" y="322"/>
                  </a:cubicBezTo>
                  <a:cubicBezTo>
                    <a:pt x="325" y="507"/>
                    <a:pt x="218" y="696"/>
                    <a:pt x="114" y="888"/>
                  </a:cubicBezTo>
                  <a:cubicBezTo>
                    <a:pt x="175" y="921"/>
                    <a:pt x="236" y="956"/>
                    <a:pt x="296" y="999"/>
                  </a:cubicBezTo>
                  <a:cubicBezTo>
                    <a:pt x="532" y="970"/>
                    <a:pt x="845" y="817"/>
                    <a:pt x="1127" y="639"/>
                  </a:cubicBezTo>
                  <a:cubicBezTo>
                    <a:pt x="1063" y="361"/>
                    <a:pt x="849" y="121"/>
                    <a:pt x="5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g1196c3ea9b7_0_44"/>
            <p:cNvSpPr/>
            <p:nvPr/>
          </p:nvSpPr>
          <p:spPr>
            <a:xfrm>
              <a:off x="-3775" y="2909925"/>
              <a:ext cx="7700" cy="9575"/>
            </a:xfrm>
            <a:custGeom>
              <a:rect b="b" l="l" r="r" t="t"/>
              <a:pathLst>
                <a:path extrusionOk="0" h="383" w="308">
                  <a:moveTo>
                    <a:pt x="308" y="1"/>
                  </a:moveTo>
                  <a:cubicBezTo>
                    <a:pt x="208" y="76"/>
                    <a:pt x="104" y="150"/>
                    <a:pt x="0" y="222"/>
                  </a:cubicBezTo>
                  <a:cubicBezTo>
                    <a:pt x="58" y="279"/>
                    <a:pt x="115" y="333"/>
                    <a:pt x="179" y="382"/>
                  </a:cubicBezTo>
                  <a:cubicBezTo>
                    <a:pt x="218" y="254"/>
                    <a:pt x="265" y="129"/>
                    <a:pt x="308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g1196c3ea9b7_0_44"/>
            <p:cNvSpPr/>
            <p:nvPr/>
          </p:nvSpPr>
          <p:spPr>
            <a:xfrm>
              <a:off x="-6975" y="2857175"/>
              <a:ext cx="26125" cy="58325"/>
            </a:xfrm>
            <a:custGeom>
              <a:rect b="b" l="l" r="r" t="t"/>
              <a:pathLst>
                <a:path extrusionOk="0" h="2333" w="1045">
                  <a:moveTo>
                    <a:pt x="735" y="0"/>
                  </a:moveTo>
                  <a:cubicBezTo>
                    <a:pt x="714" y="10"/>
                    <a:pt x="699" y="25"/>
                    <a:pt x="692" y="43"/>
                  </a:cubicBezTo>
                  <a:cubicBezTo>
                    <a:pt x="671" y="82"/>
                    <a:pt x="653" y="121"/>
                    <a:pt x="632" y="160"/>
                  </a:cubicBezTo>
                  <a:cubicBezTo>
                    <a:pt x="667" y="107"/>
                    <a:pt x="703" y="53"/>
                    <a:pt x="735" y="0"/>
                  </a:cubicBezTo>
                  <a:close/>
                  <a:moveTo>
                    <a:pt x="607" y="214"/>
                  </a:moveTo>
                  <a:lnTo>
                    <a:pt x="607" y="214"/>
                  </a:lnTo>
                  <a:cubicBezTo>
                    <a:pt x="442" y="545"/>
                    <a:pt x="278" y="877"/>
                    <a:pt x="118" y="1209"/>
                  </a:cubicBezTo>
                  <a:cubicBezTo>
                    <a:pt x="289" y="1476"/>
                    <a:pt x="286" y="1865"/>
                    <a:pt x="0" y="2189"/>
                  </a:cubicBezTo>
                  <a:cubicBezTo>
                    <a:pt x="39" y="2235"/>
                    <a:pt x="82" y="2286"/>
                    <a:pt x="128" y="2332"/>
                  </a:cubicBezTo>
                  <a:cubicBezTo>
                    <a:pt x="232" y="2260"/>
                    <a:pt x="336" y="2186"/>
                    <a:pt x="436" y="2111"/>
                  </a:cubicBezTo>
                  <a:cubicBezTo>
                    <a:pt x="614" y="1618"/>
                    <a:pt x="816" y="1138"/>
                    <a:pt x="1045" y="663"/>
                  </a:cubicBezTo>
                  <a:cubicBezTo>
                    <a:pt x="938" y="634"/>
                    <a:pt x="834" y="592"/>
                    <a:pt x="757" y="532"/>
                  </a:cubicBezTo>
                  <a:cubicBezTo>
                    <a:pt x="667" y="467"/>
                    <a:pt x="571" y="335"/>
                    <a:pt x="607" y="214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g1196c3ea9b7_0_44"/>
            <p:cNvSpPr/>
            <p:nvPr/>
          </p:nvSpPr>
          <p:spPr>
            <a:xfrm>
              <a:off x="700" y="2875350"/>
              <a:ext cx="50825" cy="57350"/>
            </a:xfrm>
            <a:custGeom>
              <a:rect b="b" l="l" r="r" t="t"/>
              <a:pathLst>
                <a:path extrusionOk="0" h="2294" w="2033">
                  <a:moveTo>
                    <a:pt x="1744" y="1"/>
                  </a:moveTo>
                  <a:cubicBezTo>
                    <a:pt x="1737" y="7"/>
                    <a:pt x="1729" y="14"/>
                    <a:pt x="1726" y="19"/>
                  </a:cubicBezTo>
                  <a:cubicBezTo>
                    <a:pt x="1227" y="511"/>
                    <a:pt x="692" y="967"/>
                    <a:pt x="129" y="1384"/>
                  </a:cubicBezTo>
                  <a:cubicBezTo>
                    <a:pt x="86" y="1512"/>
                    <a:pt x="39" y="1637"/>
                    <a:pt x="0" y="1765"/>
                  </a:cubicBezTo>
                  <a:cubicBezTo>
                    <a:pt x="343" y="2054"/>
                    <a:pt x="788" y="2293"/>
                    <a:pt x="1006" y="2293"/>
                  </a:cubicBezTo>
                  <a:cubicBezTo>
                    <a:pt x="1066" y="2293"/>
                    <a:pt x="1109" y="2275"/>
                    <a:pt x="1126" y="2236"/>
                  </a:cubicBezTo>
                  <a:cubicBezTo>
                    <a:pt x="1405" y="1673"/>
                    <a:pt x="1683" y="1110"/>
                    <a:pt x="1961" y="546"/>
                  </a:cubicBezTo>
                  <a:cubicBezTo>
                    <a:pt x="2033" y="404"/>
                    <a:pt x="1926" y="200"/>
                    <a:pt x="174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g1196c3ea9b7_0_44"/>
            <p:cNvSpPr/>
            <p:nvPr/>
          </p:nvSpPr>
          <p:spPr>
            <a:xfrm>
              <a:off x="3900" y="2873650"/>
              <a:ext cx="40400" cy="36300"/>
            </a:xfrm>
            <a:custGeom>
              <a:rect b="b" l="l" r="r" t="t"/>
              <a:pathLst>
                <a:path extrusionOk="0" h="1452" w="1616">
                  <a:moveTo>
                    <a:pt x="1548" y="1"/>
                  </a:moveTo>
                  <a:cubicBezTo>
                    <a:pt x="1391" y="44"/>
                    <a:pt x="1224" y="57"/>
                    <a:pt x="1059" y="57"/>
                  </a:cubicBezTo>
                  <a:cubicBezTo>
                    <a:pt x="1016" y="57"/>
                    <a:pt x="974" y="57"/>
                    <a:pt x="931" y="54"/>
                  </a:cubicBezTo>
                  <a:cubicBezTo>
                    <a:pt x="835" y="51"/>
                    <a:pt x="720" y="36"/>
                    <a:pt x="610" y="4"/>
                  </a:cubicBezTo>
                  <a:cubicBezTo>
                    <a:pt x="381" y="479"/>
                    <a:pt x="179" y="959"/>
                    <a:pt x="1" y="1452"/>
                  </a:cubicBezTo>
                  <a:cubicBezTo>
                    <a:pt x="564" y="1035"/>
                    <a:pt x="1099" y="579"/>
                    <a:pt x="1598" y="87"/>
                  </a:cubicBezTo>
                  <a:cubicBezTo>
                    <a:pt x="1601" y="82"/>
                    <a:pt x="1609" y="75"/>
                    <a:pt x="1616" y="69"/>
                  </a:cubicBezTo>
                  <a:lnTo>
                    <a:pt x="1548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g1196c3ea9b7_0_44"/>
            <p:cNvSpPr/>
            <p:nvPr/>
          </p:nvSpPr>
          <p:spPr>
            <a:xfrm>
              <a:off x="-12050" y="2887375"/>
              <a:ext cx="12325" cy="24550"/>
            </a:xfrm>
            <a:custGeom>
              <a:rect b="b" l="l" r="r" t="t"/>
              <a:pathLst>
                <a:path extrusionOk="0" h="982" w="493">
                  <a:moveTo>
                    <a:pt x="321" y="1"/>
                  </a:moveTo>
                  <a:lnTo>
                    <a:pt x="321" y="1"/>
                  </a:lnTo>
                  <a:cubicBezTo>
                    <a:pt x="236" y="175"/>
                    <a:pt x="147" y="351"/>
                    <a:pt x="61" y="525"/>
                  </a:cubicBezTo>
                  <a:cubicBezTo>
                    <a:pt x="0" y="646"/>
                    <a:pt x="68" y="810"/>
                    <a:pt x="203" y="981"/>
                  </a:cubicBezTo>
                  <a:cubicBezTo>
                    <a:pt x="489" y="657"/>
                    <a:pt x="492" y="268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g1196c3ea9b7_0_44"/>
            <p:cNvSpPr/>
            <p:nvPr/>
          </p:nvSpPr>
          <p:spPr>
            <a:xfrm>
              <a:off x="7275" y="2857075"/>
              <a:ext cx="17325" cy="16700"/>
            </a:xfrm>
            <a:custGeom>
              <a:rect b="b" l="l" r="r" t="t"/>
              <a:pathLst>
                <a:path extrusionOk="0" h="668" w="693">
                  <a:moveTo>
                    <a:pt x="175" y="1"/>
                  </a:moveTo>
                  <a:cubicBezTo>
                    <a:pt x="172" y="1"/>
                    <a:pt x="169" y="4"/>
                    <a:pt x="165" y="4"/>
                  </a:cubicBezTo>
                  <a:cubicBezTo>
                    <a:pt x="133" y="57"/>
                    <a:pt x="97" y="111"/>
                    <a:pt x="62" y="164"/>
                  </a:cubicBezTo>
                  <a:cubicBezTo>
                    <a:pt x="54" y="182"/>
                    <a:pt x="44" y="200"/>
                    <a:pt x="37" y="218"/>
                  </a:cubicBezTo>
                  <a:cubicBezTo>
                    <a:pt x="1" y="339"/>
                    <a:pt x="97" y="471"/>
                    <a:pt x="187" y="536"/>
                  </a:cubicBezTo>
                  <a:cubicBezTo>
                    <a:pt x="264" y="596"/>
                    <a:pt x="368" y="638"/>
                    <a:pt x="475" y="667"/>
                  </a:cubicBezTo>
                  <a:cubicBezTo>
                    <a:pt x="546" y="525"/>
                    <a:pt x="618" y="386"/>
                    <a:pt x="692" y="243"/>
                  </a:cubicBezTo>
                  <a:cubicBezTo>
                    <a:pt x="518" y="164"/>
                    <a:pt x="347" y="82"/>
                    <a:pt x="17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g1196c3ea9b7_0_44"/>
            <p:cNvSpPr/>
            <p:nvPr/>
          </p:nvSpPr>
          <p:spPr>
            <a:xfrm>
              <a:off x="19125" y="2863125"/>
              <a:ext cx="23475" cy="11975"/>
            </a:xfrm>
            <a:custGeom>
              <a:rect b="b" l="l" r="r" t="t"/>
              <a:pathLst>
                <a:path extrusionOk="0" h="479" w="939">
                  <a:moveTo>
                    <a:pt x="218" y="1"/>
                  </a:moveTo>
                  <a:cubicBezTo>
                    <a:pt x="144" y="144"/>
                    <a:pt x="72" y="283"/>
                    <a:pt x="1" y="425"/>
                  </a:cubicBezTo>
                  <a:cubicBezTo>
                    <a:pt x="111" y="457"/>
                    <a:pt x="226" y="472"/>
                    <a:pt x="322" y="475"/>
                  </a:cubicBezTo>
                  <a:cubicBezTo>
                    <a:pt x="365" y="478"/>
                    <a:pt x="407" y="478"/>
                    <a:pt x="450" y="478"/>
                  </a:cubicBezTo>
                  <a:cubicBezTo>
                    <a:pt x="615" y="478"/>
                    <a:pt x="782" y="465"/>
                    <a:pt x="939" y="422"/>
                  </a:cubicBezTo>
                  <a:cubicBezTo>
                    <a:pt x="796" y="283"/>
                    <a:pt x="621" y="144"/>
                    <a:pt x="443" y="33"/>
                  </a:cubicBezTo>
                  <a:cubicBezTo>
                    <a:pt x="422" y="33"/>
                    <a:pt x="397" y="37"/>
                    <a:pt x="376" y="37"/>
                  </a:cubicBezTo>
                  <a:cubicBezTo>
                    <a:pt x="322" y="37"/>
                    <a:pt x="276" y="26"/>
                    <a:pt x="236" y="8"/>
                  </a:cubicBezTo>
                  <a:cubicBezTo>
                    <a:pt x="229" y="4"/>
                    <a:pt x="226" y="4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g1196c3ea9b7_0_44"/>
            <p:cNvSpPr/>
            <p:nvPr/>
          </p:nvSpPr>
          <p:spPr>
            <a:xfrm>
              <a:off x="11650" y="2856800"/>
              <a:ext cx="14025" cy="6350"/>
            </a:xfrm>
            <a:custGeom>
              <a:rect b="b" l="l" r="r" t="t"/>
              <a:pathLst>
                <a:path extrusionOk="0" h="254" w="561">
                  <a:moveTo>
                    <a:pt x="68" y="1"/>
                  </a:moveTo>
                  <a:cubicBezTo>
                    <a:pt x="40" y="1"/>
                    <a:pt x="18" y="4"/>
                    <a:pt x="0" y="12"/>
                  </a:cubicBezTo>
                  <a:cubicBezTo>
                    <a:pt x="172" y="93"/>
                    <a:pt x="343" y="175"/>
                    <a:pt x="517" y="254"/>
                  </a:cubicBezTo>
                  <a:cubicBezTo>
                    <a:pt x="532" y="229"/>
                    <a:pt x="546" y="200"/>
                    <a:pt x="560" y="175"/>
                  </a:cubicBezTo>
                  <a:cubicBezTo>
                    <a:pt x="364" y="68"/>
                    <a:pt x="18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g1196c3ea9b7_0_44"/>
            <p:cNvSpPr/>
            <p:nvPr/>
          </p:nvSpPr>
          <p:spPr>
            <a:xfrm>
              <a:off x="24575" y="2861175"/>
              <a:ext cx="5650" cy="2875"/>
            </a:xfrm>
            <a:custGeom>
              <a:rect b="b" l="l" r="r" t="t"/>
              <a:pathLst>
                <a:path extrusionOk="0" h="115" w="226">
                  <a:moveTo>
                    <a:pt x="43" y="0"/>
                  </a:moveTo>
                  <a:cubicBezTo>
                    <a:pt x="29" y="25"/>
                    <a:pt x="15" y="54"/>
                    <a:pt x="0" y="79"/>
                  </a:cubicBezTo>
                  <a:cubicBezTo>
                    <a:pt x="8" y="82"/>
                    <a:pt x="11" y="82"/>
                    <a:pt x="18" y="86"/>
                  </a:cubicBezTo>
                  <a:cubicBezTo>
                    <a:pt x="58" y="104"/>
                    <a:pt x="104" y="115"/>
                    <a:pt x="158" y="115"/>
                  </a:cubicBezTo>
                  <a:cubicBezTo>
                    <a:pt x="179" y="115"/>
                    <a:pt x="204" y="111"/>
                    <a:pt x="225" y="111"/>
                  </a:cubicBezTo>
                  <a:cubicBezTo>
                    <a:pt x="165" y="68"/>
                    <a:pt x="104" y="33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D5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76" name="Google Shape;1676;g1196c3ea9b7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00" y="2194125"/>
            <a:ext cx="3723975" cy="13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7" name="Google Shape;1677;g1196c3ea9b7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3375" y="1114800"/>
            <a:ext cx="4960624" cy="378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12"/>
          <p:cNvSpPr txBox="1"/>
          <p:nvPr>
            <p:ph type="title"/>
          </p:nvPr>
        </p:nvSpPr>
        <p:spPr>
          <a:xfrm>
            <a:off x="884100" y="1057325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Bibliografía</a:t>
            </a:r>
            <a:endParaRPr/>
          </a:p>
        </p:txBody>
      </p:sp>
      <p:grpSp>
        <p:nvGrpSpPr>
          <p:cNvPr id="1683" name="Google Shape;1683;p12"/>
          <p:cNvGrpSpPr/>
          <p:nvPr/>
        </p:nvGrpSpPr>
        <p:grpSpPr>
          <a:xfrm>
            <a:off x="1152900" y="2242825"/>
            <a:ext cx="3214691" cy="176025"/>
            <a:chOff x="4345425" y="2175475"/>
            <a:chExt cx="800750" cy="176025"/>
          </a:xfrm>
        </p:grpSpPr>
        <p:sp>
          <p:nvSpPr>
            <p:cNvPr id="1684" name="Google Shape;1684;p1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6" name="Google Shape;1686;p12"/>
          <p:cNvGrpSpPr/>
          <p:nvPr/>
        </p:nvGrpSpPr>
        <p:grpSpPr>
          <a:xfrm>
            <a:off x="7551203" y="4187411"/>
            <a:ext cx="1745583" cy="230173"/>
            <a:chOff x="1394800" y="3522000"/>
            <a:chExt cx="1048650" cy="138275"/>
          </a:xfrm>
        </p:grpSpPr>
        <p:sp>
          <p:nvSpPr>
            <p:cNvPr id="1687" name="Google Shape;1687;p12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6" name="Google Shape;1696;p12"/>
          <p:cNvGrpSpPr/>
          <p:nvPr/>
        </p:nvGrpSpPr>
        <p:grpSpPr>
          <a:xfrm>
            <a:off x="884103" y="529587"/>
            <a:ext cx="806657" cy="421744"/>
            <a:chOff x="1822875" y="1377000"/>
            <a:chExt cx="548075" cy="286550"/>
          </a:xfrm>
        </p:grpSpPr>
        <p:sp>
          <p:nvSpPr>
            <p:cNvPr id="1697" name="Google Shape;1697;p12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2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12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2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6" name="Google Shape;1706;p12"/>
          <p:cNvGrpSpPr/>
          <p:nvPr/>
        </p:nvGrpSpPr>
        <p:grpSpPr>
          <a:xfrm rot="1726169">
            <a:off x="2740098" y="4299073"/>
            <a:ext cx="2316665" cy="1136630"/>
            <a:chOff x="4697000" y="3525875"/>
            <a:chExt cx="1131500" cy="555150"/>
          </a:xfrm>
        </p:grpSpPr>
        <p:sp>
          <p:nvSpPr>
            <p:cNvPr id="1707" name="Google Shape;1707;p12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2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2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2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2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2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2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2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2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2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2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2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2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2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2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2" name="Google Shape;1722;p12"/>
          <p:cNvSpPr txBox="1"/>
          <p:nvPr>
            <p:ph idx="1" type="subTitle"/>
          </p:nvPr>
        </p:nvSpPr>
        <p:spPr>
          <a:xfrm>
            <a:off x="660625" y="2550225"/>
            <a:ext cx="83208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>
                <a:latin typeface="Itim"/>
                <a:ea typeface="Itim"/>
                <a:cs typeface="Itim"/>
                <a:sym typeface="Itim"/>
              </a:rPr>
              <a:t>Sainz, J. (2007). </a:t>
            </a:r>
            <a:r>
              <a:rPr b="1" i="1" lang="en">
                <a:latin typeface="Itim"/>
                <a:ea typeface="Itim"/>
                <a:cs typeface="Itim"/>
                <a:sym typeface="Itim"/>
              </a:rPr>
              <a:t>Tecnologías para la sostenibilidad. Procesos y operaciones en depuración de aguas residuales. </a:t>
            </a:r>
            <a:r>
              <a:rPr b="1" lang="en">
                <a:latin typeface="Itim"/>
                <a:ea typeface="Itim"/>
                <a:cs typeface="Itim"/>
                <a:sym typeface="Itim"/>
              </a:rPr>
              <a:t>Recuperado de: https://books.google.com.co/books?id=r9aK7UttDU8C&amp;printsec=frontcover&amp;dq=operaci%C3%B3n+unitaria:+procesos+anaerobios&amp;hl=es&amp;sa=X&amp;redir_esc=y#v=onepage&amp;q=vss&amp;f=false</a:t>
            </a:r>
            <a:endParaRPr b="1"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6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7" name="Google Shape;1727;p10"/>
          <p:cNvGrpSpPr/>
          <p:nvPr/>
        </p:nvGrpSpPr>
        <p:grpSpPr>
          <a:xfrm>
            <a:off x="2176395" y="767845"/>
            <a:ext cx="2798301" cy="176025"/>
            <a:chOff x="4345425" y="2175475"/>
            <a:chExt cx="800750" cy="176025"/>
          </a:xfrm>
        </p:grpSpPr>
        <p:sp>
          <p:nvSpPr>
            <p:cNvPr id="1728" name="Google Shape;1728;p1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0" name="Google Shape;1730;p10"/>
          <p:cNvSpPr txBox="1"/>
          <p:nvPr>
            <p:ph type="title"/>
          </p:nvPr>
        </p:nvSpPr>
        <p:spPr>
          <a:xfrm>
            <a:off x="3992100" y="1605475"/>
            <a:ext cx="5151900" cy="14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i="1" lang="en" sz="9100" u="sng"/>
              <a:t>GRACIAS</a:t>
            </a:r>
            <a:endParaRPr i="1" sz="9100" u="sng"/>
          </a:p>
        </p:txBody>
      </p:sp>
      <p:pic>
        <p:nvPicPr>
          <p:cNvPr id="1731" name="Google Shape;1731;p10"/>
          <p:cNvPicPr preferRelativeResize="0"/>
          <p:nvPr/>
        </p:nvPicPr>
        <p:blipFill rotWithShape="1">
          <a:blip r:embed="rId3">
            <a:alphaModFix/>
          </a:blip>
          <a:srcRect b="0" l="11427" r="12641" t="0"/>
          <a:stretch/>
        </p:blipFill>
        <p:spPr>
          <a:xfrm>
            <a:off x="1200143" y="1231061"/>
            <a:ext cx="3240600" cy="2845200"/>
          </a:xfrm>
          <a:prstGeom prst="foldedCorner">
            <a:avLst>
              <a:gd fmla="val 16729" name="adj"/>
            </a:avLst>
          </a:prstGeom>
          <a:noFill/>
          <a:ln>
            <a:noFill/>
          </a:ln>
        </p:spPr>
      </p:pic>
      <p:grpSp>
        <p:nvGrpSpPr>
          <p:cNvPr id="1732" name="Google Shape;1732;p10"/>
          <p:cNvGrpSpPr/>
          <p:nvPr/>
        </p:nvGrpSpPr>
        <p:grpSpPr>
          <a:xfrm>
            <a:off x="4268953" y="1361450"/>
            <a:ext cx="428976" cy="1173468"/>
            <a:chOff x="3443472" y="1907731"/>
            <a:chExt cx="454327" cy="1325503"/>
          </a:xfrm>
        </p:grpSpPr>
        <p:sp>
          <p:nvSpPr>
            <p:cNvPr id="1733" name="Google Shape;1733;p10"/>
            <p:cNvSpPr/>
            <p:nvPr/>
          </p:nvSpPr>
          <p:spPr>
            <a:xfrm>
              <a:off x="3456297" y="1920208"/>
              <a:ext cx="427196" cy="1302484"/>
            </a:xfrm>
            <a:custGeom>
              <a:rect b="b" l="l" r="r" t="t"/>
              <a:pathLst>
                <a:path extrusionOk="0" h="20879" w="7495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0"/>
            <p:cNvSpPr/>
            <p:nvPr/>
          </p:nvSpPr>
          <p:spPr>
            <a:xfrm>
              <a:off x="3443472" y="1907731"/>
              <a:ext cx="454327" cy="1325503"/>
            </a:xfrm>
            <a:custGeom>
              <a:rect b="b" l="l" r="r" t="t"/>
              <a:pathLst>
                <a:path extrusionOk="0" h="21248" w="7971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10"/>
          <p:cNvGrpSpPr/>
          <p:nvPr/>
        </p:nvGrpSpPr>
        <p:grpSpPr>
          <a:xfrm rot="-108528">
            <a:off x="962425" y="2100675"/>
            <a:ext cx="391000" cy="1284182"/>
            <a:chOff x="1276425" y="1928068"/>
            <a:chExt cx="378577" cy="1391130"/>
          </a:xfrm>
        </p:grpSpPr>
        <p:sp>
          <p:nvSpPr>
            <p:cNvPr id="1736" name="Google Shape;1736;p10"/>
            <p:cNvSpPr/>
            <p:nvPr/>
          </p:nvSpPr>
          <p:spPr>
            <a:xfrm>
              <a:off x="1282125" y="1942105"/>
              <a:ext cx="360053" cy="1366551"/>
            </a:xfrm>
            <a:custGeom>
              <a:rect b="b" l="l" r="r" t="t"/>
              <a:pathLst>
                <a:path extrusionOk="0" h="21906" w="6317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10"/>
            <p:cNvSpPr/>
            <p:nvPr/>
          </p:nvSpPr>
          <p:spPr>
            <a:xfrm>
              <a:off x="1276425" y="1928068"/>
              <a:ext cx="378577" cy="1391130"/>
            </a:xfrm>
            <a:custGeom>
              <a:rect b="b" l="l" r="r" t="t"/>
              <a:pathLst>
                <a:path extrusionOk="0" h="22300" w="6642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8" name="Google Shape;1738;p10"/>
          <p:cNvSpPr/>
          <p:nvPr/>
        </p:nvSpPr>
        <p:spPr>
          <a:xfrm flipH="1" rot="-5897885">
            <a:off x="4484786" y="3123753"/>
            <a:ext cx="911111" cy="876871"/>
          </a:xfrm>
          <a:custGeom>
            <a:rect b="b" l="l" r="r" t="t"/>
            <a:pathLst>
              <a:path extrusionOk="0" h="30241" w="26142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10"/>
          <p:cNvSpPr/>
          <p:nvPr/>
        </p:nvSpPr>
        <p:spPr>
          <a:xfrm rot="-1160172">
            <a:off x="860373" y="4300075"/>
            <a:ext cx="251710" cy="574784"/>
          </a:xfrm>
          <a:custGeom>
            <a:rect b="b" l="l" r="r" t="t"/>
            <a:pathLst>
              <a:path extrusionOk="0" h="18686" w="8183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0" name="Google Shape;1740;p10"/>
          <p:cNvGrpSpPr/>
          <p:nvPr/>
        </p:nvGrpSpPr>
        <p:grpSpPr>
          <a:xfrm rot="514806">
            <a:off x="5067294" y="3754388"/>
            <a:ext cx="1118061" cy="876421"/>
            <a:chOff x="378575" y="1776375"/>
            <a:chExt cx="737425" cy="578050"/>
          </a:xfrm>
        </p:grpSpPr>
        <p:sp>
          <p:nvSpPr>
            <p:cNvPr id="1741" name="Google Shape;1741;p10"/>
            <p:cNvSpPr/>
            <p:nvPr/>
          </p:nvSpPr>
          <p:spPr>
            <a:xfrm>
              <a:off x="378575" y="1776375"/>
              <a:ext cx="737425" cy="60825"/>
            </a:xfrm>
            <a:custGeom>
              <a:rect b="b" l="l" r="r" t="t"/>
              <a:pathLst>
                <a:path extrusionOk="0" h="2433" w="29497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10"/>
            <p:cNvSpPr/>
            <p:nvPr/>
          </p:nvSpPr>
          <p:spPr>
            <a:xfrm>
              <a:off x="1004275" y="1828625"/>
              <a:ext cx="74725" cy="327700"/>
            </a:xfrm>
            <a:custGeom>
              <a:rect b="b" l="l" r="r" t="t"/>
              <a:pathLst>
                <a:path extrusionOk="0" h="13108" w="2989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0"/>
            <p:cNvSpPr/>
            <p:nvPr/>
          </p:nvSpPr>
          <p:spPr>
            <a:xfrm>
              <a:off x="1007300" y="1780650"/>
              <a:ext cx="62500" cy="49075"/>
            </a:xfrm>
            <a:custGeom>
              <a:rect b="b" l="l" r="r" t="t"/>
              <a:pathLst>
                <a:path extrusionOk="0" h="1963" w="250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0"/>
            <p:cNvSpPr/>
            <p:nvPr/>
          </p:nvSpPr>
          <p:spPr>
            <a:xfrm>
              <a:off x="785225" y="2133225"/>
              <a:ext cx="290025" cy="69200"/>
            </a:xfrm>
            <a:custGeom>
              <a:rect b="b" l="l" r="r" t="t"/>
              <a:pathLst>
                <a:path extrusionOk="0" h="2768" w="11601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0"/>
            <p:cNvSpPr/>
            <p:nvPr/>
          </p:nvSpPr>
          <p:spPr>
            <a:xfrm>
              <a:off x="1013075" y="2131900"/>
              <a:ext cx="60050" cy="47175"/>
            </a:xfrm>
            <a:custGeom>
              <a:rect b="b" l="l" r="r" t="t"/>
              <a:pathLst>
                <a:path extrusionOk="0" h="1887" w="2402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0"/>
            <p:cNvSpPr/>
            <p:nvPr/>
          </p:nvSpPr>
          <p:spPr>
            <a:xfrm>
              <a:off x="798250" y="2195875"/>
              <a:ext cx="62525" cy="151150"/>
            </a:xfrm>
            <a:custGeom>
              <a:rect b="b" l="l" r="r" t="t"/>
              <a:pathLst>
                <a:path extrusionOk="0" h="6046" w="2501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10"/>
            <p:cNvSpPr/>
            <p:nvPr/>
          </p:nvSpPr>
          <p:spPr>
            <a:xfrm>
              <a:off x="805750" y="2179750"/>
              <a:ext cx="58250" cy="23100"/>
            </a:xfrm>
            <a:custGeom>
              <a:rect b="b" l="l" r="r" t="t"/>
              <a:pathLst>
                <a:path extrusionOk="0" h="924" w="233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10"/>
            <p:cNvSpPr/>
            <p:nvPr/>
          </p:nvSpPr>
          <p:spPr>
            <a:xfrm>
              <a:off x="799950" y="2316150"/>
              <a:ext cx="21675" cy="32475"/>
            </a:xfrm>
            <a:custGeom>
              <a:rect b="b" l="l" r="r" t="t"/>
              <a:pathLst>
                <a:path extrusionOk="0" h="1299" w="867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10"/>
            <p:cNvSpPr/>
            <p:nvPr/>
          </p:nvSpPr>
          <p:spPr>
            <a:xfrm>
              <a:off x="475450" y="2160675"/>
              <a:ext cx="363125" cy="193750"/>
            </a:xfrm>
            <a:custGeom>
              <a:rect b="b" l="l" r="r" t="t"/>
              <a:pathLst>
                <a:path extrusionOk="0" h="7750" w="14525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10"/>
            <p:cNvSpPr/>
            <p:nvPr/>
          </p:nvSpPr>
          <p:spPr>
            <a:xfrm>
              <a:off x="797650" y="2262025"/>
              <a:ext cx="43350" cy="86600"/>
            </a:xfrm>
            <a:custGeom>
              <a:rect b="b" l="l" r="r" t="t"/>
              <a:pathLst>
                <a:path extrusionOk="0" h="3464" w="1734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0"/>
            <p:cNvSpPr/>
            <p:nvPr/>
          </p:nvSpPr>
          <p:spPr>
            <a:xfrm>
              <a:off x="394775" y="1828875"/>
              <a:ext cx="101325" cy="394500"/>
            </a:xfrm>
            <a:custGeom>
              <a:rect b="b" l="l" r="r" t="t"/>
              <a:pathLst>
                <a:path extrusionOk="0" h="15780" w="4053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10"/>
            <p:cNvSpPr/>
            <p:nvPr/>
          </p:nvSpPr>
          <p:spPr>
            <a:xfrm>
              <a:off x="471175" y="2175750"/>
              <a:ext cx="46850" cy="44750"/>
            </a:xfrm>
            <a:custGeom>
              <a:rect b="b" l="l" r="r" t="t"/>
              <a:pathLst>
                <a:path extrusionOk="0" h="1790" w="1874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10"/>
          <p:cNvGrpSpPr/>
          <p:nvPr/>
        </p:nvGrpSpPr>
        <p:grpSpPr>
          <a:xfrm rot="-525446">
            <a:off x="637049" y="502313"/>
            <a:ext cx="1299940" cy="282304"/>
            <a:chOff x="256250" y="3704650"/>
            <a:chExt cx="960300" cy="231700"/>
          </a:xfrm>
        </p:grpSpPr>
        <p:sp>
          <p:nvSpPr>
            <p:cNvPr id="1754" name="Google Shape;1754;p10"/>
            <p:cNvSpPr/>
            <p:nvPr/>
          </p:nvSpPr>
          <p:spPr>
            <a:xfrm>
              <a:off x="256250" y="3704650"/>
              <a:ext cx="960300" cy="231700"/>
            </a:xfrm>
            <a:custGeom>
              <a:rect b="b" l="l" r="r" t="t"/>
              <a:pathLst>
                <a:path extrusionOk="0" h="9268" w="38412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0"/>
            <p:cNvSpPr/>
            <p:nvPr/>
          </p:nvSpPr>
          <p:spPr>
            <a:xfrm>
              <a:off x="410575" y="3737725"/>
              <a:ext cx="82550" cy="111100"/>
            </a:xfrm>
            <a:custGeom>
              <a:rect b="b" l="l" r="r" t="t"/>
              <a:pathLst>
                <a:path extrusionOk="0" h="4444" w="3302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10"/>
            <p:cNvSpPr/>
            <p:nvPr/>
          </p:nvSpPr>
          <p:spPr>
            <a:xfrm>
              <a:off x="410475" y="3741550"/>
              <a:ext cx="110550" cy="170650"/>
            </a:xfrm>
            <a:custGeom>
              <a:rect b="b" l="l" r="r" t="t"/>
              <a:pathLst>
                <a:path extrusionOk="0" h="6826" w="4422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10"/>
            <p:cNvSpPr/>
            <p:nvPr/>
          </p:nvSpPr>
          <p:spPr>
            <a:xfrm>
              <a:off x="637600" y="3774725"/>
              <a:ext cx="127450" cy="106275"/>
            </a:xfrm>
            <a:custGeom>
              <a:rect b="b" l="l" r="r" t="t"/>
              <a:pathLst>
                <a:path extrusionOk="0" h="4251" w="5098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10"/>
            <p:cNvSpPr/>
            <p:nvPr/>
          </p:nvSpPr>
          <p:spPr>
            <a:xfrm>
              <a:off x="591525" y="3766150"/>
              <a:ext cx="149800" cy="124650"/>
            </a:xfrm>
            <a:custGeom>
              <a:rect b="b" l="l" r="r" t="t"/>
              <a:pathLst>
                <a:path extrusionOk="0" h="4986" w="5992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10"/>
            <p:cNvSpPr/>
            <p:nvPr/>
          </p:nvSpPr>
          <p:spPr>
            <a:xfrm>
              <a:off x="728000" y="3762075"/>
              <a:ext cx="203275" cy="87025"/>
            </a:xfrm>
            <a:custGeom>
              <a:rect b="b" l="l" r="r" t="t"/>
              <a:pathLst>
                <a:path extrusionOk="0" h="3481" w="8131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10"/>
            <p:cNvSpPr/>
            <p:nvPr/>
          </p:nvSpPr>
          <p:spPr>
            <a:xfrm>
              <a:off x="741825" y="3746825"/>
              <a:ext cx="189025" cy="110200"/>
            </a:xfrm>
            <a:custGeom>
              <a:rect b="b" l="l" r="r" t="t"/>
              <a:pathLst>
                <a:path extrusionOk="0" h="4408" w="7561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10"/>
            <p:cNvSpPr/>
            <p:nvPr/>
          </p:nvSpPr>
          <p:spPr>
            <a:xfrm>
              <a:off x="957900" y="3719375"/>
              <a:ext cx="151775" cy="124900"/>
            </a:xfrm>
            <a:custGeom>
              <a:rect b="b" l="l" r="r" t="t"/>
              <a:pathLst>
                <a:path extrusionOk="0" h="4996" w="6071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6"/>
          <p:cNvGrpSpPr/>
          <p:nvPr/>
        </p:nvGrpSpPr>
        <p:grpSpPr>
          <a:xfrm>
            <a:off x="2883085" y="3523739"/>
            <a:ext cx="3377828" cy="1079750"/>
            <a:chOff x="4319250" y="3137000"/>
            <a:chExt cx="885825" cy="524125"/>
          </a:xfrm>
        </p:grpSpPr>
        <p:sp>
          <p:nvSpPr>
            <p:cNvPr id="866" name="Google Shape;866;p6"/>
            <p:cNvSpPr/>
            <p:nvPr/>
          </p:nvSpPr>
          <p:spPr>
            <a:xfrm>
              <a:off x="4334525" y="3137000"/>
              <a:ext cx="816875" cy="145250"/>
            </a:xfrm>
            <a:custGeom>
              <a:rect b="b" l="l" r="r" t="t"/>
              <a:pathLst>
                <a:path extrusionOk="0" h="5810" w="32675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356675" y="3182825"/>
              <a:ext cx="798275" cy="129275"/>
            </a:xfrm>
            <a:custGeom>
              <a:rect b="b" l="l" r="r" t="t"/>
              <a:pathLst>
                <a:path extrusionOk="0" h="5171" w="31931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345775" y="3233150"/>
              <a:ext cx="859300" cy="100300"/>
            </a:xfrm>
            <a:custGeom>
              <a:rect b="b" l="l" r="r" t="t"/>
              <a:pathLst>
                <a:path extrusionOk="0" h="4012" w="34372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4359800" y="3270500"/>
              <a:ext cx="768200" cy="83975"/>
            </a:xfrm>
            <a:custGeom>
              <a:rect b="b" l="l" r="r" t="t"/>
              <a:pathLst>
                <a:path extrusionOk="0" h="3359" w="30728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4326650" y="3282500"/>
              <a:ext cx="830850" cy="180500"/>
            </a:xfrm>
            <a:custGeom>
              <a:rect b="b" l="l" r="r" t="t"/>
              <a:pathLst>
                <a:path extrusionOk="0" h="7220" w="33234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4319250" y="3360925"/>
              <a:ext cx="817050" cy="79000"/>
            </a:xfrm>
            <a:custGeom>
              <a:rect b="b" l="l" r="r" t="t"/>
              <a:pathLst>
                <a:path extrusionOk="0" h="3160" w="32682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4359800" y="3368900"/>
              <a:ext cx="757150" cy="121750"/>
            </a:xfrm>
            <a:custGeom>
              <a:rect b="b" l="l" r="r" t="t"/>
              <a:pathLst>
                <a:path extrusionOk="0" h="4870" w="30286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4369825" y="3442375"/>
              <a:ext cx="758625" cy="151550"/>
            </a:xfrm>
            <a:custGeom>
              <a:rect b="b" l="l" r="r" t="t"/>
              <a:pathLst>
                <a:path extrusionOk="0" h="6062" w="30345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4409400" y="3507550"/>
              <a:ext cx="682250" cy="94025"/>
            </a:xfrm>
            <a:custGeom>
              <a:rect b="b" l="l" r="r" t="t"/>
              <a:pathLst>
                <a:path extrusionOk="0" h="3761" w="2729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4327875" y="3557000"/>
              <a:ext cx="818000" cy="104125"/>
            </a:xfrm>
            <a:custGeom>
              <a:rect b="b" l="l" r="r" t="t"/>
              <a:pathLst>
                <a:path extrusionOk="0" h="4165" w="3272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4492625" y="3568500"/>
              <a:ext cx="516700" cy="88850"/>
            </a:xfrm>
            <a:custGeom>
              <a:rect b="b" l="l" r="r" t="t"/>
              <a:pathLst>
                <a:path extrusionOk="0" h="3554" w="20668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7" name="Google Shape;877;p6"/>
          <p:cNvSpPr txBox="1"/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  <a:p>
            <a:pPr indent="-4953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AutoNum type="arabicPeriod"/>
            </a:pPr>
            <a:r>
              <a:rPr lang="en"/>
              <a:t>Definición</a:t>
            </a:r>
            <a:r>
              <a:rPr lang="en"/>
              <a:t> y principios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</p:txBody>
      </p:sp>
      <p:grpSp>
        <p:nvGrpSpPr>
          <p:cNvPr id="878" name="Google Shape;878;p6"/>
          <p:cNvGrpSpPr/>
          <p:nvPr/>
        </p:nvGrpSpPr>
        <p:grpSpPr>
          <a:xfrm flipH="1" rot="372491">
            <a:off x="1097518" y="3478413"/>
            <a:ext cx="595061" cy="675849"/>
            <a:chOff x="5464100" y="4208075"/>
            <a:chExt cx="494625" cy="579650"/>
          </a:xfrm>
        </p:grpSpPr>
        <p:sp>
          <p:nvSpPr>
            <p:cNvPr id="879" name="Google Shape;879;p6"/>
            <p:cNvSpPr/>
            <p:nvPr/>
          </p:nvSpPr>
          <p:spPr>
            <a:xfrm>
              <a:off x="5594650" y="4504850"/>
              <a:ext cx="341250" cy="255800"/>
            </a:xfrm>
            <a:custGeom>
              <a:rect b="b" l="l" r="r" t="t"/>
              <a:pathLst>
                <a:path extrusionOk="0" h="10232" w="1365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5518750" y="4363750"/>
              <a:ext cx="340700" cy="255675"/>
            </a:xfrm>
            <a:custGeom>
              <a:rect b="b" l="l" r="r" t="t"/>
              <a:pathLst>
                <a:path extrusionOk="0" h="10227" w="13628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5475950" y="4235275"/>
              <a:ext cx="281925" cy="269375"/>
            </a:xfrm>
            <a:custGeom>
              <a:rect b="b" l="l" r="r" t="t"/>
              <a:pathLst>
                <a:path extrusionOk="0" h="10775" w="11277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5717000" y="4421125"/>
              <a:ext cx="42000" cy="94525"/>
            </a:xfrm>
            <a:custGeom>
              <a:rect b="b" l="l" r="r" t="t"/>
              <a:pathLst>
                <a:path extrusionOk="0" h="3781" w="168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750000" y="4392700"/>
              <a:ext cx="46925" cy="98950"/>
            </a:xfrm>
            <a:custGeom>
              <a:rect b="b" l="l" r="r" t="t"/>
              <a:pathLst>
                <a:path extrusionOk="0" h="3958" w="1877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795175" y="4403700"/>
              <a:ext cx="30450" cy="52625"/>
            </a:xfrm>
            <a:custGeom>
              <a:rect b="b" l="l" r="r" t="t"/>
              <a:pathLst>
                <a:path extrusionOk="0" h="2105" w="1218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5783525" y="4580275"/>
              <a:ext cx="38225" cy="81675"/>
            </a:xfrm>
            <a:custGeom>
              <a:rect b="b" l="l" r="r" t="t"/>
              <a:pathLst>
                <a:path extrusionOk="0" h="3267" w="1529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5824600" y="4544075"/>
              <a:ext cx="49675" cy="96575"/>
            </a:xfrm>
            <a:custGeom>
              <a:rect b="b" l="l" r="r" t="t"/>
              <a:pathLst>
                <a:path extrusionOk="0" h="3863" w="1987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876375" y="4540750"/>
              <a:ext cx="23725" cy="54675"/>
            </a:xfrm>
            <a:custGeom>
              <a:rect b="b" l="l" r="r" t="t"/>
              <a:pathLst>
                <a:path extrusionOk="0" h="2187" w="949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464100" y="4208075"/>
              <a:ext cx="334850" cy="317675"/>
            </a:xfrm>
            <a:custGeom>
              <a:rect b="b" l="l" r="r" t="t"/>
              <a:pathLst>
                <a:path extrusionOk="0" h="12707" w="13394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5495775" y="4342975"/>
              <a:ext cx="376800" cy="309500"/>
            </a:xfrm>
            <a:custGeom>
              <a:rect b="b" l="l" r="r" t="t"/>
              <a:pathLst>
                <a:path extrusionOk="0" h="12380" w="15072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5582050" y="4477650"/>
              <a:ext cx="376675" cy="310075"/>
            </a:xfrm>
            <a:custGeom>
              <a:rect b="b" l="l" r="r" t="t"/>
              <a:pathLst>
                <a:path extrusionOk="0" h="12403" w="15067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1" name="Google Shape;891;p6"/>
          <p:cNvGrpSpPr/>
          <p:nvPr/>
        </p:nvGrpSpPr>
        <p:grpSpPr>
          <a:xfrm rot="9456294">
            <a:off x="6849679" y="3273665"/>
            <a:ext cx="2306041" cy="512923"/>
            <a:chOff x="7051300" y="3461525"/>
            <a:chExt cx="2305988" cy="512912"/>
          </a:xfrm>
        </p:grpSpPr>
        <p:sp>
          <p:nvSpPr>
            <p:cNvPr id="892" name="Google Shape;892;p6"/>
            <p:cNvSpPr/>
            <p:nvPr/>
          </p:nvSpPr>
          <p:spPr>
            <a:xfrm>
              <a:off x="7075817" y="3564700"/>
              <a:ext cx="2271819" cy="396457"/>
            </a:xfrm>
            <a:custGeom>
              <a:rect b="b" l="l" r="r" t="t"/>
              <a:pathLst>
                <a:path extrusionOk="0" h="8150" w="46702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7056554" y="3473929"/>
              <a:ext cx="2293709" cy="379334"/>
            </a:xfrm>
            <a:custGeom>
              <a:rect b="b" l="l" r="r" t="t"/>
              <a:pathLst>
                <a:path extrusionOk="0" h="7798" w="47152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9084585" y="3533956"/>
              <a:ext cx="102106" cy="52683"/>
            </a:xfrm>
            <a:custGeom>
              <a:rect b="b" l="l" r="r" t="t"/>
              <a:pathLst>
                <a:path extrusionOk="0" h="1083" w="2099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7151702" y="3605512"/>
              <a:ext cx="1882416" cy="359584"/>
            </a:xfrm>
            <a:custGeom>
              <a:rect b="b" l="l" r="r" t="t"/>
              <a:pathLst>
                <a:path extrusionOk="0" h="7392" w="38697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7764232" y="3683976"/>
              <a:ext cx="634963" cy="189034"/>
            </a:xfrm>
            <a:custGeom>
              <a:rect b="b" l="l" r="r" t="t"/>
              <a:pathLst>
                <a:path extrusionOk="0" h="3886" w="13053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7758540" y="3565575"/>
              <a:ext cx="636277" cy="197401"/>
            </a:xfrm>
            <a:custGeom>
              <a:rect b="b" l="l" r="r" t="t"/>
              <a:pathLst>
                <a:path extrusionOk="0" h="4058" w="1308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7130639" y="3466487"/>
              <a:ext cx="1892096" cy="377145"/>
            </a:xfrm>
            <a:custGeom>
              <a:rect b="b" l="l" r="r" t="t"/>
              <a:pathLst>
                <a:path extrusionOk="0" h="7753" w="38896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8992842" y="3474999"/>
              <a:ext cx="35997" cy="141362"/>
            </a:xfrm>
            <a:custGeom>
              <a:rect b="b" l="l" r="r" t="t"/>
              <a:pathLst>
                <a:path extrusionOk="0" h="2906" w="74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8234282" y="3461525"/>
              <a:ext cx="850704" cy="234469"/>
            </a:xfrm>
            <a:custGeom>
              <a:rect b="b" l="l" r="r" t="t"/>
              <a:pathLst>
                <a:path extrusionOk="0" h="4820" w="17488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9007776" y="3586979"/>
              <a:ext cx="90772" cy="141168"/>
            </a:xfrm>
            <a:custGeom>
              <a:rect b="b" l="l" r="r" t="t"/>
              <a:pathLst>
                <a:path extrusionOk="0" h="2902" w="1866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9050291" y="3487988"/>
              <a:ext cx="305685" cy="86102"/>
            </a:xfrm>
            <a:custGeom>
              <a:rect b="b" l="l" r="r" t="t"/>
              <a:pathLst>
                <a:path extrusionOk="0" h="1770" w="6284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9073980" y="3552587"/>
              <a:ext cx="283308" cy="148610"/>
            </a:xfrm>
            <a:custGeom>
              <a:rect b="b" l="l" r="r" t="t"/>
              <a:pathLst>
                <a:path extrusionOk="0" h="3055" w="5824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7051300" y="3556236"/>
              <a:ext cx="1992937" cy="418201"/>
            </a:xfrm>
            <a:custGeom>
              <a:rect b="b" l="l" r="r" t="t"/>
              <a:pathLst>
                <a:path extrusionOk="0" h="8597" w="40969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7753724" y="3601377"/>
              <a:ext cx="138152" cy="171960"/>
            </a:xfrm>
            <a:custGeom>
              <a:rect b="b" l="l" r="r" t="t"/>
              <a:pathLst>
                <a:path extrusionOk="0" h="3535" w="284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8276797" y="3673322"/>
              <a:ext cx="127207" cy="161161"/>
            </a:xfrm>
            <a:custGeom>
              <a:rect b="b" l="l" r="r" t="t"/>
              <a:pathLst>
                <a:path extrusionOk="0" h="3313" w="2615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7126261" y="3708687"/>
              <a:ext cx="37311" cy="143746"/>
            </a:xfrm>
            <a:custGeom>
              <a:rect b="b" l="l" r="r" t="t"/>
              <a:pathLst>
                <a:path extrusionOk="0" h="2955" w="767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7753724" y="3752661"/>
              <a:ext cx="159215" cy="130125"/>
            </a:xfrm>
            <a:custGeom>
              <a:rect b="b" l="l" r="r" t="t"/>
              <a:pathLst>
                <a:path extrusionOk="0" h="2675" w="3273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7140708" y="3828157"/>
              <a:ext cx="36046" cy="134163"/>
            </a:xfrm>
            <a:custGeom>
              <a:rect b="b" l="l" r="r" t="t"/>
              <a:pathLst>
                <a:path extrusionOk="0" h="2758" w="741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0" name="Google Shape;910;p6"/>
          <p:cNvGrpSpPr/>
          <p:nvPr/>
        </p:nvGrpSpPr>
        <p:grpSpPr>
          <a:xfrm>
            <a:off x="2225081" y="2232150"/>
            <a:ext cx="4693836" cy="176025"/>
            <a:chOff x="4345425" y="2175475"/>
            <a:chExt cx="800750" cy="176025"/>
          </a:xfrm>
        </p:grpSpPr>
        <p:sp>
          <p:nvSpPr>
            <p:cNvPr id="911" name="Google Shape;911;p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3" name="Google Shape;913;p6"/>
          <p:cNvGrpSpPr/>
          <p:nvPr/>
        </p:nvGrpSpPr>
        <p:grpSpPr>
          <a:xfrm>
            <a:off x="3036008" y="3221938"/>
            <a:ext cx="3071997" cy="176025"/>
            <a:chOff x="4345425" y="2175475"/>
            <a:chExt cx="800750" cy="176025"/>
          </a:xfrm>
        </p:grpSpPr>
        <p:sp>
          <p:nvSpPr>
            <p:cNvPr id="914" name="Google Shape;914;p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6" name="Google Shape;916;p6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917" name="Google Shape;917;p6"/>
            <p:cNvSpPr/>
            <p:nvPr/>
          </p:nvSpPr>
          <p:spPr>
            <a:xfrm>
              <a:off x="5501450" y="2545600"/>
              <a:ext cx="639525" cy="438000"/>
            </a:xfrm>
            <a:custGeom>
              <a:rect b="b" l="l" r="r" t="t"/>
              <a:pathLst>
                <a:path extrusionOk="0" h="17520" w="25581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5714775" y="2654925"/>
              <a:ext cx="280075" cy="257600"/>
            </a:xfrm>
            <a:custGeom>
              <a:rect b="b" l="l" r="r" t="t"/>
              <a:pathLst>
                <a:path extrusionOk="0" h="10304" w="11203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1196c3eaa68_1_0"/>
          <p:cNvSpPr txBox="1"/>
          <p:nvPr>
            <p:ph idx="1" type="subTitle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g1196c3eaa68_1_0"/>
          <p:cNvSpPr txBox="1"/>
          <p:nvPr>
            <p:ph idx="2" type="title"/>
          </p:nvPr>
        </p:nvSpPr>
        <p:spPr>
          <a:xfrm>
            <a:off x="3588775" y="-2187312"/>
            <a:ext cx="1456500" cy="67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5" name="Google Shape;925;g1196c3eaa68_1_0"/>
          <p:cNvGrpSpPr/>
          <p:nvPr/>
        </p:nvGrpSpPr>
        <p:grpSpPr>
          <a:xfrm rot="743919">
            <a:off x="7441280" y="362035"/>
            <a:ext cx="1213641" cy="1280887"/>
            <a:chOff x="1857000" y="3245400"/>
            <a:chExt cx="1233825" cy="1186575"/>
          </a:xfrm>
        </p:grpSpPr>
        <p:sp>
          <p:nvSpPr>
            <p:cNvPr id="926" name="Google Shape;926;g1196c3eaa68_1_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g1196c3eaa68_1_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g1196c3eaa68_1_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g1196c3eaa68_1_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g1196c3eaa68_1_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g1196c3eaa68_1_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2" name="Google Shape;932;g1196c3eaa68_1_0"/>
          <p:cNvSpPr txBox="1"/>
          <p:nvPr>
            <p:ph type="title"/>
          </p:nvPr>
        </p:nvSpPr>
        <p:spPr>
          <a:xfrm>
            <a:off x="1470225" y="1271956"/>
            <a:ext cx="6492600" cy="228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00"/>
              <a:t>Son los procesos de tratamiento </a:t>
            </a:r>
            <a:r>
              <a:rPr b="0" lang="en" sz="2900"/>
              <a:t>biológicos</a:t>
            </a:r>
            <a:r>
              <a:rPr b="0" lang="en" sz="2900"/>
              <a:t> que ocurren en ausencia de </a:t>
            </a:r>
            <a:r>
              <a:rPr b="0" lang="en" sz="2900"/>
              <a:t>oxígeno</a:t>
            </a:r>
            <a:r>
              <a:rPr b="0" lang="en" sz="2900"/>
              <a:t>. las organismos que viven en este medio se denominan anaerobias obligadas</a:t>
            </a:r>
            <a:endParaRPr b="0" sz="2900"/>
          </a:p>
        </p:txBody>
      </p:sp>
      <p:pic>
        <p:nvPicPr>
          <p:cNvPr id="933" name="Google Shape;933;g1196c3eaa68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8950">
            <a:off x="7458310" y="646285"/>
            <a:ext cx="1179575" cy="845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4" name="Google Shape;934;g1196c3eaa68_1_0"/>
          <p:cNvGrpSpPr/>
          <p:nvPr/>
        </p:nvGrpSpPr>
        <p:grpSpPr>
          <a:xfrm rot="-1405945">
            <a:off x="510189" y="3770750"/>
            <a:ext cx="1337867" cy="1181354"/>
            <a:chOff x="1857000" y="3245400"/>
            <a:chExt cx="1233825" cy="1186575"/>
          </a:xfrm>
        </p:grpSpPr>
        <p:sp>
          <p:nvSpPr>
            <p:cNvPr id="935" name="Google Shape;935;g1196c3eaa68_1_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g1196c3eaa68_1_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g1196c3eaa68_1_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g1196c3eaa68_1_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g1196c3eaa68_1_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g1196c3eaa68_1_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41" name="Google Shape;941;g1196c3eaa68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68731">
            <a:off x="542991" y="4148965"/>
            <a:ext cx="1272267" cy="424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2" name="Google Shape;942;g1196c3eaa68_1_0"/>
          <p:cNvGrpSpPr/>
          <p:nvPr/>
        </p:nvGrpSpPr>
        <p:grpSpPr>
          <a:xfrm>
            <a:off x="5760879" y="2165501"/>
            <a:ext cx="2132237" cy="105105"/>
            <a:chOff x="4345425" y="2175475"/>
            <a:chExt cx="800750" cy="176025"/>
          </a:xfrm>
        </p:grpSpPr>
        <p:sp>
          <p:nvSpPr>
            <p:cNvPr id="943" name="Google Shape;943;g1196c3eaa68_1_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1196c3eaa68_1_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5" name="Google Shape;945;g1196c3eaa68_1_0"/>
          <p:cNvGrpSpPr/>
          <p:nvPr/>
        </p:nvGrpSpPr>
        <p:grpSpPr>
          <a:xfrm>
            <a:off x="1739258" y="2540275"/>
            <a:ext cx="1377931" cy="176025"/>
            <a:chOff x="4345425" y="2175475"/>
            <a:chExt cx="800750" cy="176025"/>
          </a:xfrm>
        </p:grpSpPr>
        <p:sp>
          <p:nvSpPr>
            <p:cNvPr id="946" name="Google Shape;946;g1196c3eaa68_1_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g1196c3eaa68_1_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1196c3eaa68_1_25"/>
          <p:cNvSpPr txBox="1"/>
          <p:nvPr>
            <p:ph idx="1" type="subTitle"/>
          </p:nvPr>
        </p:nvSpPr>
        <p:spPr>
          <a:xfrm>
            <a:off x="3385025" y="2119638"/>
            <a:ext cx="2909700" cy="9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Hidrolisis</a:t>
            </a:r>
            <a:endParaRPr sz="1700"/>
          </a:p>
        </p:txBody>
      </p:sp>
      <p:sp>
        <p:nvSpPr>
          <p:cNvPr id="953" name="Google Shape;953;g1196c3eaa68_1_25"/>
          <p:cNvSpPr txBox="1"/>
          <p:nvPr>
            <p:ph type="title"/>
          </p:nvPr>
        </p:nvSpPr>
        <p:spPr>
          <a:xfrm>
            <a:off x="2094475" y="848888"/>
            <a:ext cx="5306700" cy="148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Principios </a:t>
            </a:r>
            <a:endParaRPr/>
          </a:p>
        </p:txBody>
      </p:sp>
      <p:sp>
        <p:nvSpPr>
          <p:cNvPr id="954" name="Google Shape;954;g1196c3eaa68_1_25"/>
          <p:cNvSpPr txBox="1"/>
          <p:nvPr>
            <p:ph idx="2" type="title"/>
          </p:nvPr>
        </p:nvSpPr>
        <p:spPr>
          <a:xfrm>
            <a:off x="6569375" y="-2544862"/>
            <a:ext cx="1456500" cy="67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5" name="Google Shape;955;g1196c3eaa68_1_25"/>
          <p:cNvGrpSpPr/>
          <p:nvPr/>
        </p:nvGrpSpPr>
        <p:grpSpPr>
          <a:xfrm rot="340145">
            <a:off x="3708609" y="2355643"/>
            <a:ext cx="2078423" cy="520127"/>
            <a:chOff x="4345425" y="2195233"/>
            <a:chExt cx="800750" cy="156275"/>
          </a:xfrm>
        </p:grpSpPr>
        <p:sp>
          <p:nvSpPr>
            <p:cNvPr id="956" name="Google Shape;956;g1196c3eaa68_1_25"/>
            <p:cNvSpPr/>
            <p:nvPr/>
          </p:nvSpPr>
          <p:spPr>
            <a:xfrm>
              <a:off x="4383093" y="2195233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g1196c3eaa68_1_2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8" name="Google Shape;958;g1196c3eaa68_1_25"/>
          <p:cNvGrpSpPr/>
          <p:nvPr/>
        </p:nvGrpSpPr>
        <p:grpSpPr>
          <a:xfrm rot="340145">
            <a:off x="3708621" y="3078380"/>
            <a:ext cx="2078423" cy="585861"/>
            <a:chOff x="4345425" y="2175475"/>
            <a:chExt cx="800750" cy="176025"/>
          </a:xfrm>
        </p:grpSpPr>
        <p:sp>
          <p:nvSpPr>
            <p:cNvPr id="959" name="Google Shape;959;g1196c3eaa68_1_2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g1196c3eaa68_1_2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1" name="Google Shape;961;g1196c3eaa68_1_25"/>
          <p:cNvGrpSpPr/>
          <p:nvPr/>
        </p:nvGrpSpPr>
        <p:grpSpPr>
          <a:xfrm rot="340145">
            <a:off x="3708634" y="3809505"/>
            <a:ext cx="2078423" cy="585861"/>
            <a:chOff x="4345425" y="2175475"/>
            <a:chExt cx="800750" cy="176025"/>
          </a:xfrm>
        </p:grpSpPr>
        <p:sp>
          <p:nvSpPr>
            <p:cNvPr id="962" name="Google Shape;962;g1196c3eaa68_1_2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g1196c3eaa68_1_2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4" name="Google Shape;964;g1196c3eaa68_1_25"/>
          <p:cNvSpPr txBox="1"/>
          <p:nvPr/>
        </p:nvSpPr>
        <p:spPr>
          <a:xfrm>
            <a:off x="3257588" y="3142600"/>
            <a:ext cx="298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Acidogénesis</a:t>
            </a:r>
            <a:endParaRPr/>
          </a:p>
        </p:txBody>
      </p:sp>
      <p:sp>
        <p:nvSpPr>
          <p:cNvPr id="965" name="Google Shape;965;g1196c3eaa68_1_25"/>
          <p:cNvSpPr txBox="1"/>
          <p:nvPr/>
        </p:nvSpPr>
        <p:spPr>
          <a:xfrm>
            <a:off x="3833075" y="3902338"/>
            <a:ext cx="20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Metanogénesis</a:t>
            </a:r>
            <a:endParaRPr/>
          </a:p>
        </p:txBody>
      </p:sp>
      <p:grpSp>
        <p:nvGrpSpPr>
          <p:cNvPr id="966" name="Google Shape;966;g1196c3eaa68_1_25"/>
          <p:cNvGrpSpPr/>
          <p:nvPr/>
        </p:nvGrpSpPr>
        <p:grpSpPr>
          <a:xfrm rot="-899842">
            <a:off x="7001385" y="2953366"/>
            <a:ext cx="1026602" cy="1264531"/>
            <a:chOff x="6538311" y="1900345"/>
            <a:chExt cx="550816" cy="625097"/>
          </a:xfrm>
        </p:grpSpPr>
        <p:sp>
          <p:nvSpPr>
            <p:cNvPr id="967" name="Google Shape;967;g1196c3eaa68_1_25"/>
            <p:cNvSpPr/>
            <p:nvPr/>
          </p:nvSpPr>
          <p:spPr>
            <a:xfrm>
              <a:off x="6538311" y="2106656"/>
              <a:ext cx="486121" cy="418786"/>
            </a:xfrm>
            <a:custGeom>
              <a:rect b="b" l="l" r="r" t="t"/>
              <a:pathLst>
                <a:path extrusionOk="0" h="18055" w="20958">
                  <a:moveTo>
                    <a:pt x="12812" y="1437"/>
                  </a:moveTo>
                  <a:cubicBezTo>
                    <a:pt x="13569" y="1437"/>
                    <a:pt x="14327" y="1607"/>
                    <a:pt x="15001" y="1940"/>
                  </a:cubicBezTo>
                  <a:cubicBezTo>
                    <a:pt x="16490" y="2693"/>
                    <a:pt x="17572" y="4119"/>
                    <a:pt x="18042" y="5702"/>
                  </a:cubicBezTo>
                  <a:cubicBezTo>
                    <a:pt x="18653" y="7755"/>
                    <a:pt x="18042" y="9495"/>
                    <a:pt x="16239" y="10640"/>
                  </a:cubicBezTo>
                  <a:cubicBezTo>
                    <a:pt x="13763" y="12207"/>
                    <a:pt x="10628" y="12129"/>
                    <a:pt x="8104" y="13555"/>
                  </a:cubicBezTo>
                  <a:cubicBezTo>
                    <a:pt x="8057" y="13508"/>
                    <a:pt x="7995" y="13445"/>
                    <a:pt x="7932" y="13398"/>
                  </a:cubicBezTo>
                  <a:cubicBezTo>
                    <a:pt x="7948" y="13398"/>
                    <a:pt x="7948" y="13383"/>
                    <a:pt x="7963" y="13383"/>
                  </a:cubicBezTo>
                  <a:cubicBezTo>
                    <a:pt x="8449" y="12928"/>
                    <a:pt x="8904" y="12458"/>
                    <a:pt x="9374" y="12003"/>
                  </a:cubicBezTo>
                  <a:cubicBezTo>
                    <a:pt x="9813" y="11580"/>
                    <a:pt x="10252" y="11172"/>
                    <a:pt x="10691" y="10765"/>
                  </a:cubicBezTo>
                  <a:cubicBezTo>
                    <a:pt x="10910" y="10561"/>
                    <a:pt x="11130" y="10357"/>
                    <a:pt x="11349" y="10154"/>
                  </a:cubicBezTo>
                  <a:cubicBezTo>
                    <a:pt x="11443" y="10075"/>
                    <a:pt x="11819" y="9840"/>
                    <a:pt x="11851" y="9762"/>
                  </a:cubicBezTo>
                  <a:cubicBezTo>
                    <a:pt x="12039" y="9715"/>
                    <a:pt x="12211" y="9558"/>
                    <a:pt x="12211" y="9339"/>
                  </a:cubicBezTo>
                  <a:cubicBezTo>
                    <a:pt x="12211" y="9323"/>
                    <a:pt x="12211" y="9292"/>
                    <a:pt x="12211" y="9276"/>
                  </a:cubicBezTo>
                  <a:cubicBezTo>
                    <a:pt x="12195" y="9009"/>
                    <a:pt x="12007" y="8853"/>
                    <a:pt x="11756" y="8837"/>
                  </a:cubicBezTo>
                  <a:cubicBezTo>
                    <a:pt x="11728" y="8833"/>
                    <a:pt x="11700" y="8831"/>
                    <a:pt x="11672" y="8831"/>
                  </a:cubicBezTo>
                  <a:cubicBezTo>
                    <a:pt x="11262" y="8831"/>
                    <a:pt x="10970" y="9247"/>
                    <a:pt x="10691" y="9511"/>
                  </a:cubicBezTo>
                  <a:cubicBezTo>
                    <a:pt x="10032" y="10122"/>
                    <a:pt x="9405" y="10749"/>
                    <a:pt x="8778" y="11408"/>
                  </a:cubicBezTo>
                  <a:cubicBezTo>
                    <a:pt x="8292" y="11893"/>
                    <a:pt x="7822" y="12395"/>
                    <a:pt x="7368" y="12928"/>
                  </a:cubicBezTo>
                  <a:cubicBezTo>
                    <a:pt x="7274" y="12850"/>
                    <a:pt x="7164" y="12771"/>
                    <a:pt x="7086" y="12709"/>
                  </a:cubicBezTo>
                  <a:cubicBezTo>
                    <a:pt x="7039" y="12662"/>
                    <a:pt x="6976" y="12630"/>
                    <a:pt x="6929" y="12599"/>
                  </a:cubicBezTo>
                  <a:cubicBezTo>
                    <a:pt x="7587" y="12050"/>
                    <a:pt x="8120" y="11188"/>
                    <a:pt x="8637" y="10624"/>
                  </a:cubicBezTo>
                  <a:cubicBezTo>
                    <a:pt x="9060" y="10169"/>
                    <a:pt x="9499" y="9715"/>
                    <a:pt x="9954" y="9276"/>
                  </a:cubicBezTo>
                  <a:cubicBezTo>
                    <a:pt x="10361" y="8884"/>
                    <a:pt x="10785" y="8649"/>
                    <a:pt x="10879" y="8069"/>
                  </a:cubicBezTo>
                  <a:cubicBezTo>
                    <a:pt x="10894" y="7903"/>
                    <a:pt x="10808" y="7723"/>
                    <a:pt x="10634" y="7723"/>
                  </a:cubicBezTo>
                  <a:cubicBezTo>
                    <a:pt x="10627" y="7723"/>
                    <a:pt x="10620" y="7723"/>
                    <a:pt x="10612" y="7724"/>
                  </a:cubicBezTo>
                  <a:cubicBezTo>
                    <a:pt x="9578" y="7771"/>
                    <a:pt x="8606" y="9245"/>
                    <a:pt x="7963" y="9950"/>
                  </a:cubicBezTo>
                  <a:cubicBezTo>
                    <a:pt x="7571" y="10389"/>
                    <a:pt x="7023" y="10906"/>
                    <a:pt x="6600" y="11486"/>
                  </a:cubicBezTo>
                  <a:cubicBezTo>
                    <a:pt x="6850" y="11031"/>
                    <a:pt x="7054" y="10545"/>
                    <a:pt x="7195" y="9981"/>
                  </a:cubicBezTo>
                  <a:cubicBezTo>
                    <a:pt x="7556" y="8680"/>
                    <a:pt x="7713" y="7332"/>
                    <a:pt x="8010" y="6031"/>
                  </a:cubicBezTo>
                  <a:cubicBezTo>
                    <a:pt x="8355" y="4542"/>
                    <a:pt x="8888" y="3053"/>
                    <a:pt x="10220" y="2191"/>
                  </a:cubicBezTo>
                  <a:cubicBezTo>
                    <a:pt x="10984" y="1685"/>
                    <a:pt x="11897" y="1437"/>
                    <a:pt x="12812" y="1437"/>
                  </a:cubicBezTo>
                  <a:close/>
                  <a:moveTo>
                    <a:pt x="5612" y="12834"/>
                  </a:moveTo>
                  <a:cubicBezTo>
                    <a:pt x="6020" y="13085"/>
                    <a:pt x="6412" y="13367"/>
                    <a:pt x="6772" y="13696"/>
                  </a:cubicBezTo>
                  <a:cubicBezTo>
                    <a:pt x="6709" y="13806"/>
                    <a:pt x="6662" y="13915"/>
                    <a:pt x="6662" y="14041"/>
                  </a:cubicBezTo>
                  <a:cubicBezTo>
                    <a:pt x="6427" y="13853"/>
                    <a:pt x="6208" y="13633"/>
                    <a:pt x="6161" y="13586"/>
                  </a:cubicBezTo>
                  <a:cubicBezTo>
                    <a:pt x="6051" y="13477"/>
                    <a:pt x="5816" y="13163"/>
                    <a:pt x="5549" y="12881"/>
                  </a:cubicBezTo>
                  <a:cubicBezTo>
                    <a:pt x="5581" y="12865"/>
                    <a:pt x="5596" y="12850"/>
                    <a:pt x="5612" y="12834"/>
                  </a:cubicBezTo>
                  <a:close/>
                  <a:moveTo>
                    <a:pt x="7180" y="14072"/>
                  </a:moveTo>
                  <a:cubicBezTo>
                    <a:pt x="7195" y="14088"/>
                    <a:pt x="7227" y="14104"/>
                    <a:pt x="7242" y="14119"/>
                  </a:cubicBezTo>
                  <a:cubicBezTo>
                    <a:pt x="7164" y="14182"/>
                    <a:pt x="7117" y="14245"/>
                    <a:pt x="7070" y="14323"/>
                  </a:cubicBezTo>
                  <a:cubicBezTo>
                    <a:pt x="7054" y="14307"/>
                    <a:pt x="7039" y="14307"/>
                    <a:pt x="7023" y="14292"/>
                  </a:cubicBezTo>
                  <a:cubicBezTo>
                    <a:pt x="7039" y="14276"/>
                    <a:pt x="7054" y="14260"/>
                    <a:pt x="7070" y="14245"/>
                  </a:cubicBezTo>
                  <a:cubicBezTo>
                    <a:pt x="7086" y="14229"/>
                    <a:pt x="7101" y="14198"/>
                    <a:pt x="7117" y="14182"/>
                  </a:cubicBezTo>
                  <a:cubicBezTo>
                    <a:pt x="7117" y="14151"/>
                    <a:pt x="7117" y="14135"/>
                    <a:pt x="7117" y="14119"/>
                  </a:cubicBezTo>
                  <a:lnTo>
                    <a:pt x="7133" y="14119"/>
                  </a:lnTo>
                  <a:cubicBezTo>
                    <a:pt x="7148" y="14104"/>
                    <a:pt x="7164" y="14088"/>
                    <a:pt x="7180" y="14072"/>
                  </a:cubicBezTo>
                  <a:close/>
                  <a:moveTo>
                    <a:pt x="4593" y="13336"/>
                  </a:moveTo>
                  <a:cubicBezTo>
                    <a:pt x="4938" y="13774"/>
                    <a:pt x="5377" y="14370"/>
                    <a:pt x="5879" y="14825"/>
                  </a:cubicBezTo>
                  <a:cubicBezTo>
                    <a:pt x="5738" y="14981"/>
                    <a:pt x="5612" y="15169"/>
                    <a:pt x="5455" y="15342"/>
                  </a:cubicBezTo>
                  <a:cubicBezTo>
                    <a:pt x="5346" y="15467"/>
                    <a:pt x="5236" y="15593"/>
                    <a:pt x="5142" y="15718"/>
                  </a:cubicBezTo>
                  <a:cubicBezTo>
                    <a:pt x="5017" y="15452"/>
                    <a:pt x="4860" y="15185"/>
                    <a:pt x="4766" y="14903"/>
                  </a:cubicBezTo>
                  <a:cubicBezTo>
                    <a:pt x="4609" y="14480"/>
                    <a:pt x="4484" y="14025"/>
                    <a:pt x="4358" y="13602"/>
                  </a:cubicBezTo>
                  <a:cubicBezTo>
                    <a:pt x="4437" y="13508"/>
                    <a:pt x="4515" y="13430"/>
                    <a:pt x="4578" y="13351"/>
                  </a:cubicBezTo>
                  <a:cubicBezTo>
                    <a:pt x="4593" y="13351"/>
                    <a:pt x="4593" y="13336"/>
                    <a:pt x="4593" y="13336"/>
                  </a:cubicBezTo>
                  <a:close/>
                  <a:moveTo>
                    <a:pt x="3935" y="14057"/>
                  </a:moveTo>
                  <a:cubicBezTo>
                    <a:pt x="3966" y="14825"/>
                    <a:pt x="4154" y="15702"/>
                    <a:pt x="4609" y="16298"/>
                  </a:cubicBezTo>
                  <a:cubicBezTo>
                    <a:pt x="4452" y="16439"/>
                    <a:pt x="4280" y="16580"/>
                    <a:pt x="4107" y="16690"/>
                  </a:cubicBezTo>
                  <a:cubicBezTo>
                    <a:pt x="3951" y="16000"/>
                    <a:pt x="3684" y="15342"/>
                    <a:pt x="3324" y="14746"/>
                  </a:cubicBezTo>
                  <a:cubicBezTo>
                    <a:pt x="3512" y="14511"/>
                    <a:pt x="3716" y="14276"/>
                    <a:pt x="3935" y="14057"/>
                  </a:cubicBezTo>
                  <a:close/>
                  <a:moveTo>
                    <a:pt x="2916" y="15279"/>
                  </a:moveTo>
                  <a:cubicBezTo>
                    <a:pt x="3073" y="15828"/>
                    <a:pt x="3214" y="16376"/>
                    <a:pt x="3324" y="16925"/>
                  </a:cubicBezTo>
                  <a:cubicBezTo>
                    <a:pt x="3308" y="16926"/>
                    <a:pt x="3292" y="16926"/>
                    <a:pt x="3276" y="16926"/>
                  </a:cubicBezTo>
                  <a:cubicBezTo>
                    <a:pt x="2903" y="16926"/>
                    <a:pt x="2569" y="16748"/>
                    <a:pt x="2524" y="16267"/>
                  </a:cubicBezTo>
                  <a:cubicBezTo>
                    <a:pt x="2509" y="15922"/>
                    <a:pt x="2728" y="15577"/>
                    <a:pt x="2916" y="15279"/>
                  </a:cubicBezTo>
                  <a:close/>
                  <a:moveTo>
                    <a:pt x="12793" y="0"/>
                  </a:moveTo>
                  <a:cubicBezTo>
                    <a:pt x="10898" y="0"/>
                    <a:pt x="9032" y="816"/>
                    <a:pt x="7885" y="2473"/>
                  </a:cubicBezTo>
                  <a:cubicBezTo>
                    <a:pt x="6897" y="3900"/>
                    <a:pt x="6600" y="5639"/>
                    <a:pt x="6333" y="7301"/>
                  </a:cubicBezTo>
                  <a:cubicBezTo>
                    <a:pt x="6114" y="8665"/>
                    <a:pt x="5926" y="10310"/>
                    <a:pt x="5299" y="11643"/>
                  </a:cubicBezTo>
                  <a:cubicBezTo>
                    <a:pt x="5048" y="11674"/>
                    <a:pt x="4860" y="11909"/>
                    <a:pt x="4875" y="12160"/>
                  </a:cubicBezTo>
                  <a:cubicBezTo>
                    <a:pt x="4812" y="12125"/>
                    <a:pt x="4745" y="12108"/>
                    <a:pt x="4678" y="12108"/>
                  </a:cubicBezTo>
                  <a:cubicBezTo>
                    <a:pt x="4562" y="12108"/>
                    <a:pt x="4448" y="12160"/>
                    <a:pt x="4358" y="12270"/>
                  </a:cubicBezTo>
                  <a:cubicBezTo>
                    <a:pt x="4248" y="12411"/>
                    <a:pt x="4233" y="12567"/>
                    <a:pt x="4264" y="12709"/>
                  </a:cubicBezTo>
                  <a:cubicBezTo>
                    <a:pt x="4217" y="12724"/>
                    <a:pt x="4170" y="12740"/>
                    <a:pt x="4123" y="12756"/>
                  </a:cubicBezTo>
                  <a:cubicBezTo>
                    <a:pt x="2603" y="13430"/>
                    <a:pt x="1" y="16611"/>
                    <a:pt x="2383" y="17834"/>
                  </a:cubicBezTo>
                  <a:cubicBezTo>
                    <a:pt x="2689" y="17987"/>
                    <a:pt x="3007" y="18055"/>
                    <a:pt x="3323" y="18055"/>
                  </a:cubicBezTo>
                  <a:cubicBezTo>
                    <a:pt x="3947" y="18055"/>
                    <a:pt x="4564" y="17791"/>
                    <a:pt x="5064" y="17395"/>
                  </a:cubicBezTo>
                  <a:cubicBezTo>
                    <a:pt x="5612" y="16956"/>
                    <a:pt x="6035" y="16408"/>
                    <a:pt x="6490" y="15890"/>
                  </a:cubicBezTo>
                  <a:cubicBezTo>
                    <a:pt x="6662" y="15702"/>
                    <a:pt x="6803" y="15546"/>
                    <a:pt x="6913" y="15389"/>
                  </a:cubicBezTo>
                  <a:cubicBezTo>
                    <a:pt x="6960" y="15405"/>
                    <a:pt x="7007" y="15405"/>
                    <a:pt x="7054" y="15405"/>
                  </a:cubicBezTo>
                  <a:cubicBezTo>
                    <a:pt x="7100" y="15411"/>
                    <a:pt x="7150" y="15415"/>
                    <a:pt x="7203" y="15415"/>
                  </a:cubicBezTo>
                  <a:cubicBezTo>
                    <a:pt x="7278" y="15415"/>
                    <a:pt x="7357" y="15407"/>
                    <a:pt x="7430" y="15389"/>
                  </a:cubicBezTo>
                  <a:cubicBezTo>
                    <a:pt x="7487" y="15411"/>
                    <a:pt x="7550" y="15424"/>
                    <a:pt x="7616" y="15424"/>
                  </a:cubicBezTo>
                  <a:cubicBezTo>
                    <a:pt x="7734" y="15424"/>
                    <a:pt x="7864" y="15385"/>
                    <a:pt x="7995" y="15295"/>
                  </a:cubicBezTo>
                  <a:cubicBezTo>
                    <a:pt x="11255" y="13006"/>
                    <a:pt x="16051" y="13743"/>
                    <a:pt x="18700" y="10404"/>
                  </a:cubicBezTo>
                  <a:cubicBezTo>
                    <a:pt x="20957" y="7567"/>
                    <a:pt x="19327" y="3241"/>
                    <a:pt x="16678" y="1266"/>
                  </a:cubicBezTo>
                  <a:cubicBezTo>
                    <a:pt x="15542" y="425"/>
                    <a:pt x="14160" y="0"/>
                    <a:pt x="1279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g1196c3eaa68_1_25"/>
            <p:cNvSpPr/>
            <p:nvPr/>
          </p:nvSpPr>
          <p:spPr>
            <a:xfrm>
              <a:off x="6583263" y="2063306"/>
              <a:ext cx="77379" cy="46042"/>
            </a:xfrm>
            <a:custGeom>
              <a:rect b="b" l="l" r="r" t="t"/>
              <a:pathLst>
                <a:path extrusionOk="0" h="1985" w="3336">
                  <a:moveTo>
                    <a:pt x="1000" y="0"/>
                  </a:moveTo>
                  <a:cubicBezTo>
                    <a:pt x="614" y="0"/>
                    <a:pt x="248" y="250"/>
                    <a:pt x="142" y="636"/>
                  </a:cubicBezTo>
                  <a:cubicBezTo>
                    <a:pt x="1" y="1122"/>
                    <a:pt x="299" y="1545"/>
                    <a:pt x="738" y="1702"/>
                  </a:cubicBezTo>
                  <a:cubicBezTo>
                    <a:pt x="1318" y="1921"/>
                    <a:pt x="1913" y="1953"/>
                    <a:pt x="2525" y="1984"/>
                  </a:cubicBezTo>
                  <a:cubicBezTo>
                    <a:pt x="2530" y="1984"/>
                    <a:pt x="2536" y="1984"/>
                    <a:pt x="2542" y="1984"/>
                  </a:cubicBezTo>
                  <a:cubicBezTo>
                    <a:pt x="3170" y="1984"/>
                    <a:pt x="3335" y="1135"/>
                    <a:pt x="2838" y="808"/>
                  </a:cubicBezTo>
                  <a:cubicBezTo>
                    <a:pt x="2321" y="479"/>
                    <a:pt x="1804" y="181"/>
                    <a:pt x="1208" y="25"/>
                  </a:cubicBezTo>
                  <a:cubicBezTo>
                    <a:pt x="1139" y="8"/>
                    <a:pt x="1069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g1196c3eaa68_1_25"/>
            <p:cNvSpPr/>
            <p:nvPr/>
          </p:nvSpPr>
          <p:spPr>
            <a:xfrm>
              <a:off x="6661426" y="1973986"/>
              <a:ext cx="56387" cy="43073"/>
            </a:xfrm>
            <a:custGeom>
              <a:rect b="b" l="l" r="r" t="t"/>
              <a:pathLst>
                <a:path extrusionOk="0" h="1857" w="2431">
                  <a:moveTo>
                    <a:pt x="629" y="1"/>
                  </a:moveTo>
                  <a:cubicBezTo>
                    <a:pt x="291" y="1"/>
                    <a:pt x="0" y="333"/>
                    <a:pt x="111" y="678"/>
                  </a:cubicBezTo>
                  <a:cubicBezTo>
                    <a:pt x="236" y="1117"/>
                    <a:pt x="565" y="1399"/>
                    <a:pt x="941" y="1603"/>
                  </a:cubicBezTo>
                  <a:cubicBezTo>
                    <a:pt x="1112" y="1750"/>
                    <a:pt x="1323" y="1857"/>
                    <a:pt x="1545" y="1857"/>
                  </a:cubicBezTo>
                  <a:cubicBezTo>
                    <a:pt x="1630" y="1857"/>
                    <a:pt x="1717" y="1841"/>
                    <a:pt x="1803" y="1807"/>
                  </a:cubicBezTo>
                  <a:cubicBezTo>
                    <a:pt x="2180" y="1666"/>
                    <a:pt x="2430" y="1352"/>
                    <a:pt x="2368" y="945"/>
                  </a:cubicBezTo>
                  <a:cubicBezTo>
                    <a:pt x="2321" y="568"/>
                    <a:pt x="1992" y="255"/>
                    <a:pt x="1600" y="255"/>
                  </a:cubicBezTo>
                  <a:lnTo>
                    <a:pt x="1553" y="255"/>
                  </a:lnTo>
                  <a:cubicBezTo>
                    <a:pt x="1506" y="239"/>
                    <a:pt x="1443" y="224"/>
                    <a:pt x="1380" y="224"/>
                  </a:cubicBezTo>
                  <a:cubicBezTo>
                    <a:pt x="1318" y="224"/>
                    <a:pt x="1271" y="208"/>
                    <a:pt x="1224" y="192"/>
                  </a:cubicBezTo>
                  <a:cubicBezTo>
                    <a:pt x="1114" y="145"/>
                    <a:pt x="957" y="83"/>
                    <a:pt x="769" y="20"/>
                  </a:cubicBezTo>
                  <a:cubicBezTo>
                    <a:pt x="722" y="7"/>
                    <a:pt x="675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g1196c3eaa68_1_25"/>
            <p:cNvSpPr/>
            <p:nvPr/>
          </p:nvSpPr>
          <p:spPr>
            <a:xfrm>
              <a:off x="6814135" y="1900345"/>
              <a:ext cx="41102" cy="67080"/>
            </a:xfrm>
            <a:custGeom>
              <a:rect b="b" l="l" r="r" t="t"/>
              <a:pathLst>
                <a:path extrusionOk="0" h="2892" w="1772">
                  <a:moveTo>
                    <a:pt x="802" y="0"/>
                  </a:moveTo>
                  <a:cubicBezTo>
                    <a:pt x="585" y="0"/>
                    <a:pt x="377" y="138"/>
                    <a:pt x="298" y="373"/>
                  </a:cubicBezTo>
                  <a:cubicBezTo>
                    <a:pt x="141" y="844"/>
                    <a:pt x="204" y="1361"/>
                    <a:pt x="110" y="1831"/>
                  </a:cubicBezTo>
                  <a:cubicBezTo>
                    <a:pt x="0" y="2333"/>
                    <a:pt x="282" y="2819"/>
                    <a:pt x="815" y="2881"/>
                  </a:cubicBezTo>
                  <a:cubicBezTo>
                    <a:pt x="857" y="2888"/>
                    <a:pt x="899" y="2891"/>
                    <a:pt x="940" y="2891"/>
                  </a:cubicBezTo>
                  <a:cubicBezTo>
                    <a:pt x="1379" y="2891"/>
                    <a:pt x="1771" y="2523"/>
                    <a:pt x="1771" y="2051"/>
                  </a:cubicBezTo>
                  <a:cubicBezTo>
                    <a:pt x="1756" y="1408"/>
                    <a:pt x="1677" y="624"/>
                    <a:pt x="1176" y="154"/>
                  </a:cubicBezTo>
                  <a:cubicBezTo>
                    <a:pt x="1065" y="49"/>
                    <a:pt x="932" y="0"/>
                    <a:pt x="80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g1196c3eaa68_1_25"/>
            <p:cNvSpPr/>
            <p:nvPr/>
          </p:nvSpPr>
          <p:spPr>
            <a:xfrm>
              <a:off x="6970462" y="1971295"/>
              <a:ext cx="55042" cy="65062"/>
            </a:xfrm>
            <a:custGeom>
              <a:rect b="b" l="l" r="r" t="t"/>
              <a:pathLst>
                <a:path extrusionOk="0" h="2805" w="2373">
                  <a:moveTo>
                    <a:pt x="1866" y="1"/>
                  </a:moveTo>
                  <a:cubicBezTo>
                    <a:pt x="1787" y="1"/>
                    <a:pt x="1702" y="23"/>
                    <a:pt x="1615" y="73"/>
                  </a:cubicBezTo>
                  <a:cubicBezTo>
                    <a:pt x="1285" y="261"/>
                    <a:pt x="1019" y="434"/>
                    <a:pt x="752" y="731"/>
                  </a:cubicBezTo>
                  <a:cubicBezTo>
                    <a:pt x="486" y="1029"/>
                    <a:pt x="141" y="1390"/>
                    <a:pt x="63" y="1782"/>
                  </a:cubicBezTo>
                  <a:cubicBezTo>
                    <a:pt x="0" y="2111"/>
                    <a:pt x="78" y="2424"/>
                    <a:pt x="345" y="2628"/>
                  </a:cubicBezTo>
                  <a:cubicBezTo>
                    <a:pt x="491" y="2737"/>
                    <a:pt x="679" y="2804"/>
                    <a:pt x="866" y="2804"/>
                  </a:cubicBezTo>
                  <a:cubicBezTo>
                    <a:pt x="1001" y="2804"/>
                    <a:pt x="1136" y="2770"/>
                    <a:pt x="1254" y="2691"/>
                  </a:cubicBezTo>
                  <a:cubicBezTo>
                    <a:pt x="1599" y="2471"/>
                    <a:pt x="1834" y="2079"/>
                    <a:pt x="2006" y="1703"/>
                  </a:cubicBezTo>
                  <a:cubicBezTo>
                    <a:pt x="2085" y="1531"/>
                    <a:pt x="2179" y="1358"/>
                    <a:pt x="2242" y="1186"/>
                  </a:cubicBezTo>
                  <a:cubicBezTo>
                    <a:pt x="2304" y="998"/>
                    <a:pt x="2304" y="810"/>
                    <a:pt x="2336" y="622"/>
                  </a:cubicBezTo>
                  <a:cubicBezTo>
                    <a:pt x="2373" y="301"/>
                    <a:pt x="2158" y="1"/>
                    <a:pt x="186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g1196c3eaa68_1_25"/>
            <p:cNvSpPr/>
            <p:nvPr/>
          </p:nvSpPr>
          <p:spPr>
            <a:xfrm>
              <a:off x="7020979" y="2104870"/>
              <a:ext cx="65108" cy="40545"/>
            </a:xfrm>
            <a:custGeom>
              <a:rect b="b" l="l" r="r" t="t"/>
              <a:pathLst>
                <a:path extrusionOk="0" h="1748" w="2807">
                  <a:moveTo>
                    <a:pt x="1900" y="0"/>
                  </a:moveTo>
                  <a:cubicBezTo>
                    <a:pt x="1827" y="0"/>
                    <a:pt x="1752" y="11"/>
                    <a:pt x="1678" y="35"/>
                  </a:cubicBezTo>
                  <a:cubicBezTo>
                    <a:pt x="1223" y="192"/>
                    <a:pt x="565" y="270"/>
                    <a:pt x="236" y="647"/>
                  </a:cubicBezTo>
                  <a:cubicBezTo>
                    <a:pt x="48" y="866"/>
                    <a:pt x="1" y="1227"/>
                    <a:pt x="236" y="1430"/>
                  </a:cubicBezTo>
                  <a:cubicBezTo>
                    <a:pt x="531" y="1685"/>
                    <a:pt x="911" y="1747"/>
                    <a:pt x="1292" y="1747"/>
                  </a:cubicBezTo>
                  <a:cubicBezTo>
                    <a:pt x="1498" y="1747"/>
                    <a:pt x="1705" y="1729"/>
                    <a:pt x="1897" y="1712"/>
                  </a:cubicBezTo>
                  <a:cubicBezTo>
                    <a:pt x="2399" y="1665"/>
                    <a:pt x="2807" y="1289"/>
                    <a:pt x="2728" y="756"/>
                  </a:cubicBezTo>
                  <a:cubicBezTo>
                    <a:pt x="2675" y="345"/>
                    <a:pt x="2307" y="0"/>
                    <a:pt x="190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g1196c3eaa68_1_25"/>
            <p:cNvSpPr/>
            <p:nvPr/>
          </p:nvSpPr>
          <p:spPr>
            <a:xfrm>
              <a:off x="6997367" y="2251247"/>
              <a:ext cx="91759" cy="51748"/>
            </a:xfrm>
            <a:custGeom>
              <a:rect b="b" l="l" r="r" t="t"/>
              <a:pathLst>
                <a:path extrusionOk="0" h="2231" w="3956">
                  <a:moveTo>
                    <a:pt x="1073" y="1"/>
                  </a:moveTo>
                  <a:cubicBezTo>
                    <a:pt x="887" y="1"/>
                    <a:pt x="710" y="19"/>
                    <a:pt x="549" y="57"/>
                  </a:cubicBezTo>
                  <a:cubicBezTo>
                    <a:pt x="157" y="151"/>
                    <a:pt x="0" y="699"/>
                    <a:pt x="313" y="982"/>
                  </a:cubicBezTo>
                  <a:cubicBezTo>
                    <a:pt x="611" y="1264"/>
                    <a:pt x="987" y="1420"/>
                    <a:pt x="1364" y="1624"/>
                  </a:cubicBezTo>
                  <a:cubicBezTo>
                    <a:pt x="1740" y="1828"/>
                    <a:pt x="2132" y="2094"/>
                    <a:pt x="2555" y="2204"/>
                  </a:cubicBezTo>
                  <a:cubicBezTo>
                    <a:pt x="2623" y="2222"/>
                    <a:pt x="2691" y="2231"/>
                    <a:pt x="2757" y="2231"/>
                  </a:cubicBezTo>
                  <a:cubicBezTo>
                    <a:pt x="3435" y="2231"/>
                    <a:pt x="3956" y="1338"/>
                    <a:pt x="3370" y="809"/>
                  </a:cubicBezTo>
                  <a:cubicBezTo>
                    <a:pt x="2848" y="338"/>
                    <a:pt x="1880" y="1"/>
                    <a:pt x="107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g1196c3eaa68_1_25"/>
            <p:cNvSpPr/>
            <p:nvPr/>
          </p:nvSpPr>
          <p:spPr>
            <a:xfrm>
              <a:off x="6910112" y="2342353"/>
              <a:ext cx="45091" cy="67010"/>
            </a:xfrm>
            <a:custGeom>
              <a:rect b="b" l="l" r="r" t="t"/>
              <a:pathLst>
                <a:path extrusionOk="0" h="2889" w="1944">
                  <a:moveTo>
                    <a:pt x="468" y="1"/>
                  </a:moveTo>
                  <a:cubicBezTo>
                    <a:pt x="295" y="1"/>
                    <a:pt x="133" y="107"/>
                    <a:pt x="79" y="282"/>
                  </a:cubicBezTo>
                  <a:cubicBezTo>
                    <a:pt x="79" y="298"/>
                    <a:pt x="63" y="345"/>
                    <a:pt x="32" y="439"/>
                  </a:cubicBezTo>
                  <a:cubicBezTo>
                    <a:pt x="0" y="565"/>
                    <a:pt x="32" y="706"/>
                    <a:pt x="63" y="831"/>
                  </a:cubicBezTo>
                  <a:cubicBezTo>
                    <a:pt x="79" y="941"/>
                    <a:pt x="63" y="862"/>
                    <a:pt x="79" y="1003"/>
                  </a:cubicBezTo>
                  <a:cubicBezTo>
                    <a:pt x="79" y="1082"/>
                    <a:pt x="94" y="1176"/>
                    <a:pt x="94" y="1254"/>
                  </a:cubicBezTo>
                  <a:cubicBezTo>
                    <a:pt x="94" y="1270"/>
                    <a:pt x="110" y="1333"/>
                    <a:pt x="110" y="1348"/>
                  </a:cubicBezTo>
                  <a:cubicBezTo>
                    <a:pt x="110" y="1427"/>
                    <a:pt x="126" y="1489"/>
                    <a:pt x="141" y="1568"/>
                  </a:cubicBezTo>
                  <a:cubicBezTo>
                    <a:pt x="141" y="1568"/>
                    <a:pt x="141" y="1615"/>
                    <a:pt x="157" y="1662"/>
                  </a:cubicBezTo>
                  <a:cubicBezTo>
                    <a:pt x="157" y="1693"/>
                    <a:pt x="157" y="1724"/>
                    <a:pt x="157" y="1724"/>
                  </a:cubicBezTo>
                  <a:cubicBezTo>
                    <a:pt x="157" y="1818"/>
                    <a:pt x="173" y="1913"/>
                    <a:pt x="188" y="1991"/>
                  </a:cubicBezTo>
                  <a:cubicBezTo>
                    <a:pt x="235" y="2242"/>
                    <a:pt x="345" y="2461"/>
                    <a:pt x="502" y="2649"/>
                  </a:cubicBezTo>
                  <a:cubicBezTo>
                    <a:pt x="641" y="2817"/>
                    <a:pt x="827" y="2889"/>
                    <a:pt x="1014" y="2889"/>
                  </a:cubicBezTo>
                  <a:cubicBezTo>
                    <a:pt x="1354" y="2889"/>
                    <a:pt x="1702" y="2653"/>
                    <a:pt x="1803" y="2320"/>
                  </a:cubicBezTo>
                  <a:cubicBezTo>
                    <a:pt x="1944" y="1803"/>
                    <a:pt x="1615" y="1286"/>
                    <a:pt x="1348" y="878"/>
                  </a:cubicBezTo>
                  <a:cubicBezTo>
                    <a:pt x="1303" y="810"/>
                    <a:pt x="1290" y="789"/>
                    <a:pt x="1292" y="789"/>
                  </a:cubicBezTo>
                  <a:lnTo>
                    <a:pt x="1292" y="789"/>
                  </a:lnTo>
                  <a:cubicBezTo>
                    <a:pt x="1295" y="789"/>
                    <a:pt x="1337" y="845"/>
                    <a:pt x="1339" y="845"/>
                  </a:cubicBezTo>
                  <a:cubicBezTo>
                    <a:pt x="1341" y="845"/>
                    <a:pt x="1332" y="830"/>
                    <a:pt x="1301" y="784"/>
                  </a:cubicBezTo>
                  <a:cubicBezTo>
                    <a:pt x="1257" y="725"/>
                    <a:pt x="1212" y="679"/>
                    <a:pt x="1181" y="622"/>
                  </a:cubicBezTo>
                  <a:lnTo>
                    <a:pt x="1181" y="622"/>
                  </a:lnTo>
                  <a:cubicBezTo>
                    <a:pt x="1186" y="628"/>
                    <a:pt x="1190" y="633"/>
                    <a:pt x="1191" y="633"/>
                  </a:cubicBezTo>
                  <a:cubicBezTo>
                    <a:pt x="1191" y="633"/>
                    <a:pt x="1187" y="627"/>
                    <a:pt x="1176" y="612"/>
                  </a:cubicBezTo>
                  <a:lnTo>
                    <a:pt x="1176" y="612"/>
                  </a:lnTo>
                  <a:cubicBezTo>
                    <a:pt x="1177" y="615"/>
                    <a:pt x="1179" y="618"/>
                    <a:pt x="1181" y="622"/>
                  </a:cubicBezTo>
                  <a:lnTo>
                    <a:pt x="1181" y="622"/>
                  </a:lnTo>
                  <a:cubicBezTo>
                    <a:pt x="1167" y="604"/>
                    <a:pt x="1144" y="573"/>
                    <a:pt x="1144" y="565"/>
                  </a:cubicBezTo>
                  <a:cubicBezTo>
                    <a:pt x="1113" y="518"/>
                    <a:pt x="1082" y="486"/>
                    <a:pt x="1066" y="439"/>
                  </a:cubicBezTo>
                  <a:cubicBezTo>
                    <a:pt x="988" y="314"/>
                    <a:pt x="925" y="204"/>
                    <a:pt x="800" y="126"/>
                  </a:cubicBezTo>
                  <a:cubicBezTo>
                    <a:pt x="737" y="94"/>
                    <a:pt x="706" y="63"/>
                    <a:pt x="690" y="63"/>
                  </a:cubicBezTo>
                  <a:cubicBezTo>
                    <a:pt x="619" y="21"/>
                    <a:pt x="543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g1196c3eaa68_1_25"/>
            <p:cNvSpPr/>
            <p:nvPr/>
          </p:nvSpPr>
          <p:spPr>
            <a:xfrm>
              <a:off x="6912292" y="2372528"/>
              <a:ext cx="371" cy="1299"/>
            </a:xfrm>
            <a:custGeom>
              <a:rect b="b" l="l" r="r" t="t"/>
              <a:pathLst>
                <a:path extrusionOk="0" h="56" w="16">
                  <a:moveTo>
                    <a:pt x="0" y="0"/>
                  </a:moveTo>
                  <a:cubicBezTo>
                    <a:pt x="0" y="5"/>
                    <a:pt x="2" y="10"/>
                    <a:pt x="4" y="15"/>
                  </a:cubicBezTo>
                  <a:lnTo>
                    <a:pt x="4" y="15"/>
                  </a:lnTo>
                  <a:cubicBezTo>
                    <a:pt x="3" y="11"/>
                    <a:pt x="2" y="6"/>
                    <a:pt x="0" y="0"/>
                  </a:cubicBezTo>
                  <a:close/>
                  <a:moveTo>
                    <a:pt x="4" y="15"/>
                  </a:moveTo>
                  <a:lnTo>
                    <a:pt x="4" y="15"/>
                  </a:lnTo>
                  <a:cubicBezTo>
                    <a:pt x="12" y="45"/>
                    <a:pt x="14" y="56"/>
                    <a:pt x="15" y="56"/>
                  </a:cubicBezTo>
                  <a:cubicBezTo>
                    <a:pt x="16" y="56"/>
                    <a:pt x="16" y="52"/>
                    <a:pt x="16" y="47"/>
                  </a:cubicBezTo>
                  <a:cubicBezTo>
                    <a:pt x="16" y="37"/>
                    <a:pt x="9" y="26"/>
                    <a:pt x="4" y="15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g1196c3eaa68_1_25"/>
            <p:cNvSpPr/>
            <p:nvPr/>
          </p:nvSpPr>
          <p:spPr>
            <a:xfrm>
              <a:off x="6798131" y="2379533"/>
              <a:ext cx="36370" cy="51493"/>
            </a:xfrm>
            <a:custGeom>
              <a:rect b="b" l="l" r="r" t="t"/>
              <a:pathLst>
                <a:path extrusionOk="0" h="2220" w="1568">
                  <a:moveTo>
                    <a:pt x="600" y="0"/>
                  </a:moveTo>
                  <a:cubicBezTo>
                    <a:pt x="481" y="0"/>
                    <a:pt x="366" y="55"/>
                    <a:pt x="314" y="168"/>
                  </a:cubicBezTo>
                  <a:cubicBezTo>
                    <a:pt x="173" y="435"/>
                    <a:pt x="157" y="780"/>
                    <a:pt x="126" y="1109"/>
                  </a:cubicBezTo>
                  <a:cubicBezTo>
                    <a:pt x="0" y="1328"/>
                    <a:pt x="16" y="1642"/>
                    <a:pt x="142" y="1846"/>
                  </a:cubicBezTo>
                  <a:cubicBezTo>
                    <a:pt x="266" y="2082"/>
                    <a:pt x="518" y="2219"/>
                    <a:pt x="781" y="2219"/>
                  </a:cubicBezTo>
                  <a:cubicBezTo>
                    <a:pt x="850" y="2219"/>
                    <a:pt x="920" y="2210"/>
                    <a:pt x="988" y="2190"/>
                  </a:cubicBezTo>
                  <a:cubicBezTo>
                    <a:pt x="1270" y="2112"/>
                    <a:pt x="1474" y="1861"/>
                    <a:pt x="1521" y="1579"/>
                  </a:cubicBezTo>
                  <a:cubicBezTo>
                    <a:pt x="1568" y="1313"/>
                    <a:pt x="1458" y="1093"/>
                    <a:pt x="1286" y="937"/>
                  </a:cubicBezTo>
                  <a:cubicBezTo>
                    <a:pt x="1239" y="842"/>
                    <a:pt x="1192" y="733"/>
                    <a:pt x="1145" y="623"/>
                  </a:cubicBezTo>
                  <a:cubicBezTo>
                    <a:pt x="1066" y="435"/>
                    <a:pt x="1004" y="247"/>
                    <a:pt x="863" y="106"/>
                  </a:cubicBezTo>
                  <a:cubicBezTo>
                    <a:pt x="793" y="36"/>
                    <a:pt x="695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g1196c3eaa68_1_25"/>
            <p:cNvSpPr/>
            <p:nvPr/>
          </p:nvSpPr>
          <p:spPr>
            <a:xfrm>
              <a:off x="6570553" y="2203630"/>
              <a:ext cx="48918" cy="28136"/>
            </a:xfrm>
            <a:custGeom>
              <a:rect b="b" l="l" r="r" t="t"/>
              <a:pathLst>
                <a:path extrusionOk="0" h="1213" w="2109">
                  <a:moveTo>
                    <a:pt x="1463" y="1"/>
                  </a:moveTo>
                  <a:cubicBezTo>
                    <a:pt x="1410" y="1"/>
                    <a:pt x="1356" y="8"/>
                    <a:pt x="1301" y="25"/>
                  </a:cubicBezTo>
                  <a:cubicBezTo>
                    <a:pt x="1098" y="72"/>
                    <a:pt x="909" y="56"/>
                    <a:pt x="706" y="103"/>
                  </a:cubicBezTo>
                  <a:cubicBezTo>
                    <a:pt x="502" y="135"/>
                    <a:pt x="361" y="213"/>
                    <a:pt x="157" y="276"/>
                  </a:cubicBezTo>
                  <a:cubicBezTo>
                    <a:pt x="16" y="323"/>
                    <a:pt x="0" y="511"/>
                    <a:pt x="126" y="589"/>
                  </a:cubicBezTo>
                  <a:cubicBezTo>
                    <a:pt x="282" y="699"/>
                    <a:pt x="424" y="824"/>
                    <a:pt x="612" y="903"/>
                  </a:cubicBezTo>
                  <a:cubicBezTo>
                    <a:pt x="784" y="997"/>
                    <a:pt x="972" y="1028"/>
                    <a:pt x="1160" y="1122"/>
                  </a:cubicBezTo>
                  <a:cubicBezTo>
                    <a:pt x="1256" y="1184"/>
                    <a:pt x="1359" y="1213"/>
                    <a:pt x="1460" y="1213"/>
                  </a:cubicBezTo>
                  <a:cubicBezTo>
                    <a:pt x="1741" y="1213"/>
                    <a:pt x="2008" y="995"/>
                    <a:pt x="2054" y="683"/>
                  </a:cubicBezTo>
                  <a:cubicBezTo>
                    <a:pt x="2108" y="330"/>
                    <a:pt x="1809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8" name="Google Shape;978;g1196c3eaa68_1_25"/>
          <p:cNvGrpSpPr/>
          <p:nvPr/>
        </p:nvGrpSpPr>
        <p:grpSpPr>
          <a:xfrm rot="-9843529">
            <a:off x="-378807" y="2545536"/>
            <a:ext cx="2321498" cy="1430222"/>
            <a:chOff x="4697000" y="3525875"/>
            <a:chExt cx="1131500" cy="555150"/>
          </a:xfrm>
        </p:grpSpPr>
        <p:sp>
          <p:nvSpPr>
            <p:cNvPr id="979" name="Google Shape;979;g1196c3eaa68_1_25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g1196c3eaa68_1_25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g1196c3eaa68_1_25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g1196c3eaa68_1_25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g1196c3eaa68_1_25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g1196c3eaa68_1_25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g1196c3eaa68_1_25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g1196c3eaa68_1_25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g1196c3eaa68_1_25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g1196c3eaa68_1_25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1196c3eaa68_1_25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g1196c3eaa68_1_25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g1196c3eaa68_1_25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1196c3eaa68_1_25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g1196c3eaa68_1_25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4" name="Google Shape;994;g1196c3eaa68_1_25"/>
          <p:cNvGrpSpPr/>
          <p:nvPr/>
        </p:nvGrpSpPr>
        <p:grpSpPr>
          <a:xfrm>
            <a:off x="2943213" y="1912775"/>
            <a:ext cx="3565580" cy="176025"/>
            <a:chOff x="4345425" y="2175475"/>
            <a:chExt cx="800750" cy="176025"/>
          </a:xfrm>
        </p:grpSpPr>
        <p:sp>
          <p:nvSpPr>
            <p:cNvPr id="995" name="Google Shape;995;g1196c3eaa68_1_2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g1196c3eaa68_1_2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oogle Shape;1001;g1196c3eaa68_0_142"/>
          <p:cNvGrpSpPr/>
          <p:nvPr/>
        </p:nvGrpSpPr>
        <p:grpSpPr>
          <a:xfrm>
            <a:off x="2883084" y="3523738"/>
            <a:ext cx="3377828" cy="1079750"/>
            <a:chOff x="4319250" y="3137000"/>
            <a:chExt cx="885825" cy="524125"/>
          </a:xfrm>
        </p:grpSpPr>
        <p:sp>
          <p:nvSpPr>
            <p:cNvPr id="1002" name="Google Shape;1002;g1196c3eaa68_0_142"/>
            <p:cNvSpPr/>
            <p:nvPr/>
          </p:nvSpPr>
          <p:spPr>
            <a:xfrm>
              <a:off x="4334525" y="3137000"/>
              <a:ext cx="816875" cy="145250"/>
            </a:xfrm>
            <a:custGeom>
              <a:rect b="b" l="l" r="r" t="t"/>
              <a:pathLst>
                <a:path extrusionOk="0" h="5810" w="32675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g1196c3eaa68_0_142"/>
            <p:cNvSpPr/>
            <p:nvPr/>
          </p:nvSpPr>
          <p:spPr>
            <a:xfrm>
              <a:off x="4356675" y="3182825"/>
              <a:ext cx="798275" cy="129275"/>
            </a:xfrm>
            <a:custGeom>
              <a:rect b="b" l="l" r="r" t="t"/>
              <a:pathLst>
                <a:path extrusionOk="0" h="5171" w="31931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g1196c3eaa68_0_142"/>
            <p:cNvSpPr/>
            <p:nvPr/>
          </p:nvSpPr>
          <p:spPr>
            <a:xfrm>
              <a:off x="4345775" y="3233150"/>
              <a:ext cx="859300" cy="100300"/>
            </a:xfrm>
            <a:custGeom>
              <a:rect b="b" l="l" r="r" t="t"/>
              <a:pathLst>
                <a:path extrusionOk="0" h="4012" w="34372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g1196c3eaa68_0_142"/>
            <p:cNvSpPr/>
            <p:nvPr/>
          </p:nvSpPr>
          <p:spPr>
            <a:xfrm>
              <a:off x="4359800" y="3270500"/>
              <a:ext cx="768200" cy="83975"/>
            </a:xfrm>
            <a:custGeom>
              <a:rect b="b" l="l" r="r" t="t"/>
              <a:pathLst>
                <a:path extrusionOk="0" h="3359" w="30728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g1196c3eaa68_0_142"/>
            <p:cNvSpPr/>
            <p:nvPr/>
          </p:nvSpPr>
          <p:spPr>
            <a:xfrm>
              <a:off x="4326650" y="3282500"/>
              <a:ext cx="830850" cy="180500"/>
            </a:xfrm>
            <a:custGeom>
              <a:rect b="b" l="l" r="r" t="t"/>
              <a:pathLst>
                <a:path extrusionOk="0" h="7220" w="33234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g1196c3eaa68_0_142"/>
            <p:cNvSpPr/>
            <p:nvPr/>
          </p:nvSpPr>
          <p:spPr>
            <a:xfrm>
              <a:off x="4319250" y="3360925"/>
              <a:ext cx="817050" cy="79000"/>
            </a:xfrm>
            <a:custGeom>
              <a:rect b="b" l="l" r="r" t="t"/>
              <a:pathLst>
                <a:path extrusionOk="0" h="3160" w="32682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g1196c3eaa68_0_142"/>
            <p:cNvSpPr/>
            <p:nvPr/>
          </p:nvSpPr>
          <p:spPr>
            <a:xfrm>
              <a:off x="4359800" y="3368900"/>
              <a:ext cx="757150" cy="121750"/>
            </a:xfrm>
            <a:custGeom>
              <a:rect b="b" l="l" r="r" t="t"/>
              <a:pathLst>
                <a:path extrusionOk="0" h="4870" w="30286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g1196c3eaa68_0_142"/>
            <p:cNvSpPr/>
            <p:nvPr/>
          </p:nvSpPr>
          <p:spPr>
            <a:xfrm>
              <a:off x="4369825" y="3442375"/>
              <a:ext cx="758625" cy="151550"/>
            </a:xfrm>
            <a:custGeom>
              <a:rect b="b" l="l" r="r" t="t"/>
              <a:pathLst>
                <a:path extrusionOk="0" h="6062" w="30345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g1196c3eaa68_0_142"/>
            <p:cNvSpPr/>
            <p:nvPr/>
          </p:nvSpPr>
          <p:spPr>
            <a:xfrm>
              <a:off x="4409400" y="3507550"/>
              <a:ext cx="682250" cy="94025"/>
            </a:xfrm>
            <a:custGeom>
              <a:rect b="b" l="l" r="r" t="t"/>
              <a:pathLst>
                <a:path extrusionOk="0" h="3761" w="2729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g1196c3eaa68_0_142"/>
            <p:cNvSpPr/>
            <p:nvPr/>
          </p:nvSpPr>
          <p:spPr>
            <a:xfrm>
              <a:off x="4327875" y="3557000"/>
              <a:ext cx="818000" cy="104125"/>
            </a:xfrm>
            <a:custGeom>
              <a:rect b="b" l="l" r="r" t="t"/>
              <a:pathLst>
                <a:path extrusionOk="0" h="4165" w="3272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g1196c3eaa68_0_142"/>
            <p:cNvSpPr/>
            <p:nvPr/>
          </p:nvSpPr>
          <p:spPr>
            <a:xfrm>
              <a:off x="4492625" y="3568500"/>
              <a:ext cx="516700" cy="88850"/>
            </a:xfrm>
            <a:custGeom>
              <a:rect b="b" l="l" r="r" t="t"/>
              <a:pathLst>
                <a:path extrusionOk="0" h="3554" w="20668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3" name="Google Shape;1013;g1196c3eaa68_0_142"/>
          <p:cNvSpPr txBox="1"/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2.Aplicaciones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</p:txBody>
      </p:sp>
      <p:sp>
        <p:nvSpPr>
          <p:cNvPr id="1014" name="Google Shape;1014;g1196c3eaa68_0_142"/>
          <p:cNvSpPr txBox="1"/>
          <p:nvPr>
            <p:ph idx="1" type="subTitle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Enfocadas a la </a:t>
            </a:r>
            <a:r>
              <a:rPr lang="en"/>
              <a:t>ingeniería</a:t>
            </a:r>
            <a:r>
              <a:rPr lang="en"/>
              <a:t> ambiental</a:t>
            </a:r>
            <a:endParaRPr/>
          </a:p>
        </p:txBody>
      </p:sp>
      <p:grpSp>
        <p:nvGrpSpPr>
          <p:cNvPr id="1015" name="Google Shape;1015;g1196c3eaa68_0_142"/>
          <p:cNvGrpSpPr/>
          <p:nvPr/>
        </p:nvGrpSpPr>
        <p:grpSpPr>
          <a:xfrm flipH="1" rot="372491">
            <a:off x="1097464" y="3478317"/>
            <a:ext cx="595061" cy="675837"/>
            <a:chOff x="5464100" y="4208075"/>
            <a:chExt cx="494625" cy="579650"/>
          </a:xfrm>
        </p:grpSpPr>
        <p:sp>
          <p:nvSpPr>
            <p:cNvPr id="1016" name="Google Shape;1016;g1196c3eaa68_0_142"/>
            <p:cNvSpPr/>
            <p:nvPr/>
          </p:nvSpPr>
          <p:spPr>
            <a:xfrm>
              <a:off x="5594650" y="4504850"/>
              <a:ext cx="341250" cy="255800"/>
            </a:xfrm>
            <a:custGeom>
              <a:rect b="b" l="l" r="r" t="t"/>
              <a:pathLst>
                <a:path extrusionOk="0" h="10232" w="1365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g1196c3eaa68_0_142"/>
            <p:cNvSpPr/>
            <p:nvPr/>
          </p:nvSpPr>
          <p:spPr>
            <a:xfrm>
              <a:off x="5518750" y="4363750"/>
              <a:ext cx="340700" cy="255675"/>
            </a:xfrm>
            <a:custGeom>
              <a:rect b="b" l="l" r="r" t="t"/>
              <a:pathLst>
                <a:path extrusionOk="0" h="10227" w="13628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g1196c3eaa68_0_142"/>
            <p:cNvSpPr/>
            <p:nvPr/>
          </p:nvSpPr>
          <p:spPr>
            <a:xfrm>
              <a:off x="5475950" y="4235275"/>
              <a:ext cx="281925" cy="269375"/>
            </a:xfrm>
            <a:custGeom>
              <a:rect b="b" l="l" r="r" t="t"/>
              <a:pathLst>
                <a:path extrusionOk="0" h="10775" w="11277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g1196c3eaa68_0_142"/>
            <p:cNvSpPr/>
            <p:nvPr/>
          </p:nvSpPr>
          <p:spPr>
            <a:xfrm>
              <a:off x="5717000" y="4421125"/>
              <a:ext cx="42000" cy="94525"/>
            </a:xfrm>
            <a:custGeom>
              <a:rect b="b" l="l" r="r" t="t"/>
              <a:pathLst>
                <a:path extrusionOk="0" h="3781" w="168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g1196c3eaa68_0_142"/>
            <p:cNvSpPr/>
            <p:nvPr/>
          </p:nvSpPr>
          <p:spPr>
            <a:xfrm>
              <a:off x="5750000" y="4392700"/>
              <a:ext cx="46925" cy="98950"/>
            </a:xfrm>
            <a:custGeom>
              <a:rect b="b" l="l" r="r" t="t"/>
              <a:pathLst>
                <a:path extrusionOk="0" h="3958" w="1877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g1196c3eaa68_0_142"/>
            <p:cNvSpPr/>
            <p:nvPr/>
          </p:nvSpPr>
          <p:spPr>
            <a:xfrm>
              <a:off x="5795175" y="4403700"/>
              <a:ext cx="30450" cy="52625"/>
            </a:xfrm>
            <a:custGeom>
              <a:rect b="b" l="l" r="r" t="t"/>
              <a:pathLst>
                <a:path extrusionOk="0" h="2105" w="1218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g1196c3eaa68_0_142"/>
            <p:cNvSpPr/>
            <p:nvPr/>
          </p:nvSpPr>
          <p:spPr>
            <a:xfrm>
              <a:off x="5783525" y="4580275"/>
              <a:ext cx="38225" cy="81675"/>
            </a:xfrm>
            <a:custGeom>
              <a:rect b="b" l="l" r="r" t="t"/>
              <a:pathLst>
                <a:path extrusionOk="0" h="3267" w="1529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g1196c3eaa68_0_142"/>
            <p:cNvSpPr/>
            <p:nvPr/>
          </p:nvSpPr>
          <p:spPr>
            <a:xfrm>
              <a:off x="5824600" y="4544075"/>
              <a:ext cx="49675" cy="96575"/>
            </a:xfrm>
            <a:custGeom>
              <a:rect b="b" l="l" r="r" t="t"/>
              <a:pathLst>
                <a:path extrusionOk="0" h="3863" w="1987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g1196c3eaa68_0_142"/>
            <p:cNvSpPr/>
            <p:nvPr/>
          </p:nvSpPr>
          <p:spPr>
            <a:xfrm>
              <a:off x="5876375" y="4540750"/>
              <a:ext cx="23725" cy="54675"/>
            </a:xfrm>
            <a:custGeom>
              <a:rect b="b" l="l" r="r" t="t"/>
              <a:pathLst>
                <a:path extrusionOk="0" h="2187" w="949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g1196c3eaa68_0_142"/>
            <p:cNvSpPr/>
            <p:nvPr/>
          </p:nvSpPr>
          <p:spPr>
            <a:xfrm>
              <a:off x="5464100" y="4208075"/>
              <a:ext cx="334850" cy="317675"/>
            </a:xfrm>
            <a:custGeom>
              <a:rect b="b" l="l" r="r" t="t"/>
              <a:pathLst>
                <a:path extrusionOk="0" h="12707" w="13394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g1196c3eaa68_0_142"/>
            <p:cNvSpPr/>
            <p:nvPr/>
          </p:nvSpPr>
          <p:spPr>
            <a:xfrm>
              <a:off x="5495775" y="4342975"/>
              <a:ext cx="376800" cy="309500"/>
            </a:xfrm>
            <a:custGeom>
              <a:rect b="b" l="l" r="r" t="t"/>
              <a:pathLst>
                <a:path extrusionOk="0" h="12380" w="15072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g1196c3eaa68_0_142"/>
            <p:cNvSpPr/>
            <p:nvPr/>
          </p:nvSpPr>
          <p:spPr>
            <a:xfrm>
              <a:off x="5582050" y="4477650"/>
              <a:ext cx="376675" cy="310075"/>
            </a:xfrm>
            <a:custGeom>
              <a:rect b="b" l="l" r="r" t="t"/>
              <a:pathLst>
                <a:path extrusionOk="0" h="12403" w="15067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8" name="Google Shape;1028;g1196c3eaa68_0_142"/>
          <p:cNvGrpSpPr/>
          <p:nvPr/>
        </p:nvGrpSpPr>
        <p:grpSpPr>
          <a:xfrm rot="9456294">
            <a:off x="6929650" y="1440258"/>
            <a:ext cx="2306042" cy="512924"/>
            <a:chOff x="7051300" y="3461525"/>
            <a:chExt cx="2305988" cy="512912"/>
          </a:xfrm>
        </p:grpSpPr>
        <p:sp>
          <p:nvSpPr>
            <p:cNvPr id="1029" name="Google Shape;1029;g1196c3eaa68_0_142"/>
            <p:cNvSpPr/>
            <p:nvPr/>
          </p:nvSpPr>
          <p:spPr>
            <a:xfrm>
              <a:off x="7075817" y="3564700"/>
              <a:ext cx="2271819" cy="396457"/>
            </a:xfrm>
            <a:custGeom>
              <a:rect b="b" l="l" r="r" t="t"/>
              <a:pathLst>
                <a:path extrusionOk="0" h="8150" w="46702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g1196c3eaa68_0_142"/>
            <p:cNvSpPr/>
            <p:nvPr/>
          </p:nvSpPr>
          <p:spPr>
            <a:xfrm>
              <a:off x="7056554" y="3473929"/>
              <a:ext cx="2293709" cy="379334"/>
            </a:xfrm>
            <a:custGeom>
              <a:rect b="b" l="l" r="r" t="t"/>
              <a:pathLst>
                <a:path extrusionOk="0" h="7798" w="47152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g1196c3eaa68_0_142"/>
            <p:cNvSpPr/>
            <p:nvPr/>
          </p:nvSpPr>
          <p:spPr>
            <a:xfrm>
              <a:off x="9084585" y="3533956"/>
              <a:ext cx="102106" cy="52683"/>
            </a:xfrm>
            <a:custGeom>
              <a:rect b="b" l="l" r="r" t="t"/>
              <a:pathLst>
                <a:path extrusionOk="0" h="1083" w="2099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g1196c3eaa68_0_142"/>
            <p:cNvSpPr/>
            <p:nvPr/>
          </p:nvSpPr>
          <p:spPr>
            <a:xfrm>
              <a:off x="7151702" y="3605512"/>
              <a:ext cx="1882416" cy="359584"/>
            </a:xfrm>
            <a:custGeom>
              <a:rect b="b" l="l" r="r" t="t"/>
              <a:pathLst>
                <a:path extrusionOk="0" h="7392" w="38697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g1196c3eaa68_0_142"/>
            <p:cNvSpPr/>
            <p:nvPr/>
          </p:nvSpPr>
          <p:spPr>
            <a:xfrm>
              <a:off x="7764232" y="3683976"/>
              <a:ext cx="634963" cy="189034"/>
            </a:xfrm>
            <a:custGeom>
              <a:rect b="b" l="l" r="r" t="t"/>
              <a:pathLst>
                <a:path extrusionOk="0" h="3886" w="13053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g1196c3eaa68_0_142"/>
            <p:cNvSpPr/>
            <p:nvPr/>
          </p:nvSpPr>
          <p:spPr>
            <a:xfrm>
              <a:off x="7758540" y="3565575"/>
              <a:ext cx="636277" cy="197401"/>
            </a:xfrm>
            <a:custGeom>
              <a:rect b="b" l="l" r="r" t="t"/>
              <a:pathLst>
                <a:path extrusionOk="0" h="4058" w="1308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g1196c3eaa68_0_142"/>
            <p:cNvSpPr/>
            <p:nvPr/>
          </p:nvSpPr>
          <p:spPr>
            <a:xfrm>
              <a:off x="7130639" y="3466487"/>
              <a:ext cx="1892096" cy="377145"/>
            </a:xfrm>
            <a:custGeom>
              <a:rect b="b" l="l" r="r" t="t"/>
              <a:pathLst>
                <a:path extrusionOk="0" h="7753" w="38896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g1196c3eaa68_0_142"/>
            <p:cNvSpPr/>
            <p:nvPr/>
          </p:nvSpPr>
          <p:spPr>
            <a:xfrm>
              <a:off x="8992842" y="3474999"/>
              <a:ext cx="35997" cy="141362"/>
            </a:xfrm>
            <a:custGeom>
              <a:rect b="b" l="l" r="r" t="t"/>
              <a:pathLst>
                <a:path extrusionOk="0" h="2906" w="74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g1196c3eaa68_0_142"/>
            <p:cNvSpPr/>
            <p:nvPr/>
          </p:nvSpPr>
          <p:spPr>
            <a:xfrm>
              <a:off x="8234282" y="3461525"/>
              <a:ext cx="850704" cy="234469"/>
            </a:xfrm>
            <a:custGeom>
              <a:rect b="b" l="l" r="r" t="t"/>
              <a:pathLst>
                <a:path extrusionOk="0" h="4820" w="17488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g1196c3eaa68_0_142"/>
            <p:cNvSpPr/>
            <p:nvPr/>
          </p:nvSpPr>
          <p:spPr>
            <a:xfrm>
              <a:off x="9007776" y="3586979"/>
              <a:ext cx="90772" cy="141168"/>
            </a:xfrm>
            <a:custGeom>
              <a:rect b="b" l="l" r="r" t="t"/>
              <a:pathLst>
                <a:path extrusionOk="0" h="2902" w="1866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g1196c3eaa68_0_142"/>
            <p:cNvSpPr/>
            <p:nvPr/>
          </p:nvSpPr>
          <p:spPr>
            <a:xfrm>
              <a:off x="9050291" y="3487988"/>
              <a:ext cx="305685" cy="86102"/>
            </a:xfrm>
            <a:custGeom>
              <a:rect b="b" l="l" r="r" t="t"/>
              <a:pathLst>
                <a:path extrusionOk="0" h="1770" w="6284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g1196c3eaa68_0_142"/>
            <p:cNvSpPr/>
            <p:nvPr/>
          </p:nvSpPr>
          <p:spPr>
            <a:xfrm>
              <a:off x="9073980" y="3552587"/>
              <a:ext cx="283308" cy="148610"/>
            </a:xfrm>
            <a:custGeom>
              <a:rect b="b" l="l" r="r" t="t"/>
              <a:pathLst>
                <a:path extrusionOk="0" h="3055" w="5824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g1196c3eaa68_0_142"/>
            <p:cNvSpPr/>
            <p:nvPr/>
          </p:nvSpPr>
          <p:spPr>
            <a:xfrm>
              <a:off x="7051300" y="3556236"/>
              <a:ext cx="1992937" cy="418201"/>
            </a:xfrm>
            <a:custGeom>
              <a:rect b="b" l="l" r="r" t="t"/>
              <a:pathLst>
                <a:path extrusionOk="0" h="8597" w="40969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g1196c3eaa68_0_142"/>
            <p:cNvSpPr/>
            <p:nvPr/>
          </p:nvSpPr>
          <p:spPr>
            <a:xfrm>
              <a:off x="7753724" y="3601377"/>
              <a:ext cx="138152" cy="171960"/>
            </a:xfrm>
            <a:custGeom>
              <a:rect b="b" l="l" r="r" t="t"/>
              <a:pathLst>
                <a:path extrusionOk="0" h="3535" w="284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g1196c3eaa68_0_142"/>
            <p:cNvSpPr/>
            <p:nvPr/>
          </p:nvSpPr>
          <p:spPr>
            <a:xfrm>
              <a:off x="8276797" y="3673322"/>
              <a:ext cx="127207" cy="161161"/>
            </a:xfrm>
            <a:custGeom>
              <a:rect b="b" l="l" r="r" t="t"/>
              <a:pathLst>
                <a:path extrusionOk="0" h="3313" w="2615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g1196c3eaa68_0_142"/>
            <p:cNvSpPr/>
            <p:nvPr/>
          </p:nvSpPr>
          <p:spPr>
            <a:xfrm>
              <a:off x="7126261" y="3708687"/>
              <a:ext cx="37311" cy="143746"/>
            </a:xfrm>
            <a:custGeom>
              <a:rect b="b" l="l" r="r" t="t"/>
              <a:pathLst>
                <a:path extrusionOk="0" h="2955" w="767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g1196c3eaa68_0_142"/>
            <p:cNvSpPr/>
            <p:nvPr/>
          </p:nvSpPr>
          <p:spPr>
            <a:xfrm>
              <a:off x="7753724" y="3752661"/>
              <a:ext cx="159215" cy="130125"/>
            </a:xfrm>
            <a:custGeom>
              <a:rect b="b" l="l" r="r" t="t"/>
              <a:pathLst>
                <a:path extrusionOk="0" h="2675" w="3273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g1196c3eaa68_0_142"/>
            <p:cNvSpPr/>
            <p:nvPr/>
          </p:nvSpPr>
          <p:spPr>
            <a:xfrm>
              <a:off x="7140708" y="3828157"/>
              <a:ext cx="36046" cy="134163"/>
            </a:xfrm>
            <a:custGeom>
              <a:rect b="b" l="l" r="r" t="t"/>
              <a:pathLst>
                <a:path extrusionOk="0" h="2758" w="741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7" name="Google Shape;1047;g1196c3eaa68_0_142"/>
          <p:cNvGrpSpPr/>
          <p:nvPr/>
        </p:nvGrpSpPr>
        <p:grpSpPr>
          <a:xfrm>
            <a:off x="2225070" y="2603975"/>
            <a:ext cx="4693836" cy="176025"/>
            <a:chOff x="4345425" y="2175475"/>
            <a:chExt cx="800750" cy="176025"/>
          </a:xfrm>
        </p:grpSpPr>
        <p:sp>
          <p:nvSpPr>
            <p:cNvPr id="1048" name="Google Shape;1048;g1196c3eaa68_0_14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g1196c3eaa68_0_14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g1196c3eaa68_0_142"/>
          <p:cNvGrpSpPr/>
          <p:nvPr/>
        </p:nvGrpSpPr>
        <p:grpSpPr>
          <a:xfrm>
            <a:off x="3036008" y="3221938"/>
            <a:ext cx="3071997" cy="176025"/>
            <a:chOff x="4345425" y="2175475"/>
            <a:chExt cx="800750" cy="176025"/>
          </a:xfrm>
        </p:grpSpPr>
        <p:sp>
          <p:nvSpPr>
            <p:cNvPr id="1051" name="Google Shape;1051;g1196c3eaa68_0_14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g1196c3eaa68_0_14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g1196c3eaa68_0_142"/>
          <p:cNvGrpSpPr/>
          <p:nvPr/>
        </p:nvGrpSpPr>
        <p:grpSpPr>
          <a:xfrm rot="854098">
            <a:off x="7614331" y="3781147"/>
            <a:ext cx="639528" cy="438002"/>
            <a:chOff x="6142370" y="5757348"/>
            <a:chExt cx="639525" cy="438000"/>
          </a:xfrm>
        </p:grpSpPr>
        <p:sp>
          <p:nvSpPr>
            <p:cNvPr id="1054" name="Google Shape;1054;g1196c3eaa68_0_142"/>
            <p:cNvSpPr/>
            <p:nvPr/>
          </p:nvSpPr>
          <p:spPr>
            <a:xfrm>
              <a:off x="6142370" y="5757348"/>
              <a:ext cx="639525" cy="438000"/>
            </a:xfrm>
            <a:custGeom>
              <a:rect b="b" l="l" r="r" t="t"/>
              <a:pathLst>
                <a:path extrusionOk="0" h="17520" w="25581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g1196c3eaa68_0_142"/>
            <p:cNvSpPr/>
            <p:nvPr/>
          </p:nvSpPr>
          <p:spPr>
            <a:xfrm>
              <a:off x="6322098" y="5847548"/>
              <a:ext cx="280075" cy="257600"/>
            </a:xfrm>
            <a:custGeom>
              <a:rect b="b" l="l" r="r" t="t"/>
              <a:pathLst>
                <a:path extrusionOk="0" h="10304" w="11203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96c3eaa68_0_352"/>
          <p:cNvSpPr txBox="1"/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Aplicaciones </a:t>
            </a:r>
            <a:endParaRPr/>
          </a:p>
        </p:txBody>
      </p:sp>
      <p:grpSp>
        <p:nvGrpSpPr>
          <p:cNvPr id="1061" name="Google Shape;1061;g1196c3eaa68_0_352"/>
          <p:cNvGrpSpPr/>
          <p:nvPr/>
        </p:nvGrpSpPr>
        <p:grpSpPr>
          <a:xfrm rot="340145">
            <a:off x="4415009" y="2184018"/>
            <a:ext cx="2078423" cy="585861"/>
            <a:chOff x="4345425" y="2175475"/>
            <a:chExt cx="800750" cy="176025"/>
          </a:xfrm>
        </p:grpSpPr>
        <p:sp>
          <p:nvSpPr>
            <p:cNvPr id="1062" name="Google Shape;1062;g1196c3eaa68_0_35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g1196c3eaa68_0_35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4" name="Google Shape;1064;g1196c3eaa68_0_352"/>
          <p:cNvSpPr txBox="1"/>
          <p:nvPr/>
        </p:nvSpPr>
        <p:spPr>
          <a:xfrm>
            <a:off x="2417875" y="3707811"/>
            <a:ext cx="2748000" cy="7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Producción</a:t>
            </a: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de metano y </a:t>
            </a: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biogás</a:t>
            </a:r>
            <a:endParaRPr b="1" i="0" sz="20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065" name="Google Shape;1065;g1196c3eaa68_0_352"/>
          <p:cNvSpPr txBox="1"/>
          <p:nvPr/>
        </p:nvSpPr>
        <p:spPr>
          <a:xfrm>
            <a:off x="6299089" y="3847300"/>
            <a:ext cx="28434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Industria alimentaria </a:t>
            </a:r>
            <a:endParaRPr b="1" i="0" sz="20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066" name="Google Shape;1066;g1196c3eaa68_0_352"/>
          <p:cNvSpPr txBox="1"/>
          <p:nvPr/>
        </p:nvSpPr>
        <p:spPr>
          <a:xfrm>
            <a:off x="470550" y="1942196"/>
            <a:ext cx="25062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Tratamiento de aguas residuales </a:t>
            </a: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domésticas</a:t>
            </a: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067" name="Google Shape;1067;g1196c3eaa68_0_352"/>
          <p:cNvSpPr/>
          <p:nvPr/>
        </p:nvSpPr>
        <p:spPr>
          <a:xfrm>
            <a:off x="3084538" y="3166650"/>
            <a:ext cx="496125" cy="459050"/>
          </a:xfrm>
          <a:custGeom>
            <a:rect b="b" l="l" r="r" t="t"/>
            <a:pathLst>
              <a:path extrusionOk="0" h="18362" w="19845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g1196c3eaa68_0_352"/>
          <p:cNvSpPr/>
          <p:nvPr/>
        </p:nvSpPr>
        <p:spPr>
          <a:xfrm>
            <a:off x="7657688" y="3081679"/>
            <a:ext cx="496125" cy="459050"/>
          </a:xfrm>
          <a:custGeom>
            <a:rect b="b" l="l" r="r" t="t"/>
            <a:pathLst>
              <a:path extrusionOk="0" h="18362" w="19845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g1196c3eaa68_0_352"/>
          <p:cNvSpPr/>
          <p:nvPr/>
        </p:nvSpPr>
        <p:spPr>
          <a:xfrm>
            <a:off x="1388825" y="938654"/>
            <a:ext cx="496125" cy="459050"/>
          </a:xfrm>
          <a:custGeom>
            <a:rect b="b" l="l" r="r" t="t"/>
            <a:pathLst>
              <a:path extrusionOk="0" h="18362" w="19845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0" name="Google Shape;1070;g1196c3eaa68_0_352"/>
          <p:cNvGrpSpPr/>
          <p:nvPr/>
        </p:nvGrpSpPr>
        <p:grpSpPr>
          <a:xfrm flipH="1">
            <a:off x="6837629" y="938650"/>
            <a:ext cx="1586366" cy="176025"/>
            <a:chOff x="4345425" y="2175475"/>
            <a:chExt cx="800750" cy="176025"/>
          </a:xfrm>
        </p:grpSpPr>
        <p:sp>
          <p:nvSpPr>
            <p:cNvPr id="1071" name="Google Shape;1071;g1196c3eaa68_0_35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g1196c3eaa68_0_35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3" name="Google Shape;1073;g1196c3eaa68_0_352"/>
          <p:cNvGrpSpPr/>
          <p:nvPr/>
        </p:nvGrpSpPr>
        <p:grpSpPr>
          <a:xfrm>
            <a:off x="-152797" y="472598"/>
            <a:ext cx="1745583" cy="230173"/>
            <a:chOff x="1394800" y="3522000"/>
            <a:chExt cx="1048650" cy="138275"/>
          </a:xfrm>
        </p:grpSpPr>
        <p:sp>
          <p:nvSpPr>
            <p:cNvPr id="1074" name="Google Shape;1074;g1196c3eaa68_0_352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g1196c3eaa68_0_352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g1196c3eaa68_0_352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g1196c3eaa68_0_352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g1196c3eaa68_0_352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g1196c3eaa68_0_352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g1196c3eaa68_0_352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g1196c3eaa68_0_352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g1196c3eaa68_0_352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3" name="Google Shape;1083;g1196c3eaa68_0_352"/>
          <p:cNvGrpSpPr/>
          <p:nvPr/>
        </p:nvGrpSpPr>
        <p:grpSpPr>
          <a:xfrm rot="-10638777">
            <a:off x="5302131" y="491268"/>
            <a:ext cx="806667" cy="421750"/>
            <a:chOff x="1822875" y="1377000"/>
            <a:chExt cx="548075" cy="286550"/>
          </a:xfrm>
        </p:grpSpPr>
        <p:sp>
          <p:nvSpPr>
            <p:cNvPr id="1084" name="Google Shape;1084;g1196c3eaa68_0_352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g1196c3eaa68_0_352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g1196c3eaa68_0_352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g1196c3eaa68_0_352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g1196c3eaa68_0_352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g1196c3eaa68_0_352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g1196c3eaa68_0_352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g1196c3eaa68_0_352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g1196c3eaa68_0_352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3" name="Google Shape;1093;g1196c3eaa68_0_352"/>
          <p:cNvSpPr/>
          <p:nvPr/>
        </p:nvSpPr>
        <p:spPr>
          <a:xfrm rot="37942">
            <a:off x="3015747" y="3717496"/>
            <a:ext cx="1755999" cy="821444"/>
          </a:xfrm>
          <a:custGeom>
            <a:rect b="b" l="l" r="r" t="t"/>
            <a:pathLst>
              <a:path extrusionOk="0" h="6251" w="30520">
                <a:moveTo>
                  <a:pt x="28815" y="0"/>
                </a:moveTo>
                <a:cubicBezTo>
                  <a:pt x="19166" y="50"/>
                  <a:pt x="9617" y="1178"/>
                  <a:pt x="243" y="3359"/>
                </a:cubicBezTo>
                <a:cubicBezTo>
                  <a:pt x="1" y="3431"/>
                  <a:pt x="1096" y="6250"/>
                  <a:pt x="1871" y="6250"/>
                </a:cubicBezTo>
                <a:cubicBezTo>
                  <a:pt x="1897" y="6250"/>
                  <a:pt x="1923" y="6247"/>
                  <a:pt x="1948" y="6241"/>
                </a:cubicBezTo>
                <a:cubicBezTo>
                  <a:pt x="11321" y="4060"/>
                  <a:pt x="20870" y="2933"/>
                  <a:pt x="30494" y="2882"/>
                </a:cubicBezTo>
                <a:cubicBezTo>
                  <a:pt x="30519" y="2882"/>
                  <a:pt x="29742" y="0"/>
                  <a:pt x="28815" y="0"/>
                </a:cubicBezTo>
                <a:close/>
              </a:path>
            </a:pathLst>
          </a:custGeom>
          <a:solidFill>
            <a:srgbClr val="FFD400">
              <a:alpha val="17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4" name="Google Shape;1094;g1196c3eaa68_0_352"/>
          <p:cNvGrpSpPr/>
          <p:nvPr/>
        </p:nvGrpSpPr>
        <p:grpSpPr>
          <a:xfrm rot="39942">
            <a:off x="6928090" y="3753398"/>
            <a:ext cx="1805733" cy="767416"/>
            <a:chOff x="4345425" y="2175475"/>
            <a:chExt cx="800750" cy="176025"/>
          </a:xfrm>
        </p:grpSpPr>
        <p:sp>
          <p:nvSpPr>
            <p:cNvPr id="1095" name="Google Shape;1095;g1196c3eaa68_0_35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g1196c3eaa68_0_35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7" name="Google Shape;1097;g1196c3eaa68_0_352"/>
          <p:cNvSpPr/>
          <p:nvPr/>
        </p:nvSpPr>
        <p:spPr>
          <a:xfrm>
            <a:off x="5457413" y="938650"/>
            <a:ext cx="496125" cy="459050"/>
          </a:xfrm>
          <a:custGeom>
            <a:rect b="b" l="l" r="r" t="t"/>
            <a:pathLst>
              <a:path extrusionOk="0" h="18362" w="19845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8" name="Google Shape;1098;g1196c3eaa68_0_352"/>
          <p:cNvGrpSpPr/>
          <p:nvPr/>
        </p:nvGrpSpPr>
        <p:grpSpPr>
          <a:xfrm rot="340145">
            <a:off x="806959" y="2184018"/>
            <a:ext cx="2078423" cy="585861"/>
            <a:chOff x="4345425" y="2175475"/>
            <a:chExt cx="800750" cy="176025"/>
          </a:xfrm>
        </p:grpSpPr>
        <p:sp>
          <p:nvSpPr>
            <p:cNvPr id="1099" name="Google Shape;1099;g1196c3eaa68_0_35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g1196c3eaa68_0_35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1" name="Google Shape;1101;g1196c3eaa68_0_352"/>
          <p:cNvSpPr txBox="1"/>
          <p:nvPr/>
        </p:nvSpPr>
        <p:spPr>
          <a:xfrm>
            <a:off x="4452388" y="1876496"/>
            <a:ext cx="25062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Estabilización</a:t>
            </a: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de lodos</a:t>
            </a:r>
            <a:endParaRPr b="1" i="0" sz="20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1196c3eaa68_0_417"/>
          <p:cNvSpPr txBox="1"/>
          <p:nvPr>
            <p:ph type="title"/>
          </p:nvPr>
        </p:nvSpPr>
        <p:spPr>
          <a:xfrm>
            <a:off x="855163" y="294525"/>
            <a:ext cx="5639400" cy="48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Tratamiento de aguas residuales </a:t>
            </a:r>
            <a:r>
              <a:rPr lang="en"/>
              <a:t>domésticas</a:t>
            </a:r>
            <a:r>
              <a:rPr lang="en"/>
              <a:t> </a:t>
            </a:r>
            <a:endParaRPr/>
          </a:p>
        </p:txBody>
      </p:sp>
      <p:grpSp>
        <p:nvGrpSpPr>
          <p:cNvPr id="1107" name="Google Shape;1107;g1196c3eaa68_0_417"/>
          <p:cNvGrpSpPr/>
          <p:nvPr/>
        </p:nvGrpSpPr>
        <p:grpSpPr>
          <a:xfrm>
            <a:off x="855183" y="450850"/>
            <a:ext cx="5426763" cy="176025"/>
            <a:chOff x="4345425" y="2175475"/>
            <a:chExt cx="800750" cy="176025"/>
          </a:xfrm>
        </p:grpSpPr>
        <p:sp>
          <p:nvSpPr>
            <p:cNvPr id="1108" name="Google Shape;1108;g1196c3eaa68_0_41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g1196c3eaa68_0_41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0" name="Google Shape;1110;g1196c3eaa68_0_417"/>
          <p:cNvGrpSpPr/>
          <p:nvPr/>
        </p:nvGrpSpPr>
        <p:grpSpPr>
          <a:xfrm>
            <a:off x="2428185" y="934300"/>
            <a:ext cx="2493375" cy="176025"/>
            <a:chOff x="4345425" y="2175475"/>
            <a:chExt cx="800750" cy="176025"/>
          </a:xfrm>
        </p:grpSpPr>
        <p:sp>
          <p:nvSpPr>
            <p:cNvPr id="1111" name="Google Shape;1111;g1196c3eaa68_0_41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g1196c3eaa68_0_41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13" name="Google Shape;1113;g1196c3eaa68_0_417"/>
          <p:cNvPicPr preferRelativeResize="0"/>
          <p:nvPr/>
        </p:nvPicPr>
        <p:blipFill rotWithShape="1">
          <a:blip r:embed="rId3">
            <a:alphaModFix/>
          </a:blip>
          <a:srcRect b="0" l="19814" r="15284" t="0"/>
          <a:stretch/>
        </p:blipFill>
        <p:spPr>
          <a:xfrm>
            <a:off x="706425" y="2213988"/>
            <a:ext cx="3247201" cy="21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4" name="Google Shape;1114;g1196c3eaa68_0_417"/>
          <p:cNvSpPr/>
          <p:nvPr/>
        </p:nvSpPr>
        <p:spPr>
          <a:xfrm>
            <a:off x="4239925" y="3646498"/>
            <a:ext cx="4759275" cy="1421175"/>
          </a:xfrm>
          <a:prstGeom prst="flowChartProcess">
            <a:avLst/>
          </a:prstGeom>
          <a:noFill/>
          <a:ln cap="flat" cmpd="sng" w="762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El tratamiento de aguas residuales domésticas se realiza aplicando una combinación procesos físico-químicos y biológicos, principalmente para remover sólidos sedimentables, disueltos y en suspensión, materia orgánica.</a:t>
            </a:r>
            <a:endParaRPr b="1" sz="15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115" name="Google Shape;1115;g1196c3eaa68_0_417"/>
          <p:cNvSpPr/>
          <p:nvPr/>
        </p:nvSpPr>
        <p:spPr>
          <a:xfrm>
            <a:off x="4315450" y="1110314"/>
            <a:ext cx="4683750" cy="1694888"/>
          </a:xfrm>
          <a:prstGeom prst="flowChartProcess">
            <a:avLst/>
          </a:prstGeom>
          <a:noFill/>
          <a:ln cap="flat" cmpd="sng" w="762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500">
                <a:latin typeface="Itim"/>
                <a:ea typeface="Itim"/>
                <a:cs typeface="Itim"/>
                <a:sym typeface="Itim"/>
              </a:rPr>
              <a:t>La Digestión Anaerobia es el proceso fermentativo que ocurre en el tratamiento anaerobio de las aguas residuales. El proceso se caracteriza por la conversión de la materia orgánica a metano y de CO2, en ausencia de oxígeno y con la interacción de diferentes poblaciones bacterianas.</a:t>
            </a:r>
            <a:endParaRPr b="1" sz="13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</a:endParaRPr>
          </a:p>
        </p:txBody>
      </p:sp>
      <p:sp>
        <p:nvSpPr>
          <p:cNvPr id="1116" name="Google Shape;1116;g1196c3eaa68_0_417"/>
          <p:cNvSpPr/>
          <p:nvPr/>
        </p:nvSpPr>
        <p:spPr>
          <a:xfrm>
            <a:off x="6281950" y="2894038"/>
            <a:ext cx="433800" cy="7560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7" name="Google Shape;1117;g1196c3eaa68_0_417"/>
          <p:cNvGrpSpPr/>
          <p:nvPr/>
        </p:nvGrpSpPr>
        <p:grpSpPr>
          <a:xfrm rot="39935">
            <a:off x="4315274" y="3738055"/>
            <a:ext cx="4418596" cy="1232685"/>
            <a:chOff x="4345425" y="2175475"/>
            <a:chExt cx="800750" cy="176025"/>
          </a:xfrm>
        </p:grpSpPr>
        <p:sp>
          <p:nvSpPr>
            <p:cNvPr id="1118" name="Google Shape;1118;g1196c3eaa68_0_41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g1196c3eaa68_0_41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0" name="Google Shape;1120;g1196c3eaa68_0_417"/>
          <p:cNvGrpSpPr/>
          <p:nvPr/>
        </p:nvGrpSpPr>
        <p:grpSpPr>
          <a:xfrm rot="39935">
            <a:off x="4448024" y="1287055"/>
            <a:ext cx="4418596" cy="1232685"/>
            <a:chOff x="4345425" y="2175475"/>
            <a:chExt cx="800750" cy="176025"/>
          </a:xfrm>
        </p:grpSpPr>
        <p:sp>
          <p:nvSpPr>
            <p:cNvPr id="1121" name="Google Shape;1121;g1196c3eaa68_0_41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g1196c3eaa68_0_41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196c3eaa68_0_435"/>
          <p:cNvSpPr txBox="1"/>
          <p:nvPr>
            <p:ph type="title"/>
          </p:nvPr>
        </p:nvSpPr>
        <p:spPr>
          <a:xfrm>
            <a:off x="855175" y="366500"/>
            <a:ext cx="5639400" cy="48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Tratamiento de metano y </a:t>
            </a:r>
            <a:r>
              <a:rPr lang="en"/>
              <a:t>biogás</a:t>
            </a:r>
            <a:r>
              <a:rPr lang="en"/>
              <a:t>.</a:t>
            </a:r>
            <a:endParaRPr/>
          </a:p>
        </p:txBody>
      </p:sp>
      <p:grpSp>
        <p:nvGrpSpPr>
          <p:cNvPr id="1128" name="Google Shape;1128;g1196c3eaa68_0_435"/>
          <p:cNvGrpSpPr/>
          <p:nvPr/>
        </p:nvGrpSpPr>
        <p:grpSpPr>
          <a:xfrm>
            <a:off x="961495" y="768413"/>
            <a:ext cx="5426763" cy="176025"/>
            <a:chOff x="4345425" y="2175475"/>
            <a:chExt cx="800750" cy="176025"/>
          </a:xfrm>
        </p:grpSpPr>
        <p:sp>
          <p:nvSpPr>
            <p:cNvPr id="1129" name="Google Shape;1129;g1196c3eaa68_0_43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g1196c3eaa68_0_43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1" name="Google Shape;1131;g1196c3eaa68_0_435"/>
          <p:cNvSpPr/>
          <p:nvPr/>
        </p:nvSpPr>
        <p:spPr>
          <a:xfrm>
            <a:off x="410200" y="1688250"/>
            <a:ext cx="2613950" cy="1856425"/>
          </a:xfrm>
          <a:prstGeom prst="flowChartProcess">
            <a:avLst/>
          </a:prstGeom>
          <a:noFill/>
          <a:ln cap="flat" cmpd="sng" w="762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La digestión anaerobia es una fermentación microbiana en ausencia parcial o total de oxígeno que da lugar a una mezcla de gases, en los cuales se encuentra principalmente el metano y el dióxido de carbono. </a:t>
            </a:r>
            <a:endParaRPr sz="1100">
              <a:solidFill>
                <a:schemeClr val="dk2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132" name="Google Shape;1132;g1196c3eaa68_0_435"/>
          <p:cNvSpPr/>
          <p:nvPr/>
        </p:nvSpPr>
        <p:spPr>
          <a:xfrm>
            <a:off x="6388250" y="3042875"/>
            <a:ext cx="2613950" cy="1927125"/>
          </a:xfrm>
          <a:prstGeom prst="flowChartProcess">
            <a:avLst/>
          </a:prstGeom>
          <a:noFill/>
          <a:ln cap="flat" cmpd="sng" w="762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La digestión anaerobia produce biogás que es una mezcla de gases combustibles utilizados en </a:t>
            </a:r>
            <a:r>
              <a:rPr lang="en">
                <a:latin typeface="Itim"/>
                <a:ea typeface="Itim"/>
                <a:cs typeface="Itim"/>
                <a:sym typeface="Itim"/>
              </a:rPr>
              <a:t>diferentes a</a:t>
            </a:r>
            <a:r>
              <a:rPr lang="en">
                <a:latin typeface="Itim"/>
                <a:ea typeface="Itim"/>
                <a:cs typeface="Itim"/>
                <a:sym typeface="Itim"/>
              </a:rPr>
              <a:t>plicaciones como fuente de energía, y también residuo orgánico que puede ser utilizado como fertilizante en suelos agrícolas</a:t>
            </a:r>
            <a:endParaRPr sz="11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highlight>
                <a:srgbClr val="FFFFFF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133" name="Google Shape;1133;g1196c3eaa68_0_435"/>
          <p:cNvSpPr txBox="1"/>
          <p:nvPr>
            <p:ph type="title"/>
          </p:nvPr>
        </p:nvSpPr>
        <p:spPr>
          <a:xfrm>
            <a:off x="6388250" y="2434075"/>
            <a:ext cx="1128000" cy="48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1C1B"/>
                </a:solidFill>
              </a:rPr>
              <a:t>Usos </a:t>
            </a:r>
            <a:endParaRPr>
              <a:solidFill>
                <a:srgbClr val="1C1C1B"/>
              </a:solidFill>
            </a:endParaRPr>
          </a:p>
        </p:txBody>
      </p:sp>
      <p:sp>
        <p:nvSpPr>
          <p:cNvPr id="1134" name="Google Shape;1134;g1196c3eaa68_0_435"/>
          <p:cNvSpPr txBox="1"/>
          <p:nvPr>
            <p:ph type="title"/>
          </p:nvPr>
        </p:nvSpPr>
        <p:spPr>
          <a:xfrm>
            <a:off x="669275" y="1128375"/>
            <a:ext cx="1735200" cy="48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1C1B"/>
                </a:solidFill>
              </a:rPr>
              <a:t>¿Qu</a:t>
            </a:r>
            <a:r>
              <a:rPr lang="en" sz="3050">
                <a:solidFill>
                  <a:srgbClr val="202124"/>
                </a:solidFill>
              </a:rPr>
              <a:t>é </a:t>
            </a:r>
            <a:r>
              <a:rPr lang="en">
                <a:solidFill>
                  <a:srgbClr val="1C1C1B"/>
                </a:solidFill>
              </a:rPr>
              <a:t>es?</a:t>
            </a:r>
            <a:endParaRPr>
              <a:solidFill>
                <a:srgbClr val="1C1C1B"/>
              </a:solidFill>
            </a:endParaRPr>
          </a:p>
        </p:txBody>
      </p:sp>
      <p:sp>
        <p:nvSpPr>
          <p:cNvPr id="1135" name="Google Shape;1135;g1196c3eaa68_0_435"/>
          <p:cNvSpPr txBox="1"/>
          <p:nvPr>
            <p:ph type="title"/>
          </p:nvPr>
        </p:nvSpPr>
        <p:spPr>
          <a:xfrm>
            <a:off x="3330600" y="1855225"/>
            <a:ext cx="1453500" cy="48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1C1B"/>
                </a:solidFill>
              </a:rPr>
              <a:t>Proceso</a:t>
            </a:r>
            <a:endParaRPr>
              <a:solidFill>
                <a:srgbClr val="1C1C1B"/>
              </a:solidFill>
            </a:endParaRPr>
          </a:p>
        </p:txBody>
      </p:sp>
      <p:sp>
        <p:nvSpPr>
          <p:cNvPr id="1136" name="Google Shape;1136;g1196c3eaa68_0_435"/>
          <p:cNvSpPr/>
          <p:nvPr/>
        </p:nvSpPr>
        <p:spPr>
          <a:xfrm>
            <a:off x="3399225" y="2604200"/>
            <a:ext cx="2613950" cy="1856425"/>
          </a:xfrm>
          <a:prstGeom prst="flowChartProcess">
            <a:avLst/>
          </a:prstGeom>
          <a:noFill/>
          <a:ln cap="flat" cmpd="sng" w="762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La metanogénesis es la etapa final de la digestión anaerobia. La formación de metano se da a partir de dos rutas principales :</a:t>
            </a:r>
            <a:endParaRPr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Ruta acetoclástica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Ruta hidrogenotrófica</a:t>
            </a:r>
            <a:endParaRPr sz="1200">
              <a:solidFill>
                <a:schemeClr val="dk2"/>
              </a:solidFill>
              <a:highlight>
                <a:srgbClr val="00FFFF"/>
              </a:highlight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1137" name="Google Shape;1137;g1196c3eaa68_0_435"/>
          <p:cNvPicPr preferRelativeResize="0"/>
          <p:nvPr/>
        </p:nvPicPr>
        <p:blipFill rotWithShape="1">
          <a:blip r:embed="rId3">
            <a:alphaModFix/>
          </a:blip>
          <a:srcRect b="9711" l="-800" r="800" t="10358"/>
          <a:stretch/>
        </p:blipFill>
        <p:spPr>
          <a:xfrm rot="-1681610">
            <a:off x="1071014" y="3951452"/>
            <a:ext cx="1647398" cy="87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g1196c3eaa68_0_4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03665">
            <a:off x="6734000" y="794576"/>
            <a:ext cx="1453500" cy="145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9" name="Google Shape;1139;g1196c3eaa68_0_435"/>
          <p:cNvGrpSpPr/>
          <p:nvPr/>
        </p:nvGrpSpPr>
        <p:grpSpPr>
          <a:xfrm rot="39816">
            <a:off x="693912" y="2199913"/>
            <a:ext cx="2046534" cy="833109"/>
            <a:chOff x="4345425" y="2175475"/>
            <a:chExt cx="800750" cy="176025"/>
          </a:xfrm>
        </p:grpSpPr>
        <p:sp>
          <p:nvSpPr>
            <p:cNvPr id="1140" name="Google Shape;1140;g1196c3eaa68_0_43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g1196c3eaa68_0_43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2" name="Google Shape;1142;g1196c3eaa68_0_435"/>
          <p:cNvGrpSpPr/>
          <p:nvPr/>
        </p:nvGrpSpPr>
        <p:grpSpPr>
          <a:xfrm rot="39816">
            <a:off x="3682937" y="3054738"/>
            <a:ext cx="2046534" cy="833109"/>
            <a:chOff x="4345425" y="2175475"/>
            <a:chExt cx="800750" cy="176025"/>
          </a:xfrm>
        </p:grpSpPr>
        <p:sp>
          <p:nvSpPr>
            <p:cNvPr id="1143" name="Google Shape;1143;g1196c3eaa68_0_43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g1196c3eaa68_0_43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g1196c3eaa68_0_435"/>
          <p:cNvGrpSpPr/>
          <p:nvPr/>
        </p:nvGrpSpPr>
        <p:grpSpPr>
          <a:xfrm rot="39816">
            <a:off x="6785087" y="3589888"/>
            <a:ext cx="2046534" cy="833109"/>
            <a:chOff x="4345425" y="2175475"/>
            <a:chExt cx="800750" cy="176025"/>
          </a:xfrm>
        </p:grpSpPr>
        <p:sp>
          <p:nvSpPr>
            <p:cNvPr id="1146" name="Google Shape;1146;g1196c3eaa68_0_43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g1196c3eaa68_0_43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