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5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505E-E280-460A-8B03-7916DF15FCAC}" type="datetimeFigureOut">
              <a:rPr lang="es-CO" smtClean="0"/>
              <a:t>29/08/2014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CB44-1E2C-4411-846F-41F572BC39D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505E-E280-460A-8B03-7916DF15FCAC}" type="datetimeFigureOut">
              <a:rPr lang="es-CO" smtClean="0"/>
              <a:t>29/08/2014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CB44-1E2C-4411-846F-41F572BC39D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505E-E280-460A-8B03-7916DF15FCAC}" type="datetimeFigureOut">
              <a:rPr lang="es-CO" smtClean="0"/>
              <a:t>29/08/2014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CB44-1E2C-4411-846F-41F572BC39D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505E-E280-460A-8B03-7916DF15FCAC}" type="datetimeFigureOut">
              <a:rPr lang="es-CO" smtClean="0"/>
              <a:t>29/08/2014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CB44-1E2C-4411-846F-41F572BC39D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505E-E280-460A-8B03-7916DF15FCAC}" type="datetimeFigureOut">
              <a:rPr lang="es-CO" smtClean="0"/>
              <a:t>29/08/2014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CB44-1E2C-4411-846F-41F572BC39D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505E-E280-460A-8B03-7916DF15FCAC}" type="datetimeFigureOut">
              <a:rPr lang="es-CO" smtClean="0"/>
              <a:t>29/08/2014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CB44-1E2C-4411-846F-41F572BC39D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505E-E280-460A-8B03-7916DF15FCAC}" type="datetimeFigureOut">
              <a:rPr lang="es-CO" smtClean="0"/>
              <a:t>29/08/2014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CB44-1E2C-4411-846F-41F572BC39D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505E-E280-460A-8B03-7916DF15FCAC}" type="datetimeFigureOut">
              <a:rPr lang="es-CO" smtClean="0"/>
              <a:t>29/08/2014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CB44-1E2C-4411-846F-41F572BC39D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505E-E280-460A-8B03-7916DF15FCAC}" type="datetimeFigureOut">
              <a:rPr lang="es-CO" smtClean="0"/>
              <a:t>29/08/2014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CB44-1E2C-4411-846F-41F572BC39D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505E-E280-460A-8B03-7916DF15FCAC}" type="datetimeFigureOut">
              <a:rPr lang="es-CO" smtClean="0"/>
              <a:t>29/08/2014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CB44-1E2C-4411-846F-41F572BC39D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505E-E280-460A-8B03-7916DF15FCAC}" type="datetimeFigureOut">
              <a:rPr lang="es-CO" smtClean="0"/>
              <a:t>29/08/2014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CB44-1E2C-4411-846F-41F572BC39D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E505E-E280-460A-8B03-7916DF15FCAC}" type="datetimeFigureOut">
              <a:rPr lang="es-CO" smtClean="0"/>
              <a:t>29/08/2014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CCB44-1E2C-4411-846F-41F572BC39DB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14480" y="2373807"/>
            <a:ext cx="59417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400" b="1" dirty="0" smtClean="0">
                <a:solidFill>
                  <a:srgbClr val="0000FF"/>
                </a:solidFill>
              </a:rPr>
              <a:t>Archivos de Propiedades</a:t>
            </a:r>
            <a:endParaRPr lang="es-CO" sz="4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071670" y="214290"/>
            <a:ext cx="514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 smtClean="0">
                <a:solidFill>
                  <a:srgbClr val="0000FF"/>
                </a:solidFill>
              </a:rPr>
              <a:t>Crear el archivo Usando Objetos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285720" y="1214422"/>
            <a:ext cx="8399928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   </a:t>
            </a:r>
            <a:r>
              <a:rPr lang="es-CO" b="1" dirty="0" err="1"/>
              <a:t>public</a:t>
            </a:r>
            <a:r>
              <a:rPr lang="es-CO" dirty="0"/>
              <a:t> </a:t>
            </a:r>
            <a:r>
              <a:rPr lang="es-CO" dirty="0" err="1"/>
              <a:t>Properties</a:t>
            </a:r>
            <a:r>
              <a:rPr lang="es-CO" dirty="0"/>
              <a:t> cargar(){ </a:t>
            </a:r>
          </a:p>
          <a:p>
            <a:r>
              <a:rPr lang="es-CO" dirty="0"/>
              <a:t>    </a:t>
            </a:r>
            <a:r>
              <a:rPr lang="es-CO" b="1" dirty="0"/>
              <a:t>try</a:t>
            </a:r>
            <a:r>
              <a:rPr lang="es-CO" dirty="0"/>
              <a:t> {</a:t>
            </a:r>
          </a:p>
          <a:p>
            <a:r>
              <a:rPr lang="en-US" dirty="0"/>
              <a:t>    	</a:t>
            </a:r>
            <a:r>
              <a:rPr lang="en-US" dirty="0" err="1"/>
              <a:t>JFileChooser</a:t>
            </a:r>
            <a:r>
              <a:rPr lang="en-US" dirty="0"/>
              <a:t> </a:t>
            </a:r>
            <a:r>
              <a:rPr lang="en-US" dirty="0" err="1"/>
              <a:t>fc</a:t>
            </a:r>
            <a:r>
              <a:rPr lang="en-US" dirty="0"/>
              <a:t>=</a:t>
            </a:r>
            <a:r>
              <a:rPr lang="en-US" b="1" dirty="0"/>
              <a:t>new</a:t>
            </a:r>
            <a:r>
              <a:rPr lang="en-US" dirty="0"/>
              <a:t> </a:t>
            </a:r>
            <a:r>
              <a:rPr lang="en-US" dirty="0" err="1"/>
              <a:t>JFileChooser</a:t>
            </a:r>
            <a:r>
              <a:rPr lang="en-US" dirty="0"/>
              <a:t>(</a:t>
            </a:r>
            <a:r>
              <a:rPr lang="en-US" dirty="0" err="1"/>
              <a:t>System.</a:t>
            </a:r>
            <a:r>
              <a:rPr lang="en-US" i="1" dirty="0" err="1"/>
              <a:t>getProperty</a:t>
            </a:r>
            <a:r>
              <a:rPr lang="en-US" dirty="0"/>
              <a:t>("user.dir"));   </a:t>
            </a:r>
            <a:endParaRPr lang="es-CO" dirty="0"/>
          </a:p>
          <a:p>
            <a:r>
              <a:rPr lang="en-US" dirty="0"/>
              <a:t>		</a:t>
            </a:r>
            <a:r>
              <a:rPr lang="es-CO" dirty="0" err="1"/>
              <a:t>fc.showOpenDialog</a:t>
            </a:r>
            <a:r>
              <a:rPr lang="es-CO" dirty="0"/>
              <a:t>(</a:t>
            </a:r>
            <a:r>
              <a:rPr lang="es-CO" dirty="0" err="1"/>
              <a:t>fc</a:t>
            </a:r>
            <a:r>
              <a:rPr lang="es-CO" dirty="0"/>
              <a:t>);</a:t>
            </a:r>
          </a:p>
          <a:p>
            <a:r>
              <a:rPr lang="es-CO" dirty="0"/>
              <a:t>		f=</a:t>
            </a:r>
            <a:r>
              <a:rPr lang="es-CO" dirty="0" err="1"/>
              <a:t>fc.getSelectedFile</a:t>
            </a:r>
            <a:r>
              <a:rPr lang="es-CO" dirty="0"/>
              <a:t>(); </a:t>
            </a:r>
          </a:p>
          <a:p>
            <a:r>
              <a:rPr lang="en-US" dirty="0"/>
              <a:t>    	</a:t>
            </a:r>
            <a:r>
              <a:rPr lang="en-US" dirty="0" err="1"/>
              <a:t>FileInputStream</a:t>
            </a:r>
            <a:r>
              <a:rPr lang="en-US" dirty="0"/>
              <a:t> </a:t>
            </a:r>
            <a:r>
              <a:rPr lang="en-US" dirty="0" err="1"/>
              <a:t>archivo</a:t>
            </a:r>
            <a:r>
              <a:rPr lang="en-US" dirty="0"/>
              <a:t> = </a:t>
            </a:r>
            <a:r>
              <a:rPr lang="en-US" b="1" dirty="0"/>
              <a:t>new</a:t>
            </a:r>
            <a:r>
              <a:rPr lang="en-US" dirty="0"/>
              <a:t> </a:t>
            </a:r>
            <a:r>
              <a:rPr lang="en-US" dirty="0" err="1"/>
              <a:t>FileInputStream</a:t>
            </a:r>
            <a:r>
              <a:rPr lang="en-US" dirty="0"/>
              <a:t>(f);</a:t>
            </a:r>
            <a:endParaRPr lang="es-CO" dirty="0"/>
          </a:p>
          <a:p>
            <a:r>
              <a:rPr lang="en-US" dirty="0"/>
              <a:t>        </a:t>
            </a:r>
            <a:r>
              <a:rPr lang="es-CO" dirty="0" err="1"/>
              <a:t>Properties</a:t>
            </a:r>
            <a:r>
              <a:rPr lang="es-CO" dirty="0"/>
              <a:t> propiedades = </a:t>
            </a:r>
            <a:r>
              <a:rPr lang="es-CO" b="1" dirty="0"/>
              <a:t>new</a:t>
            </a:r>
            <a:r>
              <a:rPr lang="es-CO" dirty="0"/>
              <a:t> </a:t>
            </a:r>
            <a:r>
              <a:rPr lang="es-CO" dirty="0" err="1"/>
              <a:t>Properties</a:t>
            </a:r>
            <a:r>
              <a:rPr lang="es-CO" dirty="0"/>
              <a:t>();</a:t>
            </a:r>
          </a:p>
          <a:p>
            <a:r>
              <a:rPr lang="es-CO" dirty="0"/>
              <a:t>    	</a:t>
            </a:r>
            <a:r>
              <a:rPr lang="es-CO" dirty="0" err="1"/>
              <a:t>propiedades.load</a:t>
            </a:r>
            <a:r>
              <a:rPr lang="es-CO" dirty="0"/>
              <a:t>(archivo);</a:t>
            </a:r>
          </a:p>
          <a:p>
            <a:r>
              <a:rPr lang="es-CO" dirty="0"/>
              <a:t>        </a:t>
            </a:r>
            <a:r>
              <a:rPr lang="es-CO" dirty="0" err="1"/>
              <a:t>archivo.close</a:t>
            </a:r>
            <a:r>
              <a:rPr lang="es-CO" dirty="0"/>
              <a:t>();</a:t>
            </a:r>
          </a:p>
          <a:p>
            <a:r>
              <a:rPr lang="es-CO" dirty="0"/>
              <a:t>        </a:t>
            </a:r>
            <a:r>
              <a:rPr lang="es-CO" b="1" dirty="0" err="1"/>
              <a:t>if</a:t>
            </a:r>
            <a:r>
              <a:rPr lang="es-CO" dirty="0"/>
              <a:t> (!</a:t>
            </a:r>
            <a:r>
              <a:rPr lang="es-CO" dirty="0" err="1"/>
              <a:t>propiedades.isEmpty</a:t>
            </a:r>
            <a:r>
              <a:rPr lang="es-CO" dirty="0"/>
              <a:t>()) {                </a:t>
            </a:r>
          </a:p>
          <a:p>
            <a:r>
              <a:rPr lang="es-CO" dirty="0"/>
              <a:t>            </a:t>
            </a:r>
            <a:r>
              <a:rPr lang="es-CO" b="1" dirty="0" err="1"/>
              <a:t>return</a:t>
            </a:r>
            <a:r>
              <a:rPr lang="es-CO" dirty="0"/>
              <a:t> propiedades;</a:t>
            </a:r>
          </a:p>
          <a:p>
            <a:r>
              <a:rPr lang="es-CO" dirty="0"/>
              <a:t>        } </a:t>
            </a:r>
          </a:p>
          <a:p>
            <a:r>
              <a:rPr lang="es-CO" dirty="0"/>
              <a:t>        </a:t>
            </a:r>
          </a:p>
          <a:p>
            <a:r>
              <a:rPr lang="es-CO" dirty="0"/>
              <a:t>    } </a:t>
            </a:r>
            <a:r>
              <a:rPr lang="es-CO" b="1" dirty="0"/>
              <a:t>catch</a:t>
            </a:r>
            <a:r>
              <a:rPr lang="es-CO" dirty="0"/>
              <a:t> (</a:t>
            </a:r>
            <a:r>
              <a:rPr lang="es-CO" dirty="0" err="1"/>
              <a:t>Exception</a:t>
            </a:r>
            <a:r>
              <a:rPr lang="es-CO" dirty="0"/>
              <a:t> e) {</a:t>
            </a:r>
            <a:r>
              <a:rPr lang="es-CO" dirty="0" err="1"/>
              <a:t>System.</a:t>
            </a:r>
            <a:r>
              <a:rPr lang="es-CO" i="1" dirty="0" err="1"/>
              <a:t>out</a:t>
            </a:r>
            <a:r>
              <a:rPr lang="es-CO" dirty="0" err="1"/>
              <a:t>.println</a:t>
            </a:r>
            <a:r>
              <a:rPr lang="es-CO" dirty="0"/>
              <a:t>("No se pudo cargar el archivo </a:t>
            </a:r>
            <a:r>
              <a:rPr lang="es-CO" dirty="0" err="1"/>
              <a:t>properties</a:t>
            </a:r>
            <a:r>
              <a:rPr lang="es-CO" dirty="0"/>
              <a:t>");  }</a:t>
            </a:r>
          </a:p>
          <a:p>
            <a:r>
              <a:rPr lang="es-CO" dirty="0"/>
              <a:t>   </a:t>
            </a:r>
            <a:r>
              <a:rPr lang="es-CO" b="1" dirty="0" err="1"/>
              <a:t>return</a:t>
            </a:r>
            <a:r>
              <a:rPr lang="es-CO" dirty="0"/>
              <a:t> </a:t>
            </a:r>
            <a:r>
              <a:rPr lang="es-CO" b="1" dirty="0" err="1"/>
              <a:t>null</a:t>
            </a:r>
            <a:r>
              <a:rPr lang="es-CO" dirty="0"/>
              <a:t>;</a:t>
            </a:r>
          </a:p>
          <a:p>
            <a:r>
              <a:rPr lang="es-CO" dirty="0"/>
              <a:t>   }</a:t>
            </a:r>
          </a:p>
          <a:p>
            <a:r>
              <a:rPr lang="es-CO" dirty="0"/>
              <a:t>   </a:t>
            </a:r>
            <a:r>
              <a:rPr lang="es-CO" dirty="0" smtClean="0"/>
              <a:t>}</a:t>
            </a:r>
            <a:endParaRPr lang="es-CO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071670" y="214290"/>
            <a:ext cx="514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 smtClean="0">
                <a:solidFill>
                  <a:srgbClr val="0000FF"/>
                </a:solidFill>
              </a:rPr>
              <a:t>Crear el archivo Usando Objetos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428596" y="1056578"/>
            <a:ext cx="814393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Construya una clase que maneje el </a:t>
            </a:r>
            <a:r>
              <a:rPr lang="es-ES_tradnl" dirty="0" err="1" smtClean="0"/>
              <a:t>main</a:t>
            </a:r>
            <a:r>
              <a:rPr lang="es-ES_tradnl" dirty="0" smtClean="0"/>
              <a:t> que lance la ejecución del archivo</a:t>
            </a:r>
          </a:p>
          <a:p>
            <a:endParaRPr lang="es-ES_tradnl" dirty="0"/>
          </a:p>
          <a:p>
            <a:r>
              <a:rPr lang="es-ES_tradnl" dirty="0" err="1" smtClean="0"/>
              <a:t>public</a:t>
            </a:r>
            <a:r>
              <a:rPr lang="es-ES_tradnl" dirty="0" smtClean="0"/>
              <a:t> </a:t>
            </a:r>
            <a:r>
              <a:rPr lang="es-ES_tradnl" dirty="0" err="1" smtClean="0"/>
              <a:t>class</a:t>
            </a:r>
            <a:r>
              <a:rPr lang="es-ES_tradnl" dirty="0" smtClean="0"/>
              <a:t> </a:t>
            </a:r>
            <a:r>
              <a:rPr lang="es-ES_tradnl" dirty="0" err="1" smtClean="0"/>
              <a:t>launcher</a:t>
            </a:r>
            <a:r>
              <a:rPr lang="es-ES_tradnl" dirty="0" smtClean="0"/>
              <a:t>{</a:t>
            </a:r>
          </a:p>
          <a:p>
            <a:r>
              <a:rPr lang="en-US" b="1" dirty="0"/>
              <a:t>public</a:t>
            </a:r>
            <a:r>
              <a:rPr lang="en-US" dirty="0"/>
              <a:t> </a:t>
            </a:r>
            <a:r>
              <a:rPr lang="en-US" b="1" dirty="0"/>
              <a:t>static</a:t>
            </a:r>
            <a:r>
              <a:rPr lang="en-US" dirty="0"/>
              <a:t> </a:t>
            </a:r>
            <a:r>
              <a:rPr lang="en-US" b="1" dirty="0"/>
              <a:t>void</a:t>
            </a:r>
            <a:r>
              <a:rPr lang="en-US" dirty="0"/>
              <a:t> main(String[] </a:t>
            </a:r>
            <a:r>
              <a:rPr lang="en-US" dirty="0" err="1"/>
              <a:t>args</a:t>
            </a:r>
            <a:r>
              <a:rPr lang="en-US" dirty="0"/>
              <a:t>) {</a:t>
            </a:r>
            <a:endParaRPr lang="es-CO" dirty="0"/>
          </a:p>
          <a:p>
            <a:r>
              <a:rPr lang="en-US" dirty="0"/>
              <a:t>		 </a:t>
            </a:r>
            <a:r>
              <a:rPr lang="es-CO" dirty="0"/>
              <a:t>Prueba p= </a:t>
            </a:r>
            <a:r>
              <a:rPr lang="es-CO" b="1" dirty="0"/>
              <a:t>new</a:t>
            </a:r>
            <a:r>
              <a:rPr lang="es-CO" dirty="0"/>
              <a:t> Prueba();</a:t>
            </a:r>
          </a:p>
          <a:p>
            <a:r>
              <a:rPr lang="es-CO" dirty="0"/>
              <a:t>		 </a:t>
            </a:r>
            <a:r>
              <a:rPr lang="es-CO" dirty="0" err="1"/>
              <a:t>p.listarArchivo</a:t>
            </a:r>
            <a:r>
              <a:rPr lang="es-CO" dirty="0"/>
              <a:t>();</a:t>
            </a:r>
          </a:p>
          <a:p>
            <a:r>
              <a:rPr lang="es-CO" dirty="0"/>
              <a:t>		 </a:t>
            </a:r>
            <a:r>
              <a:rPr lang="es-CO" dirty="0" err="1"/>
              <a:t>p.mostrarDatos</a:t>
            </a:r>
            <a:r>
              <a:rPr lang="es-CO" dirty="0"/>
              <a:t>();</a:t>
            </a:r>
          </a:p>
          <a:p>
            <a:r>
              <a:rPr lang="es-CO" dirty="0"/>
              <a:t>	  }</a:t>
            </a:r>
            <a:endParaRPr lang="es-ES_tradnl" dirty="0"/>
          </a:p>
          <a:p>
            <a:r>
              <a:rPr lang="es-ES_tradnl" dirty="0" smtClean="0"/>
              <a:t>}</a:t>
            </a:r>
          </a:p>
          <a:p>
            <a:endParaRPr lang="es-ES_tradnl" dirty="0"/>
          </a:p>
          <a:p>
            <a:r>
              <a:rPr lang="es-ES_tradnl" dirty="0" smtClean="0"/>
              <a:t>A continuación:</a:t>
            </a:r>
          </a:p>
          <a:p>
            <a:endParaRPr lang="es-CO" dirty="0" smtClean="0"/>
          </a:p>
          <a:p>
            <a:pPr marL="342900" indent="-342900">
              <a:buFont typeface="+mj-lt"/>
              <a:buAutoNum type="alphaLcPeriod"/>
            </a:pPr>
            <a:r>
              <a:rPr lang="es-CO" dirty="0" smtClean="0"/>
              <a:t>Ejecute la aplicación y verifique la carga del archivo</a:t>
            </a:r>
          </a:p>
          <a:p>
            <a:pPr marL="342900" indent="-342900">
              <a:buFont typeface="+mj-lt"/>
              <a:buAutoNum type="alphaLcPeriod"/>
            </a:pPr>
            <a:r>
              <a:rPr lang="es-CO" dirty="0" smtClean="0"/>
              <a:t>Modifique el archivo de propiedades y la aplicación para que cargue  los datos de automóvil</a:t>
            </a:r>
          </a:p>
          <a:p>
            <a:pPr marL="342900" indent="-342900">
              <a:buFont typeface="+mj-lt"/>
              <a:buAutoNum type="alphaLcPeriod"/>
            </a:pPr>
            <a:r>
              <a:rPr lang="es-CO" dirty="0" smtClean="0"/>
              <a:t>Cree una clase automóvil, cargue los datos del </a:t>
            </a:r>
            <a:r>
              <a:rPr lang="es-CO" dirty="0" err="1" smtClean="0"/>
              <a:t>properties</a:t>
            </a:r>
            <a:r>
              <a:rPr lang="es-CO" dirty="0" smtClean="0"/>
              <a:t>, guárdelos en u objeto automóvil y luego visualícelos por consola</a:t>
            </a:r>
            <a:endParaRPr lang="es-C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58" y="540981"/>
            <a:ext cx="821537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rgbClr val="0000FF"/>
                </a:solidFill>
              </a:rPr>
              <a:t>¿Qué es un archivo </a:t>
            </a:r>
            <a:r>
              <a:rPr lang="es-CO" sz="2400" b="1" dirty="0" err="1">
                <a:solidFill>
                  <a:srgbClr val="0000FF"/>
                </a:solidFill>
              </a:rPr>
              <a:t>properties</a:t>
            </a:r>
            <a:r>
              <a:rPr lang="es-CO" sz="2400" b="1" dirty="0" smtClean="0">
                <a:solidFill>
                  <a:srgbClr val="0000FF"/>
                </a:solidFill>
              </a:rPr>
              <a:t>?</a:t>
            </a:r>
          </a:p>
          <a:p>
            <a:endParaRPr lang="es-CO" b="1" dirty="0"/>
          </a:p>
          <a:p>
            <a:r>
              <a:rPr lang="es-CO" dirty="0"/>
              <a:t>Un archivo de propiedades Java es un documento en el cual </a:t>
            </a:r>
            <a:r>
              <a:rPr lang="es-CO" dirty="0" smtClean="0"/>
              <a:t>se puede almacenar </a:t>
            </a:r>
            <a:r>
              <a:rPr lang="es-CO" dirty="0"/>
              <a:t>propiedades de configuración de nuestra aplicación</a:t>
            </a:r>
            <a:r>
              <a:rPr lang="es-CO" dirty="0" smtClean="0"/>
              <a:t>.</a:t>
            </a:r>
          </a:p>
          <a:p>
            <a:endParaRPr lang="es-CO" dirty="0"/>
          </a:p>
          <a:p>
            <a:endParaRPr lang="es-CO" dirty="0" smtClean="0"/>
          </a:p>
          <a:p>
            <a:r>
              <a:rPr lang="es-CO" sz="2400" b="1" dirty="0">
                <a:solidFill>
                  <a:srgbClr val="0000FF"/>
                </a:solidFill>
              </a:rPr>
              <a:t>¿Como creamos un archivo </a:t>
            </a:r>
            <a:r>
              <a:rPr lang="es-CO" sz="2400" b="1" dirty="0" err="1">
                <a:solidFill>
                  <a:srgbClr val="0000FF"/>
                </a:solidFill>
              </a:rPr>
              <a:t>properties</a:t>
            </a:r>
            <a:r>
              <a:rPr lang="es-CO" sz="2400" b="1" dirty="0">
                <a:solidFill>
                  <a:srgbClr val="0000FF"/>
                </a:solidFill>
              </a:rPr>
              <a:t>?</a:t>
            </a:r>
          </a:p>
          <a:p>
            <a:endParaRPr lang="es-CO" dirty="0" smtClean="0"/>
          </a:p>
          <a:p>
            <a:r>
              <a:rPr lang="es-CO" dirty="0" smtClean="0"/>
              <a:t>Para </a:t>
            </a:r>
            <a:r>
              <a:rPr lang="es-CO" dirty="0"/>
              <a:t>crear el archivo </a:t>
            </a:r>
            <a:r>
              <a:rPr lang="es-CO" dirty="0" err="1"/>
              <a:t>properties</a:t>
            </a:r>
            <a:r>
              <a:rPr lang="es-CO" dirty="0"/>
              <a:t> lo único que </a:t>
            </a:r>
            <a:r>
              <a:rPr lang="es-CO" dirty="0" smtClean="0"/>
              <a:t>se necesita </a:t>
            </a:r>
            <a:r>
              <a:rPr lang="es-CO" dirty="0"/>
              <a:t>es crear un archivo con la extensión .</a:t>
            </a:r>
            <a:r>
              <a:rPr lang="es-CO" dirty="0" err="1"/>
              <a:t>properties</a:t>
            </a:r>
            <a:r>
              <a:rPr lang="es-CO" dirty="0"/>
              <a:t> en la carpeta de nuestro </a:t>
            </a:r>
            <a:r>
              <a:rPr lang="es-CO" dirty="0" smtClean="0"/>
              <a:t>proyecto. Dicho </a:t>
            </a:r>
            <a:r>
              <a:rPr lang="es-CO" dirty="0"/>
              <a:t>archivo debe contener lo siguiente</a:t>
            </a:r>
            <a:r>
              <a:rPr lang="es-CO" dirty="0" smtClean="0"/>
              <a:t>:</a:t>
            </a:r>
          </a:p>
          <a:p>
            <a:endParaRPr lang="es-CO" dirty="0"/>
          </a:p>
          <a:p>
            <a:r>
              <a:rPr lang="es-CO" dirty="0" smtClean="0"/>
              <a:t>	</a:t>
            </a:r>
            <a:r>
              <a:rPr lang="es-CO" dirty="0" err="1" smtClean="0"/>
              <a:t>nombre_propiedad</a:t>
            </a:r>
            <a:r>
              <a:rPr lang="es-CO" dirty="0" smtClean="0"/>
              <a:t>=</a:t>
            </a:r>
            <a:r>
              <a:rPr lang="es-CO" dirty="0" err="1" smtClean="0"/>
              <a:t>valor_propiedad</a:t>
            </a:r>
            <a:endParaRPr lang="es-CO" dirty="0" smtClean="0"/>
          </a:p>
          <a:p>
            <a:endParaRPr lang="es-CO" dirty="0" smtClean="0"/>
          </a:p>
          <a:p>
            <a:endParaRPr lang="es-CO" dirty="0"/>
          </a:p>
          <a:p>
            <a:r>
              <a:rPr lang="en-US" dirty="0"/>
              <a:t>#User parameters</a:t>
            </a:r>
            <a:endParaRPr lang="es-CO" dirty="0"/>
          </a:p>
          <a:p>
            <a:r>
              <a:rPr lang="en-US" dirty="0"/>
              <a:t>user.name=Ana</a:t>
            </a:r>
            <a:endParaRPr lang="es-CO" dirty="0"/>
          </a:p>
          <a:p>
            <a:r>
              <a:rPr lang="en-US" dirty="0" err="1"/>
              <a:t>user.language</a:t>
            </a:r>
            <a:r>
              <a:rPr lang="en-US" dirty="0"/>
              <a:t>=</a:t>
            </a:r>
            <a:r>
              <a:rPr lang="en-US" dirty="0" err="1"/>
              <a:t>español</a:t>
            </a:r>
            <a:endParaRPr lang="es-CO" dirty="0"/>
          </a:p>
          <a:p>
            <a:r>
              <a:rPr lang="en-US" dirty="0" err="1"/>
              <a:t>user.age</a:t>
            </a:r>
            <a:r>
              <a:rPr lang="en-US" dirty="0"/>
              <a:t>=19</a:t>
            </a:r>
            <a:endParaRPr lang="es-CO" dirty="0"/>
          </a:p>
          <a:p>
            <a:r>
              <a:rPr lang="en-US" dirty="0" err="1" smtClean="0"/>
              <a:t>user.woman</a:t>
            </a:r>
            <a:r>
              <a:rPr lang="en-US" dirty="0" smtClean="0"/>
              <a:t>=True</a:t>
            </a:r>
            <a:endParaRPr lang="es-C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58" y="1408403"/>
            <a:ext cx="821537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rgbClr val="0000FF"/>
                </a:solidFill>
              </a:rPr>
              <a:t>¿Cómo obtener los valores de las propiedades en nuestra </a:t>
            </a:r>
            <a:r>
              <a:rPr lang="es-CO" sz="2400" b="1" dirty="0" err="1">
                <a:solidFill>
                  <a:srgbClr val="0000FF"/>
                </a:solidFill>
              </a:rPr>
              <a:t>app</a:t>
            </a:r>
            <a:r>
              <a:rPr lang="es-CO" sz="2400" b="1" dirty="0">
                <a:solidFill>
                  <a:srgbClr val="0000FF"/>
                </a:solidFill>
              </a:rPr>
              <a:t>?</a:t>
            </a:r>
          </a:p>
          <a:p>
            <a:endParaRPr lang="es-CO" sz="2400" dirty="0" smtClean="0"/>
          </a:p>
          <a:p>
            <a:r>
              <a:rPr lang="es-CO" dirty="0" smtClean="0"/>
              <a:t>Para </a:t>
            </a:r>
            <a:r>
              <a:rPr lang="es-CO" dirty="0"/>
              <a:t>obtener los valores que </a:t>
            </a:r>
            <a:r>
              <a:rPr lang="es-CO" dirty="0" smtClean="0"/>
              <a:t>registrados </a:t>
            </a:r>
            <a:r>
              <a:rPr lang="es-CO" dirty="0"/>
              <a:t>en </a:t>
            </a:r>
            <a:r>
              <a:rPr lang="es-CO" dirty="0" smtClean="0"/>
              <a:t>un </a:t>
            </a:r>
            <a:r>
              <a:rPr lang="es-CO" dirty="0"/>
              <a:t>archivo para usarlo </a:t>
            </a:r>
            <a:r>
              <a:rPr lang="es-CO" dirty="0" smtClean="0"/>
              <a:t>en </a:t>
            </a:r>
            <a:r>
              <a:rPr lang="es-CO" dirty="0"/>
              <a:t>l</a:t>
            </a:r>
            <a:r>
              <a:rPr lang="es-CO" dirty="0" smtClean="0"/>
              <a:t>a </a:t>
            </a:r>
            <a:r>
              <a:rPr lang="es-CO" dirty="0"/>
              <a:t>aplicación </a:t>
            </a:r>
            <a:r>
              <a:rPr lang="es-CO" dirty="0" smtClean="0"/>
              <a:t>se debe </a:t>
            </a:r>
            <a:r>
              <a:rPr lang="es-CO" dirty="0"/>
              <a:t>hacer lo siguiente</a:t>
            </a:r>
            <a:r>
              <a:rPr lang="es-CO" dirty="0" smtClean="0"/>
              <a:t>:</a:t>
            </a:r>
          </a:p>
          <a:p>
            <a:endParaRPr lang="es-CO" dirty="0"/>
          </a:p>
          <a:p>
            <a:pPr marL="342900" indent="-342900">
              <a:buFont typeface="+mj-lt"/>
              <a:buAutoNum type="alphaLcPeriod"/>
            </a:pPr>
            <a:r>
              <a:rPr lang="es-CO" dirty="0"/>
              <a:t>Cargar con ayuda de la clase </a:t>
            </a:r>
            <a:r>
              <a:rPr lang="es-CO" dirty="0" err="1"/>
              <a:t>java.io.InputStream</a:t>
            </a:r>
            <a:r>
              <a:rPr lang="es-CO" dirty="0"/>
              <a:t> el contenido del archivo </a:t>
            </a:r>
            <a:r>
              <a:rPr lang="es-CO" dirty="0" err="1" smtClean="0"/>
              <a:t>properties</a:t>
            </a:r>
            <a:r>
              <a:rPr lang="es-CO" dirty="0" smtClean="0"/>
              <a:t>.</a:t>
            </a:r>
          </a:p>
          <a:p>
            <a:pPr marL="342900" indent="-342900">
              <a:buFont typeface="+mj-lt"/>
              <a:buAutoNum type="alphaLcPeriod"/>
            </a:pPr>
            <a:r>
              <a:rPr lang="es-CO" dirty="0" smtClean="0"/>
              <a:t>Hacer </a:t>
            </a:r>
            <a:r>
              <a:rPr lang="es-CO" dirty="0"/>
              <a:t>uso del método </a:t>
            </a:r>
            <a:r>
              <a:rPr lang="es-CO" dirty="0" err="1"/>
              <a:t>getProperty</a:t>
            </a:r>
            <a:r>
              <a:rPr lang="es-CO" dirty="0"/>
              <a:t>(</a:t>
            </a:r>
            <a:r>
              <a:rPr lang="es-CO" dirty="0" err="1"/>
              <a:t>nombre_propiedad</a:t>
            </a:r>
            <a:r>
              <a:rPr lang="es-CO" dirty="0"/>
              <a:t>) de la clase </a:t>
            </a:r>
            <a:r>
              <a:rPr lang="es-CO" dirty="0" err="1"/>
              <a:t>java.util.Properties</a:t>
            </a:r>
            <a:r>
              <a:rPr lang="es-CO" dirty="0"/>
              <a:t> para poder extraer el valor de dicha propiedad.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58" y="1408403"/>
            <a:ext cx="821537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 smtClean="0">
                <a:solidFill>
                  <a:srgbClr val="0000FF"/>
                </a:solidFill>
              </a:rPr>
              <a:t>Creando el Archivo de Propiedades</a:t>
            </a:r>
            <a:endParaRPr lang="es-CO" sz="2400" b="1" dirty="0">
              <a:solidFill>
                <a:srgbClr val="0000FF"/>
              </a:solidFill>
            </a:endParaRPr>
          </a:p>
          <a:p>
            <a:endParaRPr lang="es-CO" sz="2400" dirty="0" smtClean="0"/>
          </a:p>
          <a:p>
            <a:r>
              <a:rPr lang="es-CO" dirty="0" smtClean="0"/>
              <a:t>Cree </a:t>
            </a:r>
            <a:r>
              <a:rPr lang="es-CO" dirty="0"/>
              <a:t>un archivo </a:t>
            </a:r>
            <a:r>
              <a:rPr lang="es-CO" dirty="0" err="1"/>
              <a:t>properties</a:t>
            </a:r>
            <a:r>
              <a:rPr lang="es-CO" dirty="0"/>
              <a:t> con las siguientes propiedades dentro de la carpeta de </a:t>
            </a:r>
            <a:r>
              <a:rPr lang="es-CO" dirty="0" smtClean="0"/>
              <a:t>la </a:t>
            </a:r>
            <a:r>
              <a:rPr lang="es-CO" dirty="0"/>
              <a:t>aplicación</a:t>
            </a:r>
            <a:r>
              <a:rPr lang="es-CO" dirty="0" smtClean="0"/>
              <a:t>:</a:t>
            </a:r>
          </a:p>
          <a:p>
            <a:endParaRPr lang="es-CO" dirty="0"/>
          </a:p>
          <a:p>
            <a:r>
              <a:rPr lang="es-CO" dirty="0" err="1"/>
              <a:t>basedatos</a:t>
            </a:r>
            <a:r>
              <a:rPr lang="es-CO" dirty="0"/>
              <a:t>=prueba</a:t>
            </a:r>
          </a:p>
          <a:p>
            <a:r>
              <a:rPr lang="es-CO" dirty="0"/>
              <a:t>usuario=</a:t>
            </a:r>
            <a:r>
              <a:rPr lang="es-CO" dirty="0" err="1"/>
              <a:t>carlos</a:t>
            </a:r>
            <a:endParaRPr lang="es-CO" dirty="0"/>
          </a:p>
          <a:p>
            <a:r>
              <a:rPr lang="es-CO" dirty="0"/>
              <a:t>clave=123456</a:t>
            </a:r>
          </a:p>
          <a:p>
            <a:endParaRPr lang="es-CO" dirty="0" smtClean="0"/>
          </a:p>
          <a:p>
            <a:endParaRPr lang="es-CO" dirty="0"/>
          </a:p>
          <a:p>
            <a:r>
              <a:rPr lang="es-CO" dirty="0"/>
              <a:t>El archivo </a:t>
            </a:r>
            <a:r>
              <a:rPr lang="es-CO" dirty="0" smtClean="0"/>
              <a:t>se denominará</a:t>
            </a:r>
            <a:r>
              <a:rPr lang="es-CO" dirty="0"/>
              <a:t> </a:t>
            </a:r>
            <a:r>
              <a:rPr lang="es-CO" dirty="0" err="1" smtClean="0"/>
              <a:t>configuracion.properties</a:t>
            </a:r>
            <a:r>
              <a:rPr lang="es-CO" dirty="0"/>
              <a:t> es importante mantener la extensión </a:t>
            </a:r>
            <a:r>
              <a:rPr lang="es-CO" dirty="0" smtClean="0"/>
              <a:t>.</a:t>
            </a:r>
            <a:r>
              <a:rPr lang="es-CO" dirty="0" err="1" smtClean="0"/>
              <a:t>properties</a:t>
            </a:r>
            <a:r>
              <a:rPr lang="es-CO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58" y="214290"/>
            <a:ext cx="492922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 smtClean="0">
                <a:solidFill>
                  <a:srgbClr val="0000FF"/>
                </a:solidFill>
              </a:rPr>
              <a:t>Leyendo el Archivo de Propiedades</a:t>
            </a:r>
            <a:endParaRPr lang="es-CO" sz="2400" b="1" dirty="0">
              <a:solidFill>
                <a:srgbClr val="0000FF"/>
              </a:solidFill>
            </a:endParaRPr>
          </a:p>
          <a:p>
            <a:endParaRPr lang="es-CO" sz="1400" dirty="0" smtClean="0"/>
          </a:p>
          <a:p>
            <a:r>
              <a:rPr lang="es-CO" sz="1400" dirty="0" err="1"/>
              <a:t>import</a:t>
            </a:r>
            <a:r>
              <a:rPr lang="es-CO" sz="1400" dirty="0"/>
              <a:t> </a:t>
            </a:r>
            <a:r>
              <a:rPr lang="es-CO" sz="1400" dirty="0" err="1"/>
              <a:t>java.io.FileInputStream</a:t>
            </a:r>
            <a:r>
              <a:rPr lang="es-CO" sz="1400" dirty="0"/>
              <a:t>;</a:t>
            </a:r>
          </a:p>
          <a:p>
            <a:r>
              <a:rPr lang="es-CO" sz="1400" dirty="0" err="1"/>
              <a:t>import</a:t>
            </a:r>
            <a:r>
              <a:rPr lang="es-CO" sz="1400" dirty="0"/>
              <a:t> </a:t>
            </a:r>
            <a:r>
              <a:rPr lang="es-CO" sz="1400" dirty="0" err="1"/>
              <a:t>java.io.IOException</a:t>
            </a:r>
            <a:r>
              <a:rPr lang="es-CO" sz="1400" dirty="0"/>
              <a:t>;</a:t>
            </a:r>
          </a:p>
          <a:p>
            <a:r>
              <a:rPr lang="es-CO" sz="1400" dirty="0" err="1"/>
              <a:t>import</a:t>
            </a:r>
            <a:r>
              <a:rPr lang="es-CO" sz="1400" dirty="0"/>
              <a:t> </a:t>
            </a:r>
            <a:r>
              <a:rPr lang="es-CO" sz="1400" dirty="0" err="1"/>
              <a:t>java.io.InputStream</a:t>
            </a:r>
            <a:r>
              <a:rPr lang="es-CO" sz="1400" dirty="0"/>
              <a:t>;</a:t>
            </a:r>
          </a:p>
          <a:p>
            <a:r>
              <a:rPr lang="es-CO" sz="1400" dirty="0" err="1"/>
              <a:t>import</a:t>
            </a:r>
            <a:r>
              <a:rPr lang="es-CO" sz="1400" dirty="0"/>
              <a:t> </a:t>
            </a:r>
            <a:r>
              <a:rPr lang="es-CO" sz="1400" dirty="0" err="1"/>
              <a:t>java.util.Properties</a:t>
            </a:r>
            <a:r>
              <a:rPr lang="es-CO" sz="1400" dirty="0"/>
              <a:t>;</a:t>
            </a:r>
          </a:p>
          <a:p>
            <a:r>
              <a:rPr lang="es-CO" sz="1400" dirty="0" err="1"/>
              <a:t>public</a:t>
            </a:r>
            <a:r>
              <a:rPr lang="es-CO" sz="1400" dirty="0"/>
              <a:t> </a:t>
            </a:r>
            <a:r>
              <a:rPr lang="es-CO" sz="1400" b="1" dirty="0" err="1"/>
              <a:t>class</a:t>
            </a:r>
            <a:r>
              <a:rPr lang="es-CO" sz="1400" dirty="0"/>
              <a:t> </a:t>
            </a:r>
            <a:r>
              <a:rPr lang="es-CO" sz="1400" dirty="0" err="1"/>
              <a:t>PruebaArchivoPropiedades</a:t>
            </a:r>
            <a:r>
              <a:rPr lang="es-CO" sz="1400" dirty="0"/>
              <a:t> {</a:t>
            </a:r>
          </a:p>
          <a:p>
            <a:r>
              <a:rPr lang="es-CO" sz="1400" dirty="0"/>
              <a:t>  </a:t>
            </a:r>
            <a:r>
              <a:rPr lang="es-CO" sz="1400" dirty="0" err="1"/>
              <a:t>public</a:t>
            </a:r>
            <a:r>
              <a:rPr lang="es-CO" sz="1400" dirty="0"/>
              <a:t> </a:t>
            </a:r>
            <a:r>
              <a:rPr lang="es-CO" sz="1400" dirty="0" err="1"/>
              <a:t>static</a:t>
            </a:r>
            <a:r>
              <a:rPr lang="es-CO" sz="1400" dirty="0"/>
              <a:t> </a:t>
            </a:r>
            <a:r>
              <a:rPr lang="es-CO" sz="1400" b="1" dirty="0" err="1"/>
              <a:t>void</a:t>
            </a:r>
            <a:r>
              <a:rPr lang="es-CO" sz="1400" dirty="0"/>
              <a:t> </a:t>
            </a:r>
            <a:r>
              <a:rPr lang="es-CO" sz="1400" dirty="0" err="1"/>
              <a:t>main</a:t>
            </a:r>
            <a:r>
              <a:rPr lang="es-CO" sz="1400" dirty="0"/>
              <a:t>(</a:t>
            </a:r>
            <a:r>
              <a:rPr lang="es-CO" sz="1400" b="1" dirty="0" err="1"/>
              <a:t>String</a:t>
            </a:r>
            <a:r>
              <a:rPr lang="es-CO" sz="1400" dirty="0"/>
              <a:t>[] </a:t>
            </a:r>
            <a:r>
              <a:rPr lang="es-CO" sz="1400" dirty="0" err="1"/>
              <a:t>args</a:t>
            </a:r>
            <a:r>
              <a:rPr lang="es-CO" sz="1400" dirty="0"/>
              <a:t>) {</a:t>
            </a:r>
          </a:p>
          <a:p>
            <a:r>
              <a:rPr lang="es-CO" sz="1400" dirty="0"/>
              <a:t>    </a:t>
            </a:r>
            <a:r>
              <a:rPr lang="es-CO" sz="1400" dirty="0" err="1"/>
              <a:t>Properties</a:t>
            </a:r>
            <a:r>
              <a:rPr lang="es-CO" sz="1400" dirty="0"/>
              <a:t> propiedades = </a:t>
            </a:r>
            <a:r>
              <a:rPr lang="es-CO" sz="1400" b="1" dirty="0"/>
              <a:t>new</a:t>
            </a:r>
            <a:r>
              <a:rPr lang="es-CO" sz="1400" dirty="0"/>
              <a:t> </a:t>
            </a:r>
            <a:r>
              <a:rPr lang="es-CO" sz="1400" dirty="0" err="1"/>
              <a:t>Properties</a:t>
            </a:r>
            <a:r>
              <a:rPr lang="es-CO" sz="1400" dirty="0"/>
              <a:t>();</a:t>
            </a:r>
          </a:p>
          <a:p>
            <a:r>
              <a:rPr lang="es-CO" sz="1400" dirty="0"/>
              <a:t>    </a:t>
            </a:r>
            <a:r>
              <a:rPr lang="es-CO" sz="1400" dirty="0" err="1"/>
              <a:t>InputStream</a:t>
            </a:r>
            <a:r>
              <a:rPr lang="es-CO" sz="1400" dirty="0"/>
              <a:t> entrada = </a:t>
            </a:r>
            <a:r>
              <a:rPr lang="es-CO" sz="1400" b="1" dirty="0" err="1"/>
              <a:t>null</a:t>
            </a:r>
            <a:r>
              <a:rPr lang="es-CO" sz="1400" dirty="0"/>
              <a:t>;</a:t>
            </a:r>
          </a:p>
          <a:p>
            <a:r>
              <a:rPr lang="es-CO" sz="1400" dirty="0"/>
              <a:t>    </a:t>
            </a:r>
            <a:r>
              <a:rPr lang="es-CO" sz="1400" b="1" dirty="0"/>
              <a:t>try</a:t>
            </a:r>
            <a:r>
              <a:rPr lang="es-CO" sz="1400" dirty="0"/>
              <a:t> {</a:t>
            </a:r>
          </a:p>
          <a:p>
            <a:r>
              <a:rPr lang="es-CO" sz="1400" dirty="0"/>
              <a:t>        entrada = </a:t>
            </a:r>
            <a:r>
              <a:rPr lang="es-CO" sz="1400" b="1" dirty="0"/>
              <a:t>new</a:t>
            </a:r>
            <a:r>
              <a:rPr lang="es-CO" sz="1400" dirty="0"/>
              <a:t> </a:t>
            </a:r>
            <a:r>
              <a:rPr lang="es-CO" sz="1400" dirty="0" err="1"/>
              <a:t>FileInputStream</a:t>
            </a:r>
            <a:r>
              <a:rPr lang="es-CO" sz="1400" dirty="0"/>
              <a:t>("</a:t>
            </a:r>
            <a:r>
              <a:rPr lang="es-CO" sz="1400" dirty="0" err="1"/>
              <a:t>configuracion.properties</a:t>
            </a:r>
            <a:r>
              <a:rPr lang="es-CO" sz="1400" dirty="0"/>
              <a:t>");</a:t>
            </a:r>
          </a:p>
          <a:p>
            <a:r>
              <a:rPr lang="es-CO" sz="1400" dirty="0"/>
              <a:t>        </a:t>
            </a:r>
            <a:r>
              <a:rPr lang="es-CO" sz="1400" dirty="0" err="1"/>
              <a:t>propiedades.load</a:t>
            </a:r>
            <a:r>
              <a:rPr lang="es-CO" sz="1400" dirty="0"/>
              <a:t>(entrada);</a:t>
            </a:r>
          </a:p>
          <a:p>
            <a:r>
              <a:rPr lang="es-CO" sz="1400" dirty="0"/>
              <a:t>        </a:t>
            </a:r>
            <a:r>
              <a:rPr lang="es-CO" sz="1400" dirty="0" err="1"/>
              <a:t>System.out.println</a:t>
            </a:r>
            <a:r>
              <a:rPr lang="es-CO" sz="1400" dirty="0"/>
              <a:t>(</a:t>
            </a:r>
            <a:r>
              <a:rPr lang="es-CO" sz="1400" dirty="0" err="1"/>
              <a:t>propiedades.getProperty</a:t>
            </a:r>
            <a:r>
              <a:rPr lang="es-CO" sz="1400" dirty="0"/>
              <a:t>("</a:t>
            </a:r>
            <a:r>
              <a:rPr lang="es-CO" sz="1400" dirty="0" err="1"/>
              <a:t>basedatos</a:t>
            </a:r>
            <a:r>
              <a:rPr lang="es-CO" sz="1400" dirty="0"/>
              <a:t>"));</a:t>
            </a:r>
          </a:p>
          <a:p>
            <a:r>
              <a:rPr lang="es-CO" sz="1400" dirty="0"/>
              <a:t>        </a:t>
            </a:r>
            <a:r>
              <a:rPr lang="es-CO" sz="1400" dirty="0" err="1"/>
              <a:t>System.out.println</a:t>
            </a:r>
            <a:r>
              <a:rPr lang="es-CO" sz="1400" dirty="0"/>
              <a:t>(</a:t>
            </a:r>
            <a:r>
              <a:rPr lang="es-CO" sz="1400" dirty="0" err="1"/>
              <a:t>propiedades.getProperty</a:t>
            </a:r>
            <a:r>
              <a:rPr lang="es-CO" sz="1400" dirty="0"/>
              <a:t>("usuario"));</a:t>
            </a:r>
          </a:p>
          <a:p>
            <a:r>
              <a:rPr lang="es-CO" sz="1400" dirty="0"/>
              <a:t>        </a:t>
            </a:r>
            <a:r>
              <a:rPr lang="es-CO" sz="1400" dirty="0" err="1"/>
              <a:t>System.out.println</a:t>
            </a:r>
            <a:r>
              <a:rPr lang="es-CO" sz="1400" dirty="0"/>
              <a:t>(</a:t>
            </a:r>
            <a:r>
              <a:rPr lang="es-CO" sz="1400" dirty="0" err="1"/>
              <a:t>propiedades.getProperty</a:t>
            </a:r>
            <a:r>
              <a:rPr lang="es-CO" sz="1400" dirty="0"/>
              <a:t>("clave"));</a:t>
            </a:r>
          </a:p>
          <a:p>
            <a:r>
              <a:rPr lang="es-CO" sz="1400" dirty="0"/>
              <a:t>    } </a:t>
            </a:r>
            <a:r>
              <a:rPr lang="es-CO" sz="1400" b="1" dirty="0"/>
              <a:t>catch</a:t>
            </a:r>
            <a:r>
              <a:rPr lang="es-CO" sz="1400" dirty="0"/>
              <a:t> (</a:t>
            </a:r>
            <a:r>
              <a:rPr lang="es-CO" sz="1400" dirty="0" err="1"/>
              <a:t>IOException</a:t>
            </a:r>
            <a:r>
              <a:rPr lang="es-CO" sz="1400" dirty="0"/>
              <a:t> ex) {</a:t>
            </a:r>
          </a:p>
          <a:p>
            <a:r>
              <a:rPr lang="es-CO" sz="1400" dirty="0"/>
              <a:t>        </a:t>
            </a:r>
            <a:r>
              <a:rPr lang="es-CO" sz="1400" dirty="0" err="1"/>
              <a:t>ex.printStackTrace</a:t>
            </a:r>
            <a:r>
              <a:rPr lang="es-CO" sz="1400" dirty="0"/>
              <a:t>();</a:t>
            </a:r>
          </a:p>
          <a:p>
            <a:r>
              <a:rPr lang="es-CO" sz="1400" dirty="0"/>
              <a:t>    } </a:t>
            </a:r>
            <a:r>
              <a:rPr lang="es-CO" sz="1400" b="1" dirty="0" err="1"/>
              <a:t>finally</a:t>
            </a:r>
            <a:r>
              <a:rPr lang="es-CO" sz="1400" dirty="0"/>
              <a:t> {</a:t>
            </a:r>
          </a:p>
          <a:p>
            <a:r>
              <a:rPr lang="es-CO" sz="1400" dirty="0"/>
              <a:t>        </a:t>
            </a:r>
            <a:r>
              <a:rPr lang="es-CO" sz="1400" b="1" dirty="0" err="1"/>
              <a:t>if</a:t>
            </a:r>
            <a:r>
              <a:rPr lang="es-CO" sz="1400" dirty="0"/>
              <a:t> (entrada != </a:t>
            </a:r>
            <a:r>
              <a:rPr lang="es-CO" sz="1400" b="1" dirty="0" err="1"/>
              <a:t>null</a:t>
            </a:r>
            <a:r>
              <a:rPr lang="es-CO" sz="1400" dirty="0"/>
              <a:t>) {</a:t>
            </a:r>
          </a:p>
          <a:p>
            <a:r>
              <a:rPr lang="es-CO" sz="1400" dirty="0"/>
              <a:t>            </a:t>
            </a:r>
            <a:r>
              <a:rPr lang="es-CO" sz="1400" b="1" dirty="0"/>
              <a:t>try</a:t>
            </a:r>
            <a:r>
              <a:rPr lang="es-CO" sz="1400" dirty="0"/>
              <a:t> {</a:t>
            </a:r>
          </a:p>
          <a:p>
            <a:r>
              <a:rPr lang="es-CO" sz="1400" dirty="0"/>
              <a:t>                </a:t>
            </a:r>
            <a:r>
              <a:rPr lang="es-CO" sz="1400" dirty="0" err="1"/>
              <a:t>entrada.close</a:t>
            </a:r>
            <a:r>
              <a:rPr lang="es-CO" sz="1400" dirty="0"/>
              <a:t>();</a:t>
            </a:r>
          </a:p>
          <a:p>
            <a:r>
              <a:rPr lang="es-CO" sz="1400" dirty="0"/>
              <a:t>            } </a:t>
            </a:r>
            <a:r>
              <a:rPr lang="es-CO" sz="1400" b="1" dirty="0"/>
              <a:t>catch</a:t>
            </a:r>
            <a:r>
              <a:rPr lang="es-CO" sz="1400" dirty="0"/>
              <a:t> (</a:t>
            </a:r>
            <a:r>
              <a:rPr lang="es-CO" sz="1400" dirty="0" err="1"/>
              <a:t>IOException</a:t>
            </a:r>
            <a:r>
              <a:rPr lang="es-CO" sz="1400" dirty="0"/>
              <a:t> e) {</a:t>
            </a:r>
          </a:p>
          <a:p>
            <a:r>
              <a:rPr lang="es-CO" sz="1400" dirty="0"/>
              <a:t>                </a:t>
            </a:r>
            <a:r>
              <a:rPr lang="es-CO" sz="1400" dirty="0" err="1"/>
              <a:t>e.printStackTrace</a:t>
            </a:r>
            <a:r>
              <a:rPr lang="es-CO" sz="1400" dirty="0"/>
              <a:t>();</a:t>
            </a:r>
          </a:p>
          <a:p>
            <a:r>
              <a:rPr lang="es-CO" sz="1400" dirty="0"/>
              <a:t>            }</a:t>
            </a:r>
          </a:p>
          <a:p>
            <a:r>
              <a:rPr lang="es-CO" sz="1400" dirty="0"/>
              <a:t>        }</a:t>
            </a:r>
          </a:p>
          <a:p>
            <a:r>
              <a:rPr lang="es-CO" sz="1400" dirty="0"/>
              <a:t>    }</a:t>
            </a:r>
          </a:p>
          <a:p>
            <a:r>
              <a:rPr lang="es-CO" sz="1400" dirty="0"/>
              <a:t>  }</a:t>
            </a:r>
          </a:p>
          <a:p>
            <a:r>
              <a:rPr lang="es-CO" sz="1400" dirty="0"/>
              <a:t>}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6286512" y="2285992"/>
            <a:ext cx="246477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Lo que se ve en consola:</a:t>
            </a:r>
          </a:p>
          <a:p>
            <a:endParaRPr lang="es-CO" dirty="0" smtClean="0"/>
          </a:p>
          <a:p>
            <a:r>
              <a:rPr lang="es-CO" dirty="0" smtClean="0"/>
              <a:t>prueba</a:t>
            </a:r>
            <a:endParaRPr lang="es-CO" dirty="0"/>
          </a:p>
          <a:p>
            <a:r>
              <a:rPr lang="es-CO" dirty="0" err="1"/>
              <a:t>carlos</a:t>
            </a:r>
            <a:endParaRPr lang="es-CO" dirty="0"/>
          </a:p>
          <a:p>
            <a:r>
              <a:rPr lang="es-CO" dirty="0" smtClean="0"/>
              <a:t>123456</a:t>
            </a:r>
            <a:endParaRPr lang="es-C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28596" y="1785926"/>
            <a:ext cx="850112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rgbClr val="0000FF"/>
                </a:solidFill>
              </a:rPr>
              <a:t>¿Cómo </a:t>
            </a:r>
            <a:r>
              <a:rPr lang="es-CO" sz="2800" b="1" dirty="0" smtClean="0">
                <a:solidFill>
                  <a:srgbClr val="0000FF"/>
                </a:solidFill>
              </a:rPr>
              <a:t>se escribe </a:t>
            </a:r>
            <a:r>
              <a:rPr lang="es-CO" sz="2800" b="1" dirty="0">
                <a:solidFill>
                  <a:srgbClr val="0000FF"/>
                </a:solidFill>
              </a:rPr>
              <a:t>un archivo </a:t>
            </a:r>
            <a:r>
              <a:rPr lang="es-CO" sz="2800" b="1" dirty="0" err="1">
                <a:solidFill>
                  <a:srgbClr val="0000FF"/>
                </a:solidFill>
              </a:rPr>
              <a:t>properties</a:t>
            </a:r>
            <a:r>
              <a:rPr lang="es-CO" sz="2800" b="1" dirty="0" smtClean="0">
                <a:solidFill>
                  <a:srgbClr val="0000FF"/>
                </a:solidFill>
              </a:rPr>
              <a:t>?</a:t>
            </a:r>
          </a:p>
          <a:p>
            <a:endParaRPr lang="es-CO" b="1" dirty="0"/>
          </a:p>
          <a:p>
            <a:r>
              <a:rPr lang="es-CO" dirty="0"/>
              <a:t>Para guardar los valores en propiedades y luego guardarlas un archivo de propiedades </a:t>
            </a:r>
            <a:r>
              <a:rPr lang="es-CO" dirty="0" smtClean="0"/>
              <a:t>se debe </a:t>
            </a:r>
            <a:r>
              <a:rPr lang="es-CO" dirty="0"/>
              <a:t>hacer lo siguiente:</a:t>
            </a:r>
          </a:p>
          <a:p>
            <a:endParaRPr lang="es-CO" dirty="0" smtClean="0"/>
          </a:p>
          <a:p>
            <a:pPr marL="342900" indent="-342900">
              <a:buFont typeface="+mj-lt"/>
              <a:buAutoNum type="alphaLcPeriod"/>
            </a:pPr>
            <a:r>
              <a:rPr lang="es-CO" dirty="0" smtClean="0"/>
              <a:t>Hacer </a:t>
            </a:r>
            <a:r>
              <a:rPr lang="es-CO" dirty="0"/>
              <a:t>uso del método </a:t>
            </a:r>
            <a:r>
              <a:rPr lang="es-CO" dirty="0" err="1"/>
              <a:t>setProperty</a:t>
            </a:r>
            <a:r>
              <a:rPr lang="es-CO" dirty="0"/>
              <a:t>(</a:t>
            </a:r>
            <a:r>
              <a:rPr lang="es-CO" dirty="0" err="1"/>
              <a:t>nombre_propiedad</a:t>
            </a:r>
            <a:r>
              <a:rPr lang="es-CO" dirty="0"/>
              <a:t>, </a:t>
            </a:r>
            <a:r>
              <a:rPr lang="es-CO" dirty="0" err="1"/>
              <a:t>valor_propiedad</a:t>
            </a:r>
            <a:r>
              <a:rPr lang="es-CO" dirty="0"/>
              <a:t>) de la </a:t>
            </a:r>
            <a:r>
              <a:rPr lang="es-CO" dirty="0" err="1"/>
              <a:t>clasejava.util.Properties</a:t>
            </a:r>
            <a:r>
              <a:rPr lang="es-CO" dirty="0"/>
              <a:t> para poder asignar el valor a dicha </a:t>
            </a:r>
            <a:r>
              <a:rPr lang="es-CO" dirty="0" smtClean="0"/>
              <a:t>propiedad.</a:t>
            </a:r>
          </a:p>
          <a:p>
            <a:pPr marL="342900" indent="-342900">
              <a:buFont typeface="+mj-lt"/>
              <a:buAutoNum type="alphaLcPeriod"/>
            </a:pPr>
            <a:r>
              <a:rPr lang="es-CO" dirty="0" smtClean="0"/>
              <a:t>Guardar </a:t>
            </a:r>
            <a:r>
              <a:rPr lang="es-CO" dirty="0"/>
              <a:t>con ayuda de la clase </a:t>
            </a:r>
            <a:r>
              <a:rPr lang="es-CO" dirty="0" err="1"/>
              <a:t>java.io.OutputStream</a:t>
            </a:r>
            <a:r>
              <a:rPr lang="es-CO" dirty="0"/>
              <a:t> el contenido del archivo </a:t>
            </a:r>
            <a:r>
              <a:rPr lang="es-CO" dirty="0" err="1"/>
              <a:t>properties</a:t>
            </a:r>
            <a:r>
              <a:rPr lang="es-CO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00034" y="-24"/>
            <a:ext cx="5780237" cy="67864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t"/>
            <a:r>
              <a:rPr lang="es-CO" sz="1500" dirty="0" err="1"/>
              <a:t>import</a:t>
            </a:r>
            <a:r>
              <a:rPr lang="es-CO" sz="1500" dirty="0"/>
              <a:t> </a:t>
            </a:r>
            <a:r>
              <a:rPr lang="es-CO" sz="1500" dirty="0" err="1"/>
              <a:t>java.io.FileOutputStream</a:t>
            </a:r>
            <a:r>
              <a:rPr lang="es-CO" sz="1500" dirty="0"/>
              <a:t>;</a:t>
            </a:r>
          </a:p>
          <a:p>
            <a:pPr fontAlgn="t"/>
            <a:r>
              <a:rPr lang="es-CO" sz="1500" dirty="0" err="1"/>
              <a:t>import</a:t>
            </a:r>
            <a:r>
              <a:rPr lang="es-CO" sz="1500" dirty="0"/>
              <a:t> </a:t>
            </a:r>
            <a:r>
              <a:rPr lang="es-CO" sz="1500" dirty="0" err="1"/>
              <a:t>java.io.IOException</a:t>
            </a:r>
            <a:r>
              <a:rPr lang="es-CO" sz="1500" dirty="0"/>
              <a:t>;</a:t>
            </a:r>
          </a:p>
          <a:p>
            <a:pPr fontAlgn="t"/>
            <a:r>
              <a:rPr lang="es-CO" sz="1500" dirty="0" err="1"/>
              <a:t>import</a:t>
            </a:r>
            <a:r>
              <a:rPr lang="es-CO" sz="1500" dirty="0"/>
              <a:t> </a:t>
            </a:r>
            <a:r>
              <a:rPr lang="es-CO" sz="1500" dirty="0" err="1"/>
              <a:t>java.io.OutputStream</a:t>
            </a:r>
            <a:r>
              <a:rPr lang="es-CO" sz="1500" dirty="0"/>
              <a:t>;</a:t>
            </a:r>
          </a:p>
          <a:p>
            <a:pPr fontAlgn="t"/>
            <a:r>
              <a:rPr lang="es-CO" sz="1500" dirty="0" err="1"/>
              <a:t>import</a:t>
            </a:r>
            <a:r>
              <a:rPr lang="es-CO" sz="1500" dirty="0"/>
              <a:t> </a:t>
            </a:r>
            <a:r>
              <a:rPr lang="es-CO" sz="1500" dirty="0" err="1"/>
              <a:t>java.util.Properties</a:t>
            </a:r>
            <a:r>
              <a:rPr lang="es-CO" sz="1500" dirty="0"/>
              <a:t>;</a:t>
            </a:r>
          </a:p>
          <a:p>
            <a:pPr fontAlgn="t"/>
            <a:r>
              <a:rPr lang="es-CO" sz="1500" dirty="0" err="1"/>
              <a:t>public</a:t>
            </a:r>
            <a:r>
              <a:rPr lang="es-CO" sz="1500" dirty="0"/>
              <a:t> </a:t>
            </a:r>
            <a:r>
              <a:rPr lang="es-CO" sz="1500" b="1" dirty="0" err="1"/>
              <a:t>class</a:t>
            </a:r>
            <a:r>
              <a:rPr lang="es-CO" sz="1500" dirty="0"/>
              <a:t> </a:t>
            </a:r>
            <a:r>
              <a:rPr lang="es-CO" sz="1500" dirty="0" err="1"/>
              <a:t>PruebaArchivoPropiedades</a:t>
            </a:r>
            <a:r>
              <a:rPr lang="es-CO" sz="1500" dirty="0"/>
              <a:t> {</a:t>
            </a:r>
          </a:p>
          <a:p>
            <a:pPr fontAlgn="t"/>
            <a:r>
              <a:rPr lang="es-CO" sz="1500" dirty="0"/>
              <a:t>  </a:t>
            </a:r>
            <a:r>
              <a:rPr lang="es-CO" sz="1500" dirty="0" err="1"/>
              <a:t>public</a:t>
            </a:r>
            <a:r>
              <a:rPr lang="es-CO" sz="1500" dirty="0"/>
              <a:t> </a:t>
            </a:r>
            <a:r>
              <a:rPr lang="es-CO" sz="1500" dirty="0" err="1"/>
              <a:t>static</a:t>
            </a:r>
            <a:r>
              <a:rPr lang="es-CO" sz="1500" dirty="0"/>
              <a:t> </a:t>
            </a:r>
            <a:r>
              <a:rPr lang="es-CO" sz="1500" b="1" dirty="0" err="1"/>
              <a:t>void</a:t>
            </a:r>
            <a:r>
              <a:rPr lang="es-CO" sz="1500" dirty="0"/>
              <a:t> </a:t>
            </a:r>
            <a:r>
              <a:rPr lang="es-CO" sz="1500" dirty="0" err="1"/>
              <a:t>main</a:t>
            </a:r>
            <a:r>
              <a:rPr lang="es-CO" sz="1500" dirty="0"/>
              <a:t>(</a:t>
            </a:r>
            <a:r>
              <a:rPr lang="es-CO" sz="1500" b="1" dirty="0" err="1"/>
              <a:t>String</a:t>
            </a:r>
            <a:r>
              <a:rPr lang="es-CO" sz="1500" dirty="0"/>
              <a:t>[] </a:t>
            </a:r>
            <a:r>
              <a:rPr lang="es-CO" sz="1500" dirty="0" err="1"/>
              <a:t>args</a:t>
            </a:r>
            <a:r>
              <a:rPr lang="es-CO" sz="1500" dirty="0"/>
              <a:t>) {</a:t>
            </a:r>
          </a:p>
          <a:p>
            <a:pPr fontAlgn="t"/>
            <a:r>
              <a:rPr lang="es-CO" sz="1500" dirty="0"/>
              <a:t>    </a:t>
            </a:r>
            <a:r>
              <a:rPr lang="es-CO" sz="1500" dirty="0" err="1"/>
              <a:t>Properties</a:t>
            </a:r>
            <a:r>
              <a:rPr lang="es-CO" sz="1500" dirty="0"/>
              <a:t> propiedades = </a:t>
            </a:r>
            <a:r>
              <a:rPr lang="es-CO" sz="1500" b="1" dirty="0"/>
              <a:t>new</a:t>
            </a:r>
            <a:r>
              <a:rPr lang="es-CO" sz="1500" dirty="0"/>
              <a:t> </a:t>
            </a:r>
            <a:r>
              <a:rPr lang="es-CO" sz="1500" dirty="0" err="1"/>
              <a:t>Properties</a:t>
            </a:r>
            <a:r>
              <a:rPr lang="es-CO" sz="1500" dirty="0"/>
              <a:t>();</a:t>
            </a:r>
          </a:p>
          <a:p>
            <a:pPr fontAlgn="t"/>
            <a:r>
              <a:rPr lang="es-CO" sz="1500" dirty="0"/>
              <a:t>    </a:t>
            </a:r>
            <a:r>
              <a:rPr lang="es-CO" sz="1500" dirty="0" err="1"/>
              <a:t>OutputStream</a:t>
            </a:r>
            <a:r>
              <a:rPr lang="es-CO" sz="1500" dirty="0"/>
              <a:t> salida = </a:t>
            </a:r>
            <a:r>
              <a:rPr lang="es-CO" sz="1500" b="1" dirty="0" err="1"/>
              <a:t>null</a:t>
            </a:r>
            <a:r>
              <a:rPr lang="es-CO" sz="1500" dirty="0"/>
              <a:t>;</a:t>
            </a:r>
          </a:p>
          <a:p>
            <a:pPr fontAlgn="t"/>
            <a:r>
              <a:rPr lang="es-CO" sz="1500" dirty="0"/>
              <a:t>    </a:t>
            </a:r>
            <a:r>
              <a:rPr lang="es-CO" sz="1500" b="1" dirty="0"/>
              <a:t>try</a:t>
            </a:r>
            <a:r>
              <a:rPr lang="es-CO" sz="1500" dirty="0"/>
              <a:t> {</a:t>
            </a:r>
          </a:p>
          <a:p>
            <a:pPr fontAlgn="t"/>
            <a:r>
              <a:rPr lang="es-CO" sz="1500" dirty="0"/>
              <a:t>        salida = </a:t>
            </a:r>
            <a:r>
              <a:rPr lang="es-CO" sz="1500" b="1" dirty="0"/>
              <a:t>new</a:t>
            </a:r>
            <a:r>
              <a:rPr lang="es-CO" sz="1500" dirty="0"/>
              <a:t> </a:t>
            </a:r>
            <a:r>
              <a:rPr lang="es-CO" sz="1500" dirty="0" err="1"/>
              <a:t>FileOutputStream</a:t>
            </a:r>
            <a:r>
              <a:rPr lang="es-CO" sz="1500" dirty="0"/>
              <a:t>("</a:t>
            </a:r>
            <a:r>
              <a:rPr lang="es-CO" sz="1500" dirty="0" err="1"/>
              <a:t>configuracion.properties</a:t>
            </a:r>
            <a:r>
              <a:rPr lang="es-CO" sz="1500" dirty="0"/>
              <a:t>");</a:t>
            </a:r>
          </a:p>
          <a:p>
            <a:pPr fontAlgn="t"/>
            <a:r>
              <a:rPr lang="es-CO" sz="1500" dirty="0"/>
              <a:t>        </a:t>
            </a:r>
            <a:r>
              <a:rPr lang="es-CO" sz="1500" dirty="0" err="1"/>
              <a:t>propiedades.setProperty</a:t>
            </a:r>
            <a:r>
              <a:rPr lang="es-CO" sz="1500" dirty="0"/>
              <a:t>("</a:t>
            </a:r>
            <a:r>
              <a:rPr lang="es-CO" sz="1500" dirty="0" err="1"/>
              <a:t>basedatos</a:t>
            </a:r>
            <a:r>
              <a:rPr lang="es-CO" sz="1500" dirty="0"/>
              <a:t>", "</a:t>
            </a:r>
            <a:r>
              <a:rPr lang="es-CO" sz="1500" dirty="0" err="1"/>
              <a:t>codehero</a:t>
            </a:r>
            <a:r>
              <a:rPr lang="es-CO" sz="1500" dirty="0"/>
              <a:t>");</a:t>
            </a:r>
          </a:p>
          <a:p>
            <a:pPr fontAlgn="t"/>
            <a:r>
              <a:rPr lang="es-CO" sz="1500" dirty="0"/>
              <a:t>        </a:t>
            </a:r>
            <a:r>
              <a:rPr lang="es-CO" sz="1500" dirty="0" err="1"/>
              <a:t>propiedades.setProperty</a:t>
            </a:r>
            <a:r>
              <a:rPr lang="es-CO" sz="1500" dirty="0"/>
              <a:t>("usuario", "</a:t>
            </a:r>
            <a:r>
              <a:rPr lang="es-CO" sz="1500" dirty="0" err="1"/>
              <a:t>carlos</a:t>
            </a:r>
            <a:r>
              <a:rPr lang="es-CO" sz="1500" dirty="0"/>
              <a:t>");</a:t>
            </a:r>
          </a:p>
          <a:p>
            <a:pPr fontAlgn="t"/>
            <a:r>
              <a:rPr lang="es-CO" sz="1500" dirty="0"/>
              <a:t>        </a:t>
            </a:r>
            <a:r>
              <a:rPr lang="es-CO" sz="1500" dirty="0" err="1"/>
              <a:t>propiedades.setProperty</a:t>
            </a:r>
            <a:r>
              <a:rPr lang="es-CO" sz="1500" dirty="0"/>
              <a:t>("clave", "123456");</a:t>
            </a:r>
          </a:p>
          <a:p>
            <a:pPr fontAlgn="t"/>
            <a:r>
              <a:rPr lang="es-CO" sz="1500" dirty="0"/>
              <a:t>        </a:t>
            </a:r>
            <a:r>
              <a:rPr lang="es-CO" sz="1500" i="1" dirty="0"/>
              <a:t>// guardamos el archivo de propiedades en la carpeta de aplicación</a:t>
            </a:r>
            <a:endParaRPr lang="es-CO" sz="1500" dirty="0"/>
          </a:p>
          <a:p>
            <a:pPr fontAlgn="t"/>
            <a:r>
              <a:rPr lang="es-CO" sz="1500" dirty="0"/>
              <a:t>        </a:t>
            </a:r>
            <a:r>
              <a:rPr lang="es-CO" sz="1500" dirty="0" err="1"/>
              <a:t>propiedades.store</a:t>
            </a:r>
            <a:r>
              <a:rPr lang="es-CO" sz="1500" dirty="0"/>
              <a:t>(salida, </a:t>
            </a:r>
            <a:r>
              <a:rPr lang="es-CO" sz="1500" b="1" dirty="0" err="1"/>
              <a:t>null</a:t>
            </a:r>
            <a:r>
              <a:rPr lang="es-CO" sz="1500" dirty="0"/>
              <a:t>);</a:t>
            </a:r>
          </a:p>
          <a:p>
            <a:pPr fontAlgn="t"/>
            <a:r>
              <a:rPr lang="es-CO" sz="1500" dirty="0"/>
              <a:t>    } </a:t>
            </a:r>
            <a:r>
              <a:rPr lang="es-CO" sz="1500" b="1" dirty="0"/>
              <a:t>catch</a:t>
            </a:r>
            <a:r>
              <a:rPr lang="es-CO" sz="1500" dirty="0"/>
              <a:t> (</a:t>
            </a:r>
            <a:r>
              <a:rPr lang="es-CO" sz="1500" dirty="0" err="1"/>
              <a:t>IOException</a:t>
            </a:r>
            <a:r>
              <a:rPr lang="es-CO" sz="1500" dirty="0"/>
              <a:t> </a:t>
            </a:r>
            <a:r>
              <a:rPr lang="es-CO" sz="1500" dirty="0" err="1"/>
              <a:t>io</a:t>
            </a:r>
            <a:r>
              <a:rPr lang="es-CO" sz="1500" dirty="0"/>
              <a:t>) {</a:t>
            </a:r>
          </a:p>
          <a:p>
            <a:pPr fontAlgn="t"/>
            <a:r>
              <a:rPr lang="es-CO" sz="1500" dirty="0"/>
              <a:t>        </a:t>
            </a:r>
            <a:r>
              <a:rPr lang="es-CO" sz="1500" dirty="0" err="1"/>
              <a:t>io.printStackTrace</a:t>
            </a:r>
            <a:r>
              <a:rPr lang="es-CO" sz="1500" dirty="0"/>
              <a:t>();</a:t>
            </a:r>
          </a:p>
          <a:p>
            <a:pPr fontAlgn="t"/>
            <a:r>
              <a:rPr lang="es-CO" sz="1500" dirty="0"/>
              <a:t>    } </a:t>
            </a:r>
            <a:r>
              <a:rPr lang="es-CO" sz="1500" b="1" dirty="0" err="1"/>
              <a:t>finally</a:t>
            </a:r>
            <a:r>
              <a:rPr lang="es-CO" sz="1500" dirty="0"/>
              <a:t> {</a:t>
            </a:r>
          </a:p>
          <a:p>
            <a:pPr fontAlgn="t"/>
            <a:r>
              <a:rPr lang="es-CO" sz="1500" dirty="0"/>
              <a:t>        </a:t>
            </a:r>
            <a:r>
              <a:rPr lang="es-CO" sz="1500" b="1" dirty="0" err="1"/>
              <a:t>if</a:t>
            </a:r>
            <a:r>
              <a:rPr lang="es-CO" sz="1500" dirty="0"/>
              <a:t> (salida != </a:t>
            </a:r>
            <a:r>
              <a:rPr lang="es-CO" sz="1500" b="1" dirty="0" err="1"/>
              <a:t>null</a:t>
            </a:r>
            <a:r>
              <a:rPr lang="es-CO" sz="1500" dirty="0"/>
              <a:t>) {</a:t>
            </a:r>
          </a:p>
          <a:p>
            <a:pPr fontAlgn="t"/>
            <a:r>
              <a:rPr lang="es-CO" sz="1500" dirty="0"/>
              <a:t>            </a:t>
            </a:r>
            <a:r>
              <a:rPr lang="es-CO" sz="1500" b="1" dirty="0"/>
              <a:t>try</a:t>
            </a:r>
            <a:r>
              <a:rPr lang="es-CO" sz="1500" dirty="0"/>
              <a:t> {</a:t>
            </a:r>
          </a:p>
          <a:p>
            <a:pPr fontAlgn="t"/>
            <a:r>
              <a:rPr lang="es-CO" sz="1500" dirty="0"/>
              <a:t>                </a:t>
            </a:r>
            <a:r>
              <a:rPr lang="es-CO" sz="1500" dirty="0" err="1"/>
              <a:t>salida.close</a:t>
            </a:r>
            <a:r>
              <a:rPr lang="es-CO" sz="1500" dirty="0"/>
              <a:t>();</a:t>
            </a:r>
          </a:p>
          <a:p>
            <a:pPr fontAlgn="t"/>
            <a:r>
              <a:rPr lang="es-CO" sz="1500" dirty="0"/>
              <a:t>            } </a:t>
            </a:r>
            <a:r>
              <a:rPr lang="es-CO" sz="1500" b="1" dirty="0"/>
              <a:t>catch</a:t>
            </a:r>
            <a:r>
              <a:rPr lang="es-CO" sz="1500" dirty="0"/>
              <a:t> (</a:t>
            </a:r>
            <a:r>
              <a:rPr lang="es-CO" sz="1500" dirty="0" err="1"/>
              <a:t>IOException</a:t>
            </a:r>
            <a:r>
              <a:rPr lang="es-CO" sz="1500" dirty="0"/>
              <a:t> e) {</a:t>
            </a:r>
          </a:p>
          <a:p>
            <a:pPr fontAlgn="t"/>
            <a:r>
              <a:rPr lang="es-CO" sz="1500" dirty="0"/>
              <a:t>                </a:t>
            </a:r>
            <a:r>
              <a:rPr lang="es-CO" sz="1500" dirty="0" err="1"/>
              <a:t>e.printStackTrace</a:t>
            </a:r>
            <a:r>
              <a:rPr lang="es-CO" sz="1500" dirty="0"/>
              <a:t>();</a:t>
            </a:r>
          </a:p>
          <a:p>
            <a:pPr fontAlgn="t"/>
            <a:r>
              <a:rPr lang="es-CO" sz="1500" dirty="0"/>
              <a:t>            }</a:t>
            </a:r>
          </a:p>
          <a:p>
            <a:pPr fontAlgn="t"/>
            <a:r>
              <a:rPr lang="es-CO" sz="1500" dirty="0"/>
              <a:t>        }</a:t>
            </a:r>
          </a:p>
          <a:p>
            <a:pPr fontAlgn="t"/>
            <a:r>
              <a:rPr lang="es-CO" sz="1500" dirty="0"/>
              <a:t>    }</a:t>
            </a:r>
          </a:p>
          <a:p>
            <a:pPr fontAlgn="t"/>
            <a:r>
              <a:rPr lang="es-CO" sz="1500" dirty="0"/>
              <a:t>  }</a:t>
            </a:r>
          </a:p>
          <a:p>
            <a:pPr fontAlgn="t"/>
            <a:r>
              <a:rPr lang="es-CO" sz="1500" dirty="0" smtClean="0"/>
              <a:t>}</a:t>
            </a:r>
            <a:endParaRPr lang="es-CO" sz="1500" dirty="0"/>
          </a:p>
        </p:txBody>
      </p:sp>
      <p:sp>
        <p:nvSpPr>
          <p:cNvPr id="3" name="2 CuadroTexto"/>
          <p:cNvSpPr txBox="1"/>
          <p:nvPr/>
        </p:nvSpPr>
        <p:spPr>
          <a:xfrm>
            <a:off x="5357818" y="4357694"/>
            <a:ext cx="214475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Al abrir el archivo:</a:t>
            </a:r>
          </a:p>
          <a:p>
            <a:endParaRPr lang="es-CO" dirty="0" smtClean="0"/>
          </a:p>
          <a:p>
            <a:r>
              <a:rPr lang="es-CO" dirty="0" err="1" smtClean="0"/>
              <a:t>basedatos</a:t>
            </a:r>
            <a:r>
              <a:rPr lang="es-CO" dirty="0" smtClean="0"/>
              <a:t>=</a:t>
            </a:r>
            <a:r>
              <a:rPr lang="es-CO" dirty="0" err="1" smtClean="0"/>
              <a:t>codehero</a:t>
            </a:r>
            <a:endParaRPr lang="es-CO" dirty="0"/>
          </a:p>
          <a:p>
            <a:r>
              <a:rPr lang="es-CO" dirty="0"/>
              <a:t>usuario=</a:t>
            </a:r>
            <a:r>
              <a:rPr lang="es-CO" dirty="0" err="1"/>
              <a:t>carlos</a:t>
            </a:r>
            <a:endParaRPr lang="es-CO" dirty="0"/>
          </a:p>
          <a:p>
            <a:r>
              <a:rPr lang="es-CO" dirty="0" smtClean="0"/>
              <a:t>clave=123456</a:t>
            </a:r>
            <a:endParaRPr lang="es-C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071670" y="214290"/>
            <a:ext cx="514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 smtClean="0">
                <a:solidFill>
                  <a:srgbClr val="0000FF"/>
                </a:solidFill>
              </a:rPr>
              <a:t>Crear el archivo Usando Objetos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285720" y="1687661"/>
            <a:ext cx="854092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s-ES_tradnl" sz="2000" dirty="0"/>
              <a:t>En un archivo de texto, escriba el siguiente </a:t>
            </a:r>
            <a:r>
              <a:rPr lang="es-ES_tradnl" sz="2000" dirty="0" smtClean="0"/>
              <a:t>texto</a:t>
            </a:r>
          </a:p>
          <a:p>
            <a:pPr lvl="0"/>
            <a:endParaRPr lang="es-CO" sz="2000" dirty="0"/>
          </a:p>
          <a:p>
            <a:r>
              <a:rPr lang="en-US" sz="2000" dirty="0"/>
              <a:t>#User parameters</a:t>
            </a:r>
            <a:endParaRPr lang="es-CO" sz="2000" dirty="0"/>
          </a:p>
          <a:p>
            <a:r>
              <a:rPr lang="en-US" sz="2000" dirty="0" err="1" smtClean="0"/>
              <a:t>nombre</a:t>
            </a:r>
            <a:r>
              <a:rPr lang="en-US" sz="2000" dirty="0" smtClean="0"/>
              <a:t>=Ana</a:t>
            </a:r>
            <a:endParaRPr lang="es-CO" sz="2000" dirty="0"/>
          </a:p>
          <a:p>
            <a:r>
              <a:rPr lang="en-US" sz="2000" dirty="0" err="1" smtClean="0"/>
              <a:t>lenguage</a:t>
            </a:r>
            <a:r>
              <a:rPr lang="en-US" sz="2000" dirty="0" smtClean="0"/>
              <a:t>=</a:t>
            </a:r>
            <a:r>
              <a:rPr lang="en-US" sz="2000" dirty="0" err="1" smtClean="0"/>
              <a:t>español</a:t>
            </a:r>
            <a:endParaRPr lang="es-CO" sz="2000" dirty="0"/>
          </a:p>
          <a:p>
            <a:r>
              <a:rPr lang="en-US" sz="2000" dirty="0" err="1" smtClean="0"/>
              <a:t>edad</a:t>
            </a:r>
            <a:r>
              <a:rPr lang="en-US" sz="2000" dirty="0" smtClean="0"/>
              <a:t>=19</a:t>
            </a:r>
          </a:p>
          <a:p>
            <a:r>
              <a:rPr lang="en-US" sz="2000" dirty="0" err="1" smtClean="0"/>
              <a:t>Activo</a:t>
            </a:r>
            <a:r>
              <a:rPr lang="en-US" sz="2000" dirty="0" smtClean="0"/>
              <a:t>=true</a:t>
            </a:r>
            <a:endParaRPr lang="es-CO" sz="2000" dirty="0"/>
          </a:p>
          <a:p>
            <a:endParaRPr lang="es-CO" sz="2000" dirty="0"/>
          </a:p>
          <a:p>
            <a:pPr lvl="0"/>
            <a:r>
              <a:rPr lang="es-ES_tradnl" sz="2000" dirty="0"/>
              <a:t>Guarde el archivo con el siguiente nombre y extensión: </a:t>
            </a:r>
            <a:r>
              <a:rPr lang="es-ES_tradnl" sz="2000" dirty="0" err="1"/>
              <a:t>Configuracion.properties</a:t>
            </a:r>
            <a:endParaRPr lang="es-CO" sz="2000" dirty="0"/>
          </a:p>
          <a:p>
            <a:endParaRPr lang="es-CO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071670" y="214290"/>
            <a:ext cx="514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 smtClean="0">
                <a:solidFill>
                  <a:srgbClr val="0000FF"/>
                </a:solidFill>
              </a:rPr>
              <a:t>Crear el archivo Usando Objetos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285720" y="714356"/>
            <a:ext cx="7932108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s-ES_tradnl" sz="1400" dirty="0"/>
              <a:t>Construya la siguiente clase</a:t>
            </a:r>
            <a:r>
              <a:rPr lang="es-ES_tradnl" sz="1400" dirty="0" smtClean="0"/>
              <a:t>:</a:t>
            </a:r>
          </a:p>
          <a:p>
            <a:pPr lvl="0"/>
            <a:endParaRPr lang="es-CO" sz="1400" dirty="0"/>
          </a:p>
          <a:p>
            <a:r>
              <a:rPr lang="es-CO" sz="1400" b="1" dirty="0" err="1"/>
              <a:t>import</a:t>
            </a:r>
            <a:r>
              <a:rPr lang="es-CO" sz="1400" dirty="0"/>
              <a:t> </a:t>
            </a:r>
            <a:r>
              <a:rPr lang="es-CO" sz="1400" dirty="0" err="1"/>
              <a:t>java.util.Properties</a:t>
            </a:r>
            <a:r>
              <a:rPr lang="es-CO" sz="1400" dirty="0"/>
              <a:t>;</a:t>
            </a:r>
          </a:p>
          <a:p>
            <a:r>
              <a:rPr lang="es-CO" sz="1400" b="1" dirty="0" err="1"/>
              <a:t>import</a:t>
            </a:r>
            <a:r>
              <a:rPr lang="es-CO" sz="1400" dirty="0"/>
              <a:t> </a:t>
            </a:r>
            <a:r>
              <a:rPr lang="es-CO" sz="1400" dirty="0" err="1"/>
              <a:t>java.io.File</a:t>
            </a:r>
            <a:r>
              <a:rPr lang="es-CO" sz="1400" dirty="0"/>
              <a:t>;</a:t>
            </a:r>
          </a:p>
          <a:p>
            <a:r>
              <a:rPr lang="es-CO" sz="1400" b="1" dirty="0" err="1"/>
              <a:t>import</a:t>
            </a:r>
            <a:r>
              <a:rPr lang="es-CO" sz="1400" dirty="0"/>
              <a:t> </a:t>
            </a:r>
            <a:r>
              <a:rPr lang="es-CO" sz="1400" dirty="0" err="1"/>
              <a:t>java.io.FileInputStream</a:t>
            </a:r>
            <a:r>
              <a:rPr lang="es-CO" sz="1400" dirty="0"/>
              <a:t>;</a:t>
            </a:r>
          </a:p>
          <a:p>
            <a:r>
              <a:rPr lang="es-CO" sz="1400" b="1" dirty="0" err="1"/>
              <a:t>import</a:t>
            </a:r>
            <a:r>
              <a:rPr lang="es-CO" sz="1400" dirty="0"/>
              <a:t> </a:t>
            </a:r>
            <a:r>
              <a:rPr lang="es-CO" sz="1400" dirty="0" err="1"/>
              <a:t>javax.swing.JFileChooser</a:t>
            </a:r>
            <a:r>
              <a:rPr lang="es-CO" sz="1400" dirty="0"/>
              <a:t>;</a:t>
            </a:r>
          </a:p>
          <a:p>
            <a:r>
              <a:rPr lang="es-CO" sz="1400" dirty="0"/>
              <a:t> </a:t>
            </a:r>
            <a:r>
              <a:rPr lang="es-CO" sz="1400" b="1" dirty="0" err="1" smtClean="0"/>
              <a:t>public</a:t>
            </a:r>
            <a:r>
              <a:rPr lang="es-CO" sz="1400" dirty="0" smtClean="0"/>
              <a:t> </a:t>
            </a:r>
            <a:r>
              <a:rPr lang="es-CO" sz="1400" b="1" dirty="0" err="1"/>
              <a:t>class</a:t>
            </a:r>
            <a:r>
              <a:rPr lang="es-CO" sz="1400" dirty="0"/>
              <a:t> Prueba {</a:t>
            </a:r>
          </a:p>
          <a:p>
            <a:r>
              <a:rPr lang="es-CO" sz="1400" dirty="0"/>
              <a:t>	</a:t>
            </a:r>
            <a:r>
              <a:rPr lang="es-CO" sz="1400" dirty="0" err="1"/>
              <a:t>Properties</a:t>
            </a:r>
            <a:r>
              <a:rPr lang="es-CO" sz="1400" dirty="0"/>
              <a:t> </a:t>
            </a:r>
            <a:r>
              <a:rPr lang="es-CO" sz="1400" dirty="0" err="1"/>
              <a:t>misPropiedades</a:t>
            </a:r>
            <a:r>
              <a:rPr lang="es-CO" sz="1400" dirty="0"/>
              <a:t>;</a:t>
            </a:r>
          </a:p>
          <a:p>
            <a:r>
              <a:rPr lang="es-CO" sz="1400" dirty="0"/>
              <a:t>    </a:t>
            </a:r>
            <a:r>
              <a:rPr lang="es-CO" sz="1400" dirty="0" smtClean="0"/>
              <a:t>	</a:t>
            </a:r>
            <a:r>
              <a:rPr lang="es-CO" sz="1400" dirty="0" err="1" smtClean="0"/>
              <a:t>File</a:t>
            </a:r>
            <a:r>
              <a:rPr lang="es-CO" sz="1400" dirty="0" smtClean="0"/>
              <a:t> </a:t>
            </a:r>
            <a:r>
              <a:rPr lang="es-CO" sz="1400" dirty="0"/>
              <a:t>f;</a:t>
            </a:r>
          </a:p>
          <a:p>
            <a:r>
              <a:rPr lang="es-CO" sz="1400" dirty="0"/>
              <a:t> </a:t>
            </a:r>
          </a:p>
          <a:p>
            <a:r>
              <a:rPr lang="es-CO" sz="1400" dirty="0"/>
              <a:t>	</a:t>
            </a:r>
            <a:r>
              <a:rPr lang="es-CO" sz="1400" b="1" dirty="0" err="1"/>
              <a:t>public</a:t>
            </a:r>
            <a:r>
              <a:rPr lang="es-CO" sz="1400" dirty="0"/>
              <a:t> Prueba(){</a:t>
            </a:r>
          </a:p>
          <a:p>
            <a:r>
              <a:rPr lang="es-CO" sz="1400" dirty="0"/>
              <a:t>		</a:t>
            </a:r>
            <a:r>
              <a:rPr lang="es-CO" sz="1400" dirty="0" err="1"/>
              <a:t>misPropiedades</a:t>
            </a:r>
            <a:r>
              <a:rPr lang="es-CO" sz="1400" dirty="0"/>
              <a:t> = </a:t>
            </a:r>
            <a:r>
              <a:rPr lang="es-CO" sz="1400" b="1" dirty="0"/>
              <a:t>new</a:t>
            </a:r>
            <a:r>
              <a:rPr lang="es-CO" sz="1400" dirty="0"/>
              <a:t> </a:t>
            </a:r>
            <a:r>
              <a:rPr lang="es-CO" sz="1400" dirty="0" err="1"/>
              <a:t>Properties</a:t>
            </a:r>
            <a:r>
              <a:rPr lang="es-CO" sz="1400" dirty="0"/>
              <a:t>();</a:t>
            </a:r>
          </a:p>
          <a:p>
            <a:r>
              <a:rPr lang="es-CO" sz="1400" dirty="0"/>
              <a:t>		</a:t>
            </a:r>
            <a:r>
              <a:rPr lang="es-CO" sz="1400" dirty="0" err="1"/>
              <a:t>misPropiedades</a:t>
            </a:r>
            <a:r>
              <a:rPr lang="es-CO" sz="1400" dirty="0"/>
              <a:t>=cargar();</a:t>
            </a:r>
          </a:p>
          <a:p>
            <a:r>
              <a:rPr lang="es-CO" sz="1400" dirty="0"/>
              <a:t>	}</a:t>
            </a:r>
          </a:p>
          <a:p>
            <a:r>
              <a:rPr lang="es-CO" sz="1400" dirty="0"/>
              <a:t>   </a:t>
            </a:r>
          </a:p>
          <a:p>
            <a:r>
              <a:rPr lang="es-CO" sz="1400" dirty="0"/>
              <a:t>	</a:t>
            </a:r>
            <a:r>
              <a:rPr lang="es-CO" sz="1400" b="1" dirty="0" err="1"/>
              <a:t>public</a:t>
            </a:r>
            <a:r>
              <a:rPr lang="es-CO" sz="1400" dirty="0"/>
              <a:t> </a:t>
            </a:r>
            <a:r>
              <a:rPr lang="es-CO" sz="1400" b="1" dirty="0" err="1"/>
              <a:t>void</a:t>
            </a:r>
            <a:r>
              <a:rPr lang="es-CO" sz="1400" dirty="0"/>
              <a:t> </a:t>
            </a:r>
            <a:r>
              <a:rPr lang="es-CO" sz="1400" dirty="0" err="1"/>
              <a:t>listarArchivo</a:t>
            </a:r>
            <a:r>
              <a:rPr lang="es-CO" sz="1400" dirty="0" smtClean="0"/>
              <a:t>(){  </a:t>
            </a:r>
            <a:r>
              <a:rPr lang="es-CO" sz="1400" dirty="0" err="1" smtClean="0"/>
              <a:t>misPropiedades.list</a:t>
            </a:r>
            <a:r>
              <a:rPr lang="es-CO" sz="1400" dirty="0" smtClean="0"/>
              <a:t>(System.</a:t>
            </a:r>
            <a:r>
              <a:rPr lang="es-CO" sz="1400" i="1" dirty="0" smtClean="0"/>
              <a:t>out</a:t>
            </a:r>
            <a:r>
              <a:rPr lang="es-CO" sz="1400" dirty="0"/>
              <a:t>);	</a:t>
            </a:r>
            <a:r>
              <a:rPr lang="es-CO" sz="1400" dirty="0" smtClean="0"/>
              <a:t>}</a:t>
            </a:r>
            <a:endParaRPr lang="es-CO" sz="1400" dirty="0"/>
          </a:p>
          <a:p>
            <a:r>
              <a:rPr lang="es-CO" sz="1400" dirty="0"/>
              <a:t>	</a:t>
            </a:r>
          </a:p>
          <a:p>
            <a:r>
              <a:rPr lang="es-CO" sz="1400" dirty="0"/>
              <a:t>	</a:t>
            </a:r>
            <a:r>
              <a:rPr lang="es-CO" sz="1400" b="1" dirty="0" err="1"/>
              <a:t>public</a:t>
            </a:r>
            <a:r>
              <a:rPr lang="es-CO" sz="1400" dirty="0"/>
              <a:t> </a:t>
            </a:r>
            <a:r>
              <a:rPr lang="es-CO" sz="1400" b="1" dirty="0" err="1"/>
              <a:t>void</a:t>
            </a:r>
            <a:r>
              <a:rPr lang="es-CO" sz="1400" dirty="0"/>
              <a:t> </a:t>
            </a:r>
            <a:r>
              <a:rPr lang="es-CO" sz="1400" dirty="0" err="1"/>
              <a:t>mostrarDatos</a:t>
            </a:r>
            <a:r>
              <a:rPr lang="es-CO" sz="1400" dirty="0"/>
              <a:t>(){</a:t>
            </a:r>
          </a:p>
          <a:p>
            <a:r>
              <a:rPr lang="es-CO" sz="1400" dirty="0"/>
              <a:t>	      </a:t>
            </a:r>
            <a:r>
              <a:rPr lang="es-CO" sz="1400" dirty="0" err="1"/>
              <a:t>String</a:t>
            </a:r>
            <a:r>
              <a:rPr lang="es-CO" sz="1400" dirty="0"/>
              <a:t> nombre = </a:t>
            </a:r>
            <a:r>
              <a:rPr lang="es-CO" sz="1400" dirty="0" err="1"/>
              <a:t>misPropiedades.getProperty</a:t>
            </a:r>
            <a:r>
              <a:rPr lang="es-CO" sz="1400" dirty="0" smtClean="0"/>
              <a:t>(“nombre");</a:t>
            </a:r>
            <a:endParaRPr lang="es-CO" sz="1400" dirty="0"/>
          </a:p>
          <a:p>
            <a:r>
              <a:rPr lang="en-US" sz="1400" dirty="0"/>
              <a:t>	      String </a:t>
            </a:r>
            <a:r>
              <a:rPr lang="en-US" sz="1400" dirty="0" err="1"/>
              <a:t>lenguaje</a:t>
            </a:r>
            <a:r>
              <a:rPr lang="en-US" sz="1400" dirty="0"/>
              <a:t> = </a:t>
            </a:r>
            <a:r>
              <a:rPr lang="en-US" sz="1400" dirty="0" err="1"/>
              <a:t>misPropiedades.getProperty</a:t>
            </a:r>
            <a:r>
              <a:rPr lang="en-US" sz="1400" dirty="0" smtClean="0"/>
              <a:t>("</a:t>
            </a:r>
            <a:r>
              <a:rPr lang="en-US" sz="1400" dirty="0" err="1" smtClean="0"/>
              <a:t>lenguage</a:t>
            </a:r>
            <a:r>
              <a:rPr lang="en-US" sz="1400" dirty="0"/>
              <a:t>");</a:t>
            </a:r>
            <a:endParaRPr lang="es-CO" sz="1400" dirty="0"/>
          </a:p>
          <a:p>
            <a:r>
              <a:rPr lang="en-US" sz="1400" dirty="0"/>
              <a:t>	      </a:t>
            </a:r>
            <a:r>
              <a:rPr lang="es-CO" sz="1400" b="1" dirty="0" err="1"/>
              <a:t>int</a:t>
            </a:r>
            <a:r>
              <a:rPr lang="es-CO" sz="1400" dirty="0"/>
              <a:t> edad = </a:t>
            </a:r>
            <a:r>
              <a:rPr lang="es-CO" sz="1400" dirty="0" err="1"/>
              <a:t>Integer.</a:t>
            </a:r>
            <a:r>
              <a:rPr lang="es-CO" sz="1400" i="1" dirty="0" err="1"/>
              <a:t>parseInt</a:t>
            </a:r>
            <a:r>
              <a:rPr lang="es-CO" sz="1400" dirty="0"/>
              <a:t>( </a:t>
            </a:r>
            <a:r>
              <a:rPr lang="es-CO" sz="1400" dirty="0" err="1"/>
              <a:t>misPropiedades.getProperty</a:t>
            </a:r>
            <a:r>
              <a:rPr lang="es-CO" sz="1400" dirty="0" smtClean="0"/>
              <a:t>(“edad"));</a:t>
            </a:r>
            <a:endParaRPr lang="es-CO" sz="1400" dirty="0"/>
          </a:p>
          <a:p>
            <a:r>
              <a:rPr lang="en-US" sz="1400" dirty="0"/>
              <a:t>	      </a:t>
            </a:r>
            <a:r>
              <a:rPr lang="en-US" sz="1400" b="1" dirty="0" err="1"/>
              <a:t>boolean</a:t>
            </a:r>
            <a:r>
              <a:rPr lang="en-US" sz="1400" dirty="0"/>
              <a:t> </a:t>
            </a:r>
            <a:r>
              <a:rPr lang="en-US" sz="1400" dirty="0" err="1"/>
              <a:t>mujer</a:t>
            </a:r>
            <a:r>
              <a:rPr lang="en-US" sz="1400" dirty="0"/>
              <a:t> = </a:t>
            </a:r>
            <a:r>
              <a:rPr lang="en-US" sz="1400" dirty="0" err="1"/>
              <a:t>Boolean.</a:t>
            </a:r>
            <a:r>
              <a:rPr lang="en-US" sz="1400" i="1" dirty="0" err="1"/>
              <a:t>valueOf</a:t>
            </a:r>
            <a:r>
              <a:rPr lang="en-US" sz="1400" dirty="0"/>
              <a:t>( </a:t>
            </a:r>
            <a:r>
              <a:rPr lang="en-US" sz="1400" dirty="0" err="1"/>
              <a:t>misPropiedades.getProperty</a:t>
            </a:r>
            <a:r>
              <a:rPr lang="en-US" sz="1400" dirty="0" smtClean="0"/>
              <a:t>(“</a:t>
            </a:r>
            <a:r>
              <a:rPr lang="en-US" sz="1400" dirty="0" err="1" smtClean="0"/>
              <a:t>activo</a:t>
            </a:r>
            <a:r>
              <a:rPr lang="en-US" sz="1400" dirty="0" smtClean="0"/>
              <a:t>")).</a:t>
            </a:r>
            <a:r>
              <a:rPr lang="en-US" sz="1400" dirty="0" err="1"/>
              <a:t>booleanValue</a:t>
            </a:r>
            <a:r>
              <a:rPr lang="en-US" sz="1400" dirty="0"/>
              <a:t>();</a:t>
            </a:r>
            <a:endParaRPr lang="es-CO" sz="1400" dirty="0"/>
          </a:p>
          <a:p>
            <a:r>
              <a:rPr lang="en-US" sz="1400" dirty="0"/>
              <a:t>	      </a:t>
            </a:r>
            <a:r>
              <a:rPr lang="es-CO" sz="1400" dirty="0" err="1"/>
              <a:t>System.</a:t>
            </a:r>
            <a:r>
              <a:rPr lang="es-CO" sz="1400" i="1" dirty="0" err="1"/>
              <a:t>out</a:t>
            </a:r>
            <a:r>
              <a:rPr lang="es-CO" sz="1400" dirty="0" err="1"/>
              <a:t>.println</a:t>
            </a:r>
            <a:r>
              <a:rPr lang="es-CO" sz="1400" dirty="0"/>
              <a:t>(nombre);</a:t>
            </a:r>
          </a:p>
          <a:p>
            <a:r>
              <a:rPr lang="es-CO" sz="1400" dirty="0"/>
              <a:t>	      </a:t>
            </a:r>
            <a:r>
              <a:rPr lang="es-CO" sz="1400" dirty="0" err="1"/>
              <a:t>System.</a:t>
            </a:r>
            <a:r>
              <a:rPr lang="es-CO" sz="1400" i="1" dirty="0" err="1"/>
              <a:t>out</a:t>
            </a:r>
            <a:r>
              <a:rPr lang="es-CO" sz="1400" dirty="0" err="1"/>
              <a:t>.println</a:t>
            </a:r>
            <a:r>
              <a:rPr lang="es-CO" sz="1400" dirty="0"/>
              <a:t>(lenguaje);</a:t>
            </a:r>
          </a:p>
          <a:p>
            <a:r>
              <a:rPr lang="es-CO" sz="1400" dirty="0"/>
              <a:t>	      </a:t>
            </a:r>
            <a:r>
              <a:rPr lang="es-CO" sz="1400" dirty="0" err="1" smtClean="0"/>
              <a:t>System.</a:t>
            </a:r>
            <a:r>
              <a:rPr lang="es-CO" sz="1400" i="1" dirty="0" err="1" smtClean="0"/>
              <a:t>out</a:t>
            </a:r>
            <a:r>
              <a:rPr lang="es-CO" sz="1400" dirty="0" err="1" smtClean="0"/>
              <a:t>.println</a:t>
            </a:r>
            <a:r>
              <a:rPr lang="es-CO" sz="1400" dirty="0" smtClean="0"/>
              <a:t>(activo);</a:t>
            </a:r>
            <a:endParaRPr lang="es-CO" sz="1400" dirty="0"/>
          </a:p>
          <a:p>
            <a:r>
              <a:rPr lang="es-CO" sz="1400" dirty="0"/>
              <a:t>	</a:t>
            </a:r>
            <a:r>
              <a:rPr lang="es-CO" sz="1400" dirty="0" smtClean="0"/>
              <a:t>}</a:t>
            </a:r>
            <a:endParaRPr lang="es-CO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306</Words>
  <Application>Microsoft Office PowerPoint</Application>
  <PresentationFormat>Presentación en pantalla (4:3)</PresentationFormat>
  <Paragraphs>178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Company>Casa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Casa</dc:creator>
  <cp:lastModifiedBy>Casa</cp:lastModifiedBy>
  <cp:revision>3</cp:revision>
  <dcterms:created xsi:type="dcterms:W3CDTF">2014-08-29T19:49:17Z</dcterms:created>
  <dcterms:modified xsi:type="dcterms:W3CDTF">2014-08-29T20:10:25Z</dcterms:modified>
</cp:coreProperties>
</file>