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1520C-FA2D-47DE-A117-9657DA986546}" type="datetimeFigureOut">
              <a:rPr lang="es-CO" smtClean="0"/>
              <a:pPr/>
              <a:t>13/09/2014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52B7-9D07-476C-A9CA-CD1959B9331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00166" y="135729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00FF"/>
                </a:solidFill>
              </a:rPr>
              <a:t>Crear Aplicación Cliente para Conectarse a una Base de Datos</a:t>
            </a:r>
            <a:endParaRPr lang="es-CO" sz="3600" b="1" dirty="0">
              <a:solidFill>
                <a:srgbClr val="0000FF"/>
              </a:solidFill>
            </a:endParaRPr>
          </a:p>
        </p:txBody>
      </p:sp>
      <p:pic>
        <p:nvPicPr>
          <p:cNvPr id="33794" name="Picture 2" descr="http://1.bp.blogspot.com/-2qrUjjBHH0k/UazjS8dtAaI/AAAAAAAABNQ/tI6Aupimw3U/s1600/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3958646" cy="2300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2. En la pestaña de SERVICES, inicie el servidor DERBY, cree una base de datos VETERINARIA,  y cree una tabla MASCOTAS, con campos ID, NOMBRE, EDAD de la mascota</a:t>
            </a:r>
            <a:endParaRPr lang="es-CO" dirty="0"/>
          </a:p>
        </p:txBody>
      </p:sp>
      <p:pic>
        <p:nvPicPr>
          <p:cNvPr id="15361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1428736"/>
            <a:ext cx="30395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Imagen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3000396" cy="237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Imagen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4929198"/>
            <a:ext cx="902235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426398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000240"/>
            <a:ext cx="35623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8896230" cy="52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3. En la pestaña de FILES, cree un </a:t>
            </a:r>
            <a:r>
              <a:rPr lang="es-CO" dirty="0" err="1" smtClean="0"/>
              <a:t>package</a:t>
            </a:r>
            <a:r>
              <a:rPr lang="es-CO" dirty="0" smtClean="0"/>
              <a:t> que se denomina LIBRERIAS</a:t>
            </a:r>
            <a:endParaRPr lang="es-CO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000107"/>
            <a:ext cx="2857520" cy="215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57158" y="335756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4. </a:t>
            </a:r>
            <a:r>
              <a:rPr lang="es-CO" dirty="0" err="1" smtClean="0"/>
              <a:t>Descarge</a:t>
            </a:r>
            <a:r>
              <a:rPr lang="es-CO" dirty="0" smtClean="0"/>
              <a:t> el </a:t>
            </a:r>
            <a:r>
              <a:rPr lang="es-CO" dirty="0" err="1" smtClean="0"/>
              <a:t>jar</a:t>
            </a:r>
            <a:r>
              <a:rPr lang="es-CO" dirty="0" smtClean="0"/>
              <a:t> Cliente del motor de la base de datos que se use y ubíquelo en esta carpeta</a:t>
            </a:r>
            <a:endParaRPr lang="es-CO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00504"/>
            <a:ext cx="2786082" cy="255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5</a:t>
            </a:r>
            <a:r>
              <a:rPr lang="es-CO" dirty="0" smtClean="0"/>
              <a:t>. Configure el JAR dentro del </a:t>
            </a:r>
            <a:r>
              <a:rPr lang="es-CO" dirty="0" err="1" smtClean="0"/>
              <a:t>path</a:t>
            </a:r>
            <a:r>
              <a:rPr lang="es-CO" dirty="0" smtClean="0"/>
              <a:t> del proyecto. Haga click derecho sobre el nombre del proyecto (pestaña PROJECT), seleccione propiedades</a:t>
            </a:r>
            <a:endParaRPr lang="es-CO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142984"/>
            <a:ext cx="44672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6. Ubique la sección de LIBRERIAS en la ventana que se despliega, haga click en ADD JAR/Folder, busque la librería en el folder que creo dentro del proyecto, y adiciónela.</a:t>
            </a:r>
            <a:endParaRPr lang="es-CO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988" y="1300170"/>
            <a:ext cx="8949606" cy="50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Elipse"/>
          <p:cNvSpPr/>
          <p:nvPr/>
        </p:nvSpPr>
        <p:spPr>
          <a:xfrm>
            <a:off x="2214546" y="2214554"/>
            <a:ext cx="785818" cy="357190"/>
          </a:xfrm>
          <a:prstGeom prst="ellipse">
            <a:avLst/>
          </a:prstGeom>
          <a:noFill/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lipse"/>
          <p:cNvSpPr/>
          <p:nvPr/>
        </p:nvSpPr>
        <p:spPr>
          <a:xfrm>
            <a:off x="8143900" y="3429000"/>
            <a:ext cx="785818" cy="357190"/>
          </a:xfrm>
          <a:prstGeom prst="ellipse">
            <a:avLst/>
          </a:prstGeom>
          <a:noFill/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lipse"/>
          <p:cNvSpPr/>
          <p:nvPr/>
        </p:nvSpPr>
        <p:spPr>
          <a:xfrm>
            <a:off x="2571736" y="3214686"/>
            <a:ext cx="785818" cy="357190"/>
          </a:xfrm>
          <a:prstGeom prst="ellipse">
            <a:avLst/>
          </a:prstGeom>
          <a:noFill/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7. Para verificar que fue cargado correctamente, ubique  la carpeta LIBRARIES de su proyecto, y confirme que allí esta cargada la librería.</a:t>
            </a:r>
            <a:endParaRPr lang="es-CO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3013434" cy="27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500034" y="492919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Hasta acá ya se tiene configurado el servidor, y el acceso del cliente al repositorio de los datos. A continuación se deben configurar las clases del proyecto que permitirán realizar las respectivas operaciones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8. En el paquete CONTROL.CONEXION cree la clase CONEXIÓN, que permitirá al driver conectarse a la Base de Datos a través del cliente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991549" y="1000108"/>
            <a:ext cx="708091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java.sql.Driver</a:t>
            </a:r>
            <a:r>
              <a:rPr lang="es-CO" dirty="0" smtClean="0"/>
              <a:t>;</a:t>
            </a:r>
          </a:p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java.sql.DriverManager</a:t>
            </a:r>
            <a:r>
              <a:rPr lang="es-CO" dirty="0" smtClean="0"/>
              <a:t>;</a:t>
            </a:r>
          </a:p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java.sql.SQLException</a:t>
            </a:r>
            <a:r>
              <a:rPr lang="es-CO" dirty="0" smtClean="0"/>
              <a:t>;</a:t>
            </a:r>
          </a:p>
          <a:p>
            <a:endParaRPr lang="es-CO" dirty="0" smtClean="0"/>
          </a:p>
          <a:p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 </a:t>
            </a:r>
            <a:r>
              <a:rPr lang="es-CO" dirty="0" err="1" smtClean="0"/>
              <a:t>Conexion</a:t>
            </a:r>
            <a:r>
              <a:rPr lang="es-CO" dirty="0" smtClean="0"/>
              <a:t> {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Connection</a:t>
            </a:r>
            <a:r>
              <a:rPr lang="es-CO" dirty="0" smtClean="0"/>
              <a:t> </a:t>
            </a:r>
            <a:r>
              <a:rPr lang="es-CO" dirty="0" err="1" smtClean="0"/>
              <a:t>cn</a:t>
            </a:r>
            <a:r>
              <a:rPr lang="es-CO" dirty="0" smtClean="0"/>
              <a:t> = </a:t>
            </a:r>
            <a:r>
              <a:rPr lang="es-CO" dirty="0" err="1" smtClean="0"/>
              <a:t>null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Driver </a:t>
            </a:r>
            <a:r>
              <a:rPr lang="es-CO" dirty="0" err="1" smtClean="0"/>
              <a:t>driver</a:t>
            </a:r>
            <a:r>
              <a:rPr lang="es-CO" dirty="0" smtClean="0"/>
              <a:t> = new </a:t>
            </a:r>
            <a:r>
              <a:rPr lang="es-CO" dirty="0" err="1" smtClean="0"/>
              <a:t>org.apache.derby.jdbc.ClientDriver</a:t>
            </a:r>
            <a:r>
              <a:rPr lang="es-CO" dirty="0" smtClean="0"/>
              <a:t>();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String</a:t>
            </a:r>
            <a:r>
              <a:rPr lang="es-CO" dirty="0" smtClean="0"/>
              <a:t> URLBD = "</a:t>
            </a:r>
            <a:r>
              <a:rPr lang="es-CO" dirty="0" err="1" smtClean="0"/>
              <a:t>jdbc:derby</a:t>
            </a:r>
            <a:r>
              <a:rPr lang="es-CO" dirty="0" smtClean="0"/>
              <a:t>://localhost:1527/veterinaria";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String</a:t>
            </a:r>
            <a:r>
              <a:rPr lang="es-CO" dirty="0" smtClean="0"/>
              <a:t> usuario = "veterinaria";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String</a:t>
            </a:r>
            <a:r>
              <a:rPr lang="es-CO" dirty="0" smtClean="0"/>
              <a:t> </a:t>
            </a:r>
            <a:r>
              <a:rPr lang="es-CO" dirty="0" err="1" smtClean="0"/>
              <a:t>contrasena</a:t>
            </a:r>
            <a:r>
              <a:rPr lang="es-CO" dirty="0" smtClean="0"/>
              <a:t> = "veterinaria";</a:t>
            </a:r>
          </a:p>
          <a:p>
            <a:r>
              <a:rPr lang="es-CO" dirty="0" smtClean="0"/>
              <a:t>    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Connection</a:t>
            </a:r>
            <a:r>
              <a:rPr lang="es-CO" dirty="0" smtClean="0"/>
              <a:t> </a:t>
            </a:r>
            <a:r>
              <a:rPr lang="es-CO" dirty="0" err="1" smtClean="0"/>
              <a:t>getConexion</a:t>
            </a:r>
            <a:r>
              <a:rPr lang="es-CO" dirty="0" smtClean="0"/>
              <a:t>() </a:t>
            </a:r>
            <a:r>
              <a:rPr lang="es-CO" dirty="0" err="1" smtClean="0"/>
              <a:t>throws</a:t>
            </a:r>
            <a:r>
              <a:rPr lang="es-CO" dirty="0" smtClean="0"/>
              <a:t> </a:t>
            </a:r>
            <a:r>
              <a:rPr lang="es-CO" dirty="0" err="1" smtClean="0"/>
              <a:t>SQLException</a:t>
            </a:r>
            <a:r>
              <a:rPr lang="es-CO" dirty="0" smtClean="0"/>
              <a:t>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DriverManager.registerDriver</a:t>
            </a:r>
            <a:r>
              <a:rPr lang="es-CO" dirty="0" smtClean="0"/>
              <a:t>(driver);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cn</a:t>
            </a:r>
            <a:r>
              <a:rPr lang="es-CO" dirty="0" smtClean="0"/>
              <a:t> = </a:t>
            </a:r>
            <a:r>
              <a:rPr lang="es-CO" dirty="0" err="1" smtClean="0"/>
              <a:t>DriverManager.getConnection</a:t>
            </a:r>
            <a:r>
              <a:rPr lang="es-CO" dirty="0" smtClean="0"/>
              <a:t>(URLBD, usuario, </a:t>
            </a:r>
            <a:r>
              <a:rPr lang="es-CO" dirty="0" err="1" smtClean="0"/>
              <a:t>contrasena</a:t>
            </a:r>
            <a:r>
              <a:rPr lang="es-CO" dirty="0" smtClean="0"/>
              <a:t>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return</a:t>
            </a:r>
            <a:r>
              <a:rPr lang="es-CO" dirty="0" smtClean="0"/>
              <a:t> </a:t>
            </a:r>
            <a:r>
              <a:rPr lang="es-CO" dirty="0" err="1" smtClean="0"/>
              <a:t>cn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static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desconectar(){</a:t>
            </a:r>
          </a:p>
          <a:p>
            <a:r>
              <a:rPr lang="es-CO" dirty="0" smtClean="0"/>
              <a:t>      </a:t>
            </a:r>
            <a:r>
              <a:rPr lang="es-CO" dirty="0" err="1" smtClean="0"/>
              <a:t>cn</a:t>
            </a:r>
            <a:r>
              <a:rPr lang="es-CO" dirty="0" smtClean="0"/>
              <a:t> = </a:t>
            </a:r>
            <a:r>
              <a:rPr lang="es-CO" dirty="0" err="1" smtClean="0"/>
              <a:t>null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}</a:t>
            </a:r>
          </a:p>
          <a:p>
            <a:r>
              <a:rPr lang="es-CO" dirty="0" smtClean="0"/>
              <a:t>}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71414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8. En el paquete MODELO cree la clase que manejara el transporte de los datos (VO). Cree la clase </a:t>
            </a:r>
            <a:r>
              <a:rPr lang="es-CO" dirty="0" err="1" smtClean="0"/>
              <a:t>MascotaVO</a:t>
            </a:r>
            <a:r>
              <a:rPr lang="es-CO" dirty="0" smtClean="0"/>
              <a:t>, con los respectivos </a:t>
            </a:r>
            <a:r>
              <a:rPr lang="es-CO" dirty="0" err="1" smtClean="0"/>
              <a:t>get</a:t>
            </a:r>
            <a:r>
              <a:rPr lang="es-CO" dirty="0" smtClean="0"/>
              <a:t> y set de sus atributos (equivalentes a los atributos de la tabla)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1214414" y="1000108"/>
            <a:ext cx="689708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package</a:t>
            </a:r>
            <a:r>
              <a:rPr lang="es-CO" dirty="0" smtClean="0"/>
              <a:t> Modelo;</a:t>
            </a:r>
          </a:p>
          <a:p>
            <a:endParaRPr lang="es-CO" dirty="0" smtClean="0"/>
          </a:p>
          <a:p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 </a:t>
            </a:r>
            <a:r>
              <a:rPr lang="es-CO" dirty="0" err="1" smtClean="0"/>
              <a:t>MascotaVO</a:t>
            </a:r>
            <a:r>
              <a:rPr lang="es-CO" dirty="0" smtClean="0"/>
              <a:t> {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int</a:t>
            </a:r>
            <a:r>
              <a:rPr lang="es-CO" dirty="0" smtClean="0"/>
              <a:t> id;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String</a:t>
            </a:r>
            <a:r>
              <a:rPr lang="es-CO" dirty="0" smtClean="0"/>
              <a:t> nombre;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int</a:t>
            </a:r>
            <a:r>
              <a:rPr lang="es-CO" dirty="0" smtClean="0"/>
              <a:t> edad;</a:t>
            </a:r>
          </a:p>
          <a:p>
            <a:r>
              <a:rPr lang="es-CO" dirty="0" smtClean="0"/>
              <a:t>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MascotaVO</a:t>
            </a:r>
            <a:r>
              <a:rPr lang="es-CO" dirty="0" smtClean="0"/>
              <a:t>() {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MascotaVO</a:t>
            </a:r>
            <a:r>
              <a:rPr lang="es-CO" dirty="0" smtClean="0"/>
              <a:t>(</a:t>
            </a:r>
            <a:r>
              <a:rPr lang="es-CO" dirty="0" err="1" smtClean="0"/>
              <a:t>int</a:t>
            </a:r>
            <a:r>
              <a:rPr lang="es-CO" dirty="0" smtClean="0"/>
              <a:t> id, </a:t>
            </a:r>
            <a:r>
              <a:rPr lang="es-CO" dirty="0" err="1" smtClean="0"/>
              <a:t>String</a:t>
            </a:r>
            <a:r>
              <a:rPr lang="es-CO" dirty="0" smtClean="0"/>
              <a:t> nombre, </a:t>
            </a:r>
            <a:r>
              <a:rPr lang="es-CO" dirty="0" err="1" smtClean="0"/>
              <a:t>int</a:t>
            </a:r>
            <a:r>
              <a:rPr lang="es-CO" dirty="0" smtClean="0"/>
              <a:t> edad) {</a:t>
            </a:r>
          </a:p>
          <a:p>
            <a:r>
              <a:rPr lang="es-CO" dirty="0" smtClean="0"/>
              <a:t>        this.id = id;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this.nombre</a:t>
            </a:r>
            <a:r>
              <a:rPr lang="es-CO" dirty="0" smtClean="0"/>
              <a:t> = nombre;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this.edad</a:t>
            </a:r>
            <a:r>
              <a:rPr lang="es-CO" dirty="0" smtClean="0"/>
              <a:t> = edad;</a:t>
            </a:r>
          </a:p>
          <a:p>
            <a:r>
              <a:rPr lang="es-CO" dirty="0" smtClean="0"/>
              <a:t>    }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int</a:t>
            </a:r>
            <a:r>
              <a:rPr lang="es-CO" dirty="0" smtClean="0"/>
              <a:t> </a:t>
            </a:r>
            <a:r>
              <a:rPr lang="es-CO" dirty="0" err="1" smtClean="0"/>
              <a:t>getId</a:t>
            </a:r>
            <a:r>
              <a:rPr lang="es-CO" dirty="0" smtClean="0"/>
              <a:t>() {      </a:t>
            </a:r>
            <a:r>
              <a:rPr lang="es-CO" dirty="0" err="1" smtClean="0"/>
              <a:t>return</a:t>
            </a:r>
            <a:r>
              <a:rPr lang="es-CO" dirty="0" smtClean="0"/>
              <a:t> id;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setId</a:t>
            </a:r>
            <a:r>
              <a:rPr lang="es-CO" dirty="0" smtClean="0"/>
              <a:t>(</a:t>
            </a:r>
            <a:r>
              <a:rPr lang="es-CO" dirty="0" err="1" smtClean="0"/>
              <a:t>int</a:t>
            </a:r>
            <a:r>
              <a:rPr lang="es-CO" dirty="0" smtClean="0"/>
              <a:t> id) {      this.id = id;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String</a:t>
            </a:r>
            <a:r>
              <a:rPr lang="es-CO" dirty="0" smtClean="0"/>
              <a:t> </a:t>
            </a:r>
            <a:r>
              <a:rPr lang="es-CO" dirty="0" err="1" smtClean="0"/>
              <a:t>getNombre</a:t>
            </a:r>
            <a:r>
              <a:rPr lang="es-CO" dirty="0" smtClean="0"/>
              <a:t>() {   </a:t>
            </a:r>
            <a:r>
              <a:rPr lang="es-CO" dirty="0" err="1" smtClean="0"/>
              <a:t>return</a:t>
            </a:r>
            <a:r>
              <a:rPr lang="es-CO" dirty="0" smtClean="0"/>
              <a:t> nombre; 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setNombre</a:t>
            </a:r>
            <a:r>
              <a:rPr lang="es-CO" dirty="0" smtClean="0"/>
              <a:t>(</a:t>
            </a:r>
            <a:r>
              <a:rPr lang="es-CO" dirty="0" err="1" smtClean="0"/>
              <a:t>String</a:t>
            </a:r>
            <a:r>
              <a:rPr lang="es-CO" dirty="0" smtClean="0"/>
              <a:t> nombre) {      </a:t>
            </a:r>
            <a:r>
              <a:rPr lang="es-CO" dirty="0" err="1" smtClean="0"/>
              <a:t>this.nombre</a:t>
            </a:r>
            <a:r>
              <a:rPr lang="es-CO" dirty="0" smtClean="0"/>
              <a:t> = nombre;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int</a:t>
            </a:r>
            <a:r>
              <a:rPr lang="es-CO" dirty="0" smtClean="0"/>
              <a:t> </a:t>
            </a:r>
            <a:r>
              <a:rPr lang="es-CO" dirty="0" err="1" smtClean="0"/>
              <a:t>getEdad</a:t>
            </a:r>
            <a:r>
              <a:rPr lang="es-CO" dirty="0" smtClean="0"/>
              <a:t>() {        </a:t>
            </a:r>
            <a:r>
              <a:rPr lang="es-CO" dirty="0" err="1" smtClean="0"/>
              <a:t>return</a:t>
            </a:r>
            <a:r>
              <a:rPr lang="es-CO" dirty="0" smtClean="0"/>
              <a:t> edad;    }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setEdad</a:t>
            </a:r>
            <a:r>
              <a:rPr lang="es-CO" dirty="0" smtClean="0"/>
              <a:t>(</a:t>
            </a:r>
            <a:r>
              <a:rPr lang="es-CO" dirty="0" err="1" smtClean="0"/>
              <a:t>int</a:t>
            </a:r>
            <a:r>
              <a:rPr lang="es-CO" dirty="0" smtClean="0"/>
              <a:t> edad) {        </a:t>
            </a:r>
            <a:r>
              <a:rPr lang="es-CO" dirty="0" err="1" smtClean="0"/>
              <a:t>this.edad</a:t>
            </a:r>
            <a:r>
              <a:rPr lang="es-CO" dirty="0" smtClean="0"/>
              <a:t> = edad;    }   </a:t>
            </a:r>
          </a:p>
          <a:p>
            <a:r>
              <a:rPr lang="es-CO" dirty="0" smtClean="0"/>
              <a:t>}</a:t>
            </a:r>
            <a:endParaRPr lang="es-CO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214422"/>
            <a:ext cx="26789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71414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9. En el paquete CONTROL.DAO cree la clase que accederá a los datos del repositorio. Cree la clase </a:t>
            </a:r>
            <a:r>
              <a:rPr lang="es-CO" dirty="0" err="1" smtClean="0"/>
              <a:t>MascotaDAO</a:t>
            </a:r>
            <a:r>
              <a:rPr lang="es-CO" dirty="0" smtClean="0"/>
              <a:t>, con los siguientes métodos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614913" y="785794"/>
            <a:ext cx="327474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java.sql.Connection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java.sql.ResultSet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java.sql.SQLException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java.sql.Statement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Control.Conexion</a:t>
            </a:r>
            <a:r>
              <a:rPr lang="es-CO" sz="2000" dirty="0" smtClean="0"/>
              <a:t>.*;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Modelo.MascotaVO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java.util.ArrayList</a:t>
            </a:r>
            <a:r>
              <a:rPr lang="es-CO" sz="2000" dirty="0" smtClean="0"/>
              <a:t>;</a:t>
            </a:r>
          </a:p>
          <a:p>
            <a:endParaRPr lang="es-CO" sz="2000" dirty="0" smtClean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class</a:t>
            </a:r>
            <a:r>
              <a:rPr lang="es-CO" sz="2000" dirty="0" smtClean="0"/>
              <a:t> </a:t>
            </a:r>
            <a:r>
              <a:rPr lang="es-CO" sz="2000" dirty="0" err="1" smtClean="0"/>
              <a:t>MascotaDAO</a:t>
            </a:r>
            <a:r>
              <a:rPr lang="es-CO" sz="2000" dirty="0" smtClean="0"/>
              <a:t> {</a:t>
            </a:r>
          </a:p>
          <a:p>
            <a:endParaRPr lang="es-CO" sz="2000" dirty="0" smtClean="0"/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</a:t>
            </a:r>
            <a:r>
              <a:rPr lang="es-CO" sz="2000" dirty="0" err="1" smtClean="0"/>
              <a:t>Connection</a:t>
            </a:r>
            <a:r>
              <a:rPr lang="es-CO" sz="2000" dirty="0" smtClean="0"/>
              <a:t> con;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</a:t>
            </a:r>
            <a:r>
              <a:rPr lang="es-CO" sz="2000" dirty="0" err="1" smtClean="0"/>
              <a:t>Statement</a:t>
            </a:r>
            <a:r>
              <a:rPr lang="es-CO" sz="2000" dirty="0" smtClean="0"/>
              <a:t> </a:t>
            </a:r>
            <a:r>
              <a:rPr lang="es-CO" sz="2000" dirty="0" err="1" smtClean="0"/>
              <a:t>st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</a:t>
            </a:r>
            <a:r>
              <a:rPr lang="es-CO" sz="2000" dirty="0" err="1" smtClean="0"/>
              <a:t>ResultSet</a:t>
            </a:r>
            <a:r>
              <a:rPr lang="es-CO" sz="2000" dirty="0" smtClean="0"/>
              <a:t> </a:t>
            </a:r>
            <a:r>
              <a:rPr lang="es-CO" sz="2000" dirty="0" err="1" smtClean="0"/>
              <a:t>rs</a:t>
            </a:r>
            <a:r>
              <a:rPr lang="es-CO" sz="2000" dirty="0" smtClean="0"/>
              <a:t>;</a:t>
            </a:r>
          </a:p>
          <a:p>
            <a:endParaRPr lang="es-CO" sz="2000" dirty="0" smtClean="0"/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MascotaDAO</a:t>
            </a:r>
            <a:r>
              <a:rPr lang="es-CO" sz="2000" dirty="0" smtClean="0"/>
              <a:t>() {</a:t>
            </a:r>
          </a:p>
          <a:p>
            <a:r>
              <a:rPr lang="es-CO" sz="2000" dirty="0" smtClean="0"/>
              <a:t>         con = </a:t>
            </a:r>
            <a:r>
              <a:rPr lang="es-CO" sz="2000" dirty="0" err="1" smtClean="0"/>
              <a:t>null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         </a:t>
            </a:r>
            <a:r>
              <a:rPr lang="es-CO" sz="2000" dirty="0" err="1" smtClean="0"/>
              <a:t>st</a:t>
            </a:r>
            <a:r>
              <a:rPr lang="es-CO" sz="2000" dirty="0" smtClean="0"/>
              <a:t> = </a:t>
            </a:r>
            <a:r>
              <a:rPr lang="es-CO" sz="2000" dirty="0" err="1" smtClean="0"/>
              <a:t>null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         </a:t>
            </a:r>
            <a:r>
              <a:rPr lang="es-CO" sz="2000" dirty="0" err="1" smtClean="0"/>
              <a:t>rs</a:t>
            </a:r>
            <a:r>
              <a:rPr lang="es-CO" sz="2000" dirty="0" smtClean="0"/>
              <a:t> = </a:t>
            </a:r>
            <a:r>
              <a:rPr lang="es-CO" sz="2000" dirty="0" err="1" smtClean="0"/>
              <a:t>null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1714488"/>
            <a:ext cx="85011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00FF"/>
                </a:solidFill>
              </a:rPr>
              <a:t>PATRON DAO  - (OBJETO DE ACCESO A DATOS)</a:t>
            </a:r>
          </a:p>
          <a:p>
            <a:pPr algn="just"/>
            <a:r>
              <a:rPr lang="es-CO" sz="2000" dirty="0" smtClean="0"/>
              <a:t>Es un componente de software que suministra una interfaz común entre la aplicación y uno o mas dispositivos de almacenamiento de datos, tales como una base de datos o un archivo.</a:t>
            </a:r>
          </a:p>
          <a:p>
            <a:pPr algn="just"/>
            <a:endParaRPr lang="es-CO" sz="2000" dirty="0"/>
          </a:p>
          <a:p>
            <a:pPr algn="just"/>
            <a:r>
              <a:rPr lang="es-CO" sz="2000" dirty="0" smtClean="0"/>
              <a:t>Corresponde a  una solución al problema de diferencial de impedancia entre un programa orientado a objetos y una base de datos relacional,  empleando únicamente la interfaz de programación (API) nativa del manejador de  bases de datos, o algún otro sustituto como el ODBC,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592654"/>
            <a:ext cx="892971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void</a:t>
            </a:r>
            <a:r>
              <a:rPr lang="es-CO" sz="2800" dirty="0" smtClean="0"/>
              <a:t> </a:t>
            </a:r>
            <a:r>
              <a:rPr lang="es-CO" sz="2800" dirty="0" err="1" smtClean="0"/>
              <a:t>insertarDatos</a:t>
            </a:r>
            <a:r>
              <a:rPr lang="es-CO" sz="2800" dirty="0" smtClean="0"/>
              <a:t>(</a:t>
            </a:r>
            <a:r>
              <a:rPr lang="es-CO" sz="2800" dirty="0" err="1" smtClean="0"/>
              <a:t>MascotaVO</a:t>
            </a:r>
            <a:r>
              <a:rPr lang="es-CO" sz="2800" dirty="0" smtClean="0"/>
              <a:t> mascota) {</a:t>
            </a:r>
          </a:p>
          <a:p>
            <a:r>
              <a:rPr lang="es-CO" sz="2800" dirty="0" smtClean="0"/>
              <a:t>        try {</a:t>
            </a:r>
          </a:p>
          <a:p>
            <a:r>
              <a:rPr lang="es-CO" sz="2800" dirty="0" smtClean="0"/>
              <a:t>            con = </a:t>
            </a:r>
            <a:r>
              <a:rPr lang="es-CO" sz="2800" dirty="0" err="1" smtClean="0"/>
              <a:t>Conexion.getConexion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st</a:t>
            </a:r>
            <a:r>
              <a:rPr lang="es-CO" sz="2800" dirty="0" smtClean="0"/>
              <a:t> = </a:t>
            </a:r>
            <a:r>
              <a:rPr lang="es-CO" sz="2800" dirty="0" err="1" smtClean="0"/>
              <a:t>con.createStatement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String</a:t>
            </a:r>
            <a:r>
              <a:rPr lang="es-CO" sz="2800" dirty="0" smtClean="0"/>
              <a:t> </a:t>
            </a:r>
            <a:r>
              <a:rPr lang="es-CO" sz="2800" dirty="0" err="1" smtClean="0"/>
              <a:t>insercion</a:t>
            </a:r>
            <a:r>
              <a:rPr lang="es-CO" sz="2800" dirty="0" smtClean="0"/>
              <a:t> = "INSERT INTO Mascotas VALUES(" + </a:t>
            </a:r>
            <a:r>
              <a:rPr lang="es-CO" sz="2800" dirty="0" err="1" smtClean="0"/>
              <a:t>mascota.getId</a:t>
            </a:r>
            <a:r>
              <a:rPr lang="es-CO" sz="2800" dirty="0" smtClean="0"/>
              <a:t>() + ",'" + </a:t>
            </a:r>
            <a:r>
              <a:rPr lang="es-CO" sz="2800" dirty="0" err="1" smtClean="0"/>
              <a:t>mascota.getNombre</a:t>
            </a:r>
            <a:r>
              <a:rPr lang="es-CO" sz="2800" dirty="0" smtClean="0"/>
              <a:t>() + "'," + </a:t>
            </a:r>
            <a:r>
              <a:rPr lang="es-CO" sz="2800" dirty="0" err="1" smtClean="0"/>
              <a:t>mascota.getEdad</a:t>
            </a:r>
            <a:r>
              <a:rPr lang="es-CO" sz="2800" dirty="0" smtClean="0"/>
              <a:t>() + ")";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st.executeUpdate</a:t>
            </a:r>
            <a:r>
              <a:rPr lang="es-CO" sz="2800" dirty="0" smtClean="0"/>
              <a:t>(</a:t>
            </a:r>
            <a:r>
              <a:rPr lang="es-CO" sz="2800" dirty="0" err="1" smtClean="0"/>
              <a:t>insercion</a:t>
            </a:r>
            <a:r>
              <a:rPr lang="es-CO" sz="2800" dirty="0" smtClean="0"/>
              <a:t>);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st.close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Conexion.desconectar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} catch (</a:t>
            </a:r>
            <a:r>
              <a:rPr lang="es-CO" sz="2800" dirty="0" err="1" smtClean="0"/>
              <a:t>SQLException</a:t>
            </a:r>
            <a:r>
              <a:rPr lang="es-CO" sz="2800" dirty="0" smtClean="0"/>
              <a:t> ex) {</a:t>
            </a:r>
          </a:p>
          <a:p>
            <a:r>
              <a:rPr lang="es-CO" sz="2800" dirty="0" smtClean="0"/>
              <a:t>            </a:t>
            </a:r>
            <a:r>
              <a:rPr lang="es-CO" sz="2800" dirty="0" err="1" smtClean="0"/>
              <a:t>System.out.print</a:t>
            </a:r>
            <a:r>
              <a:rPr lang="es-CO" sz="2800" dirty="0" smtClean="0"/>
              <a:t>("No se pudo realizar la </a:t>
            </a:r>
            <a:r>
              <a:rPr lang="es-CO" sz="2800" dirty="0" err="1" smtClean="0"/>
              <a:t>insercion</a:t>
            </a:r>
            <a:r>
              <a:rPr lang="es-CO" sz="2800" dirty="0" smtClean="0"/>
              <a:t>");</a:t>
            </a:r>
          </a:p>
          <a:p>
            <a:r>
              <a:rPr lang="es-CO" sz="2800" dirty="0" smtClean="0"/>
              <a:t>        }</a:t>
            </a:r>
          </a:p>
          <a:p>
            <a:r>
              <a:rPr lang="es-CO" sz="2800" dirty="0" smtClean="0"/>
              <a:t>    }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261723"/>
            <a:ext cx="892971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err="1" smtClean="0"/>
              <a:t>public</a:t>
            </a:r>
            <a:r>
              <a:rPr lang="es-CO" sz="1900" dirty="0" smtClean="0"/>
              <a:t> </a:t>
            </a:r>
            <a:r>
              <a:rPr lang="es-CO" sz="1900" dirty="0" err="1" smtClean="0"/>
              <a:t>ArrayList</a:t>
            </a:r>
            <a:r>
              <a:rPr lang="es-CO" sz="1900" dirty="0" smtClean="0"/>
              <a:t>&lt;</a:t>
            </a:r>
            <a:r>
              <a:rPr lang="es-CO" sz="1900" dirty="0" err="1" smtClean="0"/>
              <a:t>MascotaVO</a:t>
            </a:r>
            <a:r>
              <a:rPr lang="es-CO" sz="1900" dirty="0" smtClean="0"/>
              <a:t>&gt; </a:t>
            </a:r>
            <a:r>
              <a:rPr lang="es-CO" sz="1900" dirty="0" err="1" smtClean="0"/>
              <a:t>listaDeMascotas</a:t>
            </a:r>
            <a:r>
              <a:rPr lang="es-CO" sz="1900" dirty="0" smtClean="0"/>
              <a:t>() {</a:t>
            </a:r>
          </a:p>
          <a:p>
            <a:r>
              <a:rPr lang="es-CO" sz="1900" dirty="0" smtClean="0"/>
              <a:t>        </a:t>
            </a:r>
            <a:r>
              <a:rPr lang="es-CO" sz="1900" dirty="0" err="1" smtClean="0"/>
              <a:t>ArrayList</a:t>
            </a:r>
            <a:r>
              <a:rPr lang="es-CO" sz="1900" dirty="0" smtClean="0"/>
              <a:t>&lt;</a:t>
            </a:r>
            <a:r>
              <a:rPr lang="es-CO" sz="1900" dirty="0" err="1" smtClean="0"/>
              <a:t>MascotaVO</a:t>
            </a:r>
            <a:r>
              <a:rPr lang="es-CO" sz="1900" dirty="0" smtClean="0"/>
              <a:t>&gt; </a:t>
            </a:r>
            <a:r>
              <a:rPr lang="es-CO" sz="1900" dirty="0" err="1" smtClean="0"/>
              <a:t>misMascotas</a:t>
            </a:r>
            <a:r>
              <a:rPr lang="es-CO" sz="1900" dirty="0" smtClean="0"/>
              <a:t> = new </a:t>
            </a:r>
            <a:r>
              <a:rPr lang="es-CO" sz="1900" dirty="0" err="1" smtClean="0"/>
              <a:t>ArrayList</a:t>
            </a:r>
            <a:r>
              <a:rPr lang="es-CO" sz="1900" dirty="0" smtClean="0"/>
              <a:t>&lt;</a:t>
            </a:r>
            <a:r>
              <a:rPr lang="es-CO" sz="1900" dirty="0" err="1" smtClean="0"/>
              <a:t>MascotaVO</a:t>
            </a:r>
            <a:r>
              <a:rPr lang="es-CO" sz="1900" dirty="0" smtClean="0"/>
              <a:t>&gt;();</a:t>
            </a:r>
          </a:p>
          <a:p>
            <a:r>
              <a:rPr lang="es-CO" sz="1900" dirty="0" smtClean="0"/>
              <a:t>        </a:t>
            </a:r>
            <a:r>
              <a:rPr lang="es-CO" sz="1900" dirty="0" err="1" smtClean="0"/>
              <a:t>String</a:t>
            </a:r>
            <a:r>
              <a:rPr lang="es-CO" sz="1900" dirty="0" smtClean="0"/>
              <a:t> consulta = "SELECT * FROM Mascotas";</a:t>
            </a:r>
          </a:p>
          <a:p>
            <a:r>
              <a:rPr lang="es-CO" sz="1900" dirty="0" smtClean="0"/>
              <a:t>        try {</a:t>
            </a:r>
          </a:p>
          <a:p>
            <a:r>
              <a:rPr lang="es-CO" sz="1900" dirty="0" smtClean="0"/>
              <a:t>            con = </a:t>
            </a:r>
            <a:r>
              <a:rPr lang="es-CO" sz="1900" dirty="0" err="1" smtClean="0"/>
              <a:t>Conexion.getConexion</a:t>
            </a:r>
            <a:r>
              <a:rPr lang="es-CO" sz="1900" dirty="0" smtClean="0"/>
              <a:t>();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st</a:t>
            </a:r>
            <a:r>
              <a:rPr lang="es-CO" sz="1900" dirty="0" smtClean="0"/>
              <a:t> = </a:t>
            </a:r>
            <a:r>
              <a:rPr lang="es-CO" sz="1900" dirty="0" err="1" smtClean="0"/>
              <a:t>con.createStatement</a:t>
            </a:r>
            <a:r>
              <a:rPr lang="es-CO" sz="1900" dirty="0" smtClean="0"/>
              <a:t>();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rs</a:t>
            </a:r>
            <a:r>
              <a:rPr lang="es-CO" sz="1900" dirty="0" smtClean="0"/>
              <a:t> = </a:t>
            </a:r>
            <a:r>
              <a:rPr lang="es-CO" sz="1900" dirty="0" err="1" smtClean="0"/>
              <a:t>st.executeQuery</a:t>
            </a:r>
            <a:r>
              <a:rPr lang="es-CO" sz="1900" dirty="0" smtClean="0"/>
              <a:t>(consulta);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while</a:t>
            </a:r>
            <a:r>
              <a:rPr lang="es-CO" sz="1900" dirty="0" smtClean="0"/>
              <a:t> (</a:t>
            </a:r>
            <a:r>
              <a:rPr lang="es-CO" sz="1900" dirty="0" err="1" smtClean="0"/>
              <a:t>rs.next</a:t>
            </a:r>
            <a:r>
              <a:rPr lang="es-CO" sz="1900" dirty="0" smtClean="0"/>
              <a:t>()) {</a:t>
            </a:r>
          </a:p>
          <a:p>
            <a:r>
              <a:rPr lang="es-CO" sz="1900" dirty="0" smtClean="0"/>
              <a:t>                </a:t>
            </a:r>
            <a:r>
              <a:rPr lang="es-CO" sz="1900" dirty="0" err="1" smtClean="0"/>
              <a:t>MascotaVO</a:t>
            </a:r>
            <a:r>
              <a:rPr lang="es-CO" sz="1900" dirty="0" smtClean="0"/>
              <a:t> mascota = new </a:t>
            </a:r>
            <a:r>
              <a:rPr lang="es-CO" sz="1900" dirty="0" err="1" smtClean="0"/>
              <a:t>MascotaVO</a:t>
            </a:r>
            <a:r>
              <a:rPr lang="es-CO" sz="1900" dirty="0" smtClean="0"/>
              <a:t>();</a:t>
            </a:r>
          </a:p>
          <a:p>
            <a:r>
              <a:rPr lang="es-CO" sz="1900" dirty="0" smtClean="0"/>
              <a:t>                </a:t>
            </a:r>
            <a:r>
              <a:rPr lang="es-CO" sz="1900" dirty="0" err="1" smtClean="0"/>
              <a:t>mascota.setId</a:t>
            </a:r>
            <a:r>
              <a:rPr lang="es-CO" sz="1900" dirty="0" smtClean="0"/>
              <a:t>(</a:t>
            </a:r>
            <a:r>
              <a:rPr lang="es-CO" sz="1900" dirty="0" err="1" smtClean="0"/>
              <a:t>rs.getInt</a:t>
            </a:r>
            <a:r>
              <a:rPr lang="es-CO" sz="1900" dirty="0" smtClean="0"/>
              <a:t>("id"));</a:t>
            </a:r>
          </a:p>
          <a:p>
            <a:r>
              <a:rPr lang="es-CO" sz="1900" dirty="0" smtClean="0"/>
              <a:t>                </a:t>
            </a:r>
            <a:r>
              <a:rPr lang="es-CO" sz="1900" dirty="0" err="1" smtClean="0"/>
              <a:t>mascota.setNombre</a:t>
            </a:r>
            <a:r>
              <a:rPr lang="es-CO" sz="1900" dirty="0" smtClean="0"/>
              <a:t>(</a:t>
            </a:r>
            <a:r>
              <a:rPr lang="es-CO" sz="1900" dirty="0" err="1" smtClean="0"/>
              <a:t>rs.getString</a:t>
            </a:r>
            <a:r>
              <a:rPr lang="es-CO" sz="1900" dirty="0" smtClean="0"/>
              <a:t>("nombre"));</a:t>
            </a:r>
          </a:p>
          <a:p>
            <a:r>
              <a:rPr lang="es-CO" sz="1900" dirty="0" smtClean="0"/>
              <a:t>                </a:t>
            </a:r>
            <a:r>
              <a:rPr lang="es-CO" sz="1900" dirty="0" err="1" smtClean="0"/>
              <a:t>mascota.setEdad</a:t>
            </a:r>
            <a:r>
              <a:rPr lang="es-CO" sz="1900" dirty="0" smtClean="0"/>
              <a:t>(</a:t>
            </a:r>
            <a:r>
              <a:rPr lang="es-CO" sz="1900" dirty="0" err="1" smtClean="0"/>
              <a:t>rs.getInt</a:t>
            </a:r>
            <a:r>
              <a:rPr lang="es-CO" sz="1900" dirty="0" smtClean="0"/>
              <a:t>("edad"));</a:t>
            </a:r>
          </a:p>
          <a:p>
            <a:r>
              <a:rPr lang="es-CO" sz="1900" dirty="0" smtClean="0"/>
              <a:t>                misMascotas.add(mascota);</a:t>
            </a:r>
          </a:p>
          <a:p>
            <a:r>
              <a:rPr lang="es-CO" sz="1900" dirty="0" smtClean="0"/>
              <a:t>            }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st.close</a:t>
            </a:r>
            <a:r>
              <a:rPr lang="es-CO" sz="1900" dirty="0" smtClean="0"/>
              <a:t>();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Conexion.desconectar</a:t>
            </a:r>
            <a:r>
              <a:rPr lang="es-CO" sz="1900" dirty="0" smtClean="0"/>
              <a:t>();</a:t>
            </a:r>
          </a:p>
          <a:p>
            <a:r>
              <a:rPr lang="es-CO" sz="1900" dirty="0" smtClean="0"/>
              <a:t>        } catch (</a:t>
            </a:r>
            <a:r>
              <a:rPr lang="es-CO" sz="1900" dirty="0" err="1" smtClean="0"/>
              <a:t>SQLException</a:t>
            </a:r>
            <a:r>
              <a:rPr lang="es-CO" sz="1900" dirty="0" smtClean="0"/>
              <a:t> ex) {</a:t>
            </a:r>
          </a:p>
          <a:p>
            <a:r>
              <a:rPr lang="es-CO" sz="1900" dirty="0" smtClean="0"/>
              <a:t>            </a:t>
            </a:r>
            <a:r>
              <a:rPr lang="es-CO" sz="1900" dirty="0" err="1" smtClean="0"/>
              <a:t>System.out.println</a:t>
            </a:r>
            <a:r>
              <a:rPr lang="es-CO" sz="1900" dirty="0" smtClean="0"/>
              <a:t>("No se pudo realizar la consulta");</a:t>
            </a:r>
          </a:p>
          <a:p>
            <a:r>
              <a:rPr lang="es-CO" sz="1900" dirty="0" smtClean="0"/>
              <a:t>        }</a:t>
            </a:r>
          </a:p>
          <a:p>
            <a:r>
              <a:rPr lang="es-CO" sz="1900" dirty="0" smtClean="0"/>
              <a:t>        </a:t>
            </a:r>
            <a:r>
              <a:rPr lang="es-CO" sz="1900" dirty="0" err="1" smtClean="0"/>
              <a:t>return</a:t>
            </a:r>
            <a:r>
              <a:rPr lang="es-CO" sz="1900" dirty="0" smtClean="0"/>
              <a:t> </a:t>
            </a:r>
            <a:r>
              <a:rPr lang="es-CO" sz="1900" dirty="0" err="1" smtClean="0"/>
              <a:t>misMascotas</a:t>
            </a:r>
            <a:r>
              <a:rPr lang="es-CO" sz="1900" dirty="0" smtClean="0"/>
              <a:t>;</a:t>
            </a:r>
          </a:p>
          <a:p>
            <a:r>
              <a:rPr lang="es-CO" sz="1900" dirty="0" smtClean="0"/>
              <a:t>    }</a:t>
            </a:r>
          </a:p>
          <a:p>
            <a:r>
              <a:rPr lang="es-CO" sz="19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500042"/>
            <a:ext cx="892971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ArrayList</a:t>
            </a:r>
            <a:r>
              <a:rPr lang="es-CO" sz="2000" dirty="0" smtClean="0"/>
              <a:t>&lt;</a:t>
            </a:r>
            <a:r>
              <a:rPr lang="es-CO" sz="2000" dirty="0" err="1" smtClean="0"/>
              <a:t>MascotaVO</a:t>
            </a:r>
            <a:r>
              <a:rPr lang="es-CO" sz="2000" dirty="0" smtClean="0"/>
              <a:t>&gt; </a:t>
            </a:r>
            <a:r>
              <a:rPr lang="es-CO" sz="2000" dirty="0" err="1" smtClean="0"/>
              <a:t>listaDeMascotas</a:t>
            </a:r>
            <a:r>
              <a:rPr lang="es-CO" sz="2000" dirty="0" smtClean="0"/>
              <a:t>() {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ArrayList</a:t>
            </a:r>
            <a:r>
              <a:rPr lang="es-CO" sz="2000" dirty="0" smtClean="0"/>
              <a:t>&lt;</a:t>
            </a:r>
            <a:r>
              <a:rPr lang="es-CO" sz="2000" dirty="0" err="1" smtClean="0"/>
              <a:t>MascotaVO</a:t>
            </a:r>
            <a:r>
              <a:rPr lang="es-CO" sz="2000" dirty="0" smtClean="0"/>
              <a:t>&gt; </a:t>
            </a:r>
            <a:r>
              <a:rPr lang="es-CO" sz="2000" dirty="0" err="1" smtClean="0"/>
              <a:t>misMascotas</a:t>
            </a:r>
            <a:r>
              <a:rPr lang="es-CO" sz="2000" dirty="0" smtClean="0"/>
              <a:t> = new </a:t>
            </a:r>
            <a:r>
              <a:rPr lang="es-CO" sz="2000" dirty="0" err="1" smtClean="0"/>
              <a:t>ArrayList</a:t>
            </a:r>
            <a:r>
              <a:rPr lang="es-CO" sz="2000" dirty="0" smtClean="0"/>
              <a:t>&lt;</a:t>
            </a:r>
            <a:r>
              <a:rPr lang="es-CO" sz="2000" dirty="0" err="1" smtClean="0"/>
              <a:t>MascotaVO</a:t>
            </a:r>
            <a:r>
              <a:rPr lang="es-CO" sz="2000" dirty="0" smtClean="0"/>
              <a:t>&gt;();</a:t>
            </a:r>
          </a:p>
          <a:p>
            <a:r>
              <a:rPr lang="es-CO" sz="2000" dirty="0" smtClean="0"/>
              <a:t>        con = </a:t>
            </a:r>
            <a:r>
              <a:rPr lang="es-CO" sz="2000" dirty="0" err="1" smtClean="0"/>
              <a:t>Conexion.getConexion</a:t>
            </a:r>
            <a:r>
              <a:rPr lang="es-CO" sz="2000" dirty="0" smtClean="0"/>
              <a:t>();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String</a:t>
            </a:r>
            <a:r>
              <a:rPr lang="es-CO" sz="2000" dirty="0" smtClean="0"/>
              <a:t> consulta = "SELECT * FROM Mascotas";</a:t>
            </a:r>
          </a:p>
          <a:p>
            <a:r>
              <a:rPr lang="es-CO" sz="2000" dirty="0" smtClean="0"/>
              <a:t>        try {</a:t>
            </a:r>
          </a:p>
          <a:p>
            <a:r>
              <a:rPr lang="es-CO" sz="2000" dirty="0" smtClean="0"/>
              <a:t>            </a:t>
            </a:r>
            <a:r>
              <a:rPr lang="es-CO" sz="2000" dirty="0" err="1" smtClean="0"/>
              <a:t>st</a:t>
            </a:r>
            <a:r>
              <a:rPr lang="es-CO" sz="2000" dirty="0" smtClean="0"/>
              <a:t> = </a:t>
            </a:r>
            <a:r>
              <a:rPr lang="es-CO" sz="2000" dirty="0" err="1" smtClean="0"/>
              <a:t>con.createStatement</a:t>
            </a:r>
            <a:r>
              <a:rPr lang="es-CO" sz="2000" dirty="0" smtClean="0"/>
              <a:t>();</a:t>
            </a:r>
          </a:p>
          <a:p>
            <a:r>
              <a:rPr lang="es-CO" sz="2000" dirty="0" smtClean="0"/>
              <a:t>            </a:t>
            </a:r>
            <a:r>
              <a:rPr lang="es-CO" sz="2000" dirty="0" err="1" smtClean="0"/>
              <a:t>rs</a:t>
            </a:r>
            <a:r>
              <a:rPr lang="es-CO" sz="2000" dirty="0" smtClean="0"/>
              <a:t> = </a:t>
            </a:r>
            <a:r>
              <a:rPr lang="es-CO" sz="2000" dirty="0" err="1" smtClean="0"/>
              <a:t>st.executeQuery</a:t>
            </a:r>
            <a:r>
              <a:rPr lang="es-CO" sz="2000" dirty="0" smtClean="0"/>
              <a:t>(consulta);</a:t>
            </a:r>
          </a:p>
          <a:p>
            <a:r>
              <a:rPr lang="es-CO" sz="2000" dirty="0" smtClean="0"/>
              <a:t>            </a:t>
            </a:r>
            <a:r>
              <a:rPr lang="es-CO" sz="2000" dirty="0" err="1" smtClean="0"/>
              <a:t>while</a:t>
            </a:r>
            <a:r>
              <a:rPr lang="es-CO" sz="2000" dirty="0" smtClean="0"/>
              <a:t> (</a:t>
            </a:r>
            <a:r>
              <a:rPr lang="es-CO" sz="2000" dirty="0" err="1" smtClean="0"/>
              <a:t>rs.next</a:t>
            </a:r>
            <a:r>
              <a:rPr lang="es-CO" sz="2000" dirty="0" smtClean="0"/>
              <a:t>()) {</a:t>
            </a:r>
          </a:p>
          <a:p>
            <a:r>
              <a:rPr lang="es-CO" sz="2000" dirty="0" smtClean="0"/>
              <a:t>                </a:t>
            </a:r>
            <a:r>
              <a:rPr lang="es-CO" sz="2000" dirty="0" err="1" smtClean="0"/>
              <a:t>MascotaVO</a:t>
            </a:r>
            <a:r>
              <a:rPr lang="es-CO" sz="2000" dirty="0" smtClean="0"/>
              <a:t> mascota = new </a:t>
            </a:r>
            <a:r>
              <a:rPr lang="es-CO" sz="2000" dirty="0" err="1" smtClean="0"/>
              <a:t>MascotaVO</a:t>
            </a:r>
            <a:r>
              <a:rPr lang="es-CO" sz="2000" dirty="0" smtClean="0"/>
              <a:t>();</a:t>
            </a:r>
          </a:p>
          <a:p>
            <a:r>
              <a:rPr lang="es-CO" sz="2000" dirty="0" smtClean="0"/>
              <a:t>                </a:t>
            </a:r>
            <a:r>
              <a:rPr lang="es-CO" sz="2000" dirty="0" err="1" smtClean="0"/>
              <a:t>mascota.setId</a:t>
            </a:r>
            <a:r>
              <a:rPr lang="es-CO" sz="2000" dirty="0" smtClean="0"/>
              <a:t>(</a:t>
            </a:r>
            <a:r>
              <a:rPr lang="es-CO" sz="2000" dirty="0" err="1" smtClean="0"/>
              <a:t>rs.getInt</a:t>
            </a:r>
            <a:r>
              <a:rPr lang="es-CO" sz="2000" dirty="0" smtClean="0"/>
              <a:t>("id"));</a:t>
            </a:r>
          </a:p>
          <a:p>
            <a:r>
              <a:rPr lang="es-CO" sz="2000" dirty="0" smtClean="0"/>
              <a:t>                </a:t>
            </a:r>
            <a:r>
              <a:rPr lang="es-CO" sz="2000" dirty="0" err="1" smtClean="0"/>
              <a:t>mascota.setNombre</a:t>
            </a:r>
            <a:r>
              <a:rPr lang="es-CO" sz="2000" dirty="0" smtClean="0"/>
              <a:t>(</a:t>
            </a:r>
            <a:r>
              <a:rPr lang="es-CO" sz="2000" dirty="0" err="1" smtClean="0"/>
              <a:t>rs.getString</a:t>
            </a:r>
            <a:r>
              <a:rPr lang="es-CO" sz="2000" dirty="0" smtClean="0"/>
              <a:t>("nombre"));</a:t>
            </a:r>
          </a:p>
          <a:p>
            <a:r>
              <a:rPr lang="es-CO" sz="2000" dirty="0" smtClean="0"/>
              <a:t>                </a:t>
            </a:r>
            <a:r>
              <a:rPr lang="es-CO" sz="2000" dirty="0" err="1" smtClean="0"/>
              <a:t>mascota.setEdad</a:t>
            </a:r>
            <a:r>
              <a:rPr lang="es-CO" sz="2000" dirty="0" smtClean="0"/>
              <a:t>(</a:t>
            </a:r>
            <a:r>
              <a:rPr lang="es-CO" sz="2000" dirty="0" err="1" smtClean="0"/>
              <a:t>rs.getInt</a:t>
            </a:r>
            <a:r>
              <a:rPr lang="es-CO" sz="2000" dirty="0" smtClean="0"/>
              <a:t>("edad"));</a:t>
            </a:r>
          </a:p>
          <a:p>
            <a:r>
              <a:rPr lang="es-CO" sz="2000" dirty="0" smtClean="0"/>
              <a:t>                misMascotas.add(mascota);</a:t>
            </a:r>
          </a:p>
          <a:p>
            <a:r>
              <a:rPr lang="es-CO" sz="2000" dirty="0" smtClean="0"/>
              <a:t>            }</a:t>
            </a:r>
          </a:p>
          <a:p>
            <a:r>
              <a:rPr lang="es-CO" sz="2000" dirty="0" smtClean="0"/>
              <a:t>        } catch (</a:t>
            </a:r>
            <a:r>
              <a:rPr lang="es-CO" sz="2000" dirty="0" err="1" smtClean="0"/>
              <a:t>SQLException</a:t>
            </a:r>
            <a:r>
              <a:rPr lang="es-CO" sz="2000" dirty="0" smtClean="0"/>
              <a:t> ex) {</a:t>
            </a:r>
          </a:p>
          <a:p>
            <a:r>
              <a:rPr lang="es-CO" sz="2000" dirty="0" smtClean="0"/>
              <a:t>            </a:t>
            </a:r>
            <a:r>
              <a:rPr lang="es-CO" sz="2000" dirty="0" err="1" smtClean="0"/>
              <a:t>System.out.println</a:t>
            </a:r>
            <a:r>
              <a:rPr lang="es-CO" sz="2000" dirty="0" smtClean="0"/>
              <a:t>("No se pudo realizar la consulta");</a:t>
            </a:r>
          </a:p>
          <a:p>
            <a:r>
              <a:rPr lang="es-CO" sz="2000" dirty="0" smtClean="0"/>
              <a:t>        }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cerrarCnx</a:t>
            </a:r>
            <a:r>
              <a:rPr lang="es-CO" sz="2000" dirty="0" smtClean="0"/>
              <a:t>();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return</a:t>
            </a:r>
            <a:r>
              <a:rPr lang="es-CO" sz="2000" dirty="0" smtClean="0"/>
              <a:t> </a:t>
            </a:r>
            <a:r>
              <a:rPr lang="es-CO" sz="2000" dirty="0" err="1" smtClean="0"/>
              <a:t>misMascotas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    }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71414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10. En el paquete CONTROL.LOGICA cree la clase que controlará la reglas de negocio. Cree la clase Gestor, con los siguientes métodos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714480" y="1214422"/>
            <a:ext cx="596272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java.util.ArrayList</a:t>
            </a:r>
            <a:r>
              <a:rPr lang="es-CO" sz="2800" dirty="0" smtClean="0"/>
              <a:t>;</a:t>
            </a:r>
          </a:p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Control.DAO.MascotaDAO</a:t>
            </a:r>
            <a:r>
              <a:rPr lang="es-CO" sz="2800" dirty="0" smtClean="0"/>
              <a:t>;</a:t>
            </a:r>
          </a:p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Modelo.MascotaVO</a:t>
            </a:r>
            <a:r>
              <a:rPr lang="es-CO" sz="2800" dirty="0" smtClean="0"/>
              <a:t>;</a:t>
            </a:r>
          </a:p>
          <a:p>
            <a:endParaRPr lang="es-CO" sz="2800" dirty="0" smtClean="0"/>
          </a:p>
          <a:p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class</a:t>
            </a:r>
            <a:r>
              <a:rPr lang="es-CO" sz="2800" dirty="0" smtClean="0"/>
              <a:t> Gestor {</a:t>
            </a:r>
          </a:p>
          <a:p>
            <a:r>
              <a:rPr lang="es-CO" sz="2800" dirty="0" smtClean="0"/>
              <a:t>    </a:t>
            </a:r>
            <a:r>
              <a:rPr lang="es-CO" sz="2800" dirty="0" err="1" smtClean="0"/>
              <a:t>private</a:t>
            </a:r>
            <a:r>
              <a:rPr lang="es-CO" sz="2800" dirty="0" smtClean="0"/>
              <a:t> </a:t>
            </a:r>
            <a:r>
              <a:rPr lang="es-CO" sz="2800" dirty="0" err="1" smtClean="0"/>
              <a:t>MascotaDAO</a:t>
            </a:r>
            <a:r>
              <a:rPr lang="es-CO" sz="2800" dirty="0" smtClean="0"/>
              <a:t> </a:t>
            </a:r>
            <a:r>
              <a:rPr lang="es-CO" sz="2800" dirty="0" err="1" smtClean="0"/>
              <a:t>miMascotaDAO</a:t>
            </a:r>
            <a:r>
              <a:rPr lang="es-CO" sz="2800" dirty="0" smtClean="0"/>
              <a:t>;</a:t>
            </a:r>
          </a:p>
          <a:p>
            <a:endParaRPr lang="es-CO" sz="2800" dirty="0" smtClean="0"/>
          </a:p>
          <a:p>
            <a:r>
              <a:rPr lang="es-CO" sz="2800" dirty="0" smtClean="0"/>
              <a:t>    </a:t>
            </a:r>
            <a:r>
              <a:rPr lang="es-CO" sz="2800" dirty="0" err="1" smtClean="0"/>
              <a:t>public</a:t>
            </a:r>
            <a:r>
              <a:rPr lang="es-CO" sz="2800" dirty="0" smtClean="0"/>
              <a:t> Gestor() {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registrarMascota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obtenerRegistros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buscarMascota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}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28886" y="664092"/>
            <a:ext cx="744357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/>
              <a:t>private</a:t>
            </a:r>
            <a:r>
              <a:rPr lang="es-CO" sz="2800" dirty="0" smtClean="0"/>
              <a:t> </a:t>
            </a:r>
            <a:r>
              <a:rPr lang="es-CO" sz="2800" dirty="0" err="1" smtClean="0"/>
              <a:t>void</a:t>
            </a:r>
            <a:r>
              <a:rPr lang="es-CO" sz="2800" dirty="0" smtClean="0"/>
              <a:t> </a:t>
            </a:r>
            <a:r>
              <a:rPr lang="es-CO" sz="2800" dirty="0" err="1" smtClean="0"/>
              <a:t>registrarMascota</a:t>
            </a:r>
            <a:r>
              <a:rPr lang="es-CO" sz="2800" dirty="0" smtClean="0"/>
              <a:t>() {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miMascotaDAO</a:t>
            </a:r>
            <a:r>
              <a:rPr lang="es-CO" sz="2800" dirty="0" smtClean="0"/>
              <a:t> = new </a:t>
            </a:r>
            <a:r>
              <a:rPr lang="es-CO" sz="2800" dirty="0" err="1" smtClean="0"/>
              <a:t>MascotaDAO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MascotaVO</a:t>
            </a:r>
            <a:r>
              <a:rPr lang="es-CO" sz="2800" dirty="0" smtClean="0"/>
              <a:t> miMascota1 = new </a:t>
            </a:r>
            <a:r>
              <a:rPr lang="es-CO" sz="2800" dirty="0" err="1" smtClean="0"/>
              <a:t>MascotaVO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miMascota1.setId(10);</a:t>
            </a:r>
          </a:p>
          <a:p>
            <a:r>
              <a:rPr lang="es-CO" sz="2800" dirty="0" smtClean="0"/>
              <a:t>        miMascota1.setNombre("</a:t>
            </a:r>
            <a:r>
              <a:rPr lang="es-CO" sz="2800" dirty="0" err="1" smtClean="0"/>
              <a:t>Gatubela</a:t>
            </a:r>
            <a:r>
              <a:rPr lang="es-CO" sz="2800" dirty="0" smtClean="0"/>
              <a:t>");</a:t>
            </a:r>
          </a:p>
          <a:p>
            <a:r>
              <a:rPr lang="es-CO" sz="2800" dirty="0" smtClean="0"/>
              <a:t>        miMascota1.setEdad(1);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miMascotaDAO.insertarDatos</a:t>
            </a:r>
            <a:r>
              <a:rPr lang="es-CO" sz="2800" dirty="0" smtClean="0"/>
              <a:t>(miMascota1);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MascotaVO</a:t>
            </a:r>
            <a:r>
              <a:rPr lang="es-CO" sz="2800" dirty="0" smtClean="0"/>
              <a:t> miMascota2 = new </a:t>
            </a:r>
            <a:r>
              <a:rPr lang="es-CO" sz="2800" dirty="0" err="1" smtClean="0"/>
              <a:t>MascotaVO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miMascota2.setId(11);</a:t>
            </a:r>
          </a:p>
          <a:p>
            <a:r>
              <a:rPr lang="es-CO" sz="2800" dirty="0" smtClean="0"/>
              <a:t>        miMascota2.setNombre("Rocky");</a:t>
            </a:r>
          </a:p>
          <a:p>
            <a:r>
              <a:rPr lang="es-CO" sz="2800" dirty="0" smtClean="0"/>
              <a:t>        miMascota2.setEdad(2);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miMascotaDAO.insertarDatos</a:t>
            </a:r>
            <a:r>
              <a:rPr lang="es-CO" sz="2800" dirty="0" smtClean="0"/>
              <a:t>(miMascota2);</a:t>
            </a:r>
          </a:p>
          <a:p>
            <a:r>
              <a:rPr lang="es-CO" sz="2800" dirty="0" smtClean="0"/>
              <a:t>    }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32" y="500042"/>
            <a:ext cx="912269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obtenerRegistros</a:t>
            </a:r>
            <a:r>
              <a:rPr lang="es-CO" dirty="0" smtClean="0"/>
              <a:t>()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miMascotaDAO</a:t>
            </a:r>
            <a:r>
              <a:rPr lang="es-CO" dirty="0" smtClean="0"/>
              <a:t> = new </a:t>
            </a:r>
            <a:r>
              <a:rPr lang="es-CO" dirty="0" err="1" smtClean="0"/>
              <a:t>MascotaDAO</a:t>
            </a:r>
            <a:r>
              <a:rPr lang="es-CO" dirty="0" smtClean="0"/>
              <a:t>();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MascotaVO</a:t>
            </a:r>
            <a:r>
              <a:rPr lang="es-CO" dirty="0" smtClean="0"/>
              <a:t> </a:t>
            </a:r>
            <a:r>
              <a:rPr lang="es-CO" dirty="0" err="1" smtClean="0"/>
              <a:t>miMascota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ArrayList</a:t>
            </a:r>
            <a:r>
              <a:rPr lang="es-CO" dirty="0" smtClean="0"/>
              <a:t>&lt;</a:t>
            </a:r>
            <a:r>
              <a:rPr lang="es-CO" dirty="0" err="1" smtClean="0"/>
              <a:t>MascotaVO</a:t>
            </a:r>
            <a:r>
              <a:rPr lang="es-CO" dirty="0" smtClean="0"/>
              <a:t>&gt; </a:t>
            </a:r>
            <a:r>
              <a:rPr lang="es-CO" dirty="0" err="1" smtClean="0"/>
              <a:t>listaMascotas</a:t>
            </a:r>
            <a:r>
              <a:rPr lang="es-CO" dirty="0" smtClean="0"/>
              <a:t> = </a:t>
            </a:r>
            <a:r>
              <a:rPr lang="es-CO" dirty="0" err="1" smtClean="0"/>
              <a:t>miMascotaDAO.listaDeMascotas</a:t>
            </a:r>
            <a:r>
              <a:rPr lang="es-CO" dirty="0" smtClean="0"/>
              <a:t>();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if</a:t>
            </a:r>
            <a:r>
              <a:rPr lang="es-CO" dirty="0" smtClean="0"/>
              <a:t> (</a:t>
            </a:r>
            <a:r>
              <a:rPr lang="es-CO" dirty="0" err="1" smtClean="0"/>
              <a:t>listaMascotas.size</a:t>
            </a:r>
            <a:r>
              <a:rPr lang="es-CO" dirty="0" smtClean="0"/>
              <a:t>() &gt; 0) {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int</a:t>
            </a:r>
            <a:r>
              <a:rPr lang="es-CO" dirty="0" smtClean="0"/>
              <a:t> </a:t>
            </a:r>
            <a:r>
              <a:rPr lang="es-CO" dirty="0" err="1" smtClean="0"/>
              <a:t>numeroMascota</a:t>
            </a:r>
            <a:r>
              <a:rPr lang="es-CO" dirty="0" smtClean="0"/>
              <a:t> = 0;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for</a:t>
            </a:r>
            <a:r>
              <a:rPr lang="es-CO" dirty="0" smtClean="0"/>
              <a:t> (</a:t>
            </a:r>
            <a:r>
              <a:rPr lang="es-CO" dirty="0" err="1" smtClean="0"/>
              <a:t>int</a:t>
            </a:r>
            <a:r>
              <a:rPr lang="es-CO" dirty="0" smtClean="0"/>
              <a:t> i = 0; i &lt; </a:t>
            </a:r>
            <a:r>
              <a:rPr lang="es-CO" dirty="0" err="1" smtClean="0"/>
              <a:t>listaMascotas.size</a:t>
            </a:r>
            <a:r>
              <a:rPr lang="es-CO" dirty="0" smtClean="0"/>
              <a:t>(); i++) {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numeroMascota</a:t>
            </a:r>
            <a:r>
              <a:rPr lang="es-CO" dirty="0" smtClean="0"/>
              <a:t>++;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miMascota</a:t>
            </a:r>
            <a:r>
              <a:rPr lang="es-CO" dirty="0" smtClean="0"/>
              <a:t> = listaMascotas.get(i);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("****************Persona " + </a:t>
            </a:r>
            <a:r>
              <a:rPr lang="es-CO" dirty="0" err="1" smtClean="0"/>
              <a:t>numeroMascota</a:t>
            </a:r>
            <a:r>
              <a:rPr lang="es-CO" dirty="0" smtClean="0"/>
              <a:t> + "**********");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("Id Mascota: " + </a:t>
            </a:r>
            <a:r>
              <a:rPr lang="es-CO" dirty="0" err="1" smtClean="0"/>
              <a:t>miMascota.getId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("Nombre Mascota: " + </a:t>
            </a:r>
            <a:r>
              <a:rPr lang="es-CO" dirty="0" err="1" smtClean="0"/>
              <a:t>miMascota.getNombre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("Edad Mascota: " + </a:t>
            </a:r>
            <a:r>
              <a:rPr lang="es-CO" dirty="0" err="1" smtClean="0"/>
              <a:t>miMascota.getEdad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("*************************************************\n");</a:t>
            </a:r>
          </a:p>
          <a:p>
            <a:r>
              <a:rPr lang="es-CO" dirty="0" smtClean="0"/>
              <a:t>            }</a:t>
            </a:r>
          </a:p>
          <a:p>
            <a:r>
              <a:rPr lang="es-CO" dirty="0" smtClean="0"/>
              <a:t>        } </a:t>
            </a:r>
            <a:r>
              <a:rPr lang="es-CO" dirty="0" err="1" smtClean="0"/>
              <a:t>else</a:t>
            </a:r>
            <a:r>
              <a:rPr lang="es-CO" dirty="0" smtClean="0"/>
              <a:t> {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("Actualmente no existen registros de mascotas");</a:t>
            </a:r>
          </a:p>
          <a:p>
            <a:r>
              <a:rPr lang="es-CO" dirty="0" smtClean="0"/>
              <a:t>        }</a:t>
            </a:r>
          </a:p>
          <a:p>
            <a:r>
              <a:rPr lang="es-CO" dirty="0" smtClean="0"/>
              <a:t>    }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071546"/>
            <a:ext cx="880471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buscarMascota</a:t>
            </a:r>
            <a:r>
              <a:rPr lang="es-CO" dirty="0" smtClean="0"/>
              <a:t>()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miMascotaDAO</a:t>
            </a:r>
            <a:r>
              <a:rPr lang="es-CO" dirty="0" smtClean="0"/>
              <a:t> = new </a:t>
            </a:r>
            <a:r>
              <a:rPr lang="es-CO" dirty="0" err="1" smtClean="0"/>
              <a:t>MascotaDAO</a:t>
            </a:r>
            <a:r>
              <a:rPr lang="es-CO" dirty="0" smtClean="0"/>
              <a:t>();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MascotaVO</a:t>
            </a:r>
            <a:r>
              <a:rPr lang="es-CO" dirty="0" smtClean="0"/>
              <a:t> </a:t>
            </a:r>
            <a:r>
              <a:rPr lang="es-CO" dirty="0" err="1" smtClean="0"/>
              <a:t>miMascota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int</a:t>
            </a:r>
            <a:r>
              <a:rPr lang="es-CO" dirty="0" smtClean="0"/>
              <a:t> </a:t>
            </a:r>
            <a:r>
              <a:rPr lang="es-CO" dirty="0" err="1" smtClean="0"/>
              <a:t>codigo</a:t>
            </a:r>
            <a:r>
              <a:rPr lang="es-CO" dirty="0" smtClean="0"/>
              <a:t> = 10;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MascotaVO</a:t>
            </a:r>
            <a:r>
              <a:rPr lang="es-CO" dirty="0" smtClean="0"/>
              <a:t> </a:t>
            </a:r>
            <a:r>
              <a:rPr lang="es-CO" dirty="0" err="1" smtClean="0"/>
              <a:t>mascotaEncontrada</a:t>
            </a:r>
            <a:r>
              <a:rPr lang="es-CO" dirty="0" smtClean="0"/>
              <a:t> = </a:t>
            </a:r>
            <a:r>
              <a:rPr lang="es-CO" dirty="0" err="1" smtClean="0"/>
              <a:t>miMascotaDAO.consultarMascota</a:t>
            </a:r>
            <a:r>
              <a:rPr lang="es-CO" dirty="0" smtClean="0"/>
              <a:t>(</a:t>
            </a:r>
            <a:r>
              <a:rPr lang="es-CO" dirty="0" err="1" smtClean="0"/>
              <a:t>codigo</a:t>
            </a:r>
            <a:r>
              <a:rPr lang="es-CO" dirty="0" smtClean="0"/>
              <a:t>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if</a:t>
            </a:r>
            <a:r>
              <a:rPr lang="es-CO" dirty="0" smtClean="0"/>
              <a:t> (</a:t>
            </a:r>
            <a:r>
              <a:rPr lang="es-CO" dirty="0" err="1" smtClean="0"/>
              <a:t>mascotaEncontrada</a:t>
            </a:r>
            <a:r>
              <a:rPr lang="es-CO" dirty="0" smtClean="0"/>
              <a:t> != </a:t>
            </a:r>
            <a:r>
              <a:rPr lang="es-CO" dirty="0" err="1" smtClean="0"/>
              <a:t>null</a:t>
            </a:r>
            <a:r>
              <a:rPr lang="es-CO" dirty="0" smtClean="0"/>
              <a:t>) {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("****************Persona*************************");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("Id </a:t>
            </a:r>
            <a:r>
              <a:rPr lang="es-CO" dirty="0" smtClean="0"/>
              <a:t>Mascota: </a:t>
            </a:r>
            <a:r>
              <a:rPr lang="es-CO" dirty="0" smtClean="0"/>
              <a:t>" + </a:t>
            </a:r>
            <a:r>
              <a:rPr lang="es-CO" dirty="0" err="1" smtClean="0"/>
              <a:t>mascotaEncontrada.getId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("Nombre </a:t>
            </a:r>
            <a:r>
              <a:rPr lang="es-CO" dirty="0" smtClean="0"/>
              <a:t>Mascota: </a:t>
            </a:r>
            <a:r>
              <a:rPr lang="es-CO" dirty="0" smtClean="0"/>
              <a:t>" + </a:t>
            </a:r>
            <a:r>
              <a:rPr lang="es-CO" dirty="0" err="1" smtClean="0"/>
              <a:t>mascotaEncontrada.getNombre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</a:t>
            </a:r>
            <a:r>
              <a:rPr lang="es-CO" smtClean="0"/>
              <a:t>Edad </a:t>
            </a:r>
            <a:r>
              <a:rPr lang="es-CO" smtClean="0"/>
              <a:t>Mascot</a:t>
            </a:r>
            <a:r>
              <a:rPr lang="es-CO" smtClean="0"/>
              <a:t>a</a:t>
            </a:r>
            <a:r>
              <a:rPr lang="es-CO" dirty="0" smtClean="0"/>
              <a:t>: " + </a:t>
            </a:r>
            <a:r>
              <a:rPr lang="es-CO" dirty="0" err="1" smtClean="0"/>
              <a:t>mascotaEncontrada.getEdad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("*************************************************\n");</a:t>
            </a:r>
          </a:p>
          <a:p>
            <a:endParaRPr lang="es-CO" dirty="0" smtClean="0"/>
          </a:p>
          <a:p>
            <a:r>
              <a:rPr lang="es-CO" dirty="0" smtClean="0"/>
              <a:t>        } </a:t>
            </a:r>
            <a:r>
              <a:rPr lang="es-CO" dirty="0" err="1" smtClean="0"/>
              <a:t>else</a:t>
            </a:r>
            <a:r>
              <a:rPr lang="es-CO" dirty="0" smtClean="0"/>
              <a:t> {</a:t>
            </a:r>
          </a:p>
          <a:p>
            <a:r>
              <a:rPr lang="es-CO" dirty="0" smtClean="0"/>
              <a:t>            </a:t>
            </a:r>
            <a:r>
              <a:rPr lang="es-CO" dirty="0" err="1" smtClean="0"/>
              <a:t>System.out.println</a:t>
            </a:r>
            <a:r>
              <a:rPr lang="es-CO" dirty="0" smtClean="0"/>
              <a:t>("No existen una mascota con ese </a:t>
            </a:r>
            <a:r>
              <a:rPr lang="es-CO" dirty="0" err="1" smtClean="0"/>
              <a:t>codigo</a:t>
            </a:r>
            <a:r>
              <a:rPr lang="es-CO" dirty="0" smtClean="0"/>
              <a:t>");</a:t>
            </a:r>
          </a:p>
          <a:p>
            <a:r>
              <a:rPr lang="es-CO" dirty="0" smtClean="0"/>
              <a:t>        }</a:t>
            </a:r>
          </a:p>
          <a:p>
            <a:r>
              <a:rPr lang="es-CO" dirty="0" smtClean="0"/>
              <a:t>    }</a:t>
            </a:r>
          </a:p>
          <a:p>
            <a:r>
              <a:rPr lang="es-CO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71435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10. En el paquete CONTROL.LOGICA cree la clase que lanza la ejecución del aplicativo. Cree la clase LAUNCHER, con los siguientes métodos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2214554"/>
            <a:ext cx="67630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public class Launcher {</a:t>
            </a:r>
          </a:p>
          <a:p>
            <a:endParaRPr lang="en-US" sz="3200" dirty="0" smtClean="0"/>
          </a:p>
          <a:p>
            <a:r>
              <a:rPr lang="en-US" sz="3200" dirty="0" smtClean="0"/>
              <a:t>    public static void main(String[] </a:t>
            </a:r>
            <a:r>
              <a:rPr lang="en-US" sz="3200" dirty="0" err="1" smtClean="0"/>
              <a:t>args</a:t>
            </a:r>
            <a:r>
              <a:rPr lang="en-US" sz="3200" dirty="0" smtClean="0"/>
              <a:t>) {</a:t>
            </a:r>
          </a:p>
          <a:p>
            <a:r>
              <a:rPr lang="en-US" sz="3200" dirty="0" smtClean="0"/>
              <a:t>        </a:t>
            </a:r>
            <a:r>
              <a:rPr lang="en-US" sz="3200" dirty="0" err="1" smtClean="0"/>
              <a:t>Gestor</a:t>
            </a:r>
            <a:r>
              <a:rPr lang="en-US" sz="3200" dirty="0" smtClean="0"/>
              <a:t> </a:t>
            </a:r>
            <a:r>
              <a:rPr lang="en-US" sz="3200" dirty="0" err="1" smtClean="0"/>
              <a:t>miPrincipal</a:t>
            </a:r>
            <a:r>
              <a:rPr lang="en-US" sz="3200" dirty="0" smtClean="0"/>
              <a:t> = new </a:t>
            </a:r>
            <a:r>
              <a:rPr lang="en-US" sz="3200" dirty="0" err="1" smtClean="0"/>
              <a:t>Gestor</a:t>
            </a:r>
            <a:r>
              <a:rPr lang="en-US" sz="3200" dirty="0" smtClean="0"/>
              <a:t>();</a:t>
            </a:r>
          </a:p>
          <a:p>
            <a:r>
              <a:rPr lang="en-US" sz="3200" dirty="0" smtClean="0"/>
              <a:t>    }</a:t>
            </a:r>
          </a:p>
          <a:p>
            <a:r>
              <a:rPr lang="en-US" sz="32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14290"/>
            <a:ext cx="6590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 utiliza el DAO para:</a:t>
            </a:r>
          </a:p>
          <a:p>
            <a:endParaRPr lang="es-CO" dirty="0"/>
          </a:p>
          <a:p>
            <a:pPr marL="342900" indent="-342900">
              <a:buAutoNum type="alphaLcPeriod"/>
            </a:pPr>
            <a:r>
              <a:rPr lang="es-CO" dirty="0" smtClean="0"/>
              <a:t>Abstraer y encapsular accesos</a:t>
            </a:r>
          </a:p>
          <a:p>
            <a:pPr marL="342900" indent="-342900">
              <a:buAutoNum type="alphaLcPeriod"/>
            </a:pPr>
            <a:r>
              <a:rPr lang="es-CO" dirty="0" smtClean="0"/>
              <a:t>Gestionar las conexiones a la fuente de datos</a:t>
            </a:r>
          </a:p>
          <a:p>
            <a:pPr marL="342900" indent="-342900">
              <a:buAutoNum type="alphaLcPeriod"/>
            </a:pPr>
            <a:r>
              <a:rPr lang="es-CO" dirty="0" smtClean="0"/>
              <a:t>Obtener los datos almacenados</a:t>
            </a:r>
            <a:endParaRPr lang="es-CO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45039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71472" y="4643446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s-CO" b="1" dirty="0" err="1" smtClean="0"/>
              <a:t>Bussiness</a:t>
            </a:r>
            <a:r>
              <a:rPr lang="es-CO" b="1" dirty="0" smtClean="0"/>
              <a:t> </a:t>
            </a:r>
            <a:r>
              <a:rPr lang="es-CO" b="1" dirty="0" err="1" smtClean="0"/>
              <a:t>Object</a:t>
            </a:r>
            <a:r>
              <a:rPr lang="es-CO" dirty="0" smtClean="0"/>
              <a:t>: objeto que quiere acceder a la fuente de datos para poder almacenar o consultar datos.</a:t>
            </a:r>
          </a:p>
          <a:p>
            <a:pPr marL="342900" indent="-342900">
              <a:buAutoNum type="alphaLcPeriod"/>
            </a:pPr>
            <a:r>
              <a:rPr lang="es-CO" b="1" dirty="0" err="1" smtClean="0"/>
              <a:t>DataAccessObject</a:t>
            </a:r>
            <a:r>
              <a:rPr lang="es-CO" dirty="0" smtClean="0"/>
              <a:t>: Abstrae al </a:t>
            </a:r>
            <a:r>
              <a:rPr lang="es-CO" dirty="0" err="1" smtClean="0"/>
              <a:t>BussinessObject</a:t>
            </a:r>
            <a:r>
              <a:rPr lang="es-CO" dirty="0" smtClean="0"/>
              <a:t> de los detalles de acceso a la fuente de datos.</a:t>
            </a:r>
          </a:p>
          <a:p>
            <a:pPr marL="342900" indent="-342900">
              <a:buAutoNum type="alphaLcPeriod"/>
            </a:pPr>
            <a:r>
              <a:rPr lang="es-CO" b="1" dirty="0" err="1" smtClean="0"/>
              <a:t>DataSource</a:t>
            </a:r>
            <a:r>
              <a:rPr lang="es-CO" dirty="0" smtClean="0"/>
              <a:t>:  representa la implementación de la fuente de datos</a:t>
            </a:r>
          </a:p>
          <a:p>
            <a:pPr marL="342900" indent="-342900">
              <a:buAutoNum type="alphaLcPeriod"/>
            </a:pPr>
            <a:r>
              <a:rPr lang="es-CO" b="1" dirty="0" smtClean="0"/>
              <a:t>Transfer </a:t>
            </a:r>
            <a:r>
              <a:rPr lang="es-CO" b="1" dirty="0" err="1" smtClean="0"/>
              <a:t>Object</a:t>
            </a:r>
            <a:r>
              <a:rPr lang="es-CO" dirty="0" smtClean="0"/>
              <a:t>:  es un objeto intermedio entre el  </a:t>
            </a:r>
            <a:r>
              <a:rPr lang="es-CO" dirty="0" err="1" smtClean="0"/>
              <a:t>Bussiness</a:t>
            </a:r>
            <a:r>
              <a:rPr lang="es-CO" dirty="0" smtClean="0"/>
              <a:t> </a:t>
            </a:r>
            <a:r>
              <a:rPr lang="es-CO" dirty="0" err="1" smtClean="0"/>
              <a:t>Object</a:t>
            </a:r>
            <a:r>
              <a:rPr lang="es-CO" dirty="0" smtClean="0"/>
              <a:t>  y el </a:t>
            </a:r>
            <a:r>
              <a:rPr lang="es-CO" dirty="0" err="1" smtClean="0"/>
              <a:t>DataAccessObjet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714488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0000FF"/>
                </a:solidFill>
              </a:rPr>
              <a:t>Ejemplo</a:t>
            </a:r>
          </a:p>
          <a:p>
            <a:endParaRPr lang="es-CO" sz="2000" dirty="0"/>
          </a:p>
          <a:p>
            <a:r>
              <a:rPr lang="es-CO" sz="2000" dirty="0" smtClean="0"/>
              <a:t>Si se tiene  una tabla CIUDADES</a:t>
            </a:r>
          </a:p>
          <a:p>
            <a:endParaRPr lang="es-CO" sz="2000" dirty="0"/>
          </a:p>
          <a:p>
            <a:r>
              <a:rPr lang="es-CO" sz="2000" dirty="0" err="1" smtClean="0"/>
              <a:t>Create</a:t>
            </a:r>
            <a:r>
              <a:rPr lang="es-CO" sz="2000" dirty="0" smtClean="0"/>
              <a:t> </a:t>
            </a:r>
            <a:r>
              <a:rPr lang="es-CO" sz="2000" dirty="0" err="1" smtClean="0"/>
              <a:t>table</a:t>
            </a:r>
            <a:r>
              <a:rPr lang="es-CO" sz="2000" dirty="0" smtClean="0"/>
              <a:t> CIUDADES(</a:t>
            </a:r>
          </a:p>
          <a:p>
            <a:r>
              <a:rPr lang="es-CO" sz="2000" dirty="0"/>
              <a:t>	</a:t>
            </a:r>
            <a:r>
              <a:rPr lang="es-CO" sz="2000" dirty="0" smtClean="0"/>
              <a:t>nombre </a:t>
            </a:r>
            <a:r>
              <a:rPr lang="es-CO" sz="2000" dirty="0" err="1" smtClean="0"/>
              <a:t>varchar</a:t>
            </a:r>
            <a:r>
              <a:rPr lang="es-CO" sz="2000" dirty="0" smtClean="0"/>
              <a:t> (80),</a:t>
            </a:r>
          </a:p>
          <a:p>
            <a:r>
              <a:rPr lang="es-CO" sz="2000" dirty="0"/>
              <a:t>	</a:t>
            </a:r>
            <a:r>
              <a:rPr lang="es-CO" sz="2000" dirty="0" smtClean="0"/>
              <a:t>departamento </a:t>
            </a:r>
            <a:r>
              <a:rPr lang="es-CO" sz="2000" dirty="0" err="1" smtClean="0"/>
              <a:t>varchar</a:t>
            </a:r>
            <a:r>
              <a:rPr lang="es-CO" sz="2000" dirty="0" smtClean="0"/>
              <a:t>(80)</a:t>
            </a:r>
          </a:p>
          <a:p>
            <a:r>
              <a:rPr lang="es-CO" sz="2000" dirty="0" smtClean="0"/>
              <a:t>);</a:t>
            </a:r>
          </a:p>
          <a:p>
            <a:endParaRPr lang="es-CO" sz="2000" dirty="0"/>
          </a:p>
          <a:p>
            <a:r>
              <a:rPr lang="es-CO" sz="2000" dirty="0" smtClean="0"/>
              <a:t>Se deben crear dos clases por cada relación con la que la aplicación tendrá acceso a los datos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714356"/>
            <a:ext cx="40719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0000FF"/>
                </a:solidFill>
              </a:rPr>
              <a:t>Clase Transporte de Datos</a:t>
            </a:r>
          </a:p>
          <a:p>
            <a:endParaRPr lang="es-CO" sz="2000" dirty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class</a:t>
            </a:r>
            <a:r>
              <a:rPr lang="es-CO" sz="2000" dirty="0" smtClean="0"/>
              <a:t> CIUDAD{</a:t>
            </a:r>
          </a:p>
          <a:p>
            <a:r>
              <a:rPr lang="es-CO" sz="2000" dirty="0" smtClean="0"/>
              <a:t>	</a:t>
            </a:r>
            <a:r>
              <a:rPr lang="es-CO" sz="2000" dirty="0" err="1" smtClean="0"/>
              <a:t>String</a:t>
            </a:r>
            <a:r>
              <a:rPr lang="es-CO" sz="2000" dirty="0" smtClean="0"/>
              <a:t> nombre;</a:t>
            </a:r>
          </a:p>
          <a:p>
            <a:r>
              <a:rPr lang="es-CO" sz="2000" dirty="0" smtClean="0"/>
              <a:t>	</a:t>
            </a:r>
            <a:r>
              <a:rPr lang="es-CO" sz="2000" dirty="0" err="1" smtClean="0"/>
              <a:t>String</a:t>
            </a:r>
            <a:r>
              <a:rPr lang="es-CO" sz="2000" dirty="0" smtClean="0"/>
              <a:t> departamento;</a:t>
            </a:r>
          </a:p>
          <a:p>
            <a:endParaRPr lang="es-CO" sz="2000" dirty="0" smtClean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String</a:t>
            </a:r>
            <a:r>
              <a:rPr lang="es-CO" sz="2000" dirty="0" smtClean="0"/>
              <a:t> </a:t>
            </a:r>
            <a:r>
              <a:rPr lang="es-CO" sz="2000" dirty="0" err="1" smtClean="0"/>
              <a:t>getNombre</a:t>
            </a:r>
            <a:r>
              <a:rPr lang="es-CO" sz="2000" dirty="0" smtClean="0"/>
              <a:t>(){}</a:t>
            </a:r>
          </a:p>
          <a:p>
            <a:endParaRPr lang="es-CO" sz="2000" dirty="0" smtClean="0"/>
          </a:p>
          <a:p>
            <a:endParaRPr lang="es-CO" sz="2000" dirty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String</a:t>
            </a:r>
            <a:r>
              <a:rPr lang="es-CO" sz="2000" dirty="0" smtClean="0"/>
              <a:t> </a:t>
            </a:r>
            <a:r>
              <a:rPr lang="es-CO" sz="2000" dirty="0" err="1" smtClean="0"/>
              <a:t>getDepartamento</a:t>
            </a:r>
            <a:r>
              <a:rPr lang="es-CO" sz="2000" dirty="0" smtClean="0"/>
              <a:t>(){}</a:t>
            </a:r>
          </a:p>
          <a:p>
            <a:endParaRPr lang="es-CO" sz="2000" dirty="0" smtClean="0"/>
          </a:p>
          <a:p>
            <a:r>
              <a:rPr lang="es-CO" sz="2000" dirty="0" smtClean="0"/>
              <a:t>………..</a:t>
            </a:r>
            <a:endParaRPr lang="es-CO" sz="2000" dirty="0"/>
          </a:p>
          <a:p>
            <a:r>
              <a:rPr lang="es-CO" sz="2000" dirty="0" smtClean="0"/>
              <a:t>}</a:t>
            </a:r>
          </a:p>
          <a:p>
            <a:endParaRPr lang="es-CO" sz="2000" dirty="0"/>
          </a:p>
          <a:p>
            <a:r>
              <a:rPr lang="es-CO" sz="2000" dirty="0" smtClean="0"/>
              <a:t>En algunas instancias, a esta clase se le denomina VO o </a:t>
            </a:r>
            <a:r>
              <a:rPr lang="es-CO" sz="2000" dirty="0" err="1" smtClean="0"/>
              <a:t>Value</a:t>
            </a:r>
            <a:r>
              <a:rPr lang="es-CO" sz="2000" dirty="0" smtClean="0"/>
              <a:t> </a:t>
            </a:r>
            <a:r>
              <a:rPr lang="es-CO" sz="2000" dirty="0" err="1" smtClean="0"/>
              <a:t>Object</a:t>
            </a:r>
            <a:endParaRPr lang="es-CO" sz="2000" dirty="0" smtClean="0"/>
          </a:p>
          <a:p>
            <a:endParaRPr lang="es-CO" sz="2000" dirty="0"/>
          </a:p>
          <a:p>
            <a:r>
              <a:rPr lang="es-CO" sz="2000" dirty="0" err="1" smtClean="0"/>
              <a:t>CiudadVO</a:t>
            </a:r>
            <a:endParaRPr lang="es-CO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857752" y="500042"/>
            <a:ext cx="38576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0000FF"/>
                </a:solidFill>
              </a:rPr>
              <a:t>Clase de Acceso a Datos</a:t>
            </a:r>
          </a:p>
          <a:p>
            <a:endParaRPr lang="es-CO" sz="2000" dirty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class</a:t>
            </a:r>
            <a:r>
              <a:rPr lang="es-CO" sz="2000" dirty="0" smtClean="0"/>
              <a:t> </a:t>
            </a:r>
            <a:r>
              <a:rPr lang="es-CO" sz="2000" dirty="0" err="1" smtClean="0"/>
              <a:t>CiudadesDAO</a:t>
            </a:r>
            <a:r>
              <a:rPr lang="es-CO" sz="2000" dirty="0" smtClean="0"/>
              <a:t>{</a:t>
            </a:r>
          </a:p>
          <a:p>
            <a:r>
              <a:rPr lang="es-CO" sz="2000" dirty="0" smtClean="0"/>
              <a:t>	Ciudad   </a:t>
            </a:r>
            <a:r>
              <a:rPr lang="es-CO" sz="2000" dirty="0" err="1" smtClean="0"/>
              <a:t>ciudad</a:t>
            </a:r>
            <a:r>
              <a:rPr lang="es-CO" sz="2000" dirty="0" smtClean="0"/>
              <a:t>;</a:t>
            </a:r>
          </a:p>
          <a:p>
            <a:r>
              <a:rPr lang="es-CO" sz="2000" dirty="0" smtClean="0"/>
              <a:t>	…………………….</a:t>
            </a:r>
          </a:p>
          <a:p>
            <a:endParaRPr lang="es-CO" sz="2000" dirty="0" smtClean="0"/>
          </a:p>
          <a:p>
            <a:r>
              <a:rPr lang="es-CO" sz="2000" dirty="0" smtClean="0"/>
              <a:t>//establece conexión con la BD</a:t>
            </a:r>
            <a:endParaRPr lang="es-CO" sz="2000" dirty="0"/>
          </a:p>
          <a:p>
            <a:endParaRPr lang="es-CO" sz="2000" dirty="0" smtClean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void</a:t>
            </a:r>
            <a:r>
              <a:rPr lang="es-CO" sz="2000" dirty="0" smtClean="0"/>
              <a:t> </a:t>
            </a:r>
            <a:r>
              <a:rPr lang="es-CO" sz="2000" dirty="0" err="1" smtClean="0"/>
              <a:t>insertarCiudad</a:t>
            </a:r>
            <a:r>
              <a:rPr lang="es-CO" sz="2000" dirty="0" smtClean="0"/>
              <a:t>(){}</a:t>
            </a:r>
          </a:p>
          <a:p>
            <a:endParaRPr lang="es-CO" sz="2000" dirty="0" smtClean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void</a:t>
            </a:r>
            <a:r>
              <a:rPr lang="es-CO" sz="2000" dirty="0" smtClean="0"/>
              <a:t> </a:t>
            </a:r>
            <a:r>
              <a:rPr lang="es-CO" sz="2000" dirty="0" err="1" smtClean="0"/>
              <a:t>eliminarCiudad</a:t>
            </a:r>
            <a:r>
              <a:rPr lang="es-CO" sz="2000" dirty="0" smtClean="0"/>
              <a:t>(){}</a:t>
            </a:r>
          </a:p>
          <a:p>
            <a:endParaRPr lang="es-CO" sz="2000" dirty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Ciudad </a:t>
            </a:r>
            <a:r>
              <a:rPr lang="es-CO" sz="2000" dirty="0" err="1" smtClean="0"/>
              <a:t>insertarCiudad</a:t>
            </a:r>
            <a:r>
              <a:rPr lang="es-CO" sz="2000" dirty="0" smtClean="0"/>
              <a:t>(){</a:t>
            </a:r>
          </a:p>
          <a:p>
            <a:endParaRPr lang="es-CO" sz="2000" dirty="0" smtClean="0"/>
          </a:p>
          <a:p>
            <a:r>
              <a:rPr lang="es-CO" sz="2000" dirty="0" smtClean="0"/>
              <a:t>…. </a:t>
            </a:r>
            <a:r>
              <a:rPr lang="es-CO" sz="2000" dirty="0" err="1" smtClean="0"/>
              <a:t>Select</a:t>
            </a:r>
            <a:r>
              <a:rPr lang="es-CO" sz="2000" dirty="0" smtClean="0"/>
              <a:t> * </a:t>
            </a:r>
            <a:r>
              <a:rPr lang="es-CO" sz="2000" dirty="0" err="1" smtClean="0"/>
              <a:t>from</a:t>
            </a:r>
            <a:r>
              <a:rPr lang="es-CO" sz="2000" dirty="0" smtClean="0"/>
              <a:t> Ciudades </a:t>
            </a:r>
            <a:r>
              <a:rPr lang="es-CO" sz="2000" dirty="0" err="1" smtClean="0"/>
              <a:t>where</a:t>
            </a:r>
            <a:r>
              <a:rPr lang="es-CO" sz="2000" dirty="0" smtClean="0"/>
              <a:t> …</a:t>
            </a:r>
            <a:endParaRPr lang="es-CO" sz="2000" dirty="0"/>
          </a:p>
          <a:p>
            <a:r>
              <a:rPr lang="es-CO" sz="2000" dirty="0" smtClean="0"/>
              <a:t>}</a:t>
            </a:r>
          </a:p>
          <a:p>
            <a:r>
              <a:rPr lang="es-CO" sz="2000" dirty="0" smtClean="0"/>
              <a:t>………..</a:t>
            </a:r>
            <a:endParaRPr lang="es-CO" sz="2000" dirty="0"/>
          </a:p>
          <a:p>
            <a:r>
              <a:rPr lang="es-CO" sz="2000" dirty="0" smtClean="0"/>
              <a:t>}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857364"/>
            <a:ext cx="8572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00FF"/>
                </a:solidFill>
              </a:rPr>
              <a:t>A tener en cuenta:</a:t>
            </a:r>
          </a:p>
          <a:p>
            <a:endParaRPr lang="es-CO" sz="2800" dirty="0"/>
          </a:p>
          <a:p>
            <a:r>
              <a:rPr lang="es-CO" sz="2800" dirty="0" smtClean="0"/>
              <a:t>Las aplicaciones del mundo real no están compuestas  por el acceso a una sola tabla, por lo cual se usa el patrón FACTORY para implementar una fabrica de objetos DAO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2503849" cy="239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51388"/>
            <a:ext cx="8429653" cy="44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57290" y="2214554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0000FF"/>
                </a:solidFill>
              </a:rPr>
              <a:t>Proceso para implementar la  aplicación</a:t>
            </a:r>
            <a:endParaRPr lang="es-CO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1. Cree un proyecto que va a manejar el aplicativo  propuesto. Por ejemplo, se va a generar un aplicativo que permita registrar mascotas en una veterinaria. Cree dentro del proyecto los paquetes pertinentes: </a:t>
            </a:r>
            <a:endParaRPr lang="es-CO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3595732" cy="26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Conector recto de flecha"/>
          <p:cNvCxnSpPr/>
          <p:nvPr/>
        </p:nvCxnSpPr>
        <p:spPr>
          <a:xfrm flipV="1">
            <a:off x="3357554" y="2071678"/>
            <a:ext cx="192882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429257" y="157161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Acá se almacenará la clase que realiza la conexión con la base de datos</a:t>
            </a:r>
            <a:endParaRPr lang="es-CO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3000364" y="3357562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286380" y="2928934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Acá se almacenará las clases de acceso a datos, junto con las debidas interfaces</a:t>
            </a:r>
            <a:endParaRPr lang="es-CO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143240" y="3929066"/>
            <a:ext cx="221457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429256" y="414338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Acá se almacenará las clases de la lógica de negocio</a:t>
            </a:r>
            <a:endParaRPr lang="es-CO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2571736" y="4214818"/>
            <a:ext cx="200026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643438" y="557214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Acá se almacenará las clases de transporte de datos,  o las clases persistentes</a:t>
            </a:r>
            <a:endParaRPr lang="es-CO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85720" y="564357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Si hay interfaz gráfica, se debe crear un paquete de vista !!!!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1596</Words>
  <Application>Microsoft Office PowerPoint</Application>
  <PresentationFormat>Presentación en pantalla (4:3)</PresentationFormat>
  <Paragraphs>261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26</cp:revision>
  <dcterms:created xsi:type="dcterms:W3CDTF">2014-09-13T19:48:52Z</dcterms:created>
  <dcterms:modified xsi:type="dcterms:W3CDTF">2014-09-13T23:00:51Z</dcterms:modified>
</cp:coreProperties>
</file>