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9" r:id="rId5"/>
    <p:sldId id="258" r:id="rId6"/>
    <p:sldId id="259" r:id="rId7"/>
    <p:sldId id="260" r:id="rId8"/>
    <p:sldId id="262" r:id="rId9"/>
    <p:sldId id="272" r:id="rId10"/>
    <p:sldId id="277" r:id="rId11"/>
    <p:sldId id="273" r:id="rId12"/>
    <p:sldId id="278" r:id="rId13"/>
    <p:sldId id="263" r:id="rId14"/>
    <p:sldId id="280" r:id="rId15"/>
    <p:sldId id="264" r:id="rId16"/>
    <p:sldId id="265" r:id="rId17"/>
    <p:sldId id="281" r:id="rId18"/>
    <p:sldId id="266" r:id="rId19"/>
    <p:sldId id="282" r:id="rId20"/>
    <p:sldId id="283" r:id="rId21"/>
    <p:sldId id="284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B7E0-DEDB-4166-A3D5-F0EB45A35450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A87A-CA40-4CCE-A513-DB17127D6F16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1720" y="980728"/>
            <a:ext cx="51480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800" b="1" dirty="0" smtClean="0"/>
              <a:t>Entorno Gráfico</a:t>
            </a:r>
          </a:p>
          <a:p>
            <a:pPr algn="ctr"/>
            <a:r>
              <a:rPr lang="es-CO" sz="4800" b="1" dirty="0" smtClean="0"/>
              <a:t>Desacoplar Eventos</a:t>
            </a:r>
            <a:endParaRPr lang="es-CO" sz="4800" b="1" dirty="0"/>
          </a:p>
        </p:txBody>
      </p:sp>
      <p:pic>
        <p:nvPicPr>
          <p:cNvPr id="5" name="4 Imagen" descr="pensad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564904"/>
            <a:ext cx="3048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arcauniversalnicaragua.com/wp-content/uploads/inyeccion_400_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933056"/>
            <a:ext cx="1691680" cy="1124968"/>
          </a:xfrm>
          <a:prstGeom prst="rect">
            <a:avLst/>
          </a:prstGeom>
          <a:noFill/>
        </p:spPr>
      </p:pic>
      <p:cxnSp>
        <p:nvCxnSpPr>
          <p:cNvPr id="6" name="5 Conector recto de flecha"/>
          <p:cNvCxnSpPr/>
          <p:nvPr/>
        </p:nvCxnSpPr>
        <p:spPr>
          <a:xfrm flipH="1" flipV="1">
            <a:off x="5436096" y="2060848"/>
            <a:ext cx="2376264" cy="23042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 flipV="1">
            <a:off x="4283968" y="2276872"/>
            <a:ext cx="3600400" cy="216024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1115616" y="116632"/>
            <a:ext cx="7057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Creando las Capas y Objetos </a:t>
            </a:r>
          </a:p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(Mantel y los objetos sobre la mesa)</a:t>
            </a:r>
            <a:endParaRPr lang="es-CO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16" descr="http://estaticos.qdq.com/swdata/photos/419/419268216/dcda9f7de5284cc2b1324cb604038e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273824"/>
            <a:ext cx="2266770" cy="158417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800963" y="1556792"/>
            <a:ext cx="765946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err="1" smtClean="0"/>
              <a:t>public</a:t>
            </a:r>
            <a:r>
              <a:rPr lang="es-CO" sz="2800" dirty="0" smtClean="0"/>
              <a:t> </a:t>
            </a:r>
            <a:r>
              <a:rPr lang="es-CO" sz="2800" dirty="0" err="1" smtClean="0"/>
              <a:t>PanelCuerpo</a:t>
            </a:r>
            <a:r>
              <a:rPr lang="es-CO" sz="2800" dirty="0" smtClean="0"/>
              <a:t>(Ventana ven) {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this.ventana</a:t>
            </a:r>
            <a:r>
              <a:rPr lang="es-CO" sz="2800" dirty="0" smtClean="0"/>
              <a:t> = ven;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Nombrel</a:t>
            </a:r>
            <a:r>
              <a:rPr lang="es-CO" sz="2800" dirty="0" smtClean="0"/>
              <a:t> = new </a:t>
            </a:r>
            <a:r>
              <a:rPr lang="es-CO" sz="2800" dirty="0" err="1" smtClean="0"/>
              <a:t>JLabel</a:t>
            </a:r>
            <a:r>
              <a:rPr lang="es-CO" sz="2800" dirty="0" smtClean="0"/>
              <a:t>("Nombre", </a:t>
            </a:r>
            <a:r>
              <a:rPr lang="es-CO" sz="2800" dirty="0" err="1" smtClean="0"/>
              <a:t>JLabel.LEFT</a:t>
            </a:r>
            <a:r>
              <a:rPr lang="es-CO" sz="2800" dirty="0" smtClean="0"/>
              <a:t>);</a:t>
            </a:r>
          </a:p>
          <a:p>
            <a:r>
              <a:rPr lang="es-CO" sz="2800" dirty="0" smtClean="0"/>
              <a:t>        Nombre = new </a:t>
            </a:r>
            <a:r>
              <a:rPr lang="es-CO" sz="2800" dirty="0" err="1" smtClean="0"/>
              <a:t>JTextField</a:t>
            </a:r>
            <a:r>
              <a:rPr lang="es-CO" sz="2800" dirty="0" smtClean="0"/>
              <a:t>();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setLayout</a:t>
            </a:r>
            <a:r>
              <a:rPr lang="es-CO" sz="2800" dirty="0" smtClean="0"/>
              <a:t>(new </a:t>
            </a:r>
            <a:r>
              <a:rPr lang="es-CO" sz="2800" dirty="0" err="1" smtClean="0"/>
              <a:t>GridLayout</a:t>
            </a:r>
            <a:r>
              <a:rPr lang="es-CO" sz="2800" dirty="0" smtClean="0"/>
              <a:t>(3, 1));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add</a:t>
            </a:r>
            <a:r>
              <a:rPr lang="es-CO" sz="2800" dirty="0" smtClean="0"/>
              <a:t>(</a:t>
            </a:r>
            <a:r>
              <a:rPr lang="es-CO" sz="2800" dirty="0" err="1" smtClean="0"/>
              <a:t>Nombrel</a:t>
            </a:r>
            <a:r>
              <a:rPr lang="es-CO" sz="2800" dirty="0" smtClean="0"/>
              <a:t>);</a:t>
            </a:r>
          </a:p>
          <a:p>
            <a:r>
              <a:rPr lang="es-CO" sz="2800" dirty="0" smtClean="0"/>
              <a:t>        </a:t>
            </a:r>
            <a:r>
              <a:rPr lang="es-CO" sz="2800" dirty="0" err="1" smtClean="0"/>
              <a:t>add</a:t>
            </a:r>
            <a:r>
              <a:rPr lang="es-CO" sz="2800" dirty="0" smtClean="0"/>
              <a:t>(Nombre);</a:t>
            </a:r>
          </a:p>
          <a:p>
            <a:r>
              <a:rPr lang="es-CO" sz="2800" dirty="0" smtClean="0"/>
              <a:t>    }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16632"/>
            <a:ext cx="7057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Creando las Capas y Objetos </a:t>
            </a:r>
          </a:p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(Mantel y los objetos sobre la mesa)</a:t>
            </a:r>
            <a:endParaRPr lang="es-CO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16" descr="http://estaticos.qdq.com/swdata/photos/419/419268216/dcda9f7de5284cc2b1324cb604038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2266770" cy="158417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987824" y="2560836"/>
            <a:ext cx="57179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err="1" smtClean="0"/>
              <a:t>public</a:t>
            </a:r>
            <a:r>
              <a:rPr lang="es-CO" sz="3600" dirty="0" smtClean="0"/>
              <a:t> </a:t>
            </a:r>
            <a:r>
              <a:rPr lang="es-CO" sz="3600" dirty="0" err="1" smtClean="0"/>
              <a:t>String</a:t>
            </a:r>
            <a:r>
              <a:rPr lang="es-CO" sz="3600" dirty="0" smtClean="0"/>
              <a:t> </a:t>
            </a:r>
            <a:r>
              <a:rPr lang="es-CO" sz="3600" dirty="0" err="1" smtClean="0"/>
              <a:t>obtenerValor</a:t>
            </a:r>
            <a:r>
              <a:rPr lang="es-CO" sz="3600" dirty="0" smtClean="0"/>
              <a:t>() {</a:t>
            </a:r>
          </a:p>
          <a:p>
            <a:r>
              <a:rPr lang="es-CO" sz="3600" dirty="0" smtClean="0"/>
              <a:t>        </a:t>
            </a:r>
            <a:r>
              <a:rPr lang="es-CO" sz="3600" dirty="0" err="1" smtClean="0"/>
              <a:t>return</a:t>
            </a:r>
            <a:r>
              <a:rPr lang="es-CO" sz="3600" dirty="0" smtClean="0"/>
              <a:t> </a:t>
            </a:r>
            <a:r>
              <a:rPr lang="es-CO" sz="3600" dirty="0" err="1" smtClean="0"/>
              <a:t>Nombre.getText</a:t>
            </a:r>
            <a:r>
              <a:rPr lang="es-CO" sz="3600" dirty="0" smtClean="0"/>
              <a:t>();</a:t>
            </a:r>
          </a:p>
          <a:p>
            <a:r>
              <a:rPr lang="es-CO" sz="3600" dirty="0" smtClean="0"/>
              <a:t>    }</a:t>
            </a:r>
          </a:p>
          <a:p>
            <a:r>
              <a:rPr lang="es-CO" sz="3600" dirty="0" smtClean="0"/>
              <a:t>}</a:t>
            </a:r>
            <a:endParaRPr lang="es-C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http://arcauniversalnicaragua.com/wp-content/uploads/inyeccion_400_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348880"/>
            <a:ext cx="1691680" cy="1124968"/>
          </a:xfrm>
          <a:prstGeom prst="rect">
            <a:avLst/>
          </a:prstGeom>
          <a:noFill/>
        </p:spPr>
      </p:pic>
      <p:cxnSp>
        <p:nvCxnSpPr>
          <p:cNvPr id="6" name="5 Conector recto de flecha"/>
          <p:cNvCxnSpPr/>
          <p:nvPr/>
        </p:nvCxnSpPr>
        <p:spPr>
          <a:xfrm flipH="1">
            <a:off x="6156176" y="2852936"/>
            <a:ext cx="1944216" cy="216024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5508104" y="2924944"/>
            <a:ext cx="2520280" cy="648072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>
            <a:off x="5652120" y="2636912"/>
            <a:ext cx="1872208" cy="0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1477349" y="-27384"/>
            <a:ext cx="63343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</a:rPr>
              <a:t>Creando las Capas y Objetos </a:t>
            </a:r>
          </a:p>
          <a:p>
            <a:pPr algn="ctr"/>
            <a:r>
              <a:rPr lang="es-CO" sz="3200" b="1" dirty="0" smtClean="0">
                <a:solidFill>
                  <a:srgbClr val="FF0000"/>
                </a:solidFill>
              </a:rPr>
              <a:t>(Mantel y los objetos sobre la mesa)</a:t>
            </a:r>
            <a:endParaRPr lang="es-CO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16" descr="http://estaticos.qdq.com/swdata/photos/419/419268216/dcda9f7de5284cc2b1324cb604038e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2266770" cy="158417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807542" y="908720"/>
            <a:ext cx="5868914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javax.swing.JButton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javax.swing.JPanel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class</a:t>
            </a:r>
            <a:r>
              <a:rPr lang="es-CO" sz="2000" dirty="0" smtClean="0"/>
              <a:t> </a:t>
            </a:r>
            <a:r>
              <a:rPr lang="es-CO" sz="2000" dirty="0" err="1" smtClean="0"/>
              <a:t>PanelBotones</a:t>
            </a:r>
            <a:r>
              <a:rPr lang="es-CO" sz="2000" dirty="0" smtClean="0"/>
              <a:t> </a:t>
            </a:r>
            <a:r>
              <a:rPr lang="es-CO" sz="2000" dirty="0" err="1" smtClean="0"/>
              <a:t>extends</a:t>
            </a:r>
            <a:r>
              <a:rPr lang="es-CO" sz="2000" dirty="0" smtClean="0"/>
              <a:t> </a:t>
            </a:r>
            <a:r>
              <a:rPr lang="es-CO" sz="2000" dirty="0" err="1" smtClean="0"/>
              <a:t>JPanel</a:t>
            </a:r>
            <a:r>
              <a:rPr lang="es-CO" sz="2000" dirty="0" smtClean="0"/>
              <a:t> {</a:t>
            </a:r>
          </a:p>
          <a:p>
            <a:r>
              <a:rPr lang="es-CO" sz="2000" dirty="0" smtClean="0"/>
              <a:t>    </a:t>
            </a:r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</a:t>
            </a:r>
            <a:r>
              <a:rPr lang="es-CO" sz="2000" dirty="0" err="1" smtClean="0"/>
              <a:t>JButton</a:t>
            </a:r>
            <a:r>
              <a:rPr lang="es-CO" sz="2000" dirty="0" smtClean="0"/>
              <a:t> Cancelar, Enviar;</a:t>
            </a:r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Ventana </a:t>
            </a:r>
            <a:r>
              <a:rPr lang="es-CO" sz="2000" dirty="0" err="1" smtClean="0"/>
              <a:t>ventana</a:t>
            </a:r>
            <a:r>
              <a:rPr lang="es-CO" sz="2000" dirty="0" smtClean="0"/>
              <a:t>;</a:t>
            </a:r>
          </a:p>
          <a:p>
            <a:endParaRPr lang="es-CO" sz="2000" dirty="0" smtClean="0"/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PanelBotones</a:t>
            </a:r>
            <a:r>
              <a:rPr lang="es-CO" sz="2000" dirty="0" smtClean="0"/>
              <a:t>(Ventana ven) {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this.ventana</a:t>
            </a:r>
            <a:r>
              <a:rPr lang="es-CO" sz="2000" dirty="0" smtClean="0"/>
              <a:t> = ven;</a:t>
            </a:r>
          </a:p>
          <a:p>
            <a:r>
              <a:rPr lang="es-CO" sz="2000" dirty="0" smtClean="0"/>
              <a:t>        Cancelar = new </a:t>
            </a:r>
            <a:r>
              <a:rPr lang="es-CO" sz="2000" dirty="0" err="1" smtClean="0"/>
              <a:t>JButton</a:t>
            </a:r>
            <a:r>
              <a:rPr lang="es-CO" sz="2000" dirty="0" smtClean="0"/>
              <a:t>("Cancelar");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Cancelar.setActionCommand</a:t>
            </a:r>
            <a:r>
              <a:rPr lang="es-CO" sz="2000" dirty="0" smtClean="0"/>
              <a:t>("Cancelar");</a:t>
            </a:r>
          </a:p>
          <a:p>
            <a:r>
              <a:rPr lang="es-CO" sz="2000" dirty="0" smtClean="0"/>
              <a:t>        Enviar = new </a:t>
            </a:r>
            <a:r>
              <a:rPr lang="es-CO" sz="2000" dirty="0" err="1" smtClean="0"/>
              <a:t>JButton</a:t>
            </a:r>
            <a:r>
              <a:rPr lang="es-CO" sz="2000" dirty="0" smtClean="0"/>
              <a:t>("Enviar");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Enviar.setActionCommand</a:t>
            </a:r>
            <a:r>
              <a:rPr lang="es-CO" sz="2000" dirty="0" smtClean="0"/>
              <a:t>("Enviar");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Enviar.addActionListener</a:t>
            </a:r>
            <a:r>
              <a:rPr lang="es-CO" sz="2000" dirty="0" smtClean="0"/>
              <a:t>(</a:t>
            </a:r>
            <a:r>
              <a:rPr lang="es-CO" sz="2000" dirty="0" err="1" smtClean="0"/>
              <a:t>this.ventana.eventos</a:t>
            </a:r>
            <a:r>
              <a:rPr lang="es-CO" sz="2000" dirty="0" smtClean="0"/>
              <a:t>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add</a:t>
            </a:r>
            <a:r>
              <a:rPr lang="es-CO" sz="2000" dirty="0" smtClean="0"/>
              <a:t>(Enviar);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Cancelar.addActionListener</a:t>
            </a:r>
            <a:r>
              <a:rPr lang="es-CO" sz="2000" dirty="0" smtClean="0"/>
              <a:t>(</a:t>
            </a:r>
            <a:r>
              <a:rPr lang="es-CO" sz="2000" dirty="0" err="1" smtClean="0"/>
              <a:t>this.ventana.eventos</a:t>
            </a:r>
            <a:r>
              <a:rPr lang="es-CO" sz="2000" dirty="0" smtClean="0"/>
              <a:t>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add</a:t>
            </a:r>
            <a:r>
              <a:rPr lang="es-CO" sz="2000" dirty="0" smtClean="0"/>
              <a:t>(Cancelar);   </a:t>
            </a:r>
          </a:p>
          <a:p>
            <a:r>
              <a:rPr lang="es-CO" sz="2000" dirty="0" smtClean="0"/>
              <a:t>    }</a:t>
            </a:r>
          </a:p>
          <a:p>
            <a:r>
              <a:rPr lang="es-CO" sz="2000" dirty="0" smtClean="0"/>
              <a:t>}</a:t>
            </a:r>
            <a:endParaRPr lang="es-CO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79512" y="1753652"/>
            <a:ext cx="2380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/>
              <a:t>Segundo Panel</a:t>
            </a:r>
            <a:endParaRPr lang="es-CO" sz="2800" b="1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>
            <a:off x="7524328" y="2852936"/>
            <a:ext cx="648072" cy="2088232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8316416" y="2852936"/>
            <a:ext cx="72008" cy="2664296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arcauniversalnicaragua.com/wp-content/uploads/inyeccion_400_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445224"/>
            <a:ext cx="1691680" cy="112496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339752" y="632882"/>
            <a:ext cx="4466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</a:rPr>
              <a:t>Creando los Eventos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954320" y="1988840"/>
            <a:ext cx="622619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err="1" smtClean="0"/>
              <a:t>import</a:t>
            </a:r>
            <a:r>
              <a:rPr lang="es-CO" sz="2400" dirty="0" smtClean="0"/>
              <a:t> </a:t>
            </a:r>
            <a:r>
              <a:rPr lang="es-CO" sz="2400" dirty="0" err="1" smtClean="0"/>
              <a:t>java.awt.event.ActionEvent</a:t>
            </a:r>
            <a:r>
              <a:rPr lang="es-CO" sz="2400" dirty="0" smtClean="0"/>
              <a:t>;</a:t>
            </a:r>
          </a:p>
          <a:p>
            <a:r>
              <a:rPr lang="es-CO" sz="2400" dirty="0" err="1" smtClean="0"/>
              <a:t>import</a:t>
            </a:r>
            <a:r>
              <a:rPr lang="es-CO" sz="2400" dirty="0" smtClean="0"/>
              <a:t> </a:t>
            </a:r>
            <a:r>
              <a:rPr lang="es-CO" sz="2400" dirty="0" err="1" smtClean="0"/>
              <a:t>java.awt.event.ActionListener</a:t>
            </a:r>
            <a:r>
              <a:rPr lang="es-CO" sz="2400" dirty="0" smtClean="0"/>
              <a:t>;</a:t>
            </a:r>
          </a:p>
          <a:p>
            <a:endParaRPr lang="es-CO" sz="2400" dirty="0" smtClean="0"/>
          </a:p>
          <a:p>
            <a:r>
              <a:rPr lang="es-CO" sz="2400" dirty="0" err="1" smtClean="0"/>
              <a:t>public</a:t>
            </a:r>
            <a:r>
              <a:rPr lang="es-CO" sz="2400" dirty="0" smtClean="0"/>
              <a:t> </a:t>
            </a:r>
            <a:r>
              <a:rPr lang="es-CO" sz="2400" dirty="0" err="1" smtClean="0"/>
              <a:t>class</a:t>
            </a:r>
            <a:r>
              <a:rPr lang="es-CO" sz="2400" dirty="0" smtClean="0"/>
              <a:t> Eventos </a:t>
            </a:r>
            <a:r>
              <a:rPr lang="es-CO" sz="2400" dirty="0" err="1" smtClean="0"/>
              <a:t>implements</a:t>
            </a:r>
            <a:r>
              <a:rPr lang="es-CO" sz="2400" dirty="0" smtClean="0"/>
              <a:t> </a:t>
            </a:r>
            <a:r>
              <a:rPr lang="es-CO" sz="2400" dirty="0" err="1" smtClean="0"/>
              <a:t>ActionListener</a:t>
            </a:r>
            <a:r>
              <a:rPr lang="es-CO" sz="2400" dirty="0" smtClean="0"/>
              <a:t> {</a:t>
            </a:r>
          </a:p>
          <a:p>
            <a:endParaRPr lang="es-CO" sz="2400" dirty="0" smtClean="0"/>
          </a:p>
          <a:p>
            <a:r>
              <a:rPr lang="es-CO" sz="2400" dirty="0" smtClean="0"/>
              <a:t>    Ventana </a:t>
            </a:r>
            <a:r>
              <a:rPr lang="es-CO" sz="2400" dirty="0" err="1" smtClean="0"/>
              <a:t>ventana</a:t>
            </a:r>
            <a:r>
              <a:rPr lang="es-CO" sz="2400" dirty="0" smtClean="0"/>
              <a:t>;</a:t>
            </a:r>
          </a:p>
          <a:p>
            <a:r>
              <a:rPr lang="es-CO" sz="2400" dirty="0" smtClean="0"/>
              <a:t>    </a:t>
            </a:r>
            <a:r>
              <a:rPr lang="es-CO" sz="2400" dirty="0" err="1" smtClean="0"/>
              <a:t>public</a:t>
            </a:r>
            <a:r>
              <a:rPr lang="es-CO" sz="2400" dirty="0" smtClean="0"/>
              <a:t> Eventos(Ventana ven) {</a:t>
            </a:r>
          </a:p>
          <a:p>
            <a:r>
              <a:rPr lang="es-CO" sz="2400" dirty="0" smtClean="0"/>
              <a:t>        </a:t>
            </a:r>
            <a:r>
              <a:rPr lang="es-CO" sz="2400" dirty="0" err="1" smtClean="0"/>
              <a:t>this.ventana</a:t>
            </a:r>
            <a:r>
              <a:rPr lang="es-CO" sz="2400" dirty="0" smtClean="0"/>
              <a:t>=ven;</a:t>
            </a:r>
          </a:p>
          <a:p>
            <a:r>
              <a:rPr lang="es-CO" sz="2400" dirty="0" smtClean="0"/>
              <a:t>    }</a:t>
            </a:r>
            <a:endParaRPr lang="es-CO" sz="2400" dirty="0"/>
          </a:p>
        </p:txBody>
      </p:sp>
      <p:pic>
        <p:nvPicPr>
          <p:cNvPr id="4" name="Picture 14" descr="http://www.herboristeriatrebol.es/img/cms/maquillaje-rostro-oval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2420887"/>
            <a:ext cx="2777072" cy="1851381"/>
          </a:xfrm>
          <a:prstGeom prst="rect">
            <a:avLst/>
          </a:prstGeom>
          <a:noFill/>
        </p:spPr>
      </p:pic>
      <p:cxnSp>
        <p:nvCxnSpPr>
          <p:cNvPr id="5" name="4 Conector recto de flecha"/>
          <p:cNvCxnSpPr/>
          <p:nvPr/>
        </p:nvCxnSpPr>
        <p:spPr>
          <a:xfrm flipH="1" flipV="1">
            <a:off x="6300192" y="4653136"/>
            <a:ext cx="1368152" cy="1224136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 flipV="1">
            <a:off x="5148064" y="4941168"/>
            <a:ext cx="2592288" cy="936104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67744" y="188640"/>
            <a:ext cx="4466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</a:rPr>
              <a:t>Creando los Eventos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11760" y="1196752"/>
            <a:ext cx="65882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@</a:t>
            </a:r>
            <a:r>
              <a:rPr lang="es-CO" sz="2400" dirty="0" err="1" smtClean="0"/>
              <a:t>Override</a:t>
            </a:r>
            <a:endParaRPr lang="es-CO" sz="2400" dirty="0" smtClean="0"/>
          </a:p>
          <a:p>
            <a:r>
              <a:rPr lang="es-CO" sz="2400" dirty="0" smtClean="0"/>
              <a:t>    </a:t>
            </a:r>
            <a:r>
              <a:rPr lang="es-CO" sz="2400" dirty="0" err="1" smtClean="0"/>
              <a:t>public</a:t>
            </a:r>
            <a:r>
              <a:rPr lang="es-CO" sz="2400" dirty="0" smtClean="0"/>
              <a:t> </a:t>
            </a:r>
            <a:r>
              <a:rPr lang="es-CO" sz="2400" dirty="0" err="1" smtClean="0"/>
              <a:t>void</a:t>
            </a:r>
            <a:r>
              <a:rPr lang="es-CO" sz="2400" dirty="0" smtClean="0"/>
              <a:t> </a:t>
            </a:r>
            <a:r>
              <a:rPr lang="es-CO" sz="2400" dirty="0" err="1" smtClean="0"/>
              <a:t>actionPerformed</a:t>
            </a:r>
            <a:r>
              <a:rPr lang="es-CO" sz="2400" dirty="0" smtClean="0"/>
              <a:t>(</a:t>
            </a:r>
            <a:r>
              <a:rPr lang="es-CO" sz="2400" dirty="0" err="1" smtClean="0"/>
              <a:t>ActionEvent</a:t>
            </a:r>
            <a:r>
              <a:rPr lang="es-CO" sz="2400" dirty="0" smtClean="0"/>
              <a:t> e) {</a:t>
            </a:r>
          </a:p>
          <a:p>
            <a:r>
              <a:rPr lang="es-CO" sz="2400" dirty="0" smtClean="0"/>
              <a:t>        </a:t>
            </a:r>
            <a:r>
              <a:rPr lang="es-CO" sz="2400" dirty="0" err="1" smtClean="0"/>
              <a:t>String</a:t>
            </a:r>
            <a:r>
              <a:rPr lang="es-CO" sz="2400" dirty="0" smtClean="0"/>
              <a:t> evento = </a:t>
            </a:r>
            <a:r>
              <a:rPr lang="es-CO" sz="2400" dirty="0" err="1" smtClean="0"/>
              <a:t>e.getActionCommand</a:t>
            </a:r>
            <a:r>
              <a:rPr lang="es-CO" sz="2400" dirty="0" smtClean="0"/>
              <a:t>();</a:t>
            </a:r>
          </a:p>
          <a:p>
            <a:r>
              <a:rPr lang="es-CO" sz="2400" dirty="0" smtClean="0"/>
              <a:t>        </a:t>
            </a:r>
            <a:r>
              <a:rPr lang="es-CO" sz="2400" dirty="0" err="1" smtClean="0"/>
              <a:t>if</a:t>
            </a:r>
            <a:r>
              <a:rPr lang="es-CO" sz="2400" dirty="0" smtClean="0"/>
              <a:t> (</a:t>
            </a:r>
            <a:r>
              <a:rPr lang="es-CO" sz="2400" dirty="0" err="1" smtClean="0"/>
              <a:t>evento.equals</a:t>
            </a:r>
            <a:r>
              <a:rPr lang="es-CO" sz="2400" dirty="0" smtClean="0"/>
              <a:t>("Cancelar")) {</a:t>
            </a:r>
          </a:p>
          <a:p>
            <a:r>
              <a:rPr lang="es-CO" sz="2400" dirty="0" smtClean="0"/>
              <a:t>            </a:t>
            </a:r>
            <a:r>
              <a:rPr lang="es-CO" sz="2400" dirty="0" err="1" smtClean="0"/>
              <a:t>System.exit</a:t>
            </a:r>
            <a:r>
              <a:rPr lang="es-CO" sz="2400" dirty="0" smtClean="0"/>
              <a:t>(0);</a:t>
            </a:r>
          </a:p>
          <a:p>
            <a:r>
              <a:rPr lang="es-CO" sz="2400" dirty="0" smtClean="0"/>
              <a:t>        } </a:t>
            </a:r>
            <a:r>
              <a:rPr lang="es-CO" sz="2400" dirty="0" err="1" smtClean="0"/>
              <a:t>else</a:t>
            </a:r>
            <a:r>
              <a:rPr lang="es-CO" sz="2400" dirty="0" smtClean="0"/>
              <a:t> </a:t>
            </a:r>
            <a:r>
              <a:rPr lang="es-CO" sz="2400" dirty="0" err="1" smtClean="0"/>
              <a:t>if</a:t>
            </a:r>
            <a:r>
              <a:rPr lang="es-CO" sz="2400" dirty="0" smtClean="0"/>
              <a:t> (</a:t>
            </a:r>
            <a:r>
              <a:rPr lang="es-CO" sz="2400" dirty="0" err="1" smtClean="0"/>
              <a:t>evento.equals</a:t>
            </a:r>
            <a:r>
              <a:rPr lang="es-CO" sz="2400" dirty="0" smtClean="0"/>
              <a:t>("Enviar")) {</a:t>
            </a:r>
          </a:p>
          <a:p>
            <a:r>
              <a:rPr lang="es-CO" sz="2400" dirty="0" smtClean="0"/>
              <a:t>            </a:t>
            </a:r>
            <a:r>
              <a:rPr lang="es-CO" sz="2400" dirty="0" err="1" smtClean="0"/>
              <a:t>System.out.println</a:t>
            </a:r>
            <a:r>
              <a:rPr lang="es-CO" sz="2400" dirty="0" smtClean="0"/>
              <a:t>("El dato </a:t>
            </a:r>
            <a:r>
              <a:rPr lang="es-CO" sz="2400" dirty="0" err="1" smtClean="0"/>
              <a:t>leido</a:t>
            </a:r>
            <a:r>
              <a:rPr lang="es-CO" sz="2400" dirty="0" smtClean="0"/>
              <a:t>: "+</a:t>
            </a:r>
          </a:p>
          <a:p>
            <a:r>
              <a:rPr lang="es-CO" sz="2400" dirty="0" err="1" smtClean="0"/>
              <a:t>this.ventana.principal.obtenerValor</a:t>
            </a:r>
            <a:r>
              <a:rPr lang="es-CO" sz="2400" dirty="0" smtClean="0"/>
              <a:t>());</a:t>
            </a:r>
          </a:p>
          <a:p>
            <a:r>
              <a:rPr lang="es-CO" sz="2400" dirty="0" smtClean="0"/>
              <a:t>        } </a:t>
            </a:r>
            <a:r>
              <a:rPr lang="es-CO" sz="2400" dirty="0" err="1" smtClean="0"/>
              <a:t>else</a:t>
            </a:r>
            <a:r>
              <a:rPr lang="es-CO" sz="2400" dirty="0" smtClean="0"/>
              <a:t> {</a:t>
            </a:r>
          </a:p>
          <a:p>
            <a:r>
              <a:rPr lang="es-CO" sz="2400" dirty="0" smtClean="0"/>
              <a:t>            </a:t>
            </a:r>
            <a:r>
              <a:rPr lang="es-CO" sz="2400" dirty="0" err="1" smtClean="0"/>
              <a:t>System.out.println</a:t>
            </a:r>
            <a:r>
              <a:rPr lang="es-CO" sz="2400" dirty="0" smtClean="0"/>
              <a:t>(evento + " </a:t>
            </a:r>
            <a:r>
              <a:rPr lang="es-CO" sz="2400" dirty="0" err="1" smtClean="0"/>
              <a:t>selected</a:t>
            </a:r>
            <a:r>
              <a:rPr lang="es-CO" sz="2400" dirty="0" smtClean="0"/>
              <a:t>");</a:t>
            </a:r>
          </a:p>
          <a:p>
            <a:r>
              <a:rPr lang="es-CO" sz="2400" dirty="0" smtClean="0"/>
              <a:t>        }</a:t>
            </a:r>
          </a:p>
          <a:p>
            <a:r>
              <a:rPr lang="es-CO" sz="2400" dirty="0" smtClean="0"/>
              <a:t>    }</a:t>
            </a:r>
          </a:p>
          <a:p>
            <a:r>
              <a:rPr lang="es-CO" sz="2400" dirty="0" smtClean="0"/>
              <a:t>}</a:t>
            </a:r>
            <a:endParaRPr lang="es-CO" sz="2400" dirty="0"/>
          </a:p>
        </p:txBody>
      </p:sp>
      <p:pic>
        <p:nvPicPr>
          <p:cNvPr id="4" name="Picture 14" descr="http://www.herboristeriatrebol.es/img/cms/maquillaje-rostro-oval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852936"/>
            <a:ext cx="2128998" cy="1419332"/>
          </a:xfrm>
          <a:prstGeom prst="rect">
            <a:avLst/>
          </a:prstGeom>
          <a:noFill/>
        </p:spPr>
      </p:pic>
      <p:cxnSp>
        <p:nvCxnSpPr>
          <p:cNvPr id="10" name="9 Conector recto de flecha"/>
          <p:cNvCxnSpPr/>
          <p:nvPr/>
        </p:nvCxnSpPr>
        <p:spPr>
          <a:xfrm flipH="1">
            <a:off x="1763688" y="2564904"/>
            <a:ext cx="1224136" cy="43204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1763688" y="3356992"/>
            <a:ext cx="1224136" cy="43204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81408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4139952" y="1831464"/>
            <a:ext cx="502612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err="1" smtClean="0"/>
              <a:t>import</a:t>
            </a:r>
            <a:r>
              <a:rPr lang="es-CO" sz="2400" dirty="0" smtClean="0"/>
              <a:t> </a:t>
            </a:r>
            <a:r>
              <a:rPr lang="es-CO" sz="2400" dirty="0" err="1" smtClean="0"/>
              <a:t>Vista.Ventana</a:t>
            </a:r>
            <a:r>
              <a:rPr lang="es-CO" sz="2400" dirty="0" smtClean="0"/>
              <a:t>;</a:t>
            </a:r>
          </a:p>
          <a:p>
            <a:endParaRPr lang="es-CO" sz="2400" dirty="0" smtClean="0"/>
          </a:p>
          <a:p>
            <a:r>
              <a:rPr lang="es-CO" sz="2400" dirty="0" err="1" smtClean="0"/>
              <a:t>public</a:t>
            </a:r>
            <a:r>
              <a:rPr lang="es-CO" sz="2400" dirty="0" smtClean="0"/>
              <a:t> </a:t>
            </a:r>
            <a:r>
              <a:rPr lang="es-CO" sz="2400" dirty="0" err="1" smtClean="0"/>
              <a:t>class</a:t>
            </a:r>
            <a:r>
              <a:rPr lang="es-CO" sz="2400" dirty="0" smtClean="0"/>
              <a:t> </a:t>
            </a:r>
            <a:r>
              <a:rPr lang="es-CO" sz="2400" dirty="0" err="1" smtClean="0"/>
              <a:t>Launcher</a:t>
            </a:r>
            <a:r>
              <a:rPr lang="es-CO" sz="2400" dirty="0" smtClean="0"/>
              <a:t> {</a:t>
            </a:r>
          </a:p>
          <a:p>
            <a:r>
              <a:rPr lang="es-CO" sz="2400" dirty="0" smtClean="0"/>
              <a:t>    </a:t>
            </a:r>
            <a:r>
              <a:rPr lang="es-CO" sz="2400" dirty="0" err="1" smtClean="0"/>
              <a:t>public</a:t>
            </a:r>
            <a:r>
              <a:rPr lang="es-CO" sz="2400" dirty="0" smtClean="0"/>
              <a:t> </a:t>
            </a:r>
            <a:r>
              <a:rPr lang="es-CO" sz="2400" dirty="0" err="1" smtClean="0"/>
              <a:t>static</a:t>
            </a:r>
            <a:r>
              <a:rPr lang="es-CO" sz="2400" dirty="0" smtClean="0"/>
              <a:t> </a:t>
            </a:r>
            <a:r>
              <a:rPr lang="es-CO" sz="2400" dirty="0" err="1" smtClean="0"/>
              <a:t>void</a:t>
            </a:r>
            <a:r>
              <a:rPr lang="es-CO" sz="2400" dirty="0" smtClean="0"/>
              <a:t> </a:t>
            </a:r>
            <a:r>
              <a:rPr lang="es-CO" sz="2400" dirty="0" err="1" smtClean="0"/>
              <a:t>main</a:t>
            </a:r>
            <a:r>
              <a:rPr lang="es-CO" sz="2400" dirty="0" smtClean="0"/>
              <a:t>(</a:t>
            </a:r>
            <a:r>
              <a:rPr lang="es-CO" sz="2400" dirty="0" err="1" smtClean="0"/>
              <a:t>String</a:t>
            </a:r>
            <a:r>
              <a:rPr lang="es-CO" sz="2400" dirty="0" smtClean="0"/>
              <a:t>[] </a:t>
            </a:r>
            <a:r>
              <a:rPr lang="es-CO" sz="2400" dirty="0" err="1" smtClean="0"/>
              <a:t>args</a:t>
            </a:r>
            <a:r>
              <a:rPr lang="es-CO" sz="2400" dirty="0" smtClean="0"/>
              <a:t>){</a:t>
            </a:r>
          </a:p>
          <a:p>
            <a:r>
              <a:rPr lang="es-CO" sz="2400" dirty="0" smtClean="0"/>
              <a:t>        new Ventana();</a:t>
            </a:r>
          </a:p>
          <a:p>
            <a:r>
              <a:rPr lang="es-CO" sz="2400" dirty="0" smtClean="0"/>
              <a:t>    }</a:t>
            </a:r>
          </a:p>
          <a:p>
            <a:r>
              <a:rPr lang="es-CO" sz="2400" dirty="0" smtClean="0"/>
              <a:t>}</a:t>
            </a:r>
            <a:endParaRPr lang="es-CO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25705" y="188640"/>
            <a:ext cx="5350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</a:rPr>
              <a:t>Generando los Paquetes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32712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850174" y="188640"/>
            <a:ext cx="5301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</a:rPr>
              <a:t>Ejecutando el Aplicativo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80728"/>
            <a:ext cx="3312368" cy="265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077072"/>
            <a:ext cx="474598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60370" y="188640"/>
            <a:ext cx="3881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</a:rPr>
              <a:t>Segundo Ejemplo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4516748" cy="521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4624"/>
            <a:ext cx="50950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class Launcher {</a:t>
            </a:r>
          </a:p>
          <a:p>
            <a:r>
              <a:rPr lang="en-US" sz="2400" dirty="0" smtClean="0"/>
              <a:t>    public static void main(String[] </a:t>
            </a:r>
            <a:r>
              <a:rPr lang="en-US" sz="2400" dirty="0" err="1" smtClean="0"/>
              <a:t>args</a:t>
            </a:r>
            <a:r>
              <a:rPr lang="en-US" sz="2400" dirty="0" smtClean="0"/>
              <a:t>) {</a:t>
            </a:r>
          </a:p>
          <a:p>
            <a:r>
              <a:rPr lang="en-US" sz="2400" dirty="0" smtClean="0"/>
              <a:t>        new </a:t>
            </a:r>
            <a:r>
              <a:rPr lang="en-US" sz="2400" dirty="0" err="1" smtClean="0"/>
              <a:t>Controlador</a:t>
            </a:r>
            <a:r>
              <a:rPr lang="en-US" sz="2400" dirty="0" smtClean="0"/>
              <a:t>();</a:t>
            </a:r>
          </a:p>
          <a:p>
            <a:r>
              <a:rPr lang="en-US" sz="2400" dirty="0" smtClean="0"/>
              <a:t>    }</a:t>
            </a:r>
          </a:p>
          <a:p>
            <a:r>
              <a:rPr lang="en-US" sz="2400" dirty="0" smtClean="0"/>
              <a:t>}</a:t>
            </a:r>
            <a:endParaRPr lang="es-CO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2348880"/>
            <a:ext cx="824058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interfaz.Ventana</a:t>
            </a:r>
            <a:r>
              <a:rPr lang="es-CO" sz="2000" dirty="0" smtClean="0"/>
              <a:t>;</a:t>
            </a:r>
          </a:p>
          <a:p>
            <a:r>
              <a:rPr lang="es-CO" sz="2000" dirty="0" err="1" smtClean="0"/>
              <a:t>import</a:t>
            </a:r>
            <a:r>
              <a:rPr lang="es-CO" sz="2000" dirty="0" smtClean="0"/>
              <a:t> </a:t>
            </a:r>
            <a:r>
              <a:rPr lang="es-CO" sz="2000" dirty="0" err="1" smtClean="0"/>
              <a:t>mundo.Empleado</a:t>
            </a:r>
            <a:r>
              <a:rPr lang="es-CO" sz="2000" dirty="0" smtClean="0"/>
              <a:t>;</a:t>
            </a:r>
          </a:p>
          <a:p>
            <a:endParaRPr lang="es-CO" sz="2000" dirty="0" smtClean="0"/>
          </a:p>
          <a:p>
            <a:r>
              <a:rPr lang="es-CO" sz="2000" dirty="0" err="1" smtClean="0"/>
              <a:t>public</a:t>
            </a:r>
            <a:r>
              <a:rPr lang="es-CO" sz="2000" dirty="0" smtClean="0"/>
              <a:t> </a:t>
            </a:r>
            <a:r>
              <a:rPr lang="es-CO" sz="2000" dirty="0" err="1" smtClean="0"/>
              <a:t>class</a:t>
            </a:r>
            <a:r>
              <a:rPr lang="es-CO" sz="2000" dirty="0" smtClean="0"/>
              <a:t> Controlador {</a:t>
            </a:r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Empleado e;</a:t>
            </a:r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private</a:t>
            </a:r>
            <a:r>
              <a:rPr lang="es-CO" sz="2000" dirty="0" smtClean="0"/>
              <a:t> Ventana </a:t>
            </a:r>
            <a:r>
              <a:rPr lang="es-CO" sz="2000" dirty="0" err="1" smtClean="0"/>
              <a:t>ventana</a:t>
            </a:r>
            <a:r>
              <a:rPr lang="es-CO" sz="2000" dirty="0" smtClean="0"/>
              <a:t>;</a:t>
            </a:r>
          </a:p>
          <a:p>
            <a:endParaRPr lang="es-CO" sz="2000" dirty="0" smtClean="0"/>
          </a:p>
          <a:p>
            <a:r>
              <a:rPr lang="es-CO" sz="2000" dirty="0" smtClean="0"/>
              <a:t>    </a:t>
            </a:r>
            <a:r>
              <a:rPr lang="es-CO" sz="2000" dirty="0" err="1" smtClean="0"/>
              <a:t>public</a:t>
            </a:r>
            <a:r>
              <a:rPr lang="es-CO" sz="2000" dirty="0" smtClean="0"/>
              <a:t> Controlador() {</a:t>
            </a:r>
          </a:p>
          <a:p>
            <a:r>
              <a:rPr lang="es-CO" sz="2000" dirty="0" smtClean="0"/>
              <a:t>        e = new Empleado();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e.inicializar</a:t>
            </a:r>
            <a:r>
              <a:rPr lang="es-CO" sz="2000" dirty="0" smtClean="0"/>
              <a:t>("Carlos", "</a:t>
            </a:r>
            <a:r>
              <a:rPr lang="es-CO" sz="2000" dirty="0" err="1" smtClean="0"/>
              <a:t>Martinez</a:t>
            </a:r>
            <a:r>
              <a:rPr lang="es-CO" sz="2000" dirty="0" smtClean="0"/>
              <a:t>", 1);</a:t>
            </a:r>
          </a:p>
          <a:p>
            <a:r>
              <a:rPr lang="es-CO" sz="2000" dirty="0" smtClean="0"/>
              <a:t>        ventana = new Ventana(</a:t>
            </a:r>
            <a:r>
              <a:rPr lang="es-CO" sz="2000" dirty="0" err="1" smtClean="0"/>
              <a:t>this</a:t>
            </a:r>
            <a:r>
              <a:rPr lang="es-CO" sz="2000" dirty="0" smtClean="0"/>
              <a:t>);</a:t>
            </a:r>
          </a:p>
          <a:p>
            <a:r>
              <a:rPr lang="es-CO" sz="2000" dirty="0" smtClean="0"/>
              <a:t>        </a:t>
            </a:r>
            <a:r>
              <a:rPr lang="es-CO" sz="2000" dirty="0" err="1" smtClean="0"/>
              <a:t>ventana.actualizarEmpleado</a:t>
            </a:r>
            <a:r>
              <a:rPr lang="es-CO" sz="2000" dirty="0" smtClean="0"/>
              <a:t>(</a:t>
            </a:r>
            <a:r>
              <a:rPr lang="es-CO" sz="2000" dirty="0" err="1" smtClean="0"/>
              <a:t>e.darNombre</a:t>
            </a:r>
            <a:r>
              <a:rPr lang="es-CO" sz="2000" dirty="0" smtClean="0"/>
              <a:t>(),</a:t>
            </a:r>
            <a:r>
              <a:rPr lang="es-CO" sz="2000" dirty="0" err="1" smtClean="0"/>
              <a:t>e.darApellido</a:t>
            </a:r>
            <a:r>
              <a:rPr lang="es-CO" sz="2000" dirty="0" smtClean="0"/>
              <a:t>(),</a:t>
            </a:r>
            <a:r>
              <a:rPr lang="es-CO" sz="2000" dirty="0" err="1" smtClean="0"/>
              <a:t>e.darSexo</a:t>
            </a:r>
            <a:r>
              <a:rPr lang="es-CO" sz="2000" dirty="0" smtClean="0"/>
              <a:t>());</a:t>
            </a:r>
          </a:p>
          <a:p>
            <a:r>
              <a:rPr lang="es-CO" sz="2000" dirty="0" smtClean="0"/>
              <a:t>    }</a:t>
            </a:r>
          </a:p>
          <a:p>
            <a:r>
              <a:rPr lang="es-CO" sz="2000" dirty="0" smtClean="0"/>
              <a:t>}</a:t>
            </a:r>
            <a:endParaRPr lang="es-CO" sz="20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95536" y="2132856"/>
            <a:ext cx="849694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45954" y="188640"/>
            <a:ext cx="8074518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class</a:t>
            </a:r>
            <a:r>
              <a:rPr lang="es-CO" sz="2200" dirty="0" smtClean="0"/>
              <a:t> Empleado {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private</a:t>
            </a:r>
            <a:r>
              <a:rPr lang="es-CO" sz="2200" dirty="0" smtClean="0"/>
              <a:t> </a:t>
            </a:r>
            <a:r>
              <a:rPr lang="es-CO" sz="2200" dirty="0" err="1" smtClean="0"/>
              <a:t>String</a:t>
            </a:r>
            <a:r>
              <a:rPr lang="es-CO" sz="2200" dirty="0" smtClean="0"/>
              <a:t> nombre;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private</a:t>
            </a:r>
            <a:r>
              <a:rPr lang="es-CO" sz="2200" dirty="0" smtClean="0"/>
              <a:t> </a:t>
            </a:r>
            <a:r>
              <a:rPr lang="es-CO" sz="2200" dirty="0" err="1" smtClean="0"/>
              <a:t>String</a:t>
            </a:r>
            <a:r>
              <a:rPr lang="es-CO" sz="2200" dirty="0" smtClean="0"/>
              <a:t> apellido;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private</a:t>
            </a:r>
            <a:r>
              <a:rPr lang="es-CO" sz="2200" dirty="0" smtClean="0"/>
              <a:t> </a:t>
            </a:r>
            <a:r>
              <a:rPr lang="es-CO" sz="2200" dirty="0" err="1" smtClean="0"/>
              <a:t>int</a:t>
            </a:r>
            <a:r>
              <a:rPr lang="es-CO" sz="2200" dirty="0" smtClean="0"/>
              <a:t> sexo;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void</a:t>
            </a:r>
            <a:r>
              <a:rPr lang="es-CO" sz="2200" dirty="0" smtClean="0"/>
              <a:t> inicializar(</a:t>
            </a:r>
            <a:r>
              <a:rPr lang="es-CO" sz="2200" dirty="0" err="1" smtClean="0"/>
              <a:t>String</a:t>
            </a:r>
            <a:r>
              <a:rPr lang="es-CO" sz="2200" dirty="0" smtClean="0"/>
              <a:t> </a:t>
            </a:r>
            <a:r>
              <a:rPr lang="es-CO" sz="2200" dirty="0" err="1" smtClean="0"/>
              <a:t>pNombre</a:t>
            </a:r>
            <a:r>
              <a:rPr lang="es-CO" sz="2200" dirty="0" smtClean="0"/>
              <a:t>, </a:t>
            </a:r>
            <a:r>
              <a:rPr lang="es-CO" sz="2200" dirty="0" err="1" smtClean="0"/>
              <a:t>String</a:t>
            </a:r>
            <a:r>
              <a:rPr lang="es-CO" sz="2200" dirty="0" smtClean="0"/>
              <a:t> </a:t>
            </a:r>
            <a:r>
              <a:rPr lang="es-CO" sz="2200" dirty="0" err="1" smtClean="0"/>
              <a:t>pApellido</a:t>
            </a:r>
            <a:r>
              <a:rPr lang="es-CO" sz="2200" dirty="0" smtClean="0"/>
              <a:t>, </a:t>
            </a:r>
            <a:r>
              <a:rPr lang="es-CO" sz="2200" dirty="0" err="1" smtClean="0"/>
              <a:t>int</a:t>
            </a:r>
            <a:r>
              <a:rPr lang="es-CO" sz="2200" dirty="0" smtClean="0"/>
              <a:t> </a:t>
            </a:r>
            <a:r>
              <a:rPr lang="es-CO" sz="2200" dirty="0" err="1" smtClean="0"/>
              <a:t>pSexo</a:t>
            </a:r>
            <a:r>
              <a:rPr lang="es-CO" sz="2200" dirty="0" smtClean="0"/>
              <a:t>) {</a:t>
            </a:r>
          </a:p>
          <a:p>
            <a:r>
              <a:rPr lang="es-CO" sz="2200" dirty="0" smtClean="0"/>
              <a:t>        nombre = </a:t>
            </a:r>
            <a:r>
              <a:rPr lang="es-CO" sz="2200" dirty="0" err="1" smtClean="0"/>
              <a:t>pNombre</a:t>
            </a:r>
            <a:r>
              <a:rPr lang="es-CO" sz="2200" dirty="0" smtClean="0"/>
              <a:t>;</a:t>
            </a:r>
          </a:p>
          <a:p>
            <a:r>
              <a:rPr lang="es-CO" sz="2200" dirty="0" smtClean="0"/>
              <a:t>        apellido = </a:t>
            </a:r>
            <a:r>
              <a:rPr lang="es-CO" sz="2200" dirty="0" err="1" smtClean="0"/>
              <a:t>pApellido</a:t>
            </a:r>
            <a:r>
              <a:rPr lang="es-CO" sz="2200" dirty="0" smtClean="0"/>
              <a:t>;</a:t>
            </a:r>
          </a:p>
          <a:p>
            <a:r>
              <a:rPr lang="es-CO" sz="2200" dirty="0" smtClean="0"/>
              <a:t>        sexo = </a:t>
            </a:r>
            <a:r>
              <a:rPr lang="es-CO" sz="2200" dirty="0" err="1" smtClean="0"/>
              <a:t>pSexo</a:t>
            </a:r>
            <a:r>
              <a:rPr lang="es-CO" sz="2200" dirty="0" smtClean="0"/>
              <a:t>;</a:t>
            </a:r>
          </a:p>
          <a:p>
            <a:r>
              <a:rPr lang="es-CO" sz="2200" dirty="0" smtClean="0"/>
              <a:t>    }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String</a:t>
            </a:r>
            <a:r>
              <a:rPr lang="es-CO" sz="2200" dirty="0" smtClean="0"/>
              <a:t> </a:t>
            </a:r>
            <a:r>
              <a:rPr lang="es-CO" sz="2200" dirty="0" err="1" smtClean="0"/>
              <a:t>darApellido</a:t>
            </a:r>
            <a:r>
              <a:rPr lang="es-CO" sz="2200" dirty="0" smtClean="0"/>
              <a:t>() {</a:t>
            </a:r>
          </a:p>
          <a:p>
            <a:r>
              <a:rPr lang="es-CO" sz="2200" dirty="0" smtClean="0"/>
              <a:t>        </a:t>
            </a:r>
            <a:r>
              <a:rPr lang="es-CO" sz="2200" dirty="0" err="1" smtClean="0"/>
              <a:t>return</a:t>
            </a:r>
            <a:r>
              <a:rPr lang="es-CO" sz="2200" dirty="0" smtClean="0"/>
              <a:t> apellido;</a:t>
            </a:r>
          </a:p>
          <a:p>
            <a:r>
              <a:rPr lang="es-CO" sz="2200" dirty="0" smtClean="0"/>
              <a:t>    }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String</a:t>
            </a:r>
            <a:r>
              <a:rPr lang="es-CO" sz="2200" dirty="0" smtClean="0"/>
              <a:t> </a:t>
            </a:r>
            <a:r>
              <a:rPr lang="es-CO" sz="2200" dirty="0" err="1" smtClean="0"/>
              <a:t>darNombre</a:t>
            </a:r>
            <a:r>
              <a:rPr lang="es-CO" sz="2200" dirty="0" smtClean="0"/>
              <a:t>() {</a:t>
            </a:r>
          </a:p>
          <a:p>
            <a:r>
              <a:rPr lang="es-CO" sz="2200" dirty="0" smtClean="0"/>
              <a:t>        </a:t>
            </a:r>
            <a:r>
              <a:rPr lang="es-CO" sz="2200" dirty="0" err="1" smtClean="0"/>
              <a:t>return</a:t>
            </a:r>
            <a:r>
              <a:rPr lang="es-CO" sz="2200" dirty="0" smtClean="0"/>
              <a:t> nombre;</a:t>
            </a:r>
          </a:p>
          <a:p>
            <a:r>
              <a:rPr lang="es-CO" sz="2200" dirty="0" smtClean="0"/>
              <a:t>    }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int</a:t>
            </a:r>
            <a:r>
              <a:rPr lang="es-CO" sz="2200" dirty="0" smtClean="0"/>
              <a:t> </a:t>
            </a:r>
            <a:r>
              <a:rPr lang="es-CO" sz="2200" dirty="0" err="1" smtClean="0"/>
              <a:t>darSexo</a:t>
            </a:r>
            <a:r>
              <a:rPr lang="es-CO" sz="2200" dirty="0" smtClean="0"/>
              <a:t>() {</a:t>
            </a:r>
          </a:p>
          <a:p>
            <a:r>
              <a:rPr lang="es-CO" sz="2200" dirty="0" smtClean="0"/>
              <a:t>        </a:t>
            </a:r>
            <a:r>
              <a:rPr lang="es-CO" sz="2200" dirty="0" err="1" smtClean="0"/>
              <a:t>return</a:t>
            </a:r>
            <a:r>
              <a:rPr lang="es-CO" sz="2200" dirty="0" smtClean="0"/>
              <a:t> sexo;</a:t>
            </a:r>
          </a:p>
          <a:p>
            <a:r>
              <a:rPr lang="es-CO" sz="2200" dirty="0" smtClean="0"/>
              <a:t>    }</a:t>
            </a:r>
          </a:p>
          <a:p>
            <a:r>
              <a:rPr lang="es-CO" sz="2200" dirty="0" smtClean="0"/>
              <a:t>}</a:t>
            </a:r>
            <a:endParaRPr lang="es-CO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4.bp.blogspot.com/-6Q9oMJCSZq8/UOE2CYVbTbI/AAAAAAAAA64/ARCelzx67Ks/s1600/Swing6basic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264104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32790" y="472018"/>
            <a:ext cx="661161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Control.Controlador</a:t>
            </a:r>
            <a:r>
              <a:rPr lang="es-CO" dirty="0" smtClean="0"/>
              <a:t>;</a:t>
            </a:r>
          </a:p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java.awt.BorderLayout</a:t>
            </a:r>
            <a:r>
              <a:rPr lang="es-CO" dirty="0" smtClean="0"/>
              <a:t>;</a:t>
            </a:r>
          </a:p>
          <a:p>
            <a:endParaRPr lang="es-CO" dirty="0" smtClean="0"/>
          </a:p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javax.swing.JFrame</a:t>
            </a:r>
            <a:r>
              <a:rPr lang="es-CO" dirty="0" smtClean="0"/>
              <a:t>;</a:t>
            </a:r>
          </a:p>
          <a:p>
            <a:r>
              <a:rPr lang="es-CO" dirty="0" err="1" smtClean="0"/>
              <a:t>import</a:t>
            </a:r>
            <a:r>
              <a:rPr lang="es-CO" dirty="0" smtClean="0"/>
              <a:t> </a:t>
            </a:r>
            <a:r>
              <a:rPr lang="es-CO" dirty="0" err="1" smtClean="0"/>
              <a:t>javax.swing.JOptionPane</a:t>
            </a:r>
            <a:r>
              <a:rPr lang="es-CO" dirty="0" smtClean="0"/>
              <a:t>;</a:t>
            </a:r>
          </a:p>
          <a:p>
            <a:endParaRPr lang="es-CO" dirty="0" smtClean="0"/>
          </a:p>
          <a:p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 Ventana </a:t>
            </a:r>
            <a:r>
              <a:rPr lang="es-CO" dirty="0" err="1" smtClean="0"/>
              <a:t>extends</a:t>
            </a:r>
            <a:r>
              <a:rPr lang="es-CO" dirty="0" smtClean="0"/>
              <a:t> </a:t>
            </a:r>
            <a:r>
              <a:rPr lang="es-CO" dirty="0" err="1" smtClean="0"/>
              <a:t>JFrame</a:t>
            </a:r>
            <a:r>
              <a:rPr lang="es-CO" dirty="0" smtClean="0"/>
              <a:t> {</a:t>
            </a:r>
          </a:p>
          <a:p>
            <a:endParaRPr lang="es-CO" dirty="0" smtClean="0"/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PanelDatos</a:t>
            </a:r>
            <a:r>
              <a:rPr lang="es-CO" dirty="0" smtClean="0"/>
              <a:t> </a:t>
            </a:r>
            <a:r>
              <a:rPr lang="es-CO" dirty="0" err="1" smtClean="0"/>
              <a:t>panelDatos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</a:t>
            </a:r>
            <a:r>
              <a:rPr lang="es-CO" dirty="0" err="1" smtClean="0"/>
              <a:t>PanelBotones</a:t>
            </a:r>
            <a:r>
              <a:rPr lang="es-CO" dirty="0" smtClean="0"/>
              <a:t> </a:t>
            </a:r>
            <a:r>
              <a:rPr lang="es-CO" dirty="0" err="1" smtClean="0"/>
              <a:t>panelExtensiones</a:t>
            </a:r>
            <a:r>
              <a:rPr lang="es-CO" dirty="0" smtClean="0"/>
              <a:t>;</a:t>
            </a:r>
          </a:p>
          <a:p>
            <a:r>
              <a:rPr lang="es-CO" dirty="0" smtClean="0"/>
              <a:t>    </a:t>
            </a:r>
            <a:r>
              <a:rPr lang="es-CO" dirty="0" err="1" smtClean="0"/>
              <a:t>private</a:t>
            </a:r>
            <a:r>
              <a:rPr lang="es-CO" dirty="0" smtClean="0"/>
              <a:t> Controlador control;</a:t>
            </a:r>
          </a:p>
          <a:p>
            <a:endParaRPr lang="es-CO" dirty="0" smtClean="0"/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Ventana(Controlador con)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this.control</a:t>
            </a:r>
            <a:r>
              <a:rPr lang="es-CO" dirty="0" smtClean="0"/>
              <a:t> = con;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setTitle</a:t>
            </a:r>
            <a:r>
              <a:rPr lang="es-CO" dirty="0" smtClean="0"/>
              <a:t>("Datos del Empleado");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panelDatos</a:t>
            </a:r>
            <a:r>
              <a:rPr lang="es-CO" dirty="0" smtClean="0"/>
              <a:t> = new </a:t>
            </a:r>
            <a:r>
              <a:rPr lang="es-CO" dirty="0" err="1" smtClean="0"/>
              <a:t>PanelDatos</a:t>
            </a:r>
            <a:r>
              <a:rPr lang="es-CO" dirty="0" smtClean="0"/>
              <a:t>(</a:t>
            </a:r>
            <a:r>
              <a:rPr lang="es-CO" dirty="0" err="1" smtClean="0"/>
              <a:t>this</a:t>
            </a:r>
            <a:r>
              <a:rPr lang="es-CO" dirty="0" smtClean="0"/>
              <a:t>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panelExtensiones</a:t>
            </a:r>
            <a:r>
              <a:rPr lang="es-CO" dirty="0" smtClean="0"/>
              <a:t> = new </a:t>
            </a:r>
            <a:r>
              <a:rPr lang="es-CO" dirty="0" err="1" smtClean="0"/>
              <a:t>PanelBotones</a:t>
            </a:r>
            <a:r>
              <a:rPr lang="es-CO" dirty="0" smtClean="0"/>
              <a:t>(</a:t>
            </a:r>
            <a:r>
              <a:rPr lang="es-CO" dirty="0" err="1" smtClean="0"/>
              <a:t>this</a:t>
            </a:r>
            <a:r>
              <a:rPr lang="es-CO" dirty="0" smtClean="0"/>
              <a:t>);</a:t>
            </a:r>
          </a:p>
          <a:p>
            <a:endParaRPr lang="es-CO" dirty="0" smtClean="0"/>
          </a:p>
          <a:p>
            <a:r>
              <a:rPr lang="es-CO" dirty="0" smtClean="0"/>
              <a:t>        </a:t>
            </a:r>
            <a:r>
              <a:rPr lang="es-CO" dirty="0" err="1" smtClean="0"/>
              <a:t>getContentPane</a:t>
            </a:r>
            <a:r>
              <a:rPr lang="es-CO" dirty="0" smtClean="0"/>
              <a:t>().</a:t>
            </a:r>
            <a:r>
              <a:rPr lang="es-CO" dirty="0" err="1" smtClean="0"/>
              <a:t>setLayout</a:t>
            </a:r>
            <a:r>
              <a:rPr lang="es-CO" dirty="0" smtClean="0"/>
              <a:t>(new </a:t>
            </a:r>
            <a:r>
              <a:rPr lang="es-CO" dirty="0" err="1" smtClean="0"/>
              <a:t>BorderLayout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getContentPane</a:t>
            </a:r>
            <a:r>
              <a:rPr lang="es-CO" dirty="0" smtClean="0"/>
              <a:t>().</a:t>
            </a:r>
            <a:r>
              <a:rPr lang="es-CO" dirty="0" err="1" smtClean="0"/>
              <a:t>add</a:t>
            </a:r>
            <a:r>
              <a:rPr lang="es-CO" dirty="0" smtClean="0"/>
              <a:t>(</a:t>
            </a:r>
            <a:r>
              <a:rPr lang="es-CO" dirty="0" err="1" smtClean="0"/>
              <a:t>panelDatos</a:t>
            </a:r>
            <a:r>
              <a:rPr lang="es-CO" dirty="0" smtClean="0"/>
              <a:t>, </a:t>
            </a:r>
            <a:r>
              <a:rPr lang="es-CO" dirty="0" err="1" smtClean="0"/>
              <a:t>BorderLayout.NORTH</a:t>
            </a:r>
            <a:r>
              <a:rPr lang="es-CO" dirty="0" smtClean="0"/>
              <a:t>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getContentPane</a:t>
            </a:r>
            <a:r>
              <a:rPr lang="es-CO" dirty="0" smtClean="0"/>
              <a:t>().</a:t>
            </a:r>
            <a:r>
              <a:rPr lang="es-CO" dirty="0" err="1" smtClean="0"/>
              <a:t>add</a:t>
            </a:r>
            <a:r>
              <a:rPr lang="es-CO" dirty="0" smtClean="0"/>
              <a:t>(</a:t>
            </a:r>
            <a:r>
              <a:rPr lang="es-CO" dirty="0" err="1" smtClean="0"/>
              <a:t>panelExtensiones</a:t>
            </a:r>
            <a:r>
              <a:rPr lang="es-CO" dirty="0" smtClean="0"/>
              <a:t>, </a:t>
            </a:r>
            <a:r>
              <a:rPr lang="es-CO" dirty="0" err="1" smtClean="0"/>
              <a:t>BorderLayout.SOUTH</a:t>
            </a:r>
            <a:r>
              <a:rPr lang="es-CO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95509" y="260648"/>
            <a:ext cx="744889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        </a:t>
            </a:r>
            <a:r>
              <a:rPr lang="es-CO" dirty="0" err="1" smtClean="0"/>
              <a:t>setSize</a:t>
            </a:r>
            <a:r>
              <a:rPr lang="es-CO" dirty="0" smtClean="0"/>
              <a:t>(430, 230);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setDefaultCloseOperation</a:t>
            </a:r>
            <a:r>
              <a:rPr lang="es-CO" dirty="0" smtClean="0"/>
              <a:t>(</a:t>
            </a:r>
            <a:r>
              <a:rPr lang="es-CO" dirty="0" err="1" smtClean="0"/>
              <a:t>JFrame.EXIT_ON_CLOSE</a:t>
            </a:r>
            <a:r>
              <a:rPr lang="es-CO" dirty="0" smtClean="0"/>
              <a:t>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setVisible</a:t>
            </a:r>
            <a:r>
              <a:rPr lang="es-CO" dirty="0" smtClean="0"/>
              <a:t>(true);</a:t>
            </a:r>
          </a:p>
          <a:p>
            <a:r>
              <a:rPr lang="es-CO" dirty="0" smtClean="0"/>
              <a:t>    }</a:t>
            </a:r>
          </a:p>
          <a:p>
            <a:endParaRPr lang="es-CO" dirty="0" smtClean="0"/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actualizarEmpleado</a:t>
            </a:r>
            <a:r>
              <a:rPr lang="es-CO" dirty="0" smtClean="0"/>
              <a:t>(</a:t>
            </a:r>
            <a:r>
              <a:rPr lang="es-CO" dirty="0" err="1" smtClean="0"/>
              <a:t>String</a:t>
            </a:r>
            <a:r>
              <a:rPr lang="es-CO" dirty="0" smtClean="0"/>
              <a:t> nombre, </a:t>
            </a:r>
            <a:r>
              <a:rPr lang="es-CO" dirty="0" err="1" smtClean="0"/>
              <a:t>String</a:t>
            </a:r>
            <a:r>
              <a:rPr lang="es-CO" dirty="0" smtClean="0"/>
              <a:t> apellido, </a:t>
            </a:r>
            <a:r>
              <a:rPr lang="es-CO" dirty="0" err="1" smtClean="0"/>
              <a:t>int</a:t>
            </a:r>
            <a:r>
              <a:rPr lang="es-CO" dirty="0" smtClean="0"/>
              <a:t> sex)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String</a:t>
            </a:r>
            <a:r>
              <a:rPr lang="es-CO" dirty="0" smtClean="0"/>
              <a:t> sexo;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if</a:t>
            </a:r>
            <a:r>
              <a:rPr lang="es-CO" dirty="0" smtClean="0"/>
              <a:t> (sex == 1) {        sexo = "Masculino“;   } </a:t>
            </a:r>
            <a:r>
              <a:rPr lang="es-CO" dirty="0" err="1" smtClean="0"/>
              <a:t>else</a:t>
            </a:r>
            <a:r>
              <a:rPr lang="es-CO" dirty="0" smtClean="0"/>
              <a:t> {     sexo = "Femenino“;    }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panelDatos.actualizarCampos</a:t>
            </a:r>
            <a:r>
              <a:rPr lang="es-CO" dirty="0" smtClean="0"/>
              <a:t>(nombre, apellido, sexo);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validate</a:t>
            </a:r>
            <a:r>
              <a:rPr lang="es-CO" dirty="0" smtClean="0"/>
              <a:t>();</a:t>
            </a:r>
          </a:p>
          <a:p>
            <a:r>
              <a:rPr lang="es-CO" dirty="0" smtClean="0"/>
              <a:t>    }</a:t>
            </a:r>
          </a:p>
          <a:p>
            <a:endParaRPr lang="es-CO" dirty="0" smtClean="0"/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</a:t>
            </a:r>
            <a:r>
              <a:rPr lang="es-CO" dirty="0" err="1" smtClean="0"/>
              <a:t>mostrarDatos</a:t>
            </a:r>
            <a:r>
              <a:rPr lang="es-CO" dirty="0" smtClean="0"/>
              <a:t>()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JOptionPane.showMessageDialog</a:t>
            </a:r>
            <a:r>
              <a:rPr lang="es-CO" dirty="0" smtClean="0"/>
              <a:t>(</a:t>
            </a:r>
            <a:r>
              <a:rPr lang="es-CO" dirty="0" err="1" smtClean="0"/>
              <a:t>null</a:t>
            </a:r>
            <a:r>
              <a:rPr lang="es-CO" dirty="0" smtClean="0"/>
              <a:t>, "Los datos son: \n Nombre:" + </a:t>
            </a:r>
          </a:p>
          <a:p>
            <a:r>
              <a:rPr lang="es-CO" dirty="0" err="1" smtClean="0"/>
              <a:t>panelDatos.getNombre</a:t>
            </a:r>
            <a:r>
              <a:rPr lang="es-CO" dirty="0" smtClean="0"/>
              <a:t>() + " \n Apellido: " + </a:t>
            </a:r>
            <a:r>
              <a:rPr lang="es-CO" dirty="0" err="1" smtClean="0"/>
              <a:t>panelDatos.getApellido</a:t>
            </a:r>
            <a:r>
              <a:rPr lang="es-CO" dirty="0" smtClean="0"/>
              <a:t>() +</a:t>
            </a:r>
          </a:p>
          <a:p>
            <a:r>
              <a:rPr lang="es-CO" dirty="0" smtClean="0"/>
              <a:t>" \n Sexo: " + </a:t>
            </a:r>
            <a:r>
              <a:rPr lang="es-CO" dirty="0" err="1" smtClean="0"/>
              <a:t>panelDatos.getSexo</a:t>
            </a:r>
            <a:r>
              <a:rPr lang="es-CO" dirty="0" smtClean="0"/>
              <a:t>());</a:t>
            </a:r>
          </a:p>
          <a:p>
            <a:r>
              <a:rPr lang="es-CO" dirty="0" smtClean="0"/>
              <a:t>    }</a:t>
            </a:r>
          </a:p>
          <a:p>
            <a:endParaRPr lang="es-CO" dirty="0" smtClean="0"/>
          </a:p>
          <a:p>
            <a:r>
              <a:rPr lang="es-CO" dirty="0" smtClean="0"/>
              <a:t>    </a:t>
            </a:r>
            <a:r>
              <a:rPr lang="es-CO" dirty="0" err="1" smtClean="0"/>
              <a:t>public</a:t>
            </a:r>
            <a:r>
              <a:rPr lang="es-CO" dirty="0" smtClean="0"/>
              <a:t> </a:t>
            </a:r>
            <a:r>
              <a:rPr lang="es-CO" dirty="0" err="1" smtClean="0"/>
              <a:t>void</a:t>
            </a:r>
            <a:r>
              <a:rPr lang="es-CO" dirty="0" smtClean="0"/>
              <a:t> salir() {</a:t>
            </a:r>
          </a:p>
          <a:p>
            <a:r>
              <a:rPr lang="es-CO" dirty="0" smtClean="0"/>
              <a:t>        </a:t>
            </a:r>
            <a:r>
              <a:rPr lang="es-CO" dirty="0" err="1" smtClean="0"/>
              <a:t>System.exit</a:t>
            </a:r>
            <a:r>
              <a:rPr lang="es-CO" dirty="0" smtClean="0"/>
              <a:t>(0);</a:t>
            </a:r>
          </a:p>
          <a:p>
            <a:r>
              <a:rPr lang="es-CO" dirty="0" smtClean="0"/>
              <a:t>    }</a:t>
            </a:r>
          </a:p>
          <a:p>
            <a:r>
              <a:rPr lang="es-CO" dirty="0" smtClean="0"/>
              <a:t>}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340768"/>
            <a:ext cx="6899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La Clase </a:t>
            </a:r>
            <a:r>
              <a:rPr lang="es-CO" sz="4000" dirty="0" err="1" smtClean="0"/>
              <a:t>PanelDatos</a:t>
            </a:r>
            <a:r>
              <a:rPr lang="es-CO" sz="4000" dirty="0" smtClean="0"/>
              <a:t> (en el Aula)</a:t>
            </a:r>
            <a:endParaRPr lang="es-CO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3429000"/>
            <a:ext cx="7301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La Clase </a:t>
            </a:r>
            <a:r>
              <a:rPr lang="es-CO" sz="4000" dirty="0" err="1" smtClean="0"/>
              <a:t>PanelBotones</a:t>
            </a:r>
            <a:r>
              <a:rPr lang="es-CO" sz="4000" dirty="0" smtClean="0"/>
              <a:t> (en el Aula)</a:t>
            </a:r>
            <a:endParaRPr lang="es-CO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89566" y="44624"/>
            <a:ext cx="6222794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dirty="0" err="1" smtClean="0"/>
              <a:t>import</a:t>
            </a:r>
            <a:r>
              <a:rPr lang="es-CO" sz="2200" dirty="0" smtClean="0"/>
              <a:t> </a:t>
            </a:r>
            <a:r>
              <a:rPr lang="es-CO" sz="2200" dirty="0" err="1" smtClean="0"/>
              <a:t>java.awt.event.ActionEvent</a:t>
            </a:r>
            <a:r>
              <a:rPr lang="es-CO" sz="2200" dirty="0" smtClean="0"/>
              <a:t>;</a:t>
            </a:r>
          </a:p>
          <a:p>
            <a:r>
              <a:rPr lang="es-CO" sz="2200" dirty="0" err="1" smtClean="0"/>
              <a:t>import</a:t>
            </a:r>
            <a:r>
              <a:rPr lang="es-CO" sz="2200" dirty="0" smtClean="0"/>
              <a:t> </a:t>
            </a:r>
            <a:r>
              <a:rPr lang="es-CO" sz="2200" dirty="0" err="1" smtClean="0"/>
              <a:t>java.awt.event.ActionListener</a:t>
            </a:r>
            <a:r>
              <a:rPr lang="es-CO" sz="2200" dirty="0" smtClean="0"/>
              <a:t>;</a:t>
            </a:r>
          </a:p>
          <a:p>
            <a:endParaRPr lang="es-CO" sz="2200" dirty="0" smtClean="0"/>
          </a:p>
          <a:p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class</a:t>
            </a:r>
            <a:r>
              <a:rPr lang="es-CO" sz="2200" dirty="0" smtClean="0"/>
              <a:t> Eventos </a:t>
            </a:r>
            <a:r>
              <a:rPr lang="es-CO" sz="2200" dirty="0" err="1" smtClean="0"/>
              <a:t>implements</a:t>
            </a:r>
            <a:r>
              <a:rPr lang="es-CO" sz="2200" dirty="0" smtClean="0"/>
              <a:t> </a:t>
            </a:r>
            <a:r>
              <a:rPr lang="es-CO" sz="2200" dirty="0" err="1" smtClean="0"/>
              <a:t>ActionListener</a:t>
            </a:r>
            <a:r>
              <a:rPr lang="es-CO" sz="2200" dirty="0" smtClean="0"/>
              <a:t> {</a:t>
            </a:r>
          </a:p>
          <a:p>
            <a:endParaRPr lang="es-CO" sz="2200" dirty="0" smtClean="0"/>
          </a:p>
          <a:p>
            <a:r>
              <a:rPr lang="es-CO" sz="2200" dirty="0" smtClean="0"/>
              <a:t>   </a:t>
            </a:r>
            <a:r>
              <a:rPr lang="es-CO" sz="2200" dirty="0" err="1" smtClean="0"/>
              <a:t>private</a:t>
            </a:r>
            <a:r>
              <a:rPr lang="es-CO" sz="2200" dirty="0" smtClean="0"/>
              <a:t> </a:t>
            </a:r>
            <a:r>
              <a:rPr lang="es-CO" sz="2200" dirty="0" err="1" smtClean="0"/>
              <a:t>PanelBotones</a:t>
            </a:r>
            <a:r>
              <a:rPr lang="es-CO" sz="2200" dirty="0" smtClean="0"/>
              <a:t> ventana;</a:t>
            </a:r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public</a:t>
            </a:r>
            <a:r>
              <a:rPr lang="es-CO" sz="2200" dirty="0" smtClean="0"/>
              <a:t> Eventos(</a:t>
            </a:r>
            <a:r>
              <a:rPr lang="es-CO" sz="2200" dirty="0" err="1" smtClean="0"/>
              <a:t>PanelBotones</a:t>
            </a:r>
            <a:r>
              <a:rPr lang="es-CO" sz="2200" dirty="0" smtClean="0"/>
              <a:t> ven) {</a:t>
            </a:r>
          </a:p>
          <a:p>
            <a:r>
              <a:rPr lang="es-CO" sz="2200" dirty="0" smtClean="0"/>
              <a:t>        </a:t>
            </a:r>
            <a:r>
              <a:rPr lang="es-CO" sz="2200" dirty="0" err="1" smtClean="0"/>
              <a:t>this.ventana</a:t>
            </a:r>
            <a:r>
              <a:rPr lang="es-CO" sz="2200" dirty="0" smtClean="0"/>
              <a:t> = ven;</a:t>
            </a:r>
          </a:p>
          <a:p>
            <a:r>
              <a:rPr lang="es-CO" sz="2200" dirty="0" smtClean="0"/>
              <a:t>    }</a:t>
            </a:r>
          </a:p>
          <a:p>
            <a:endParaRPr lang="es-CO" sz="2200" dirty="0" smtClean="0"/>
          </a:p>
          <a:p>
            <a:r>
              <a:rPr lang="es-CO" sz="2200" dirty="0" smtClean="0"/>
              <a:t>    @</a:t>
            </a:r>
            <a:r>
              <a:rPr lang="es-CO" sz="2200" dirty="0" err="1" smtClean="0"/>
              <a:t>Override</a:t>
            </a:r>
            <a:endParaRPr lang="es-CO" sz="2200" dirty="0" smtClean="0"/>
          </a:p>
          <a:p>
            <a:r>
              <a:rPr lang="es-CO" sz="2200" dirty="0" smtClean="0"/>
              <a:t>    </a:t>
            </a:r>
            <a:r>
              <a:rPr lang="es-CO" sz="2200" dirty="0" err="1" smtClean="0"/>
              <a:t>public</a:t>
            </a:r>
            <a:r>
              <a:rPr lang="es-CO" sz="2200" dirty="0" smtClean="0"/>
              <a:t> </a:t>
            </a:r>
            <a:r>
              <a:rPr lang="es-CO" sz="2200" dirty="0" err="1" smtClean="0"/>
              <a:t>void</a:t>
            </a:r>
            <a:r>
              <a:rPr lang="es-CO" sz="2200" dirty="0" smtClean="0"/>
              <a:t> </a:t>
            </a:r>
            <a:r>
              <a:rPr lang="es-CO" sz="2200" dirty="0" err="1" smtClean="0"/>
              <a:t>actionPerformed</a:t>
            </a:r>
            <a:r>
              <a:rPr lang="es-CO" sz="2200" dirty="0" smtClean="0"/>
              <a:t>(</a:t>
            </a:r>
            <a:r>
              <a:rPr lang="es-CO" sz="2200" dirty="0" err="1" smtClean="0"/>
              <a:t>ActionEvent</a:t>
            </a:r>
            <a:r>
              <a:rPr lang="es-CO" sz="2200" dirty="0" smtClean="0"/>
              <a:t> evento) {</a:t>
            </a:r>
          </a:p>
          <a:p>
            <a:r>
              <a:rPr lang="es-CO" sz="2200" dirty="0" smtClean="0"/>
              <a:t>        </a:t>
            </a:r>
            <a:r>
              <a:rPr lang="es-CO" sz="2200" dirty="0" err="1" smtClean="0"/>
              <a:t>String</a:t>
            </a:r>
            <a:r>
              <a:rPr lang="es-CO" sz="2200" dirty="0" smtClean="0"/>
              <a:t> comando = </a:t>
            </a:r>
            <a:r>
              <a:rPr lang="es-CO" sz="2200" dirty="0" err="1" smtClean="0"/>
              <a:t>evento.getActionCommand</a:t>
            </a:r>
            <a:r>
              <a:rPr lang="es-CO" sz="2200" dirty="0" smtClean="0"/>
              <a:t>();</a:t>
            </a:r>
          </a:p>
          <a:p>
            <a:r>
              <a:rPr lang="es-CO" sz="2200" dirty="0" smtClean="0"/>
              <a:t>        </a:t>
            </a:r>
            <a:r>
              <a:rPr lang="es-CO" sz="2200" dirty="0" err="1" smtClean="0"/>
              <a:t>if</a:t>
            </a:r>
            <a:r>
              <a:rPr lang="es-CO" sz="2200" dirty="0" smtClean="0"/>
              <a:t> (</a:t>
            </a:r>
            <a:r>
              <a:rPr lang="es-CO" sz="2200" dirty="0" err="1" smtClean="0"/>
              <a:t>comando.equals</a:t>
            </a:r>
            <a:r>
              <a:rPr lang="es-CO" sz="2200" dirty="0" smtClean="0"/>
              <a:t>("Ver Datos")) {</a:t>
            </a:r>
          </a:p>
          <a:p>
            <a:r>
              <a:rPr lang="es-CO" sz="2200" dirty="0" smtClean="0"/>
              <a:t>             </a:t>
            </a:r>
            <a:r>
              <a:rPr lang="es-CO" sz="2200" dirty="0" err="1" smtClean="0"/>
              <a:t>this.ventana.mostrarDatos</a:t>
            </a:r>
            <a:r>
              <a:rPr lang="es-CO" sz="2200" dirty="0" smtClean="0"/>
              <a:t>();</a:t>
            </a:r>
          </a:p>
          <a:p>
            <a:r>
              <a:rPr lang="es-CO" sz="2200" dirty="0" smtClean="0"/>
              <a:t>        } </a:t>
            </a:r>
            <a:r>
              <a:rPr lang="es-CO" sz="2200" dirty="0" err="1" smtClean="0"/>
              <a:t>else</a:t>
            </a:r>
            <a:r>
              <a:rPr lang="es-CO" sz="2200" dirty="0" smtClean="0"/>
              <a:t> </a:t>
            </a:r>
            <a:r>
              <a:rPr lang="es-CO" sz="2200" dirty="0" err="1" smtClean="0"/>
              <a:t>if</a:t>
            </a:r>
            <a:r>
              <a:rPr lang="es-CO" sz="2200" dirty="0" smtClean="0"/>
              <a:t> (</a:t>
            </a:r>
            <a:r>
              <a:rPr lang="es-CO" sz="2200" dirty="0" err="1" smtClean="0"/>
              <a:t>comando.equals</a:t>
            </a:r>
            <a:r>
              <a:rPr lang="es-CO" sz="2200" dirty="0" smtClean="0"/>
              <a:t>("Salir")) {</a:t>
            </a:r>
          </a:p>
          <a:p>
            <a:r>
              <a:rPr lang="es-CO" sz="2200" dirty="0" smtClean="0"/>
              <a:t>            </a:t>
            </a:r>
            <a:r>
              <a:rPr lang="es-CO" sz="2200" dirty="0" err="1" smtClean="0"/>
              <a:t>this.ventana.salir</a:t>
            </a:r>
            <a:r>
              <a:rPr lang="es-CO" sz="2200" dirty="0" smtClean="0"/>
              <a:t>();</a:t>
            </a:r>
          </a:p>
          <a:p>
            <a:r>
              <a:rPr lang="es-CO" sz="2200" dirty="0" smtClean="0"/>
              <a:t>        }</a:t>
            </a:r>
          </a:p>
          <a:p>
            <a:r>
              <a:rPr lang="es-CO" sz="2200" dirty="0" smtClean="0"/>
              <a:t>    }</a:t>
            </a:r>
          </a:p>
          <a:p>
            <a:r>
              <a:rPr lang="es-CO" sz="2200" dirty="0" smtClean="0"/>
              <a:t>}</a:t>
            </a:r>
            <a:endParaRPr lang="es-CO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41052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84984"/>
            <a:ext cx="41529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Resultado de imagen para m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68" name="AutoShape 4" descr="Resultado de imagen para m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0" name="AutoShape 6" descr="Resultado de imagen para m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2" name="AutoShape 8" descr="Resultado de imagen para m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4" name="AutoShape 10" descr="Resultado de imagen para m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1276" name="Picture 12" descr="http://upload.wikimedia.org/wikipedia/commons/thumb/a/a5/Table.png/200px-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2976331" cy="2232248"/>
          </a:xfrm>
          <a:prstGeom prst="rect">
            <a:avLst/>
          </a:prstGeom>
          <a:noFill/>
        </p:spPr>
      </p:pic>
      <p:sp>
        <p:nvSpPr>
          <p:cNvPr id="11278" name="AutoShape 14" descr="data:image/jpeg;base64,/9j/4AAQSkZJRgABAQAAAQABAAD/2wCEAAkGBxQTEhQUEhQUFRUVFRQUFBQVFBQVFRQVFBUXFxQUFBUYHCggGBolHBQUITEhJSksLi4uFx8zODMsNygtLisBCgoKDg0OGhAQGy0kICQsLSwsLCwsLCwsLCwsLCwsLCwsLCwsLCwsLCwsLCwsLCwsLCwsLCwsLCwsLCwsLCwsN//AABEIALwBDQMBIgACEQEDEQH/xAAcAAAABwEBAAAAAAAAAAAAAAAAAQIDBAUGBwj/xABFEAABAwEEBgcFBQYFBAMAAAABAAIDEQQFITEGEkFRYXEigZGhscHwBxMyQtEjJFJicoKSorLh8RQzY3PCFTWD0jRDU//EABkBAAMBAQEAAAAAAAAAAAAAAAABAgMEBf/EACkRAAICAQMEAgIBBQAAAAAAAAABAhEDEiExBBMiQTJRM2EjBRQVgbH/2gAMAwEAAhEDEQA/AOff9TcMnv8A3nJmS3k51PM1VfUpTWV3nwW2pejOmSzeDqfKOOqCe11U0+0udmSevDsTscMIHTkx3NFe/FLdaIBk1x6z9VOp/RWn9kZlTgFb2e5gRV8lOAbj3/RQW3qG/BGBxrikOveQ5ao6vqk1JjTii7Zd0DflL/1HyCfZqN+FjW8miqy77fIfnPVQeCEV4SNycTzx8VPaftj7n0asykolRxX5+JteSKW/D8rQOZqjtsNZfAI3PAxNBzWVlvOQ5upyw8EhkEj8QyR1ciGudXrVaPsWr6NHJekbfmB5Y+Ciy3635Wk8yAqyO6Z3ZRSdbSPFSGaPWg//AFkc3MHmioLlh5P0CS+5DlQdVfFRJLdI7N7u2ngrFui9oOxg5vHknW6I2jfF+87/ANUa8a9oNE36KIuUiOxvIqRqt/E/ojvV7Z9F7Sz4XQg78SeolmCRNolanGrnxuO8vf8A+qrvY/sXan9FM5sTc3Oefy9FvacT2KI5yvXaIWn/AEz+2fNqafopah8gPJ7PMhLvQ+0Han9FMXIqqzfo9aRnC7q1XeBUSWwSt+KKQc2OHkqU4v2Jxa9EeiNEMTTbuVjZLqc7F2A7020hVZAa0nIdSsrJdJOL8Bu2q0s9laz4R17U+s3P6LUfsbgs7WCjQB4p9JCNQUGhVESiKQB1REoqoiUAGSkEoEpKAMjrlCqSgtzMWhVJRpiFIVTllsz5HarGlx4bOJOwc1pbv0YYMZ36x/Aw0HW7M9VFEsijyVGDlwZdjSTQAknIDEnkArix6M2iTHU1BvkOr/D8XctfZdSIUiY1nIYnmcz1p33rysJZ36RtHCvZQ2fQ5o/zZupjafxOr4KfFcFkb8hefzOce4UHcrBtncc0/HYli8snyzVY16REhiiZ/lxRt4hja9tKqT75xUtllATjYws3NGiiyG2InNPNsyfojAUuRWkbEQSg1KoiopsdBII6IkACiCCCACR1QQTAQ+Jp+JrTzAPimJLuiPyAcsPBSaoVQm0JpMqpbkb8riOeKhy3TI3KjuRx7CtBVFVaLLJEPHFmTe0g0IIO4iiILVSRB2DgDzxVbaroBxjNDuOI7cwtY5k+TKWFrgpyiqmrXJ7t2rJ0Tx2jeDtTTbZH+NvaFsY8EkuSSU2J2nJw7QjqgAygiRoAx1EYQRhbmYApl12B00gY3m4/haMz63qIugez27a2aaamcoZ+yxoPi89izyz0RsvHDVKhyxXcGN1WCg27yd7jtKnMsW9WDWhLXnvI2dygkRGWQBPsiATiChtlJIIBKRIJFBoVRVQQIOqFUlBAxSCSggQaCJBABoqoIkACqJGk1TANEhVCqACqgUCiqmINBJqhVAEe8LAyZhZIKjYdrTvadhXNL2sJgldG7GmIO9pyPrcup1WH06IMjCNg1T14j1xXR082pUc+eCaszCMSEZEjkUiqC7TjJUdukGTz14+KkNvh+0NKrkVUUh2LYwk0AJO4YlT4bpeRV5DG7ycez+qU+9tUUiYGDfgT2ZeKr5p3ONXOJ5nwGxX4r9k7sstezx5Ayu3n4fp3Fdo0MsupYYQ5oBkb7xzcqe8xA5huqOpcPuSw+/tEUOx7wHfozef3Q5d/dOMAO7YF5v8AUc1RUP8AZ3dHi3ciDeFzkdKLEfh2hU5NDQ4FbGzyJi2Rxuwc0HjkV56y0tzs0XwZWqFVdTXE04xupwOXaoM11St+Wo3txWqnF+yHFohVRVRvYRmCOaJWAKo6okRQAqqFU3rJVUAGgiQqgA6oVSSUkuQA5VCqZL0h0qdCskaySXqP71JMiekNRIJSS9RzIi96ihWSNdEXqNrIe8omIke8Q11CtFsDaVxrko1ttha3WzrSg68e5TaK0sk2636oOrifBYm9XFzXE4moNev+q08cPTLTiHM1x661mre3oyDdXuWuGSsyyxdFKiRI16JwBokEEACqCKqFEDNx7LrBrTSTHKNuo39UmZ6mt/iXRmijguFWK2yQu1onuY7e0kV4HeOBXadA5n2iwCedxc/XkbrUaKhrqNBAAC8zrOlnOTmnsd/TZ4xWmizltBFAEltoJ5om7Sm5GbQvJkd6LCzTVapJnoBxVbZnJyR+Sa4E+SaZAc6HmKpDrBE7Ng6sPBQtYg5qVZ5URk0DiIkuOLYXDrB8VHfcAOT+1v8AVTXTYpTZ1p3ZL2RpRUP0dfsc09oTL7ilH4T1q/FoS/eK1mkJwRl3XTMPl7wmXXfL+E9oWotU1G1USe06sesczl1p96QaEZ11il/Ce5NPskn4StGX4Y5pkzJ96Qu2jOmzv3d4Rf4Z+7vUy8n6rsMikxT9GqvuyH2okF0DhmQi91vKj2e16xe47TQDkikm7FWuYtECUbMdXWHSHeok1oaCQMaU71Ouu0YO3LP3g7VkPrJEXJumxSUUrosHWiim+6rGN+dVQiWquoJuiOSmSZUWikvOQ1bwTdvmrGOpOXoMVWPf0aLoUbSZg3Umi9sU2sIyBUhgb4Z9io74ho+Ru8HvCt7qnDWUGeNVU3k6shO9TjtTKyU4GXBQQKJeseUHVHVJRoAUgghRIYYXdfZdYjJdMYBofezHgaSOFFxGGzOdkF6G9k0GpdcI/NOe2aRTNKScWXBuLtDUtnLcCKFMhi2TrM1wo4AjiquW6RXokjgcQvJy9DJfDc9DH1cX8tihYKFCbJT7bYnMIqM8jsKhTtwXC4uLpnSmnughiEuE4pFmxCcY3FR7L9Dc0lHjjgngoFvdR7eanjIKpCQKp8FMOGCdrhVJMTId7SdD9oKuv6WkTabCCpl75N3EqvvnGMLWIEhk+sARuSHb1BuZ9QGqytLKBD2CtykvV+SrbRaqMIVneMeCoLcMF0Y0mjObaItkmpUcVJkkUOBinRQ1WroyVkizS0aq29T0qq0dCQFW3ozJKFahzvSRYXqzhkwVTZs1aMGCuSJiRrcaqsmVraQoBgLsti0xpvZGc2k7Y5ZHKLbT0upWUdkc2lQQoFub0kltIb4MtVBCiC9E88NBBKYwnJMRJhsrjsU6GxtGJxUhg9eKUAsmzShTGru/s3bS7YOUh7ZXlcJa1d79nraXdZ/0O73uQhmijbgozxipkYwUWUYqhEW+wDGz9XkVQSxYK/vRhLGnYCa9Yw8FVOYvF638rPS6b8ZW2RtHUTwZ0knKQKW9nSXC+Tq9FDew6TVZQCrQoV+toQeKsbuFWhXIXoGrgiblRSvdpsM6J4KEBWXi2oaqq8HYapWhtUdWBY+SYmbHfQLePAkS7msp94KZA4q5tUSeuizUCfnjxWcmO9yittm6Kyl6R0W/tkPQWMvGzlzw1uZK6sO7SMp/Fsq7JBUdeC1l06OP1amja7614YKPdd2UkYxudQKnxXSIrMvU/s0l5nA+qfETEWzR99M2nt+iyl42TWwGeRrsoutW2Honkueyw9I8XO8Vrj6LE3e5nPq8lUO2DRONjdZ1XECpJpTDHLcmrtutroWuIFTU5cVsr2i1LNIf9MjtFB4qLYbHqwMG5g7wt4xilwYuUm+TAR2Ye+1aYawFOtO3lAGy6oFKKTEz71/5W/zBLvpn3hw5LqjFJqkYtt8j9/WLVsoIwIjBB46tViCRIRnWlScsQKmi6rpdZtWzkbmgeS5mY2QnXcaMILanYXCgrwXn9TilOPcj6OzBkUXoZiXZnmUSOQYnbicss9iJWjEXEwuIAzKuYoQ0AD1xSLusuqKnM9w3KUW+sVDY0gBKr/ZILkh0ikokNK77oJ/2+zf7Q7yV51Mq9FaC/wDb7JxgiPaAVSA0keSjTqUFFnTAVEAQQcQQqu23fqHWGLd+1vNWUJUh+SwzYI5VuaY8rg9jFWkdKu5TT8p3hO3nZRWoFN9NqRsbyXjZumnjdvg9LHmjNbFJpGMFJuKSrAmtIm9FMaNyZjce4+ismbL4F+4JDW5pciSw49Sz9i9Ee0t6CxFqg6TjuK30rejyWWstkEsjgcqku5DIdq6sMXJ0iHPSm2aG4Xa8bPxPGA2k0xp2FWP/AEp5OQHM/RV10tDJoqYAOA7cPNbJoxK9H/HwXydnC+rl6RnZroqKOPZ/VUd43XHGRqjGo6RxP9Opbi0NWWvwdJvWe5deDDDG/FHPkyykqbKO6mfeY/1t8V0L3SwtytraYv1hdFcxdGV7oxh7Ke8Y+geRWAMVS3ifErot74RuO4FYWzR1khHGMdpCeJimX+mDKWfUGcj42DrdXyUl8FGU4JOlTay2Vm+Uu/cbXzVjaGUb1Kb8UV7OUWf/AOX/AOYfzhSrbFrW3V3yMb2kKIwUtR/3h/Oraxx615NH+s3+Gh8l1vbf9GBfacs+xfy81yDSkfdz+pn8y7Hp7/ku4/38lxvSk/dzxczxr5KMX4pFz+aMapt22bWOsch3lRYIi5wA293FX0UYaABsXJJmqFo6JNUbarMohuk9eupJqg2NSI4lQhlkVV3T2daTQSwwWVmu2WKFjSxzTQiJoa5zXjAjI40OOS45HEt77JYvvjjuhd3uj/qlY6OyKLMpRUWYpiENdRSjkqz3mKs9ibGU14NxUWVtNUc1Ntmaj2hvwnqXL1a/hZv07/kRS3+37MqpuF9JgPxNPdj5FXl8N+zPJZ6xnVniP5qfvCnmvFo9WL8WjXVqE0DiOakRtSWWJ7vhGBODjgMFPblKXirI1JLcTMKB3JV9y2QBrnZl7q14DLzPWtHNdo1OmdbDLJvWNvXhwVdZW/EBsK9npOmePylyefnzqXjEXdNkDphX5emOJaRQety0jMyqG6jSdvEOHcT5K/Yu6RyoatGSyN9O6fJpWutCxt7O6TuXn/ROHIpEbR1tbTH+o+BXQgsFow37zH+1/I5b0J5eRQ4KrSN1IX8ishdTK2mEbnt/hx8lqdKHfZHjQdpWc0abW1s4ax/hKqHxYpclxfB1rdZ2/gZI/t6Ks7dgwqprrXk/8kLW/vEFWt4/AVL9FL2cikNLQ7/d/wCSv9GRrXlXc+U9jHLNWp32sh/O7xWl0Bfr257vyynvA8115Pjf6MI8l3p42sTjuBI7FxPTB/2cY3vr2NP1C7dp4aWaU/hY49gquC2i1/4lzXauq2OtATUuLqZ7sgsYzSxNFuLc0xq77PqipzPcNgUpwR04oqLlNggic1H69BESkAccWKkRtoiaEtv09BAxYW59ktsa21yMcQHPj6BOFS1wLmjfUY/srCAo4pXMc17CWuaQ5rmmhBBqCEAenCoVqOBXMbi9q0jAG2uL3v8AqR0Y/LawjVceWqrK1+02zOB1IrQTsBEbR2h58FViou7feTGAl7mtBOrVzg0VOypPNalhqwEY4DEYg8QvPl+211seDKBqtrqR1OqK5n8zuPgu8XG+tlgO+GI9rGouwqhi2IoACQDkcELeVFhtID21OFanqTatUCdEW/rMWMNciDQ7P7rKvwLHDY5pFN9RkulWkCSHCha5tRtBBFQeKzFlu5rXawyGIbuO9edPot/Hj/h24+qpeXJaXbZ/ePIPwtFSNrq5CuwK8kYAAAKAYADIBU90y0lp+Id4x+qvJcl2QxRxqonLLI5u2MWodFZ+zH4ua0U/wrOR4F/ArZGYuwv+3ZzPeCFpYlk7I/7Vn62+K1cSJAhq1HArEXm7F3Mea2ttPRKwl5vxP6j3AfVVAUibomPvDeDXHup5rcBYnQ3GY8GHxaFtQjJyKPBndLX9AfqH1VToY2s7juY7vLR9VM0zkwA5+Cb0DZ/mu4NHbUnwCpbQYn8h+6OlbbU7cWN7Kj/irW8TgqbRDF07/wAUp8K/8lb3p8JUy+Q1wcatTvtpR+d3iU77OdK4obVKbQHMFJGB7Wl4qZBSoGINGnIFZi3345tqnYGB32rwDrED4jiRQqLG2m7GpPMnHxWubL4pImEN7Z1TTDTOySQSxxvfI57HNAbG5oBcCKkvAw5VXJ4Yg1oA2D0fHtUkvTR2+vW1cttmtBFJJRuREJAEiJPPtKBO5Au6upAEjBG1IHopR9eqpDHR/TtwrRKTQdv70rW9eaAHTiMktjhy9bOopoeueHBL1qUwI3+OVPVEDHgaegu36CXlHPYoRG8OdFGyORvzNcxoaajcaVB3FcM2+XV9dqVGS11Wuc1wHxNcWntCaYHcdIrW2JhdI4MaNrjQchvOOQXJr+v2W1OLAXRQZaoNHyDfIdg/KOuuyqlnc8gyPe8ja5xcR1uySo3IcmCR3XRUD/AWYDIQRNA3BrAAO5Q34OcOKZ9n98RS2SOIPaJIm6j4yQHChwcAc2kUxHLYoWl98R2ap1g55HRjBGsTsrubxVIlkS9NKILNK0SP6YIdqMaXupxAyrxotVc+ldltfRhk6dK+7e10byBmQHfF1VXCY21cXvdrSPJc5x3nE04bKKdY5C17HMqHteCwtzBrhT1tUuZSid+l+FZW1y6uufXatXJ8K5h7Tx90nbWlfd14j3rag8CFoiCTdV/QSTtbHNE92u3otkaT8QyAOK6TDkvJkFgLjhUUx1hsIxqNtV6j0btXvbNDJUnXijcScyS0a1eNapOVhQ/eJ6JXKdJr8hhkaySQNc7WcAQ44VpUkCgyOe5dRvh9GHkvPftCYX2sEAkCJjevXkd/yVRdKxNWdZ9n0zXue9jg5pYKOaQQaneOS3YyXnTQO+ZLulMgBdHJQTRVwLRk5p//AEFTQ5HLbUd9ui9YbTGJIHh7SNnxN4Pbm08CplLU7Go0jJafW1kYDnuDRWlSaCpyHekaI20Cy2iVpBbQapBBBIa7IjmFnvbS4kRMGZfU8gD5kLH3PfUtmglgjI1Jaa1a4OBFXsyoSG0/sFeulQtO9nY9HLTFDE33ksbC6rum9jSa8CeSfvi/bM1hLrRBtylY49QBJK4MyQjzxqcN59ZInSbjn5rNyt2NLYj2iMGWV4+d7nbsCSQEEZPr1yROKTdjCJ9YIiP7Ibacv7IgkAYPrFEXIgURP16kwAQgTyST1daPUJyx70CHGlLY7JILvXYlatTSp9USKFOdh3eKVXtr2JsMCcYaj1RIBetTqx861S6+imq+B8aJbWeDj3VQMergaHDPLdhmj1t/V55qOx9a8KpQ9d31QA7r14bMR4JROHrx9dyacaYcz4/TvSS7+6Bjxoc9+31wQFNn0RRivWQO0pDsD1eBp5IAea/6JRnI+HnuNRjh62JmXDq+tEHOIr+qnekB1i4faXZ3RBtrLo5QKFwY5zJPzDVFWk7QQsdpzpFHajqRa3u6gucRql5B6IaDjSuO+oCy7sxyPck/NTl9VVsTQpuAAGWzw81p9EdPZrC33RYJoa1DCdVzKmrtR+IzJNCOVKlZWqTJ5V8EhHTr49p0MjD7uGXWpgHlgbXm0knsC5taLQZJHPeRVxJNPAY5UwCZoBs9D+yVZhUjPb4VTsBwOFUG9EgtLgdjmktIx3jFMA4V5cksDzPYgASyF5q9znuy1nuLnHmSSSkOPrPHh2oq+Xkg7YEAAjaK45VxB38sfFJca8u2gQcPr3Ijl63oEEXevMbknW8dqAz5pJzHrYgBTkVfW2m5GRj63j6pBHr1zQACURdwpkiJ2oO+Kmz6JiBXrw80WsRkgdvPzTMj+A60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1280" name="Picture 16" descr="http://estaticos.qdq.com/swdata/photos/419/419268216/dcda9f7de5284cc2b1324cb604038e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08720"/>
            <a:ext cx="2472840" cy="1728192"/>
          </a:xfrm>
          <a:prstGeom prst="rect">
            <a:avLst/>
          </a:prstGeom>
          <a:noFill/>
        </p:spPr>
      </p:pic>
      <p:pic>
        <p:nvPicPr>
          <p:cNvPr id="11282" name="Picture 18" descr="https://visidecoracion.files.wordpress.com/2013/07/camino-mesa-sobre-mant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509120"/>
            <a:ext cx="2504441" cy="1941215"/>
          </a:xfrm>
          <a:prstGeom prst="rect">
            <a:avLst/>
          </a:prstGeom>
          <a:noFill/>
        </p:spPr>
      </p:pic>
      <p:sp>
        <p:nvSpPr>
          <p:cNvPr id="11" name="10 Flecha derecha"/>
          <p:cNvSpPr/>
          <p:nvPr/>
        </p:nvSpPr>
        <p:spPr>
          <a:xfrm>
            <a:off x="3347864" y="1340768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abajo"/>
          <p:cNvSpPr/>
          <p:nvPr/>
        </p:nvSpPr>
        <p:spPr>
          <a:xfrm>
            <a:off x="6588224" y="2852936"/>
            <a:ext cx="57606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CuadroTexto"/>
          <p:cNvSpPr txBox="1"/>
          <p:nvPr/>
        </p:nvSpPr>
        <p:spPr>
          <a:xfrm>
            <a:off x="0" y="2204864"/>
            <a:ext cx="14650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000" dirty="0" err="1" smtClean="0"/>
              <a:t>Jframe</a:t>
            </a:r>
            <a:endParaRPr lang="es-CO" sz="2000" dirty="0" smtClean="0"/>
          </a:p>
          <a:p>
            <a:pPr algn="ctr"/>
            <a:r>
              <a:rPr lang="es-CO" sz="2000" dirty="0" err="1" smtClean="0"/>
              <a:t>setResizable</a:t>
            </a:r>
            <a:endParaRPr lang="es-CO" sz="2000" dirty="0" smtClean="0"/>
          </a:p>
          <a:p>
            <a:pPr algn="ctr"/>
            <a:r>
              <a:rPr lang="es-CO" sz="2000" dirty="0" err="1" smtClean="0"/>
              <a:t>setTitle</a:t>
            </a:r>
            <a:endParaRPr lang="es-CO" sz="2000" dirty="0" smtClean="0"/>
          </a:p>
          <a:p>
            <a:pPr algn="ctr"/>
            <a:r>
              <a:rPr lang="es-CO" sz="2000" dirty="0" err="1" smtClean="0"/>
              <a:t>setSize</a:t>
            </a:r>
            <a:endParaRPr lang="es-CO" sz="2000" dirty="0" smtClean="0"/>
          </a:p>
          <a:p>
            <a:pPr algn="ctr"/>
            <a:r>
              <a:rPr lang="es-CO" sz="2000" dirty="0" err="1" smtClean="0"/>
              <a:t>setVisible</a:t>
            </a:r>
            <a:endParaRPr lang="es-CO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09033" y="1988840"/>
            <a:ext cx="15150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 err="1" smtClean="0"/>
              <a:t>Jpanel</a:t>
            </a:r>
            <a:endParaRPr lang="es-CO" sz="2400" dirty="0" smtClean="0"/>
          </a:p>
          <a:p>
            <a:pPr algn="ctr"/>
            <a:r>
              <a:rPr lang="es-CO" sz="2400" dirty="0" err="1" smtClean="0"/>
              <a:t>Layout</a:t>
            </a:r>
            <a:endParaRPr lang="es-CO" sz="2400" dirty="0" smtClean="0"/>
          </a:p>
          <a:p>
            <a:pPr algn="ctr"/>
            <a:r>
              <a:rPr lang="es-CO" sz="2400" dirty="0" err="1" smtClean="0"/>
              <a:t>GridBack</a:t>
            </a:r>
            <a:endParaRPr lang="es-CO" sz="2400" dirty="0" smtClean="0"/>
          </a:p>
          <a:p>
            <a:pPr algn="ctr"/>
            <a:r>
              <a:rPr lang="es-CO" sz="2400" dirty="0" err="1" smtClean="0"/>
              <a:t>SetBounds</a:t>
            </a:r>
            <a:endParaRPr lang="es-CO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181461" y="4653136"/>
            <a:ext cx="1470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 err="1" smtClean="0"/>
              <a:t>Jlabel</a:t>
            </a:r>
            <a:endParaRPr lang="es-CO" sz="2400" dirty="0" smtClean="0"/>
          </a:p>
          <a:p>
            <a:pPr algn="ctr"/>
            <a:r>
              <a:rPr lang="es-CO" sz="2400" dirty="0" err="1" smtClean="0"/>
              <a:t>Jbuttom</a:t>
            </a:r>
            <a:endParaRPr lang="es-CO" sz="2400" dirty="0" smtClean="0"/>
          </a:p>
          <a:p>
            <a:pPr algn="ctr"/>
            <a:r>
              <a:rPr lang="es-CO" sz="2400" dirty="0" err="1" smtClean="0"/>
              <a:t>Jchechbox</a:t>
            </a:r>
            <a:endParaRPr lang="es-CO" sz="2400" dirty="0" smtClean="0"/>
          </a:p>
          <a:p>
            <a:pPr algn="ctr"/>
            <a:r>
              <a:rPr lang="es-CO" sz="2400" dirty="0" err="1" smtClean="0"/>
              <a:t>Jradio</a:t>
            </a:r>
            <a:r>
              <a:rPr lang="es-CO" sz="2400" dirty="0" smtClean="0"/>
              <a:t> …..</a:t>
            </a:r>
            <a:endParaRPr lang="es-CO" sz="2400" dirty="0"/>
          </a:p>
        </p:txBody>
      </p:sp>
      <p:sp>
        <p:nvSpPr>
          <p:cNvPr id="16" name="15 Flecha izquierda"/>
          <p:cNvSpPr/>
          <p:nvPr/>
        </p:nvSpPr>
        <p:spPr>
          <a:xfrm>
            <a:off x="2771800" y="5229200"/>
            <a:ext cx="115212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Cara sonriente"/>
          <p:cNvSpPr/>
          <p:nvPr/>
        </p:nvSpPr>
        <p:spPr>
          <a:xfrm>
            <a:off x="971600" y="4653136"/>
            <a:ext cx="1368152" cy="12961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CuadroTexto"/>
          <p:cNvSpPr txBox="1"/>
          <p:nvPr/>
        </p:nvSpPr>
        <p:spPr>
          <a:xfrm>
            <a:off x="467544" y="5805264"/>
            <a:ext cx="1787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Listener</a:t>
            </a:r>
            <a:endParaRPr lang="es-CO" dirty="0" smtClean="0"/>
          </a:p>
          <a:p>
            <a:r>
              <a:rPr lang="es-CO" dirty="0" err="1" smtClean="0"/>
              <a:t>ActionListener</a:t>
            </a:r>
            <a:endParaRPr lang="es-CO" dirty="0" smtClean="0"/>
          </a:p>
          <a:p>
            <a:r>
              <a:rPr lang="es-CO" dirty="0" err="1" smtClean="0"/>
              <a:t>ActionPerformed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83768" y="188640"/>
            <a:ext cx="4120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/>
              <a:t>Responsabilidad Simple</a:t>
            </a:r>
            <a:endParaRPr lang="es-CO" sz="3200" dirty="0"/>
          </a:p>
        </p:txBody>
      </p:sp>
      <p:pic>
        <p:nvPicPr>
          <p:cNvPr id="35842" name="Picture 2" descr="http://cde.peru.com/ima/0/0/4/0/5/405723/611x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2401576" cy="1800200"/>
          </a:xfrm>
          <a:prstGeom prst="rect">
            <a:avLst/>
          </a:prstGeom>
          <a:noFill/>
        </p:spPr>
      </p:pic>
      <p:sp>
        <p:nvSpPr>
          <p:cNvPr id="35844" name="AutoShape 4" descr="data:image/jpeg;base64,/9j/4AAQSkZJRgABAQAAAQABAAD/2wCEAAkGBxQPEBAQEBIQEBAQEA8QEBAQDw8PDxAPFBQWFhQUFBQYHCggGBolHBQUITEhJSkrLi4uFx8zODQsNygtLisBCgoKDg0OGhAQGiwkHR0sLCwsLCwsLCwsLCwsLCwsLCwsLC0sLCwsLCwsLCwsLCwsLCwsLCwsLCwsLCwsLCwsLP/AABEIALcBFAMBIgACEQEDEQH/xAAcAAABBQEBAQAAAAAAAAAAAAADAAECBAUGBwj/xAA4EAACAQMDAgUCBAMIAwEAAAAAAQIDBBEFEiExQQYTUWFxIoEykaGxBxTRI0JSYnLB8PGCkuEz/8QAGwEAAgMBAQEAAAAAAAAAAAAAAQIAAwQFBgf/xAApEQACAgEEAQMEAgMAAAAAAAAAAQIRAwQSITFBBSJxEzJRoWGxFJHh/9oADAMBAAIRAxEAPwDHiiaQyRJI6TPCNiRNIZInFCMWycEHggcEHgimZfjCQQ8uOnLJ04ZaS6s1f5eFOGZdWYNRn2cLs9D6Z6d/k+6X2r9mG3L0/qc74q13yIOEV9bXX0OslTecrpk5P+J1nB04Sivr/wBjLh1EnL3dM7Wb0rAl7FTX7PM61Vzk5SeW3lsVOm5cLqNsZo6dQ5TNs57VYMeO3RZ0zT2+ZL9TqbDT+OgLTbXODrLK0SS/c585uTtm2MaM6hpue33NW0sMf9F2jblynTEHFQty3CiPSgWoRDQbAwohvKDwpBVTDRLKbokHQNDyyLpkom4zZUAFS3NaVMDOmCg7jDq0CrWo8G7VpFC5pcMUazjNZUVCUpfC4y2/ZHFVrCb+qeYrqo+nzjoehu08ybnLpDKgu2e8vnt9ijqGn8NrP26jwntEnHcec3ds4dFx+efuUqnU6rVrPEcrn07JM5q4pY5/NehtxTvsxZI8AEx5Syv29iIezs51pbaUJTl6RWS5tLlmc6T+GtzUhqNuqTbU5uM49nDD5Z9Eo82/hf4JlZt3Vykqso4hDvTXfPuz0qB5/W5I5Mtx66+QCwIlgYxkPJ0TSGRJI+gHg2x0icUMkTihGL5CQRYggUEHiZ5s2Yo20kWLaqqeZy7dCdGhUuZb2modvgHptDzJuUvwQ6Ls2dBCcsYivg4WV75ts+jaXEsGGMF4RXqyhRhhrLwcH4rouptbXHJ2mpb8fU0s9jB1lRksP0K3ZYjy6dqlN/P5mzp9pHjjkt1dNi5ZL1hbcpQXHd+pa5N9ldGhpdrjp0Rv0aQCxt8I0EhQjrgNTaKdWpt56/BQrXVRv6dqXu+RlGwOVHSQmi1Rmjk6dCvU483b8JFu20K6byq7f/PgsUBXNHWwCKJyV5TvbSPmN+bBdcR6fODT0HW1cJqS2zXWOf1XsRxoG6zbwJolHlcD7QBsC6YGcC3gHUiBoKZQnAo3kPpfwzUmirWhlCMdMwP5fEV7cP5f/wBKd3T4ZvVaRl30OBRjh9Xp4b9/3OO1KOJHe69T+iT9OThNU6/Kyi/D9xnyIueHtHV3VhS6SzmT/wAUT3Tw54ao20F5cUmu+FnPc8T8HXcFNqU/LqxalRk+E3/hbPevD2ofzFFT43JJSXozDrpS+ptfRhn2aTiNFBOw0UYhRYGJ4EAh5MkTSGRJH0A8Ax0EgiASBXIMew0A8UAiHizLl6Z0tG0ssb/K/s0bKi403j1yzYoTUoZi+UjIqVsUuO5Vr15W9Pc8rPVHCVXyfRZK0Wrmg6km23hGFqiUPpXLOkspeZRUvVZOX1if1P0QqAzKdPLwu5t6faKKXqU7Cll7n9jbt4jgSD04+hcpUuAVvDLNWhSIiM5nX4OEVP0ks+hzt9qWxx7Z+rP6v9D0PU9PVWnKDXEk18PszxzxPOdvN0qi2Ti3hvpOPPK9ev6m/TqL+45+o3Lo67TNaxJ5eGmuGmdlofiWDxHK46+/OP6nhUdb5k5p4ltTSSfMeO/s/wBGaej3EH0rSpvhrPTPv9zU4Y/Bl3T8n0TRuqdXjjldPXr/AEOU8YaL5OLu2zFxf9oo4UcerX/Opynh++rU/wC0nLzKTbUZrnEUurXbL+3PU7TTfECrJwklKm/pe7mLT7P1KZQXaLceR3Q/hzWI3MPSpHicej+cG3g8y1Gb02882in5OU3FcpRl2/VHoumX8LilGrB5Ul90/RmWUTYpWFkQmFkgTKyxFaoitURbqIr1EIx0Uq0TLvI8GvWMu8EGOT1qP0y+Geb6m+cemEem6v0f3PL9Ulmb+TRgXuKcvRSbPYf4M6m5RqwlN4WFiT7+x44zV0WVeOXbzcXnlJ4yWavEsmOrr5MDPp914+q/MqXmr0qSbnOKS90fP1TxBqEeG6n/AKt/sZtWtd3Lw/Om32xLBzY6GT5clQnJ9M2GoU69NVKclKMujTEcb/D+1q0bGlTqQxJOXGezwIwT4k0uaJZiImiKJI+gM8Cx0FiCQRFcgxCxYWLK6YSMimSNEJUzZs0pQw+oW8pqpDZJZXYxoXvl89u5qWeo06q4mm/TJw8+Jwf8Hv8A0/WR1GNc+5dkqd1GnRcI/wB1YwctcfXJtmvf1FFzS74MvqyqKNzD28cGlbop0IZNK3gONFF20ibNtEy7aJsWiBHsk1wHdLKOX8Y+H1cUn6pNx+TrcA6kcrDNWOW12Y8kNyo+dI6ZHdVp1YtSTThKOFhp8qXHRepXqaVOH1QjNpyqQ+iMpKOyKlJya4jxL9z1fxR4U3VPNp5i+rwc27fy6kYV1KEZv65QTcXFP0zhvlcM1SUmt0OV+DInG9suGc3oniGcMUKicISyumfbjJ2OlaiqbVOPMX0a5ly+mfT/ADMv654XsLq1j/LTxUhFuE09s93Vb4vr1f5nCaDfuMpU6kqsXTk4yUI005Y95dP+hXwyOPk9Ou7RV6e2WG3hpdXxz9zP8IXErWv5Em3CW7CfrnsWdJnwsJxWMtyk5Tfs5Zwl8M2qVhGUozwsrGGu3wZJSptGyCtJnQQeUQmPSWEhpMQcBUK1QtVCpWEY6KdZmXeM0a7Mu8Yoxzuq9GeW6k8zn/ql+56drc9sJv2Z5ZXllt+rZqwLkoy9FY29M0e4lFVKakovo+ShpNo61enTXO6S/LJ9J6HpdOFCENi4is8ewmt1TxVGK5Zhbo8Z03U61Kapziqntjk7rSvEGEs2rWO+06DUvBdKpLzILZP1ROw0upRwntmvdcnGzTjLlRoVsVvqk5xUlSlFemBG5Sjx+FIRTTBR5iiSIIkj6EzwTJEkyBJFbIiaY+4ghmxC1Ab5/Q/gw9AovdOTbWZepu3P4WVLCltj88mHVOos9H6Jzk+C55rl15xwFow5A00X7amc+So9VDktW0C/SiBoQLtOAhpRZt0bFmjKt0bFmho9iZOi04gpRLLBSRazMBnFSWGjG1HRYz7L29jcaByQ0ZuPRXLEpdnFT8OpPGGk+8XhrHRr0M638KN3D3uVPP4atKTiqkcf31Fr+vU9BnBAKyC52J9J9Ixo6NCliOfMw93LbSfqlJs3bKlwUWufcvUZ7UZ27ZojGo0GqPAKVVIz9Q1JU+vfou5zt14g5eAW30F0uzqbi8jBZlJJe5Td5GazFp/DOJ1K9VZYcsPtlmL5VeGXTbfum+RlBsDyJHodaoZ93I5ahqtxDG6E38xZYhq7k3GacXjPIHCgrImZXjG820pL14R59QpOpJRjy2zb8SXcrmrsppySeFhZO9/hd4PdNurcQ5aTjldBnmWHHb7fSMmXJyS8DeB9jp1qkcSWHnueq29LasDwgopJdEERyJylOW6T5M45Fx5yiQhGEYcQgBPJESRBE0e+Z4Bjk0QJIrZEOMM2PERlkQVcaESVRchZQwkc3UyuSiew9Fw7cTmFtqWTWoUCvY0zXo0jDN2zv41SI0qRbhAZQCQAi6ydGJrWrMymaFux4iTLuRmRiyRYU0RIsmyMkAAGZVqFmoU6tVCNjJA3HkVxUxEaMuSjq1XEH6vgQY5PXr1tylzjOxY7s5O68SQoSlTlRlJpr6lLK98fmd/DT1UhJSjuzzz2fr8nJ3+mRt/Mcqca9Kp+OlUlKLzGSlFxmueqNmOKow5X7uTGlr9GtwsweZNZzwscZ7D0NVdKXEsw9V0fsWbTwr/PutWe2CluknGKjHc3nbGPZI42+t50JTpybcYyafpnsXRVq10VSVOj0zT9dU1zz0SIX1u7lqMPxN4bXocZ4enOrOMIZlLssqEIr1bZ7F4Y05U4rhVKnWU1/wDlH/z7/Yw6qax9djPLUaF4V8G07eOZxUpPnLR19OmopJLCQ1PoTOU+eWUjiQw4oR0xDCyKEfIhsiAQ8kTJIGicWe9Z4Nk0SIiyIxUIJAGkKq8L3KskqRq0+J5JqK8hKMd0vgNcxxj5JWNPCJ3kODiSneSz6DhwrHhUF4Rf0+PCNqlEw9Mnwjdolb7NMeibiMkFwNgAyZKBcosqwQamxkRl6DJtlaMyXmD2V0F3Fa8udi46voSlMq14ttPrxgVyIkUZucuW2NCkwOr3dekl5NGMvVybx+hY0a+8+GZx2ST2zjnKUl6PuitFlcWEjwZWovMor3NqtHHQyLqH9pH5/wBg9MHaLFpDBS1vRvMi5U9ucPMZJNPPU0IPAWNXBoxzcejPlxqSpnkV9SuLSTVN1I7nhpZcX9jIs9Kr15SzGUpSeXxjHz7HtF9CM1lpP7IL4csorfUwuXhcdi3NqtsbrkxyxuC7PM/CsJWlRxlR6v8AGlGUpfpg9NtL1vGWkn/ilH9katSypyXMIr3Sw190DhYJPKb/AChn88HHyz3y3UZ2mWLeWVxyvX+gbIOMcEikdEsj5IZHyAJLI2SIsishLIiIgBPJUyaBJk4s94zwjQQdEEySK5MKQRA6S3y9kQr1OMLuW7KlhI5ury17Uer9D0XH1pL4L9CGCdeGUSpoJKOTmnpipp9TDx7nRW8zma0dslI3LGrlIIqRpxYSICDDRkQYIiSYNMkggsLElko3WpRo7d3Ck8J9s/Io30Z9Hj3CHbJ80XXURFVEDVup9KsF7PKx9yNSwqU/qWJr/KyNS/BOC0orDbMq8zRe7opPlLqW7W48x/6Xhr3MnWZOpPCbWP3B2gLui27tLqpZx6f7gIRdSW9rCWdq9fcHZqTwpNv5NCXCAEAwU54J1JFG4r4DYdpG6rdvU6TTaWylBd8ZfyzmtJt3Wqpv8EHl+77I6tMozzvg52rkr2onkWSORZMxlJZFkjkWRWQnkWSGRZFCTyNkjkWQBJZEQyIBDyVMkmCTJJnumeJaDRZJywCjIZPc8Iz5Z7I2a9HpnnyqCDW0N0ss16MMFe1o4L0InEnJyds9/ixrHFRXgnEsU4gIluiIWFS8pcDaZWw9rLNdGfNbXlBAdJSkHiZdjc5RpU5ZIQImSyQYkQhTvbVVl5cln0Me40ytSjLyW010UstcdsG/cxaxJdVyaVnVjXhzzjia/vLnloeK3ceS6GZwX8HD2Wq1FGKqbfMS/tIRynF57Z/EjfstT4Uk90Spr2kRzz9prh/DOYvXcUE5Qj5uGuNzjuiuPu8fsG6f4Zft3K+1+/8Av9nX3NdKe+Dak/xYX0v7GZO5bm8/K+GZOk6w7iKcounLlOMuqaLlWpmUfhiPsryQSVm3aSDVqpmUbnAG5vQFKD3NyVbejK4ntj07vskPZWU679I92dNa28aUVGKx+7K55NvXZm1GpUPbHsJZ28aUFCPbr7ssZBZH3GVs5Tdu2EyLJDIsihCZFkHkfIoSeRZIZFkBCWRZIZGyKEnkRDIgEs8lTHTBKQ+490zx+0JKRoafR7mfbQ3yOgtaeEcjV5tz2rpHr/SNF9HHvl90g1KAWJFE0Yjsk4lqiVYF2kiIIKuU5RyXKwFIIAdPMHns+v8AU2bWrlGdsyhWtbY9r6dn7AIbiZOKK1GpktU2MQk4ZM+pvozVSk2pLql3NMBVI1XJEULy+8/riMu6fH5fmVriC246/K7d2Wbq3UjMuKTXcG6+zRDIoqjndbpLhweyafEsfv7F60i1TU5v6mv1IV6Kzzz+wSCc8cPHZIAubNY0Ztmtp2lbsSqdO0QmnaeofVLmX7GopFU8nhHJz6tv2w/2FppRWEsInuAqRLcZmYrC7h9wHcPuAQLuH3Adw+4VhC5HyB3DqQobC5FkFuFuFCEyLcD3DbgBCbhAtwgEPJVIUMyeEV6WZvBtWFpjlnrNRqkltiY/T/S25LJlXwizp9thGtTWAVGGAuTlnpKokhbhsg93JKCW6Jfpoo25oU0RBA10BSLVVAEiMgkwVxDK/wCcBJcAqkuBGEe1vHF4l/2a9vdJnKXdbBGx1TnDCpDUmd1GomDqyMShqS9QlS/46j7hdge4r4Me8vAN5e7nhA6Fq5cz6endileXLHGrkyNvQdV+kfU3LalGCwl9wFNpcLhBYzKZyONm1Msr/gtKRNSKymTUyllSLCkSUiupklMQYPuFuA7xbwBD7hbgG8W8BA+4fcV94t4oSxuFuAbxvMFZCxuG3ld1BvMAEsOYit5ghSWefWVBI16AhHaO2i0pklMQiAHcwW7kQiMKL9rI0YS4EICCNNgRCAyIhJlavIQhGMjJuY7mRp0VEQgDEatXHQzq+qyi8cNfccRExJvgt6fqcZdufg1oV8iEMzz2ovfywqqhI1RCKpFSCRqk1VEIqY6JKqSVUQhAj+aLzRxCjDeaP5ohAIN5wvOEIUI3nDOsIQpBnWIusIQAkXXEIQC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5846" name="AutoShape 6" descr="data:image/jpeg;base64,/9j/4AAQSkZJRgABAQAAAQABAAD/2wCEAAkGBxQPEBAQEBIQEBAQEA8QEBAQDw8PDxAPFBQWFhQUFBQYHCggGBolHBQUITEhJSkrLi4uFx8zODQsNygtLisBCgoKDg0OGhAQGiwkHR0sLCwsLCwsLCwsLCwsLCwsLCwsLC0sLCwsLCwsLCwsLCwsLCwsLCwsLCwsLCwsLCwsLP/AABEIALcBFAMBIgACEQEDEQH/xAAcAAABBQEBAQAAAAAAAAAAAAADAAECBAUGBwj/xAA4EAACAQMDAgUCBAMIAwEAAAAAAQIDBBEFEiExQQYTUWFxIoEykaGxBxTRI0JSYnLB8PGCkuEz/8QAGwEAAgMBAQEAAAAAAAAAAAAAAQIAAwQFBgf/xAApEQACAgEEAQMEAgMAAAAAAAAAAQIRAwQSITFBBSJxEzJRoWGxFJHh/9oADAMBAAIRAxEAPwDHiiaQyRJI6TPCNiRNIZInFCMWycEHggcEHgimZfjCQQ8uOnLJ04ZaS6s1f5eFOGZdWYNRn2cLs9D6Z6d/k+6X2r9mG3L0/qc74q13yIOEV9bXX0OslTecrpk5P+J1nB04Sivr/wBjLh1EnL3dM7Wb0rAl7FTX7PM61Vzk5SeW3lsVOm5cLqNsZo6dQ5TNs57VYMeO3RZ0zT2+ZL9TqbDT+OgLTbXODrLK0SS/c585uTtm2MaM6hpue33NW0sMf9F2jblynTEHFQty3CiPSgWoRDQbAwohvKDwpBVTDRLKbokHQNDyyLpkom4zZUAFS3NaVMDOmCg7jDq0CrWo8G7VpFC5pcMUazjNZUVCUpfC4y2/ZHFVrCb+qeYrqo+nzjoehu08ybnLpDKgu2e8vnt9ijqGn8NrP26jwntEnHcec3ds4dFx+efuUqnU6rVrPEcrn07JM5q4pY5/NehtxTvsxZI8AEx5Syv29iIezs51pbaUJTl6RWS5tLlmc6T+GtzUhqNuqTbU5uM49nDD5Z9Eo82/hf4JlZt3Vykqso4hDvTXfPuz0qB5/W5I5Mtx66+QCwIlgYxkPJ0TSGRJI+gHg2x0icUMkTihGL5CQRYggUEHiZ5s2Yo20kWLaqqeZy7dCdGhUuZb2modvgHptDzJuUvwQ6Ls2dBCcsYivg4WV75ts+jaXEsGGMF4RXqyhRhhrLwcH4rouptbXHJ2mpb8fU0s9jB1lRksP0K3ZYjy6dqlN/P5mzp9pHjjkt1dNi5ZL1hbcpQXHd+pa5N9ldGhpdrjp0Rv0aQCxt8I0EhQjrgNTaKdWpt56/BQrXVRv6dqXu+RlGwOVHSQmi1Rmjk6dCvU483b8JFu20K6byq7f/PgsUBXNHWwCKJyV5TvbSPmN+bBdcR6fODT0HW1cJqS2zXWOf1XsRxoG6zbwJolHlcD7QBsC6YGcC3gHUiBoKZQnAo3kPpfwzUmirWhlCMdMwP5fEV7cP5f/wBKd3T4ZvVaRl30OBRjh9Xp4b9/3OO1KOJHe69T+iT9OThNU6/Kyi/D9xnyIueHtHV3VhS6SzmT/wAUT3Tw54ao20F5cUmu+FnPc8T8HXcFNqU/LqxalRk+E3/hbPevD2ofzFFT43JJSXozDrpS+ptfRhn2aTiNFBOw0UYhRYGJ4EAh5MkTSGRJH0A8Ax0EgiASBXIMew0A8UAiHizLl6Z0tG0ssb/K/s0bKi403j1yzYoTUoZi+UjIqVsUuO5Vr15W9Pc8rPVHCVXyfRZK0Wrmg6km23hGFqiUPpXLOkspeZRUvVZOX1if1P0QqAzKdPLwu5t6faKKXqU7Cll7n9jbt4jgSD04+hcpUuAVvDLNWhSIiM5nX4OEVP0ks+hzt9qWxx7Z+rP6v9D0PU9PVWnKDXEk18PszxzxPOdvN0qi2Ti3hvpOPPK9ev6m/TqL+45+o3Lo67TNaxJ5eGmuGmdlofiWDxHK46+/OP6nhUdb5k5p4ltTSSfMeO/s/wBGaej3EH0rSpvhrPTPv9zU4Y/Bl3T8n0TRuqdXjjldPXr/AEOU8YaL5OLu2zFxf9oo4UcerX/Opynh++rU/wC0nLzKTbUZrnEUurXbL+3PU7TTfECrJwklKm/pe7mLT7P1KZQXaLceR3Q/hzWI3MPSpHicej+cG3g8y1Gb02882in5OU3FcpRl2/VHoumX8LilGrB5Ul90/RmWUTYpWFkQmFkgTKyxFaoitURbqIr1EIx0Uq0TLvI8GvWMu8EGOT1qP0y+Geb6m+cemEem6v0f3PL9Ulmb+TRgXuKcvRSbPYf4M6m5RqwlN4WFiT7+x44zV0WVeOXbzcXnlJ4yWavEsmOrr5MDPp914+q/MqXmr0qSbnOKS90fP1TxBqEeG6n/AKt/sZtWtd3Lw/Om32xLBzY6GT5clQnJ9M2GoU69NVKclKMujTEcb/D+1q0bGlTqQxJOXGezwIwT4k0uaJZiImiKJI+gM8Cx0FiCQRFcgxCxYWLK6YSMimSNEJUzZs0pQw+oW8pqpDZJZXYxoXvl89u5qWeo06q4mm/TJw8+Jwf8Hv8A0/WR1GNc+5dkqd1GnRcI/wB1YwctcfXJtmvf1FFzS74MvqyqKNzD28cGlbop0IZNK3gONFF20ibNtEy7aJsWiBHsk1wHdLKOX8Y+H1cUn6pNx+TrcA6kcrDNWOW12Y8kNyo+dI6ZHdVp1YtSTThKOFhp8qXHRepXqaVOH1QjNpyqQ+iMpKOyKlJya4jxL9z1fxR4U3VPNp5i+rwc27fy6kYV1KEZv65QTcXFP0zhvlcM1SUmt0OV+DInG9suGc3oniGcMUKicISyumfbjJ2OlaiqbVOPMX0a5ly+mfT/ADMv654XsLq1j/LTxUhFuE09s93Vb4vr1f5nCaDfuMpU6kqsXTk4yUI005Y95dP+hXwyOPk9Ou7RV6e2WG3hpdXxz9zP8IXErWv5Em3CW7CfrnsWdJnwsJxWMtyk5Tfs5Zwl8M2qVhGUozwsrGGu3wZJSptGyCtJnQQeUQmPSWEhpMQcBUK1QtVCpWEY6KdZmXeM0a7Mu8Yoxzuq9GeW6k8zn/ql+56drc9sJv2Z5ZXllt+rZqwLkoy9FY29M0e4lFVKakovo+ShpNo61enTXO6S/LJ9J6HpdOFCENi4is8ewmt1TxVGK5Zhbo8Z03U61Kapziqntjk7rSvEGEs2rWO+06DUvBdKpLzILZP1ROw0upRwntmvdcnGzTjLlRoVsVvqk5xUlSlFemBG5Sjx+FIRTTBR5iiSIIkj6EzwTJEkyBJFbIiaY+4ghmxC1Ab5/Q/gw9AovdOTbWZepu3P4WVLCltj88mHVOos9H6Jzk+C55rl15xwFow5A00X7amc+So9VDktW0C/SiBoQLtOAhpRZt0bFmjKt0bFmho9iZOi04gpRLLBSRazMBnFSWGjG1HRYz7L29jcaByQ0ZuPRXLEpdnFT8OpPGGk+8XhrHRr0M638KN3D3uVPP4atKTiqkcf31Fr+vU9BnBAKyC52J9J9Ixo6NCliOfMw93LbSfqlJs3bKlwUWufcvUZ7UZ27ZojGo0GqPAKVVIz9Q1JU+vfou5zt14g5eAW30F0uzqbi8jBZlJJe5Td5GazFp/DOJ1K9VZYcsPtlmL5VeGXTbfum+RlBsDyJHodaoZ93I5ahqtxDG6E38xZYhq7k3GacXjPIHCgrImZXjG820pL14R59QpOpJRjy2zb8SXcrmrsppySeFhZO9/hd4PdNurcQ5aTjldBnmWHHb7fSMmXJyS8DeB9jp1qkcSWHnueq29LasDwgopJdEERyJylOW6T5M45Fx5yiQhGEYcQgBPJESRBE0e+Z4Bjk0QJIrZEOMM2PERlkQVcaESVRchZQwkc3UyuSiew9Fw7cTmFtqWTWoUCvY0zXo0jDN2zv41SI0qRbhAZQCQAi6ydGJrWrMymaFux4iTLuRmRiyRYU0RIsmyMkAAGZVqFmoU6tVCNjJA3HkVxUxEaMuSjq1XEH6vgQY5PXr1tylzjOxY7s5O68SQoSlTlRlJpr6lLK98fmd/DT1UhJSjuzzz2fr8nJ3+mRt/Mcqca9Kp+OlUlKLzGSlFxmueqNmOKow5X7uTGlr9GtwsweZNZzwscZ7D0NVdKXEsw9V0fsWbTwr/PutWe2CluknGKjHc3nbGPZI42+t50JTpybcYyafpnsXRVq10VSVOj0zT9dU1zz0SIX1u7lqMPxN4bXocZ4enOrOMIZlLssqEIr1bZ7F4Y05U4rhVKnWU1/wDlH/z7/Yw6qax9djPLUaF4V8G07eOZxUpPnLR19OmopJLCQ1PoTOU+eWUjiQw4oR0xDCyKEfIhsiAQ8kTJIGicWe9Z4Nk0SIiyIxUIJAGkKq8L3KskqRq0+J5JqK8hKMd0vgNcxxj5JWNPCJ3kODiSneSz6DhwrHhUF4Rf0+PCNqlEw9Mnwjdolb7NMeibiMkFwNgAyZKBcosqwQamxkRl6DJtlaMyXmD2V0F3Fa8udi46voSlMq14ttPrxgVyIkUZucuW2NCkwOr3dekl5NGMvVybx+hY0a+8+GZx2ST2zjnKUl6PuitFlcWEjwZWovMor3NqtHHQyLqH9pH5/wBg9MHaLFpDBS1vRvMi5U9ucPMZJNPPU0IPAWNXBoxzcejPlxqSpnkV9SuLSTVN1I7nhpZcX9jIs9Kr15SzGUpSeXxjHz7HtF9CM1lpP7IL4csorfUwuXhcdi3NqtsbrkxyxuC7PM/CsJWlRxlR6v8AGlGUpfpg9NtL1vGWkn/ilH9katSypyXMIr3Sw190DhYJPKb/AChn88HHyz3y3UZ2mWLeWVxyvX+gbIOMcEikdEsj5IZHyAJLI2SIsishLIiIgBPJUyaBJk4s94zwjQQdEEySK5MKQRA6S3y9kQr1OMLuW7KlhI5ury17Uer9D0XH1pL4L9CGCdeGUSpoJKOTmnpipp9TDx7nRW8zma0dslI3LGrlIIqRpxYSICDDRkQYIiSYNMkggsLElko3WpRo7d3Ck8J9s/Io30Z9Hj3CHbJ80XXURFVEDVup9KsF7PKx9yNSwqU/qWJr/KyNS/BOC0orDbMq8zRe7opPlLqW7W48x/6Xhr3MnWZOpPCbWP3B2gLui27tLqpZx6f7gIRdSW9rCWdq9fcHZqTwpNv5NCXCAEAwU54J1JFG4r4DYdpG6rdvU6TTaWylBd8ZfyzmtJt3Wqpv8EHl+77I6tMozzvg52rkr2onkWSORZMxlJZFkjkWRWQnkWSGRZFCTyNkjkWQBJZEQyIBDyVMkmCTJJnumeJaDRZJywCjIZPc8Iz5Z7I2a9HpnnyqCDW0N0ss16MMFe1o4L0InEnJyds9/ixrHFRXgnEsU4gIluiIWFS8pcDaZWw9rLNdGfNbXlBAdJSkHiZdjc5RpU5ZIQImSyQYkQhTvbVVl5cln0Me40ytSjLyW010UstcdsG/cxaxJdVyaVnVjXhzzjia/vLnloeK3ceS6GZwX8HD2Wq1FGKqbfMS/tIRynF57Z/EjfstT4Uk90Spr2kRzz9prh/DOYvXcUE5Qj5uGuNzjuiuPu8fsG6f4Zft3K+1+/8Av9nX3NdKe+Dak/xYX0v7GZO5bm8/K+GZOk6w7iKcounLlOMuqaLlWpmUfhiPsryQSVm3aSDVqpmUbnAG5vQFKD3NyVbejK4ntj07vskPZWU679I92dNa28aUVGKx+7K55NvXZm1GpUPbHsJZ28aUFCPbr7ssZBZH3GVs5Tdu2EyLJDIsihCZFkHkfIoSeRZIZFkBCWRZIZGyKEnkRDIgEs8lTHTBKQ+490zx+0JKRoafR7mfbQ3yOgtaeEcjV5tz2rpHr/SNF9HHvl90g1KAWJFE0Yjsk4lqiVYF2kiIIKuU5RyXKwFIIAdPMHns+v8AU2bWrlGdsyhWtbY9r6dn7AIbiZOKK1GpktU2MQk4ZM+pvozVSk2pLql3NMBVI1XJEULy+8/riMu6fH5fmVriC246/K7d2Wbq3UjMuKTXcG6+zRDIoqjndbpLhweyafEsfv7F60i1TU5v6mv1IV6Kzzz+wSCc8cPHZIAubNY0Ztmtp2lbsSqdO0QmnaeofVLmX7GopFU8nhHJz6tv2w/2FppRWEsInuAqRLcZmYrC7h9wHcPuAQLuH3Adw+4VhC5HyB3DqQobC5FkFuFuFCEyLcD3DbgBCbhAtwgEPJVIUMyeEV6WZvBtWFpjlnrNRqkltiY/T/S25LJlXwizp9thGtTWAVGGAuTlnpKokhbhsg93JKCW6Jfpoo25oU0RBA10BSLVVAEiMgkwVxDK/wCcBJcAqkuBGEe1vHF4l/2a9vdJnKXdbBGx1TnDCpDUmd1GomDqyMShqS9QlS/46j7hdge4r4Me8vAN5e7nhA6Fq5cz6endileXLHGrkyNvQdV+kfU3LalGCwl9wFNpcLhBYzKZyONm1Msr/gtKRNSKymTUyllSLCkSUiupklMQYPuFuA7xbwBD7hbgG8W8BA+4fcV94t4oSxuFuAbxvMFZCxuG3ld1BvMAEsOYit5ghSWefWVBI16AhHaO2i0pklMQiAHcwW7kQiMKL9rI0YS4EICCNNgRCAyIhJlavIQhGMjJuY7mRp0VEQgDEatXHQzq+qyi8cNfccRExJvgt6fqcZdufg1oV8iEMzz2ovfywqqhI1RCKpFSCRqk1VEIqY6JKqSVUQhAj+aLzRxCjDeaP5ohAIN5wvOEIUI3nDOsIQpBnWIusIQAkXXEIQC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5848" name="AutoShape 8" descr="data:image/jpeg;base64,/9j/4AAQSkZJRgABAQAAAQABAAD/2wCEAAkGBxQPEBAQEBIQEBAQEA8QEBAQDw8PDxAPFBQWFhQUFBQYHCggGBolHBQUITEhJSkrLi4uFx8zODQsNygtLisBCgoKDg0OGhAQGiwkHR0sLCwsLCwsLCwsLCwsLCwsLCwsLC0sLCwsLCwsLCwsLCwsLCwsLCwsLCwsLCwsLCwsLP/AABEIALcBFAMBIgACEQEDEQH/xAAcAAABBQEBAQAAAAAAAAAAAAADAAECBAUGBwj/xAA4EAACAQMDAgUCBAMIAwEAAAAAAQIDBBEFEiExQQYTUWFxIoEykaGxBxTRI0JSYnLB8PGCkuEz/8QAGwEAAgMBAQEAAAAAAAAAAAAAAQIAAwQFBgf/xAApEQACAgEEAQMEAgMAAAAAAAAAAQIRAwQSITFBBSJxEzJRoWGxFJHh/9oADAMBAAIRAxEAPwDHiiaQyRJI6TPCNiRNIZInFCMWycEHggcEHgimZfjCQQ8uOnLJ04ZaS6s1f5eFOGZdWYNRn2cLs9D6Z6d/k+6X2r9mG3L0/qc74q13yIOEV9bXX0OslTecrpk5P+J1nB04Sivr/wBjLh1EnL3dM7Wb0rAl7FTX7PM61Vzk5SeW3lsVOm5cLqNsZo6dQ5TNs57VYMeO3RZ0zT2+ZL9TqbDT+OgLTbXODrLK0SS/c585uTtm2MaM6hpue33NW0sMf9F2jblynTEHFQty3CiPSgWoRDQbAwohvKDwpBVTDRLKbokHQNDyyLpkom4zZUAFS3NaVMDOmCg7jDq0CrWo8G7VpFC5pcMUazjNZUVCUpfC4y2/ZHFVrCb+qeYrqo+nzjoehu08ybnLpDKgu2e8vnt9ijqGn8NrP26jwntEnHcec3ds4dFx+efuUqnU6rVrPEcrn07JM5q4pY5/NehtxTvsxZI8AEx5Syv29iIezs51pbaUJTl6RWS5tLlmc6T+GtzUhqNuqTbU5uM49nDD5Z9Eo82/hf4JlZt3Vykqso4hDvTXfPuz0qB5/W5I5Mtx66+QCwIlgYxkPJ0TSGRJI+gHg2x0icUMkTihGL5CQRYggUEHiZ5s2Yo20kWLaqqeZy7dCdGhUuZb2modvgHptDzJuUvwQ6Ls2dBCcsYivg4WV75ts+jaXEsGGMF4RXqyhRhhrLwcH4rouptbXHJ2mpb8fU0s9jB1lRksP0K3ZYjy6dqlN/P5mzp9pHjjkt1dNi5ZL1hbcpQXHd+pa5N9ldGhpdrjp0Rv0aQCxt8I0EhQjrgNTaKdWpt56/BQrXVRv6dqXu+RlGwOVHSQmi1Rmjk6dCvU483b8JFu20K6byq7f/PgsUBXNHWwCKJyV5TvbSPmN+bBdcR6fODT0HW1cJqS2zXWOf1XsRxoG6zbwJolHlcD7QBsC6YGcC3gHUiBoKZQnAo3kPpfwzUmirWhlCMdMwP5fEV7cP5f/wBKd3T4ZvVaRl30OBRjh9Xp4b9/3OO1KOJHe69T+iT9OThNU6/Kyi/D9xnyIueHtHV3VhS6SzmT/wAUT3Tw54ao20F5cUmu+FnPc8T8HXcFNqU/LqxalRk+E3/hbPevD2ofzFFT43JJSXozDrpS+ptfRhn2aTiNFBOw0UYhRYGJ4EAh5MkTSGRJH0A8Ax0EgiASBXIMew0A8UAiHizLl6Z0tG0ssb/K/s0bKi403j1yzYoTUoZi+UjIqVsUuO5Vr15W9Pc8rPVHCVXyfRZK0Wrmg6km23hGFqiUPpXLOkspeZRUvVZOX1if1P0QqAzKdPLwu5t6faKKXqU7Cll7n9jbt4jgSD04+hcpUuAVvDLNWhSIiM5nX4OEVP0ks+hzt9qWxx7Z+rP6v9D0PU9PVWnKDXEk18PszxzxPOdvN0qi2Ti3hvpOPPK9ev6m/TqL+45+o3Lo67TNaxJ5eGmuGmdlofiWDxHK46+/OP6nhUdb5k5p4ltTSSfMeO/s/wBGaej3EH0rSpvhrPTPv9zU4Y/Bl3T8n0TRuqdXjjldPXr/AEOU8YaL5OLu2zFxf9oo4UcerX/Opynh++rU/wC0nLzKTbUZrnEUurXbL+3PU7TTfECrJwklKm/pe7mLT7P1KZQXaLceR3Q/hzWI3MPSpHicej+cG3g8y1Gb02882in5OU3FcpRl2/VHoumX8LilGrB5Ul90/RmWUTYpWFkQmFkgTKyxFaoitURbqIr1EIx0Uq0TLvI8GvWMu8EGOT1qP0y+Geb6m+cemEem6v0f3PL9Ulmb+TRgXuKcvRSbPYf4M6m5RqwlN4WFiT7+x44zV0WVeOXbzcXnlJ4yWavEsmOrr5MDPp914+q/MqXmr0qSbnOKS90fP1TxBqEeG6n/AKt/sZtWtd3Lw/Om32xLBzY6GT5clQnJ9M2GoU69NVKclKMujTEcb/D+1q0bGlTqQxJOXGezwIwT4k0uaJZiImiKJI+gM8Cx0FiCQRFcgxCxYWLK6YSMimSNEJUzZs0pQw+oW8pqpDZJZXYxoXvl89u5qWeo06q4mm/TJw8+Jwf8Hv8A0/WR1GNc+5dkqd1GnRcI/wB1YwctcfXJtmvf1FFzS74MvqyqKNzD28cGlbop0IZNK3gONFF20ibNtEy7aJsWiBHsk1wHdLKOX8Y+H1cUn6pNx+TrcA6kcrDNWOW12Y8kNyo+dI6ZHdVp1YtSTThKOFhp8qXHRepXqaVOH1QjNpyqQ+iMpKOyKlJya4jxL9z1fxR4U3VPNp5i+rwc27fy6kYV1KEZv65QTcXFP0zhvlcM1SUmt0OV+DInG9suGc3oniGcMUKicISyumfbjJ2OlaiqbVOPMX0a5ly+mfT/ADMv654XsLq1j/LTxUhFuE09s93Vb4vr1f5nCaDfuMpU6kqsXTk4yUI005Y95dP+hXwyOPk9Ou7RV6e2WG3hpdXxz9zP8IXErWv5Em3CW7CfrnsWdJnwsJxWMtyk5Tfs5Zwl8M2qVhGUozwsrGGu3wZJSptGyCtJnQQeUQmPSWEhpMQcBUK1QtVCpWEY6KdZmXeM0a7Mu8Yoxzuq9GeW6k8zn/ql+56drc9sJv2Z5ZXllt+rZqwLkoy9FY29M0e4lFVKakovo+ShpNo61enTXO6S/LJ9J6HpdOFCENi4is8ewmt1TxVGK5Zhbo8Z03U61Kapziqntjk7rSvEGEs2rWO+06DUvBdKpLzILZP1ROw0upRwntmvdcnGzTjLlRoVsVvqk5xUlSlFemBG5Sjx+FIRTTBR5iiSIIkj6EzwTJEkyBJFbIiaY+4ghmxC1Ab5/Q/gw9AovdOTbWZepu3P4WVLCltj88mHVOos9H6Jzk+C55rl15xwFow5A00X7amc+So9VDktW0C/SiBoQLtOAhpRZt0bFmjKt0bFmho9iZOi04gpRLLBSRazMBnFSWGjG1HRYz7L29jcaByQ0ZuPRXLEpdnFT8OpPGGk+8XhrHRr0M638KN3D3uVPP4atKTiqkcf31Fr+vU9BnBAKyC52J9J9Ixo6NCliOfMw93LbSfqlJs3bKlwUWufcvUZ7UZ27ZojGo0GqPAKVVIz9Q1JU+vfou5zt14g5eAW30F0uzqbi8jBZlJJe5Td5GazFp/DOJ1K9VZYcsPtlmL5VeGXTbfum+RlBsDyJHodaoZ93I5ahqtxDG6E38xZYhq7k3GacXjPIHCgrImZXjG820pL14R59QpOpJRjy2zb8SXcrmrsppySeFhZO9/hd4PdNurcQ5aTjldBnmWHHb7fSMmXJyS8DeB9jp1qkcSWHnueq29LasDwgopJdEERyJylOW6T5M45Fx5yiQhGEYcQgBPJESRBE0e+Z4Bjk0QJIrZEOMM2PERlkQVcaESVRchZQwkc3UyuSiew9Fw7cTmFtqWTWoUCvY0zXo0jDN2zv41SI0qRbhAZQCQAi6ydGJrWrMymaFux4iTLuRmRiyRYU0RIsmyMkAAGZVqFmoU6tVCNjJA3HkVxUxEaMuSjq1XEH6vgQY5PXr1tylzjOxY7s5O68SQoSlTlRlJpr6lLK98fmd/DT1UhJSjuzzz2fr8nJ3+mRt/Mcqca9Kp+OlUlKLzGSlFxmueqNmOKow5X7uTGlr9GtwsweZNZzwscZ7D0NVdKXEsw9V0fsWbTwr/PutWe2CluknGKjHc3nbGPZI42+t50JTpybcYyafpnsXRVq10VSVOj0zT9dU1zz0SIX1u7lqMPxN4bXocZ4enOrOMIZlLssqEIr1bZ7F4Y05U4rhVKnWU1/wDlH/z7/Yw6qax9djPLUaF4V8G07eOZxUpPnLR19OmopJLCQ1PoTOU+eWUjiQw4oR0xDCyKEfIhsiAQ8kTJIGicWe9Z4Nk0SIiyIxUIJAGkKq8L3KskqRq0+J5JqK8hKMd0vgNcxxj5JWNPCJ3kODiSneSz6DhwrHhUF4Rf0+PCNqlEw9Mnwjdolb7NMeibiMkFwNgAyZKBcosqwQamxkRl6DJtlaMyXmD2V0F3Fa8udi46voSlMq14ttPrxgVyIkUZucuW2NCkwOr3dekl5NGMvVybx+hY0a+8+GZx2ST2zjnKUl6PuitFlcWEjwZWovMor3NqtHHQyLqH9pH5/wBg9MHaLFpDBS1vRvMi5U9ucPMZJNPPU0IPAWNXBoxzcejPlxqSpnkV9SuLSTVN1I7nhpZcX9jIs9Kr15SzGUpSeXxjHz7HtF9CM1lpP7IL4csorfUwuXhcdi3NqtsbrkxyxuC7PM/CsJWlRxlR6v8AGlGUpfpg9NtL1vGWkn/ilH9katSypyXMIr3Sw190DhYJPKb/AChn88HHyz3y3UZ2mWLeWVxyvX+gbIOMcEikdEsj5IZHyAJLI2SIsishLIiIgBPJUyaBJk4s94zwjQQdEEySK5MKQRA6S3y9kQr1OMLuW7KlhI5ury17Uer9D0XH1pL4L9CGCdeGUSpoJKOTmnpipp9TDx7nRW8zma0dslI3LGrlIIqRpxYSICDDRkQYIiSYNMkggsLElko3WpRo7d3Ck8J9s/Io30Z9Hj3CHbJ80XXURFVEDVup9KsF7PKx9yNSwqU/qWJr/KyNS/BOC0orDbMq8zRe7opPlLqW7W48x/6Xhr3MnWZOpPCbWP3B2gLui27tLqpZx6f7gIRdSW9rCWdq9fcHZqTwpNv5NCXCAEAwU54J1JFG4r4DYdpG6rdvU6TTaWylBd8ZfyzmtJt3Wqpv8EHl+77I6tMozzvg52rkr2onkWSORZMxlJZFkjkWRWQnkWSGRZFCTyNkjkWQBJZEQyIBDyVMkmCTJJnumeJaDRZJywCjIZPc8Iz5Z7I2a9HpnnyqCDW0N0ss16MMFe1o4L0InEnJyds9/ixrHFRXgnEsU4gIluiIWFS8pcDaZWw9rLNdGfNbXlBAdJSkHiZdjc5RpU5ZIQImSyQYkQhTvbVVl5cln0Me40ytSjLyW010UstcdsG/cxaxJdVyaVnVjXhzzjia/vLnloeK3ceS6GZwX8HD2Wq1FGKqbfMS/tIRynF57Z/EjfstT4Uk90Spr2kRzz9prh/DOYvXcUE5Qj5uGuNzjuiuPu8fsG6f4Zft3K+1+/8Av9nX3NdKe+Dak/xYX0v7GZO5bm8/K+GZOk6w7iKcounLlOMuqaLlWpmUfhiPsryQSVm3aSDVqpmUbnAG5vQFKD3NyVbejK4ntj07vskPZWU679I92dNa28aUVGKx+7K55NvXZm1GpUPbHsJZ28aUFCPbr7ssZBZH3GVs5Tdu2EyLJDIsihCZFkHkfIoSeRZIZFkBCWRZIZGyKEnkRDIgEs8lTHTBKQ+490zx+0JKRoafR7mfbQ3yOgtaeEcjV5tz2rpHr/SNF9HHvl90g1KAWJFE0Yjsk4lqiVYF2kiIIKuU5RyXKwFIIAdPMHns+v8AU2bWrlGdsyhWtbY9r6dn7AIbiZOKK1GpktU2MQk4ZM+pvozVSk2pLql3NMBVI1XJEULy+8/riMu6fH5fmVriC246/K7d2Wbq3UjMuKTXcG6+zRDIoqjndbpLhweyafEsfv7F60i1TU5v6mv1IV6Kzzz+wSCc8cPHZIAubNY0Ztmtp2lbsSqdO0QmnaeofVLmX7GopFU8nhHJz6tv2w/2FppRWEsInuAqRLcZmYrC7h9wHcPuAQLuH3Adw+4VhC5HyB3DqQobC5FkFuFuFCEyLcD3DbgBCbhAtwgEPJVIUMyeEV6WZvBtWFpjlnrNRqkltiY/T/S25LJlXwizp9thGtTWAVGGAuTlnpKokhbhsg93JKCW6Jfpoo25oU0RBA10BSLVVAEiMgkwVxDK/wCcBJcAqkuBGEe1vHF4l/2a9vdJnKXdbBGx1TnDCpDUmd1GomDqyMShqS9QlS/46j7hdge4r4Me8vAN5e7nhA6Fq5cz6endileXLHGrkyNvQdV+kfU3LalGCwl9wFNpcLhBYzKZyONm1Msr/gtKRNSKymTUyllSLCkSUiupklMQYPuFuA7xbwBD7hbgG8W8BA+4fcV94t4oSxuFuAbxvMFZCxuG3ld1BvMAEsOYit5ghSWefWVBI16AhHaO2i0pklMQiAHcwW7kQiMKL9rI0YS4EICCNNgRCAyIhJlavIQhGMjJuY7mRp0VEQgDEatXHQzq+qyi8cNfccRExJvgt6fqcZdufg1oV8iEMzz2ovfywqqhI1RCKpFSCRqk1VEIqY6JKqSVUQhAj+aLzRxCjDeaP5ohAIN5wvOEIUI3nDOsIQpBnWIusIQAkXXEIQC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35850" name="Picture 10" descr="http://www.zoomenlinea.com/wp-content/uploads/2014/03/2sombra-azul-maquillaje-az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24744"/>
            <a:ext cx="2386236" cy="1908989"/>
          </a:xfrm>
          <a:prstGeom prst="rect">
            <a:avLst/>
          </a:prstGeom>
          <a:noFill/>
        </p:spPr>
      </p:pic>
      <p:pic>
        <p:nvPicPr>
          <p:cNvPr id="35852" name="Picture 12" descr="http://static.es.groupon-content.net/22/70/13287875370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198268"/>
            <a:ext cx="2808312" cy="187220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403648" y="3140968"/>
            <a:ext cx="99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El </a:t>
            </a:r>
            <a:r>
              <a:rPr lang="es-CO" dirty="0" err="1" smtClean="0"/>
              <a:t>Frame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40152" y="2996952"/>
            <a:ext cx="126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Los Paneles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220072" y="6165304"/>
            <a:ext cx="292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Los objetos sobre los paneles</a:t>
            </a:r>
            <a:endParaRPr lang="es-CO" dirty="0"/>
          </a:p>
        </p:txBody>
      </p:sp>
      <p:pic>
        <p:nvPicPr>
          <p:cNvPr id="35854" name="Picture 14" descr="http://www.herboristeriatrebol.es/img/cms/maquillaje-rostro-ovalad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293096"/>
            <a:ext cx="2453544" cy="1635696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920216" y="6021288"/>
            <a:ext cx="2643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Los eventos de los objetos</a:t>
            </a:r>
          </a:p>
          <a:p>
            <a:pPr algn="ctr"/>
            <a:r>
              <a:rPr lang="es-CO" dirty="0" smtClean="0"/>
              <a:t>(desacoplados)</a:t>
            </a:r>
            <a:endParaRPr lang="es-CO" dirty="0"/>
          </a:p>
        </p:txBody>
      </p:sp>
      <p:sp>
        <p:nvSpPr>
          <p:cNvPr id="15" name="14 Flecha derecha"/>
          <p:cNvSpPr/>
          <p:nvPr/>
        </p:nvSpPr>
        <p:spPr>
          <a:xfrm>
            <a:off x="3779912" y="1700808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Flecha abajo"/>
          <p:cNvSpPr/>
          <p:nvPr/>
        </p:nvSpPr>
        <p:spPr>
          <a:xfrm>
            <a:off x="6300192" y="3356992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Flecha izquierda"/>
          <p:cNvSpPr/>
          <p:nvPr/>
        </p:nvSpPr>
        <p:spPr>
          <a:xfrm>
            <a:off x="3851920" y="4941168"/>
            <a:ext cx="720080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arcauniversalnicaragua.com/wp-content/uploads/inyeccion_400_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110523"/>
            <a:ext cx="2627784" cy="1747477"/>
          </a:xfrm>
          <a:prstGeom prst="rect">
            <a:avLst/>
          </a:prstGeom>
          <a:noFill/>
        </p:spPr>
      </p:pic>
      <p:cxnSp>
        <p:nvCxnSpPr>
          <p:cNvPr id="16" name="15 Conector recto de flecha"/>
          <p:cNvCxnSpPr/>
          <p:nvPr/>
        </p:nvCxnSpPr>
        <p:spPr>
          <a:xfrm flipH="1" flipV="1">
            <a:off x="2627784" y="3429000"/>
            <a:ext cx="3312368" cy="23762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95536" y="1596856"/>
            <a:ext cx="51223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err="1" smtClean="0"/>
              <a:t>import</a:t>
            </a:r>
            <a:r>
              <a:rPr lang="es-CO" sz="2400" dirty="0" smtClean="0"/>
              <a:t> </a:t>
            </a:r>
            <a:r>
              <a:rPr lang="es-CO" sz="2400" dirty="0" err="1" smtClean="0"/>
              <a:t>java.awt.event.WindowAdapter</a:t>
            </a:r>
            <a:r>
              <a:rPr lang="es-CO" sz="2400" dirty="0" smtClean="0"/>
              <a:t>;</a:t>
            </a:r>
          </a:p>
          <a:p>
            <a:r>
              <a:rPr lang="es-CO" sz="2400" dirty="0" err="1" smtClean="0"/>
              <a:t>import</a:t>
            </a:r>
            <a:r>
              <a:rPr lang="es-CO" sz="2400" dirty="0" smtClean="0"/>
              <a:t> </a:t>
            </a:r>
            <a:r>
              <a:rPr lang="es-CO" sz="2400" dirty="0" err="1" smtClean="0"/>
              <a:t>java.awt.event.WindowEvent</a:t>
            </a:r>
            <a:r>
              <a:rPr lang="es-CO" sz="2400" dirty="0" smtClean="0"/>
              <a:t>;</a:t>
            </a:r>
          </a:p>
          <a:p>
            <a:r>
              <a:rPr lang="es-CO" sz="2400" dirty="0" err="1" smtClean="0"/>
              <a:t>import</a:t>
            </a:r>
            <a:r>
              <a:rPr lang="es-CO" sz="2400" dirty="0" smtClean="0"/>
              <a:t> </a:t>
            </a:r>
            <a:r>
              <a:rPr lang="es-CO" sz="2400" dirty="0" err="1" smtClean="0"/>
              <a:t>javax.swing.JFrame</a:t>
            </a:r>
            <a:r>
              <a:rPr lang="es-CO" sz="2400" dirty="0" smtClean="0"/>
              <a:t>;</a:t>
            </a:r>
          </a:p>
          <a:p>
            <a:endParaRPr lang="es-CO" sz="2400" dirty="0" smtClean="0"/>
          </a:p>
          <a:p>
            <a:r>
              <a:rPr lang="es-CO" sz="2400" dirty="0" err="1" smtClean="0"/>
              <a:t>public</a:t>
            </a:r>
            <a:r>
              <a:rPr lang="es-CO" sz="2400" dirty="0" smtClean="0"/>
              <a:t> </a:t>
            </a:r>
            <a:r>
              <a:rPr lang="es-CO" sz="2400" dirty="0" err="1" smtClean="0"/>
              <a:t>class</a:t>
            </a:r>
            <a:r>
              <a:rPr lang="es-CO" sz="2400" dirty="0" smtClean="0"/>
              <a:t> Ventana </a:t>
            </a:r>
            <a:r>
              <a:rPr lang="es-CO" sz="2400" dirty="0" err="1" smtClean="0"/>
              <a:t>extends</a:t>
            </a:r>
            <a:r>
              <a:rPr lang="es-CO" sz="2400" dirty="0" smtClean="0"/>
              <a:t> </a:t>
            </a:r>
            <a:r>
              <a:rPr lang="es-CO" sz="2400" dirty="0" err="1" smtClean="0"/>
              <a:t>JFrame</a:t>
            </a:r>
            <a:r>
              <a:rPr lang="es-CO" sz="2400" dirty="0" smtClean="0"/>
              <a:t> {</a:t>
            </a:r>
          </a:p>
          <a:p>
            <a:endParaRPr lang="es-CO" sz="2400" dirty="0" smtClean="0"/>
          </a:p>
          <a:p>
            <a:r>
              <a:rPr lang="es-CO" sz="2400" dirty="0" smtClean="0"/>
              <a:t>    </a:t>
            </a:r>
            <a:r>
              <a:rPr lang="es-CO" sz="2400" dirty="0" err="1" smtClean="0"/>
              <a:t>private</a:t>
            </a:r>
            <a:r>
              <a:rPr lang="es-CO" sz="2400" dirty="0" smtClean="0"/>
              <a:t> </a:t>
            </a:r>
            <a:r>
              <a:rPr lang="es-CO" sz="2400" dirty="0" err="1" smtClean="0"/>
              <a:t>PanelBotones</a:t>
            </a:r>
            <a:r>
              <a:rPr lang="es-CO" sz="2400" dirty="0" smtClean="0"/>
              <a:t> botones;</a:t>
            </a:r>
          </a:p>
          <a:p>
            <a:r>
              <a:rPr lang="es-CO" sz="2400" dirty="0" smtClean="0"/>
              <a:t>    </a:t>
            </a:r>
            <a:r>
              <a:rPr lang="es-CO" sz="2400" dirty="0" err="1" smtClean="0"/>
              <a:t>protected</a:t>
            </a:r>
            <a:r>
              <a:rPr lang="es-CO" sz="2400" dirty="0" smtClean="0"/>
              <a:t> </a:t>
            </a:r>
            <a:r>
              <a:rPr lang="es-CO" sz="2400" dirty="0" err="1" smtClean="0"/>
              <a:t>PanelCuerpo</a:t>
            </a:r>
            <a:r>
              <a:rPr lang="es-CO" sz="2400" dirty="0" smtClean="0"/>
              <a:t> principal;</a:t>
            </a:r>
          </a:p>
          <a:p>
            <a:r>
              <a:rPr lang="es-CO" sz="2400" dirty="0" smtClean="0"/>
              <a:t>    </a:t>
            </a:r>
            <a:r>
              <a:rPr lang="es-CO" sz="2400" dirty="0" err="1" smtClean="0"/>
              <a:t>protected</a:t>
            </a:r>
            <a:r>
              <a:rPr lang="es-CO" sz="2400" dirty="0" smtClean="0"/>
              <a:t> Eventos </a:t>
            </a:r>
            <a:r>
              <a:rPr lang="es-CO" sz="2400" dirty="0" err="1" smtClean="0"/>
              <a:t>eventos</a:t>
            </a:r>
            <a:r>
              <a:rPr lang="es-CO" sz="2400" dirty="0" smtClean="0"/>
              <a:t>;</a:t>
            </a:r>
            <a:endParaRPr lang="es-CO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475656" y="260648"/>
            <a:ext cx="5368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</a:rPr>
              <a:t>Creando la Ventana (Mesa)</a:t>
            </a:r>
            <a:endParaRPr lang="es-CO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12" descr="http://upload.wikimedia.org/wikipedia/commons/thumb/a/a5/Table.png/200px-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420888"/>
            <a:ext cx="2976331" cy="2232248"/>
          </a:xfrm>
          <a:prstGeom prst="rect">
            <a:avLst/>
          </a:prstGeom>
          <a:noFill/>
        </p:spPr>
      </p:pic>
      <p:cxnSp>
        <p:nvCxnSpPr>
          <p:cNvPr id="6" name="5 Conector recto de flecha"/>
          <p:cNvCxnSpPr/>
          <p:nvPr/>
        </p:nvCxnSpPr>
        <p:spPr>
          <a:xfrm flipH="1" flipV="1">
            <a:off x="4716016" y="4005064"/>
            <a:ext cx="3096344" cy="165618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 flipV="1">
            <a:off x="4860032" y="4653136"/>
            <a:ext cx="2952328" cy="100811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548680"/>
            <a:ext cx="701967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err="1" smtClean="0"/>
              <a:t>public</a:t>
            </a:r>
            <a:r>
              <a:rPr lang="es-CO" sz="3200" dirty="0" smtClean="0"/>
              <a:t> Ventana() {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initEvents</a:t>
            </a:r>
            <a:r>
              <a:rPr lang="es-CO" sz="3200" dirty="0" smtClean="0"/>
              <a:t>();</a:t>
            </a:r>
          </a:p>
          <a:p>
            <a:r>
              <a:rPr lang="es-CO" sz="3200" dirty="0" smtClean="0"/>
              <a:t>        botones = new </a:t>
            </a:r>
            <a:r>
              <a:rPr lang="es-CO" sz="3200" dirty="0" err="1" smtClean="0"/>
              <a:t>PanelBotones</a:t>
            </a:r>
            <a:r>
              <a:rPr lang="es-CO" sz="3200" dirty="0" smtClean="0"/>
              <a:t>(</a:t>
            </a:r>
            <a:r>
              <a:rPr lang="es-CO" sz="3200" dirty="0" err="1" smtClean="0"/>
              <a:t>this</a:t>
            </a:r>
            <a:r>
              <a:rPr lang="es-CO" sz="3200" dirty="0" smtClean="0"/>
              <a:t>);</a:t>
            </a:r>
          </a:p>
          <a:p>
            <a:r>
              <a:rPr lang="es-CO" sz="3200" dirty="0" smtClean="0"/>
              <a:t>        principal = new </a:t>
            </a:r>
            <a:r>
              <a:rPr lang="es-CO" sz="3200" dirty="0" err="1" smtClean="0"/>
              <a:t>PanelCuerpo</a:t>
            </a:r>
            <a:r>
              <a:rPr lang="es-CO" sz="3200" dirty="0" smtClean="0"/>
              <a:t>(</a:t>
            </a:r>
            <a:r>
              <a:rPr lang="es-CO" sz="3200" dirty="0" err="1" smtClean="0"/>
              <a:t>this</a:t>
            </a:r>
            <a:r>
              <a:rPr lang="es-CO" sz="3200" dirty="0" smtClean="0"/>
              <a:t>);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add</a:t>
            </a:r>
            <a:r>
              <a:rPr lang="es-CO" sz="3200" dirty="0" smtClean="0"/>
              <a:t>(principal, "North");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add</a:t>
            </a:r>
            <a:r>
              <a:rPr lang="es-CO" sz="3200" dirty="0" smtClean="0"/>
              <a:t>(botones, "Center");</a:t>
            </a:r>
          </a:p>
          <a:p>
            <a:r>
              <a:rPr lang="es-CO" sz="3200" dirty="0" smtClean="0"/>
              <a:t>        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setResizable</a:t>
            </a:r>
            <a:r>
              <a:rPr lang="es-CO" sz="3200" dirty="0" smtClean="0"/>
              <a:t>(false);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setTitle</a:t>
            </a:r>
            <a:r>
              <a:rPr lang="es-CO" sz="3200" dirty="0" smtClean="0"/>
              <a:t>("Taller De Entorno Grafico");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setSize</a:t>
            </a:r>
            <a:r>
              <a:rPr lang="es-CO" sz="3200" dirty="0" smtClean="0"/>
              <a:t>(250, 200);</a:t>
            </a:r>
          </a:p>
          <a:p>
            <a:r>
              <a:rPr lang="es-CO" sz="3200" dirty="0" smtClean="0"/>
              <a:t>        </a:t>
            </a:r>
            <a:r>
              <a:rPr lang="es-CO" sz="3200" dirty="0" err="1" smtClean="0"/>
              <a:t>setVisible</a:t>
            </a:r>
            <a:r>
              <a:rPr lang="es-CO" sz="3200" dirty="0" smtClean="0"/>
              <a:t>(true);</a:t>
            </a:r>
          </a:p>
          <a:p>
            <a:r>
              <a:rPr lang="es-CO" sz="3200" dirty="0" smtClean="0"/>
              <a:t>    }</a:t>
            </a:r>
            <a:endParaRPr lang="es-CO" sz="3200" dirty="0"/>
          </a:p>
        </p:txBody>
      </p:sp>
      <p:pic>
        <p:nvPicPr>
          <p:cNvPr id="3" name="Picture 4" descr="http://arcauniversalnicaragua.com/wp-content/uploads/inyeccion_400_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"/>
            <a:ext cx="2123728" cy="1412280"/>
          </a:xfrm>
          <a:prstGeom prst="rect">
            <a:avLst/>
          </a:prstGeom>
          <a:noFill/>
        </p:spPr>
      </p:pic>
      <p:cxnSp>
        <p:nvCxnSpPr>
          <p:cNvPr id="4" name="3 Conector recto de flecha"/>
          <p:cNvCxnSpPr/>
          <p:nvPr/>
        </p:nvCxnSpPr>
        <p:spPr>
          <a:xfrm flipH="1">
            <a:off x="6372200" y="548680"/>
            <a:ext cx="1512168" cy="108012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flipH="1">
            <a:off x="6660232" y="620688"/>
            <a:ext cx="1296144" cy="165618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060848"/>
            <a:ext cx="85670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err="1" smtClean="0"/>
              <a:t>void</a:t>
            </a:r>
            <a:r>
              <a:rPr lang="es-CO" sz="3000" dirty="0" smtClean="0"/>
              <a:t> </a:t>
            </a:r>
            <a:r>
              <a:rPr lang="es-CO" sz="3000" dirty="0" err="1" smtClean="0"/>
              <a:t>initEvents</a:t>
            </a:r>
            <a:r>
              <a:rPr lang="es-CO" sz="3000" dirty="0" smtClean="0"/>
              <a:t>() {</a:t>
            </a:r>
          </a:p>
          <a:p>
            <a:r>
              <a:rPr lang="es-CO" sz="3000" dirty="0" smtClean="0"/>
              <a:t>        </a:t>
            </a:r>
            <a:r>
              <a:rPr lang="es-CO" sz="3000" dirty="0" err="1" smtClean="0"/>
              <a:t>this.eventos</a:t>
            </a:r>
            <a:r>
              <a:rPr lang="es-CO" sz="3000" dirty="0" smtClean="0"/>
              <a:t> = new Eventos(</a:t>
            </a:r>
            <a:r>
              <a:rPr lang="es-CO" sz="3000" dirty="0" err="1" smtClean="0"/>
              <a:t>this</a:t>
            </a:r>
            <a:r>
              <a:rPr lang="es-CO" sz="3000" dirty="0" smtClean="0"/>
              <a:t>);</a:t>
            </a:r>
          </a:p>
          <a:p>
            <a:r>
              <a:rPr lang="es-CO" sz="3000" dirty="0" smtClean="0"/>
              <a:t>        </a:t>
            </a:r>
            <a:r>
              <a:rPr lang="es-CO" sz="3000" dirty="0" err="1" smtClean="0"/>
              <a:t>this.addWindowListener</a:t>
            </a:r>
            <a:r>
              <a:rPr lang="es-CO" sz="3000" dirty="0" smtClean="0"/>
              <a:t>(new </a:t>
            </a:r>
            <a:r>
              <a:rPr lang="es-CO" sz="3000" dirty="0" err="1" smtClean="0"/>
              <a:t>WindowAdapter</a:t>
            </a:r>
            <a:r>
              <a:rPr lang="es-CO" sz="3000" dirty="0" smtClean="0"/>
              <a:t>() {</a:t>
            </a:r>
          </a:p>
          <a:p>
            <a:r>
              <a:rPr lang="es-CO" sz="3000" dirty="0" smtClean="0"/>
              <a:t>            </a:t>
            </a:r>
            <a:r>
              <a:rPr lang="es-CO" sz="3000" dirty="0" err="1" smtClean="0"/>
              <a:t>public</a:t>
            </a:r>
            <a:r>
              <a:rPr lang="es-CO" sz="3000" dirty="0" smtClean="0"/>
              <a:t> </a:t>
            </a:r>
            <a:r>
              <a:rPr lang="es-CO" sz="3000" dirty="0" err="1" smtClean="0"/>
              <a:t>void</a:t>
            </a:r>
            <a:r>
              <a:rPr lang="es-CO" sz="3000" dirty="0" smtClean="0"/>
              <a:t> </a:t>
            </a:r>
            <a:r>
              <a:rPr lang="es-CO" sz="3000" dirty="0" err="1" smtClean="0"/>
              <a:t>windowClosing</a:t>
            </a:r>
            <a:r>
              <a:rPr lang="es-CO" sz="3000" dirty="0" smtClean="0"/>
              <a:t>(</a:t>
            </a:r>
            <a:r>
              <a:rPr lang="es-CO" sz="3000" dirty="0" err="1" smtClean="0"/>
              <a:t>WindowEvent</a:t>
            </a:r>
            <a:r>
              <a:rPr lang="es-CO" sz="3000" dirty="0" smtClean="0"/>
              <a:t> e) {</a:t>
            </a:r>
          </a:p>
          <a:p>
            <a:r>
              <a:rPr lang="es-CO" sz="3000" dirty="0" smtClean="0"/>
              <a:t>                </a:t>
            </a:r>
            <a:r>
              <a:rPr lang="es-CO" sz="3000" dirty="0" err="1" smtClean="0"/>
              <a:t>System.exit</a:t>
            </a:r>
            <a:r>
              <a:rPr lang="es-CO" sz="3000" dirty="0" smtClean="0"/>
              <a:t>(0);</a:t>
            </a:r>
          </a:p>
          <a:p>
            <a:r>
              <a:rPr lang="es-CO" sz="3000" dirty="0" smtClean="0"/>
              <a:t>            }</a:t>
            </a:r>
          </a:p>
          <a:p>
            <a:r>
              <a:rPr lang="es-CO" sz="3000" dirty="0" smtClean="0"/>
              <a:t>        }); </a:t>
            </a:r>
          </a:p>
          <a:p>
            <a:r>
              <a:rPr lang="es-CO" sz="3000" dirty="0" smtClean="0"/>
              <a:t>    }</a:t>
            </a:r>
          </a:p>
          <a:p>
            <a:r>
              <a:rPr lang="es-CO" sz="3000" dirty="0" smtClean="0"/>
              <a:t>}</a:t>
            </a:r>
          </a:p>
        </p:txBody>
      </p:sp>
      <p:pic>
        <p:nvPicPr>
          <p:cNvPr id="12292" name="Picture 4" descr="http://arcauniversalnicaragua.com/wp-content/uploads/inyeccion_400_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27784" cy="1747477"/>
          </a:xfrm>
          <a:prstGeom prst="rect">
            <a:avLst/>
          </a:prstGeom>
          <a:noFill/>
        </p:spPr>
      </p:pic>
      <p:cxnSp>
        <p:nvCxnSpPr>
          <p:cNvPr id="4" name="3 Conector recto de flecha"/>
          <p:cNvCxnSpPr/>
          <p:nvPr/>
        </p:nvCxnSpPr>
        <p:spPr>
          <a:xfrm flipH="1">
            <a:off x="5580112" y="692696"/>
            <a:ext cx="2160240" cy="187220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16632"/>
            <a:ext cx="7057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Creando las Capas y Objetos </a:t>
            </a:r>
          </a:p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(Mantel y los objetos sobre la mesa)</a:t>
            </a:r>
            <a:endParaRPr lang="es-CO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16" descr="http://estaticos.qdq.com/swdata/photos/419/419268216/dcda9f7de5284cc2b1324cb604038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2420888"/>
            <a:ext cx="3812295" cy="2664296"/>
          </a:xfrm>
          <a:prstGeom prst="rect">
            <a:avLst/>
          </a:prstGeom>
          <a:noFill/>
        </p:spPr>
      </p:pic>
      <p:cxnSp>
        <p:nvCxnSpPr>
          <p:cNvPr id="5" name="4 Conector recto de flecha"/>
          <p:cNvCxnSpPr/>
          <p:nvPr/>
        </p:nvCxnSpPr>
        <p:spPr>
          <a:xfrm flipV="1">
            <a:off x="3203848" y="2132856"/>
            <a:ext cx="2160240" cy="936104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275856" y="4293096"/>
            <a:ext cx="2376264" cy="648072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64088" y="1916832"/>
            <a:ext cx="3787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 smtClean="0"/>
              <a:t>Un Panel (North)</a:t>
            </a:r>
          </a:p>
          <a:p>
            <a:endParaRPr lang="es-CO" sz="2000" dirty="0"/>
          </a:p>
          <a:p>
            <a:r>
              <a:rPr lang="es-CO" sz="2000" dirty="0" smtClean="0"/>
              <a:t>Por ejemplo: Cuerpo de la ventana</a:t>
            </a:r>
            <a:endParaRPr lang="es-CO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08104" y="4437112"/>
            <a:ext cx="35418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/>
              <a:t>Un Panel (Center)</a:t>
            </a:r>
          </a:p>
          <a:p>
            <a:endParaRPr lang="es-CO" sz="2400" dirty="0"/>
          </a:p>
          <a:p>
            <a:r>
              <a:rPr lang="es-CO" sz="2400" dirty="0" smtClean="0"/>
              <a:t>Por Ejemplo: Botones de la</a:t>
            </a:r>
          </a:p>
          <a:p>
            <a:r>
              <a:rPr lang="es-CO" sz="2400" dirty="0" smtClean="0"/>
              <a:t>Ventana</a:t>
            </a:r>
            <a:endParaRPr lang="es-C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16632"/>
            <a:ext cx="7057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Creando las Capas y Objetos </a:t>
            </a:r>
          </a:p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(Mantel y los objetos sobre la mesa)</a:t>
            </a:r>
            <a:endParaRPr lang="es-CO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16" descr="http://estaticos.qdq.com/swdata/photos/419/419268216/dcda9f7de5284cc2b1324cb604038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2266770" cy="158417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627784" y="2132856"/>
            <a:ext cx="619150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java.awt.GridLayout</a:t>
            </a:r>
            <a:r>
              <a:rPr lang="es-CO" sz="2800" dirty="0" smtClean="0"/>
              <a:t>;</a:t>
            </a:r>
          </a:p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javax.swing.JLabel</a:t>
            </a:r>
            <a:r>
              <a:rPr lang="es-CO" sz="2800" dirty="0" smtClean="0"/>
              <a:t>;</a:t>
            </a:r>
          </a:p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javax.swing.JPanel</a:t>
            </a:r>
            <a:r>
              <a:rPr lang="es-CO" sz="2800" dirty="0" smtClean="0"/>
              <a:t>;</a:t>
            </a:r>
          </a:p>
          <a:p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javax.swing.JTextField</a:t>
            </a:r>
            <a:r>
              <a:rPr lang="es-CO" sz="2800" dirty="0" smtClean="0"/>
              <a:t>;</a:t>
            </a:r>
          </a:p>
          <a:p>
            <a:endParaRPr lang="es-CO" sz="2800" dirty="0" smtClean="0"/>
          </a:p>
          <a:p>
            <a:r>
              <a:rPr lang="es-CO" sz="2800" dirty="0" err="1" smtClean="0"/>
              <a:t>public</a:t>
            </a:r>
            <a:r>
              <a:rPr lang="es-CO" sz="2800" dirty="0" smtClean="0"/>
              <a:t> </a:t>
            </a:r>
            <a:r>
              <a:rPr lang="es-CO" sz="2800" dirty="0" err="1" smtClean="0"/>
              <a:t>class</a:t>
            </a:r>
            <a:r>
              <a:rPr lang="es-CO" sz="2800" dirty="0" smtClean="0"/>
              <a:t> </a:t>
            </a:r>
            <a:r>
              <a:rPr lang="es-CO" sz="2800" dirty="0" err="1" smtClean="0"/>
              <a:t>PanelCuerpo</a:t>
            </a:r>
            <a:r>
              <a:rPr lang="es-CO" sz="2800" dirty="0" smtClean="0"/>
              <a:t> </a:t>
            </a:r>
            <a:r>
              <a:rPr lang="es-CO" sz="2800" dirty="0" err="1" smtClean="0"/>
              <a:t>extends</a:t>
            </a:r>
            <a:r>
              <a:rPr lang="es-CO" sz="2800" dirty="0" smtClean="0"/>
              <a:t> </a:t>
            </a:r>
            <a:r>
              <a:rPr lang="es-CO" sz="2800" dirty="0" err="1" smtClean="0"/>
              <a:t>JPanel</a:t>
            </a:r>
            <a:r>
              <a:rPr lang="es-CO" sz="2800" dirty="0" smtClean="0"/>
              <a:t> {</a:t>
            </a:r>
          </a:p>
          <a:p>
            <a:endParaRPr lang="es-CO" sz="2800" dirty="0" smtClean="0"/>
          </a:p>
          <a:p>
            <a:r>
              <a:rPr lang="es-CO" sz="2800" dirty="0" smtClean="0"/>
              <a:t>    </a:t>
            </a:r>
            <a:r>
              <a:rPr lang="es-CO" sz="2800" dirty="0" err="1" smtClean="0"/>
              <a:t>private</a:t>
            </a:r>
            <a:r>
              <a:rPr lang="es-CO" sz="2800" dirty="0" smtClean="0"/>
              <a:t> </a:t>
            </a:r>
            <a:r>
              <a:rPr lang="es-CO" sz="2800" dirty="0" err="1" smtClean="0"/>
              <a:t>JLabel</a:t>
            </a:r>
            <a:r>
              <a:rPr lang="es-CO" sz="2800" dirty="0" smtClean="0"/>
              <a:t> </a:t>
            </a:r>
            <a:r>
              <a:rPr lang="es-CO" sz="2800" dirty="0" err="1" smtClean="0"/>
              <a:t>Nombrel</a:t>
            </a:r>
            <a:r>
              <a:rPr lang="es-CO" sz="2800" dirty="0" smtClean="0"/>
              <a:t>;</a:t>
            </a:r>
          </a:p>
          <a:p>
            <a:r>
              <a:rPr lang="es-CO" sz="2800" dirty="0" smtClean="0"/>
              <a:t>    </a:t>
            </a:r>
            <a:r>
              <a:rPr lang="es-CO" sz="2800" dirty="0" err="1" smtClean="0"/>
              <a:t>protected</a:t>
            </a:r>
            <a:r>
              <a:rPr lang="es-CO" sz="2800" dirty="0" smtClean="0"/>
              <a:t> </a:t>
            </a:r>
            <a:r>
              <a:rPr lang="es-CO" sz="2800" dirty="0" err="1" smtClean="0"/>
              <a:t>JTextField</a:t>
            </a:r>
            <a:r>
              <a:rPr lang="es-CO" sz="2800" dirty="0" smtClean="0"/>
              <a:t> Nombre;</a:t>
            </a:r>
          </a:p>
          <a:p>
            <a:r>
              <a:rPr lang="es-CO" sz="2800" dirty="0" smtClean="0"/>
              <a:t>    </a:t>
            </a:r>
            <a:r>
              <a:rPr lang="es-CO" sz="2800" dirty="0" err="1" smtClean="0"/>
              <a:t>private</a:t>
            </a:r>
            <a:r>
              <a:rPr lang="es-CO" sz="2800" dirty="0" smtClean="0"/>
              <a:t> Ventana </a:t>
            </a:r>
            <a:r>
              <a:rPr lang="es-CO" sz="2800" dirty="0" err="1" smtClean="0"/>
              <a:t>ventana</a:t>
            </a:r>
            <a:r>
              <a:rPr lang="es-CO" sz="2800" dirty="0" smtClean="0"/>
              <a:t>;</a:t>
            </a:r>
            <a:endParaRPr lang="es-CO" sz="2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5536" y="1484784"/>
            <a:ext cx="2367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/>
              <a:t>Primer Panel</a:t>
            </a:r>
            <a:endParaRPr lang="es-C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1002</Words>
  <Application>Microsoft Office PowerPoint</Application>
  <PresentationFormat>Presentación en pantalla (4:3)</PresentationFormat>
  <Paragraphs>252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16</cp:revision>
  <dcterms:created xsi:type="dcterms:W3CDTF">2015-03-10T03:48:55Z</dcterms:created>
  <dcterms:modified xsi:type="dcterms:W3CDTF">2015-03-10T05:01:04Z</dcterms:modified>
</cp:coreProperties>
</file>