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8.jpg" ContentType="image/jpg"/>
  <Override PartName="/ppt/media/image36.jpg" ContentType="image/jpg"/>
  <Override PartName="/ppt/media/image37.jpg" ContentType="image/jpg"/>
  <Override PartName="/ppt/media/image40.jpg" ContentType="image/jpg"/>
  <Override PartName="/ppt/media/image41.jpg" ContentType="image/jpg"/>
  <Override PartName="/ppt/media/image53.jpg" ContentType="image/jpg"/>
  <Override PartName="/ppt/media/image54.jpg" ContentType="image/jpg"/>
  <Override PartName="/ppt/media/image55.jpg" ContentType="image/jpg"/>
  <Override PartName="/ppt/media/image56.jpg" ContentType="image/jpg"/>
  <Override PartName="/ppt/media/image57.jpg" ContentType="image/jpg"/>
  <Override PartName="/ppt/media/image58.jpg" ContentType="image/jpg"/>
  <Override PartName="/ppt/media/image65.jpg" ContentType="image/jpg"/>
  <Override PartName="/ppt/media/image67.jpg" ContentType="image/jpg"/>
  <Override PartName="/ppt/media/image70.jpg" ContentType="image/jpg"/>
  <Override PartName="/ppt/media/image71.jpg" ContentType="image/jpg"/>
  <Override PartName="/ppt/media/image75.jpg" ContentType="image/jpg"/>
  <Override PartName="/ppt/media/image79.jpg" ContentType="image/jpg"/>
  <Override PartName="/ppt/media/image81.jpg" ContentType="image/jpg"/>
  <Override PartName="/ppt/media/image82.jpg" ContentType="image/jpg"/>
  <Override PartName="/ppt/media/image83.jpg" ContentType="image/jpg"/>
  <Override PartName="/ppt/media/image93.jpg" ContentType="image/jpg"/>
  <Override PartName="/ppt/media/image98.jpg" ContentType="image/jpg"/>
  <Override PartName="/ppt/media/image102.jpg" ContentType="image/jpg"/>
  <Override PartName="/ppt/media/image103.jpg" ContentType="image/jpg"/>
  <Override PartName="/ppt/media/image106.jpg" ContentType="image/jpg"/>
  <Override PartName="/ppt/media/image108.jpg" ContentType="image/jpg"/>
  <Override PartName="/ppt/media/image110.jpg" ContentType="image/jpg"/>
  <Override PartName="/ppt/media/image113.jpg" ContentType="image/jpg"/>
  <Override PartName="/ppt/media/image116.jpg" ContentType="image/jpg"/>
  <Override PartName="/ppt/media/image117.jpg" ContentType="image/jpg"/>
  <Override PartName="/ppt/media/image126.jpg" ContentType="image/jpg"/>
  <Override PartName="/ppt/media/image130.jpg" ContentType="image/jpg"/>
  <Override PartName="/ppt/media/image134.jpg" ContentType="image/jpg"/>
  <Override PartName="/ppt/media/image137.jpg" ContentType="image/jpg"/>
  <Override PartName="/ppt/media/image141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9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330" r:id="rId14"/>
    <p:sldId id="268" r:id="rId15"/>
    <p:sldId id="269" r:id="rId16"/>
    <p:sldId id="270" r:id="rId17"/>
    <p:sldId id="271" r:id="rId18"/>
    <p:sldId id="331" r:id="rId19"/>
    <p:sldId id="354" r:id="rId20"/>
    <p:sldId id="272" r:id="rId21"/>
    <p:sldId id="273" r:id="rId22"/>
    <p:sldId id="274" r:id="rId23"/>
    <p:sldId id="275" r:id="rId24"/>
    <p:sldId id="276" r:id="rId25"/>
    <p:sldId id="333" r:id="rId26"/>
    <p:sldId id="277" r:id="rId27"/>
    <p:sldId id="279" r:id="rId28"/>
    <p:sldId id="278" r:id="rId29"/>
    <p:sldId id="280" r:id="rId30"/>
    <p:sldId id="281" r:id="rId31"/>
    <p:sldId id="282" r:id="rId32"/>
    <p:sldId id="334" r:id="rId33"/>
    <p:sldId id="335" r:id="rId34"/>
    <p:sldId id="284" r:id="rId35"/>
    <p:sldId id="337" r:id="rId36"/>
    <p:sldId id="283" r:id="rId37"/>
    <p:sldId id="285" r:id="rId38"/>
    <p:sldId id="35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339" r:id="rId47"/>
    <p:sldId id="293" r:id="rId48"/>
    <p:sldId id="294" r:id="rId49"/>
    <p:sldId id="338" r:id="rId50"/>
    <p:sldId id="295" r:id="rId51"/>
    <p:sldId id="296" r:id="rId52"/>
    <p:sldId id="297" r:id="rId53"/>
    <p:sldId id="298" r:id="rId54"/>
    <p:sldId id="340" r:id="rId55"/>
    <p:sldId id="299" r:id="rId56"/>
    <p:sldId id="341" r:id="rId57"/>
    <p:sldId id="342" r:id="rId58"/>
    <p:sldId id="300" r:id="rId59"/>
    <p:sldId id="301" r:id="rId60"/>
    <p:sldId id="302" r:id="rId61"/>
    <p:sldId id="343" r:id="rId62"/>
    <p:sldId id="303" r:id="rId63"/>
    <p:sldId id="304" r:id="rId64"/>
    <p:sldId id="306" r:id="rId65"/>
    <p:sldId id="309" r:id="rId66"/>
    <p:sldId id="310" r:id="rId67"/>
    <p:sldId id="311" r:id="rId68"/>
    <p:sldId id="312" r:id="rId69"/>
    <p:sldId id="314" r:id="rId70"/>
    <p:sldId id="315" r:id="rId71"/>
    <p:sldId id="316" r:id="rId72"/>
    <p:sldId id="317" r:id="rId73"/>
    <p:sldId id="318" r:id="rId74"/>
    <p:sldId id="320" r:id="rId75"/>
    <p:sldId id="321" r:id="rId76"/>
    <p:sldId id="322" r:id="rId77"/>
    <p:sldId id="323" r:id="rId78"/>
    <p:sldId id="327" r:id="rId79"/>
    <p:sldId id="344" r:id="rId80"/>
    <p:sldId id="345" r:id="rId81"/>
    <p:sldId id="346" r:id="rId82"/>
    <p:sldId id="347" r:id="rId83"/>
    <p:sldId id="348" r:id="rId84"/>
    <p:sldId id="349" r:id="rId85"/>
    <p:sldId id="350" r:id="rId86"/>
    <p:sldId id="351" r:id="rId87"/>
    <p:sldId id="352" r:id="rId88"/>
    <p:sldId id="353" r:id="rId89"/>
    <p:sldId id="328" r:id="rId90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D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22" y="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6AFC74-3652-4BC4-995B-BA11A0167685}" type="datetimeFigureOut">
              <a:rPr lang="es-CO" smtClean="0"/>
              <a:t>9/04/2021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4476C8-0F15-460A-9FEE-696D9EF539A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2580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FFA7-CE1E-4BE6-A932-594CD74D6486}" type="datetime1">
              <a:rPr lang="es-CO" smtClean="0"/>
              <a:t>9/04/2021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‹Nº›</a:t>
            </a:fld>
            <a:endParaRPr lang="es-CO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5575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4BE7A-7EA4-4012-82A9-62EC88EE140D}" type="datetime1">
              <a:rPr lang="es-CO" smtClean="0"/>
              <a:t>9/04/2021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16135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ABE2F-462E-4497-BC1B-FACF3C7BCF77}" type="datetime1">
              <a:rPr lang="es-CO" smtClean="0"/>
              <a:t>9/04/2021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88807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CBC58-9C5B-4DEA-A03A-4ECC8F7376FD}" type="datetime1">
              <a:rPr lang="es-CO" smtClean="0"/>
              <a:t>9/04/2021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89747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426ED-2CC6-4EEF-8A1E-F1B53AE7FECF}" type="datetime1">
              <a:rPr lang="es-CO" smtClean="0"/>
              <a:t>9/04/2021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‹Nº›</a:t>
            </a:fld>
            <a:endParaRPr lang="es-CO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804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98F15-16E4-4558-92D8-0ED20BE3CC4E}" type="datetime1">
              <a:rPr lang="es-CO" smtClean="0"/>
              <a:t>9/04/2021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20233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10C10-C639-47E0-A9A1-1E4835B2369D}" type="datetime1">
              <a:rPr lang="es-CO" smtClean="0"/>
              <a:t>9/04/2021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19950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B62A1-C9FB-4B67-B92A-BB30EFB621A3}" type="datetime1">
              <a:rPr lang="es-CO" smtClean="0"/>
              <a:t>9/04/2021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68741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0F95B-D69A-4B80-A0AF-765DDFA8F86B}" type="datetime1">
              <a:rPr lang="es-CO" smtClean="0"/>
              <a:t>9/04/2021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s-CO"/>
              <a:t>Fibra óptica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8078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C6ABE934-CFEC-434D-863C-31E425C2D032}" type="datetime1">
              <a:rPr lang="es-CO" smtClean="0"/>
              <a:t>9/04/2021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s-CO"/>
              <a:t>Fibra óptica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545F0CA-894F-4084-BED1-4769E2F9B7A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53634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C8C0B-4C69-45B4-B04D-EEFA6D742963}" type="datetime1">
              <a:rPr lang="es-CO" smtClean="0"/>
              <a:t>9/04/2021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80513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891904A-C458-464D-BF36-9C1892F143CC}" type="datetime1">
              <a:rPr lang="es-CO" smtClean="0"/>
              <a:t>9/04/2021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s-CO"/>
              <a:t>Fibra óptica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545F0CA-894F-4084-BED1-4769E2F9B7A2}" type="slidenum">
              <a:rPr lang="es-CO" smtClean="0"/>
              <a:t>‹Nº›</a:t>
            </a:fld>
            <a:endParaRPr lang="es-CO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163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22.png"/><Relationship Id="rId12" Type="http://schemas.openxmlformats.org/officeDocument/2006/relationships/image" Target="../media/image37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6.jpg"/><Relationship Id="rId5" Type="http://schemas.openxmlformats.org/officeDocument/2006/relationships/image" Target="../media/image33.png"/><Relationship Id="rId10" Type="http://schemas.openxmlformats.org/officeDocument/2006/relationships/image" Target="../media/image16.png"/><Relationship Id="rId4" Type="http://schemas.openxmlformats.org/officeDocument/2006/relationships/image" Target="../media/image32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hyperlink" Target="http://www.leviton.com/OA_HTML/SectionDisplay.jsp?section=46934&amp;minisite=10251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viton.com/OA_HTML/SectionDisplay.jsp?section=46934&amp;minisite=10251" TargetMode="External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4.png"/><Relationship Id="rId4" Type="http://schemas.openxmlformats.org/officeDocument/2006/relationships/image" Target="../media/image88.png"/><Relationship Id="rId9" Type="http://schemas.openxmlformats.org/officeDocument/2006/relationships/image" Target="../media/image9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20.png"/><Relationship Id="rId7" Type="http://schemas.openxmlformats.org/officeDocument/2006/relationships/image" Target="../media/image1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6.png"/><Relationship Id="rId10" Type="http://schemas.openxmlformats.org/officeDocument/2006/relationships/image" Target="../media/image126.jpg"/><Relationship Id="rId4" Type="http://schemas.openxmlformats.org/officeDocument/2006/relationships/image" Target="../media/image121.png"/><Relationship Id="rId9" Type="http://schemas.openxmlformats.org/officeDocument/2006/relationships/image" Target="../media/image125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g"/><Relationship Id="rId3" Type="http://schemas.openxmlformats.org/officeDocument/2006/relationships/image" Target="../media/image4.png"/><Relationship Id="rId7" Type="http://schemas.openxmlformats.org/officeDocument/2006/relationships/image" Target="../media/image129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8.png"/><Relationship Id="rId4" Type="http://schemas.openxmlformats.org/officeDocument/2006/relationships/image" Target="../media/image120.png"/><Relationship Id="rId9" Type="http://schemas.openxmlformats.org/officeDocument/2006/relationships/image" Target="../media/image131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20.png"/><Relationship Id="rId7" Type="http://schemas.openxmlformats.org/officeDocument/2006/relationships/image" Target="../media/image13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5" Type="http://schemas.openxmlformats.org/officeDocument/2006/relationships/image" Target="../media/image16.png"/><Relationship Id="rId4" Type="http://schemas.openxmlformats.org/officeDocument/2006/relationships/image" Target="../media/image13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g"/><Relationship Id="rId5" Type="http://schemas.openxmlformats.org/officeDocument/2006/relationships/image" Target="../media/image16.png"/><Relationship Id="rId4" Type="http://schemas.openxmlformats.org/officeDocument/2006/relationships/image" Target="../media/image13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31n_3IciNUQ" TargetMode="External"/><Relationship Id="rId2" Type="http://schemas.openxmlformats.org/officeDocument/2006/relationships/hyperlink" Target="http://www.youtube.com/watch?v=1Rv68e1w0HI" TargetMode="Externa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ᐈ Cable fibra optica imágenes de stock, fotos cable fibra optica |  descargar en Depositphotos®">
            <a:extLst>
              <a:ext uri="{FF2B5EF4-FFF2-40B4-BE49-F238E27FC236}">
                <a16:creationId xmlns:a16="http://schemas.microsoft.com/office/drawing/2014/main" id="{294FAEC6-39E1-4BB0-B83A-59F4D9A08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787" y="83574"/>
            <a:ext cx="50292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3"/>
          <p:cNvSpPr txBox="1"/>
          <p:nvPr/>
        </p:nvSpPr>
        <p:spPr>
          <a:xfrm>
            <a:off x="1371600" y="2418850"/>
            <a:ext cx="6018034" cy="10175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6638"/>
              </a:lnSpc>
              <a:spcBef>
                <a:spcPts val="726"/>
              </a:spcBef>
            </a:pPr>
            <a:r>
              <a:rPr sz="4000" b="1" spc="0" dirty="0" err="1">
                <a:solidFill>
                  <a:srgbClr val="00529C"/>
                </a:solidFill>
                <a:latin typeface="Gill Sans MT"/>
                <a:cs typeface="Gill Sans MT"/>
              </a:rPr>
              <a:t>Fibra</a:t>
            </a:r>
            <a:r>
              <a:rPr sz="4000" b="1" spc="-19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4000" b="1" spc="0" dirty="0" err="1">
                <a:solidFill>
                  <a:srgbClr val="00529C"/>
                </a:solidFill>
                <a:latin typeface="Gill Sans MT"/>
                <a:cs typeface="Gill Sans MT"/>
              </a:rPr>
              <a:t>Óptica</a:t>
            </a:r>
            <a:r>
              <a:rPr sz="4000" b="1" spc="-14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endParaRPr lang="es-CO" sz="4000" b="1" spc="-14" dirty="0">
              <a:solidFill>
                <a:srgbClr val="00529C"/>
              </a:solidFill>
              <a:latin typeface="Gill Sans MT"/>
              <a:cs typeface="Gill Sans MT"/>
            </a:endParaRPr>
          </a:p>
          <a:p>
            <a:pPr algn="ctr">
              <a:lnSpc>
                <a:spcPct val="96638"/>
              </a:lnSpc>
              <a:spcBef>
                <a:spcPts val="726"/>
              </a:spcBef>
            </a:pPr>
            <a:r>
              <a:rPr lang="es-CO" sz="4000" b="1" spc="-14" dirty="0">
                <a:solidFill>
                  <a:srgbClr val="00529C"/>
                </a:solidFill>
                <a:latin typeface="Gill Sans MT"/>
                <a:cs typeface="Gill Sans MT"/>
              </a:rPr>
              <a:t>Conceptos y principios</a:t>
            </a:r>
            <a:endParaRPr sz="4000" dirty="0">
              <a:latin typeface="Gill Sans MT"/>
              <a:cs typeface="Gill Sans M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025650" y="3014240"/>
            <a:ext cx="3219399" cy="7920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53339">
              <a:lnSpc>
                <a:spcPts val="2980"/>
              </a:lnSpc>
              <a:spcBef>
                <a:spcPts val="149"/>
              </a:spcBef>
            </a:pPr>
            <a:endParaRPr sz="2800" dirty="0">
              <a:latin typeface="Arial Rounded MT Bold"/>
              <a:cs typeface="Arial Rounded MT Bold"/>
            </a:endParaRP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C6837811-21CE-4E8A-9228-07D2D2DA5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130552"/>
            <a:ext cx="7589520" cy="822960"/>
          </a:xfrm>
        </p:spPr>
        <p:txBody>
          <a:bodyPr/>
          <a:lstStyle/>
          <a:p>
            <a:pPr>
              <a:lnSpc>
                <a:spcPct val="96638"/>
              </a:lnSpc>
              <a:spcBef>
                <a:spcPts val="726"/>
              </a:spcBef>
            </a:pPr>
            <a:br>
              <a:rPr lang="es-MX" sz="3600" b="1" spc="0" dirty="0">
                <a:solidFill>
                  <a:srgbClr val="00529C"/>
                </a:solidFill>
                <a:latin typeface="Gill Sans MT"/>
                <a:cs typeface="Gill Sans MT"/>
              </a:rPr>
            </a:br>
            <a:br>
              <a:rPr lang="es-MX" sz="3600" b="1" spc="0" dirty="0">
                <a:solidFill>
                  <a:srgbClr val="00529C"/>
                </a:solidFill>
                <a:latin typeface="Gill Sans MT"/>
                <a:cs typeface="Gill Sans MT"/>
              </a:rPr>
            </a:br>
            <a:endParaRPr lang="es-CO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0A579A66-67E5-4981-A809-385DA9EB04C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r"/>
            <a:r>
              <a:rPr lang="es-CO" dirty="0"/>
              <a:t>Redes de alta velocidad</a:t>
            </a:r>
          </a:p>
          <a:p>
            <a:pPr algn="r"/>
            <a:r>
              <a:rPr lang="es-CO" dirty="0"/>
              <a:t>Ing. Jairo Hernández G.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CD1A5F2B-3BE2-47F8-BF14-FCC133608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7D2E7-7C8C-4F4C-8CF9-2E14438C71EC}" type="datetime1">
              <a:rPr lang="es-CO" smtClean="0"/>
              <a:t>9/04/2021</a:t>
            </a:fld>
            <a:endParaRPr lang="es-CO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2A258CDE-B43A-4B6B-8115-4714AD269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4ED843B4-3DFB-48F5-88A1-E0A2FC6BD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1</a:t>
            </a:fld>
            <a:endParaRPr lang="es-CO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687068" y="1187196"/>
            <a:ext cx="5823204" cy="640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60119" y="1659636"/>
            <a:ext cx="7226808" cy="6400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65720" y="1659636"/>
            <a:ext cx="630935" cy="6400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1192764" y="1361539"/>
            <a:ext cx="6757148" cy="8912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697283" marR="724019" algn="ctr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CONCEP</a:t>
            </a:r>
            <a:r>
              <a:rPr sz="3100" b="1" spc="-204" dirty="0">
                <a:solidFill>
                  <a:srgbClr val="00529C"/>
                </a:solidFill>
                <a:latin typeface="Gill Sans MT"/>
                <a:cs typeface="Gill Sans MT"/>
              </a:rPr>
              <a:t>T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OS</a:t>
            </a:r>
            <a:r>
              <a:rPr sz="3100" b="1" spc="-68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-9" dirty="0">
                <a:solidFill>
                  <a:srgbClr val="00529C"/>
                </a:solidFill>
                <a:latin typeface="Gill Sans MT"/>
                <a:cs typeface="Gill Sans MT"/>
              </a:rPr>
              <a:t>B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ÁSICOS</a:t>
            </a:r>
            <a:r>
              <a:rPr sz="3100" b="1" spc="-124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</a:t>
            </a:r>
            <a:endParaRPr sz="3100">
              <a:latin typeface="Gill Sans MT"/>
              <a:cs typeface="Gill Sans MT"/>
            </a:endParaRPr>
          </a:p>
          <a:p>
            <a:pPr algn="ctr">
              <a:lnSpc>
                <a:spcPct val="96638"/>
              </a:lnSpc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T</a:t>
            </a:r>
            <a:r>
              <a:rPr sz="3100" b="1" spc="4" dirty="0">
                <a:solidFill>
                  <a:srgbClr val="00529C"/>
                </a:solidFill>
                <a:latin typeface="Gill Sans MT"/>
                <a:cs typeface="Gill Sans MT"/>
              </a:rPr>
              <a:t>R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ANSMISIÓN</a:t>
            </a:r>
            <a:r>
              <a:rPr sz="3100" b="1" spc="-232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4" dirty="0">
                <a:solidFill>
                  <a:srgbClr val="00529C"/>
                </a:solidFill>
                <a:latin typeface="Gill Sans MT"/>
                <a:cs typeface="Gill Sans MT"/>
              </a:rPr>
              <a:t>E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N</a:t>
            </a:r>
            <a:r>
              <a:rPr sz="3100" b="1" spc="-45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F</a:t>
            </a:r>
            <a:r>
              <a:rPr sz="3100" b="1" spc="4" dirty="0">
                <a:solidFill>
                  <a:srgbClr val="00529C"/>
                </a:solidFill>
                <a:latin typeface="Gill Sans MT"/>
                <a:cs typeface="Gill Sans MT"/>
              </a:rPr>
              <a:t>I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BRA</a:t>
            </a:r>
            <a:r>
              <a:rPr sz="3100" b="1" spc="-95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ÓPTICA</a:t>
            </a:r>
            <a:endParaRPr sz="3100">
              <a:latin typeface="Gill Sans MT"/>
              <a:cs typeface="Gill Sans MT"/>
            </a:endParaRP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EC17933-0C13-4F92-A489-CA6C75899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68FD-96F7-4DA7-9AE1-73536EC61765}" type="datetime1">
              <a:rPr lang="es-CO" smtClean="0"/>
              <a:t>9/04/2021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D572C3A-4ACC-4DC4-A7C3-3DDBC2CD0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CC6319B-576F-4D3E-9AB7-3052B0D86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10</a:t>
            </a:fld>
            <a:endParaRPr lang="es-CO"/>
          </a:p>
        </p:txBody>
      </p:sp>
      <p:pic>
        <p:nvPicPr>
          <p:cNvPr id="3074" name="Picture 2" descr="Fibra óptica: Multimodo .vs. Monomodo | TelecOcable Blog">
            <a:extLst>
              <a:ext uri="{FF2B5EF4-FFF2-40B4-BE49-F238E27FC236}">
                <a16:creationId xmlns:a16="http://schemas.microsoft.com/office/drawing/2014/main" id="{DDA42491-758A-4A78-9A98-7BFC7DA2E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597812"/>
            <a:ext cx="4865461" cy="198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2"/>
          <p:cNvSpPr/>
          <p:nvPr/>
        </p:nvSpPr>
        <p:spPr>
          <a:xfrm>
            <a:off x="574548" y="1580388"/>
            <a:ext cx="438912" cy="341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261616" y="1580388"/>
            <a:ext cx="342900" cy="341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361944" y="1580388"/>
            <a:ext cx="335279" cy="3413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97408" y="4130040"/>
            <a:ext cx="371855" cy="2849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76300" y="4114800"/>
            <a:ext cx="979932" cy="3002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09344" y="4114800"/>
            <a:ext cx="292607" cy="3002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55064" y="4114800"/>
            <a:ext cx="760476" cy="3002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168652" y="4114800"/>
            <a:ext cx="295656" cy="30022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17420" y="4114800"/>
            <a:ext cx="620268" cy="3002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590800" y="4114800"/>
            <a:ext cx="286512" cy="30022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630424" y="4114800"/>
            <a:ext cx="297180" cy="30022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546385" y="613981"/>
            <a:ext cx="6387733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CONC</a:t>
            </a:r>
            <a:r>
              <a:rPr sz="3100" b="1" spc="4" dirty="0">
                <a:solidFill>
                  <a:srgbClr val="00529C"/>
                </a:solidFill>
                <a:latin typeface="Gill Sans MT"/>
                <a:cs typeface="Gill Sans MT"/>
              </a:rPr>
              <a:t>E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P</a:t>
            </a:r>
            <a:r>
              <a:rPr sz="3100" b="1" spc="-200" dirty="0">
                <a:solidFill>
                  <a:srgbClr val="00529C"/>
                </a:solidFill>
                <a:latin typeface="Gill Sans MT"/>
                <a:cs typeface="Gill Sans MT"/>
              </a:rPr>
              <a:t>T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OS</a:t>
            </a:r>
            <a:r>
              <a:rPr sz="3100" b="1" spc="-209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</a:t>
            </a:r>
            <a:r>
              <a:rPr sz="3100" b="1" spc="-459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T</a:t>
            </a:r>
            <a:r>
              <a:rPr sz="3100" b="1" spc="4" dirty="0">
                <a:solidFill>
                  <a:srgbClr val="00529C"/>
                </a:solidFill>
                <a:latin typeface="Gill Sans MT"/>
                <a:cs typeface="Gill Sans MT"/>
              </a:rPr>
              <a:t>R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ANSMISIÓN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19448" y="1665949"/>
            <a:ext cx="2898407" cy="2280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50"/>
              </a:lnSpc>
              <a:spcBef>
                <a:spcPts val="87"/>
              </a:spcBef>
            </a:pPr>
            <a:r>
              <a:rPr sz="1600" b="1" dirty="0">
                <a:latin typeface="Gill Sans MT"/>
                <a:cs typeface="Gill Sans MT"/>
              </a:rPr>
              <a:t>A.</a:t>
            </a:r>
            <a:r>
              <a:rPr sz="1600" b="1" spc="-325" dirty="0">
                <a:latin typeface="Gill Sans MT"/>
                <a:cs typeface="Gill Sans MT"/>
              </a:rPr>
              <a:t> </a:t>
            </a:r>
            <a:r>
              <a:rPr sz="1600" b="1" spc="-189" dirty="0">
                <a:latin typeface="Gill Sans MT"/>
                <a:cs typeface="Gill Sans MT"/>
              </a:rPr>
              <a:t>A</a:t>
            </a:r>
            <a:r>
              <a:rPr sz="1600" b="1" spc="0" dirty="0">
                <a:latin typeface="Gill Sans MT"/>
                <a:cs typeface="Gill Sans MT"/>
              </a:rPr>
              <a:t>TEN</a:t>
            </a:r>
            <a:r>
              <a:rPr sz="1600" b="1" spc="-79" dirty="0">
                <a:latin typeface="Gill Sans MT"/>
                <a:cs typeface="Gill Sans MT"/>
              </a:rPr>
              <a:t>U</a:t>
            </a:r>
            <a:r>
              <a:rPr sz="1600" b="1" spc="-59" dirty="0">
                <a:latin typeface="Gill Sans MT"/>
                <a:cs typeface="Gill Sans MT"/>
              </a:rPr>
              <a:t>A</a:t>
            </a:r>
            <a:r>
              <a:rPr sz="1600" b="1" spc="4" dirty="0">
                <a:latin typeface="Gill Sans MT"/>
                <a:cs typeface="Gill Sans MT"/>
              </a:rPr>
              <a:t>C</a:t>
            </a:r>
            <a:r>
              <a:rPr sz="1600" b="1" spc="0" dirty="0">
                <a:latin typeface="Gill Sans MT"/>
                <a:cs typeface="Gill Sans MT"/>
              </a:rPr>
              <a:t>I</a:t>
            </a:r>
            <a:r>
              <a:rPr sz="1600" b="1" spc="-9" dirty="0">
                <a:latin typeface="Gill Sans MT"/>
                <a:cs typeface="Gill Sans MT"/>
              </a:rPr>
              <a:t>O</a:t>
            </a:r>
            <a:r>
              <a:rPr sz="1600" b="1" spc="0" dirty="0">
                <a:latin typeface="Gill Sans MT"/>
                <a:cs typeface="Gill Sans MT"/>
              </a:rPr>
              <a:t>N</a:t>
            </a:r>
            <a:r>
              <a:rPr sz="1600" b="1" spc="-68" dirty="0">
                <a:latin typeface="Gill Sans MT"/>
                <a:cs typeface="Gill Sans MT"/>
              </a:rPr>
              <a:t> </a:t>
            </a:r>
            <a:r>
              <a:rPr sz="1600" b="1" spc="0" dirty="0">
                <a:latin typeface="Gill Sans MT"/>
                <a:cs typeface="Gill Sans MT"/>
              </a:rPr>
              <a:t>N</a:t>
            </a:r>
            <a:r>
              <a:rPr sz="1600" b="1" spc="-194" dirty="0">
                <a:latin typeface="Gill Sans MT"/>
                <a:cs typeface="Gill Sans MT"/>
              </a:rPr>
              <a:t>A</a:t>
            </a:r>
            <a:r>
              <a:rPr sz="1600" b="1" spc="0" dirty="0">
                <a:latin typeface="Gill Sans MT"/>
                <a:cs typeface="Gill Sans MT"/>
              </a:rPr>
              <a:t>TURAL:</a:t>
            </a:r>
            <a:endParaRPr sz="1600" dirty="0">
              <a:latin typeface="Gill Sans MT"/>
              <a:cs typeface="Gill Sans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0473" y="2075928"/>
            <a:ext cx="192581" cy="2040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spc="0" dirty="0">
                <a:latin typeface="Wingdings"/>
                <a:cs typeface="Wingdings"/>
              </a:rPr>
              <a:t></a:t>
            </a:r>
            <a:endParaRPr sz="1400">
              <a:latin typeface="Wingdings"/>
              <a:cs typeface="Wingding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76985" y="2077479"/>
            <a:ext cx="5397055" cy="2040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-34" dirty="0">
                <a:latin typeface="Gill Sans MT"/>
                <a:cs typeface="Gill Sans MT"/>
              </a:rPr>
              <a:t>P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-29" dirty="0">
                <a:latin typeface="Gill Sans MT"/>
                <a:cs typeface="Gill Sans MT"/>
              </a:rPr>
              <a:t>r</a:t>
            </a:r>
            <a:r>
              <a:rPr sz="1400" spc="0" dirty="0">
                <a:latin typeface="Gill Sans MT"/>
                <a:cs typeface="Gill Sans MT"/>
              </a:rPr>
              <a:t>d</a:t>
            </a:r>
            <a:r>
              <a:rPr sz="1400" spc="4" dirty="0">
                <a:latin typeface="Gill Sans MT"/>
                <a:cs typeface="Gill Sans MT"/>
              </a:rPr>
              <a:t>i</a:t>
            </a:r>
            <a:r>
              <a:rPr sz="1400" spc="0" dirty="0">
                <a:latin typeface="Gill Sans MT"/>
                <a:cs typeface="Gill Sans MT"/>
              </a:rPr>
              <a:t>das</a:t>
            </a:r>
            <a:r>
              <a:rPr sz="1400" spc="-25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qu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-1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suf</a:t>
            </a:r>
            <a:r>
              <a:rPr sz="1400" spc="-29" dirty="0">
                <a:latin typeface="Gill Sans MT"/>
                <a:cs typeface="Gill Sans MT"/>
              </a:rPr>
              <a:t>r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-14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l</a:t>
            </a:r>
            <a:r>
              <a:rPr sz="1400" spc="0" dirty="0">
                <a:latin typeface="Gill Sans MT"/>
                <a:cs typeface="Gill Sans MT"/>
              </a:rPr>
              <a:t>a</a:t>
            </a:r>
            <a:r>
              <a:rPr sz="1400" spc="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señal</a:t>
            </a:r>
            <a:r>
              <a:rPr sz="1400" spc="-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ó</a:t>
            </a:r>
            <a:r>
              <a:rPr sz="1400" spc="4" dirty="0">
                <a:latin typeface="Gill Sans MT"/>
                <a:cs typeface="Gill Sans MT"/>
              </a:rPr>
              <a:t>p</a:t>
            </a:r>
            <a:r>
              <a:rPr sz="1400" spc="0" dirty="0">
                <a:latin typeface="Gill Sans MT"/>
                <a:cs typeface="Gill Sans MT"/>
              </a:rPr>
              <a:t>tica</a:t>
            </a:r>
            <a:r>
              <a:rPr sz="1400" spc="-1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a</a:t>
            </a:r>
            <a:r>
              <a:rPr sz="1400" spc="-4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l</a:t>
            </a:r>
            <a:r>
              <a:rPr sz="1400" spc="0" dirty="0">
                <a:latin typeface="Gill Sans MT"/>
                <a:cs typeface="Gill Sans MT"/>
              </a:rPr>
              <a:t>o lar</a:t>
            </a:r>
            <a:r>
              <a:rPr sz="1400" spc="-14" dirty="0">
                <a:latin typeface="Gill Sans MT"/>
                <a:cs typeface="Gill Sans MT"/>
              </a:rPr>
              <a:t>g</a:t>
            </a:r>
            <a:r>
              <a:rPr sz="1400" spc="0" dirty="0">
                <a:latin typeface="Gill Sans MT"/>
                <a:cs typeface="Gill Sans MT"/>
              </a:rPr>
              <a:t>o del</a:t>
            </a:r>
            <a:r>
              <a:rPr sz="1400" spc="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t</a:t>
            </a:r>
            <a:r>
              <a:rPr sz="1400" spc="-4" dirty="0">
                <a:latin typeface="Gill Sans MT"/>
                <a:cs typeface="Gill Sans MT"/>
              </a:rPr>
              <a:t>r</a:t>
            </a:r>
            <a:r>
              <a:rPr sz="1400" spc="-59" dirty="0">
                <a:latin typeface="Gill Sans MT"/>
                <a:cs typeface="Gill Sans MT"/>
              </a:rPr>
              <a:t>a</a:t>
            </a:r>
            <a:r>
              <a:rPr sz="1400" spc="-29" dirty="0">
                <a:latin typeface="Gill Sans MT"/>
                <a:cs typeface="Gill Sans MT"/>
              </a:rPr>
              <a:t>y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-4" dirty="0">
                <a:latin typeface="Gill Sans MT"/>
                <a:cs typeface="Gill Sans MT"/>
              </a:rPr>
              <a:t>c</a:t>
            </a:r>
            <a:r>
              <a:rPr sz="1400" spc="0" dirty="0">
                <a:latin typeface="Gill Sans MT"/>
                <a:cs typeface="Gill Sans MT"/>
              </a:rPr>
              <a:t>to</a:t>
            </a:r>
            <a:r>
              <a:rPr sz="1400" spc="-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de</a:t>
            </a:r>
            <a:r>
              <a:rPr sz="1400" spc="4" dirty="0">
                <a:latin typeface="Gill Sans MT"/>
                <a:cs typeface="Gill Sans MT"/>
              </a:rPr>
              <a:t>n</a:t>
            </a:r>
            <a:r>
              <a:rPr sz="1400" spc="0" dirty="0">
                <a:latin typeface="Gill Sans MT"/>
                <a:cs typeface="Gill Sans MT"/>
              </a:rPr>
              <a:t>t</a:t>
            </a:r>
            <a:r>
              <a:rPr sz="1400" spc="-39" dirty="0">
                <a:latin typeface="Gill Sans MT"/>
                <a:cs typeface="Gill Sans MT"/>
              </a:rPr>
              <a:t>r</a:t>
            </a:r>
            <a:r>
              <a:rPr sz="1400" spc="0" dirty="0">
                <a:latin typeface="Gill Sans MT"/>
                <a:cs typeface="Gill Sans MT"/>
              </a:rPr>
              <a:t>o</a:t>
            </a:r>
            <a:r>
              <a:rPr sz="1400" spc="-25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d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-4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l</a:t>
            </a:r>
            <a:r>
              <a:rPr sz="1400" spc="0" dirty="0">
                <a:latin typeface="Gill Sans MT"/>
                <a:cs typeface="Gill Sans MT"/>
              </a:rPr>
              <a:t>a</a:t>
            </a:r>
            <a:r>
              <a:rPr sz="1400" spc="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fi</a:t>
            </a:r>
            <a:r>
              <a:rPr sz="1400" spc="4" dirty="0">
                <a:latin typeface="Gill Sans MT"/>
                <a:cs typeface="Gill Sans MT"/>
              </a:rPr>
              <a:t>b</a:t>
            </a:r>
            <a:r>
              <a:rPr sz="1400" spc="-4" dirty="0">
                <a:latin typeface="Gill Sans MT"/>
                <a:cs typeface="Gill Sans MT"/>
              </a:rPr>
              <a:t>r</a:t>
            </a:r>
            <a:r>
              <a:rPr sz="1400" spc="0" dirty="0">
                <a:latin typeface="Gill Sans MT"/>
                <a:cs typeface="Gill Sans MT"/>
              </a:rPr>
              <a:t>a.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0473" y="2460223"/>
            <a:ext cx="192296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0"/>
              </a:lnSpc>
              <a:spcBef>
                <a:spcPts val="76"/>
              </a:spcBef>
            </a:pPr>
            <a:r>
              <a:rPr sz="1400" spc="0" dirty="0">
                <a:latin typeface="Wingdings"/>
                <a:cs typeface="Wingdings"/>
              </a:rPr>
              <a:t></a:t>
            </a:r>
            <a:endParaRPr sz="1400">
              <a:latin typeface="Wingdings"/>
              <a:cs typeface="Wingding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76985" y="2461771"/>
            <a:ext cx="1409777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0" dirty="0">
                <a:latin typeface="Gill Sans MT"/>
                <a:cs typeface="Gill Sans MT"/>
              </a:rPr>
              <a:t>P</a:t>
            </a:r>
            <a:r>
              <a:rPr sz="1400" spc="9" dirty="0">
                <a:latin typeface="Gill Sans MT"/>
                <a:cs typeface="Gill Sans MT"/>
              </a:rPr>
              <a:t>u</a:t>
            </a:r>
            <a:r>
              <a:rPr sz="1400" spc="0" dirty="0">
                <a:latin typeface="Gill Sans MT"/>
                <a:cs typeface="Gill Sans MT"/>
              </a:rPr>
              <a:t>ede</a:t>
            </a:r>
            <a:r>
              <a:rPr sz="1400" spc="-25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o</a:t>
            </a:r>
            <a:r>
              <a:rPr sz="1400" spc="0" dirty="0">
                <a:latin typeface="Gill Sans MT"/>
                <a:cs typeface="Gill Sans MT"/>
              </a:rPr>
              <a:t>cu</a:t>
            </a:r>
            <a:r>
              <a:rPr sz="1400" spc="-14" dirty="0">
                <a:latin typeface="Gill Sans MT"/>
                <a:cs typeface="Gill Sans MT"/>
              </a:rPr>
              <a:t>r</a:t>
            </a:r>
            <a:r>
              <a:rPr sz="1400" spc="0" dirty="0">
                <a:latin typeface="Gill Sans MT"/>
                <a:cs typeface="Gill Sans MT"/>
              </a:rPr>
              <a:t>rir</a:t>
            </a:r>
            <a:r>
              <a:rPr sz="1400" spc="-19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po</a:t>
            </a:r>
            <a:r>
              <a:rPr sz="1400" spc="59" dirty="0">
                <a:latin typeface="Gill Sans MT"/>
                <a:cs typeface="Gill Sans MT"/>
              </a:rPr>
              <a:t>r</a:t>
            </a:r>
            <a:r>
              <a:rPr sz="1400" spc="0" dirty="0">
                <a:latin typeface="Gill Sans MT"/>
                <a:cs typeface="Gill Sans MT"/>
              </a:rPr>
              <a:t>: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0473" y="2845819"/>
            <a:ext cx="191943" cy="5877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just">
              <a:lnSpc>
                <a:spcPts val="1510"/>
              </a:lnSpc>
              <a:spcBef>
                <a:spcPts val="90"/>
              </a:spcBef>
            </a:pPr>
            <a:r>
              <a:rPr sz="1400" spc="0" dirty="0">
                <a:latin typeface="Gill Sans MT"/>
                <a:cs typeface="Gill Sans MT"/>
              </a:rPr>
              <a:t>a) </a:t>
            </a:r>
            <a:r>
              <a:rPr sz="1400" spc="4" dirty="0">
                <a:latin typeface="Gill Sans MT"/>
                <a:cs typeface="Gill Sans MT"/>
              </a:rPr>
              <a:t>b) </a:t>
            </a:r>
            <a:r>
              <a:rPr sz="1400" spc="-4" dirty="0">
                <a:latin typeface="Gill Sans MT"/>
                <a:cs typeface="Gill Sans MT"/>
              </a:rPr>
              <a:t>c)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3373" y="2845819"/>
            <a:ext cx="6866332" cy="5877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918888">
              <a:lnSpc>
                <a:spcPts val="1510"/>
              </a:lnSpc>
              <a:spcBef>
                <a:spcPts val="90"/>
              </a:spcBef>
            </a:pPr>
            <a:r>
              <a:rPr sz="1400" spc="0" dirty="0">
                <a:latin typeface="Gill Sans MT"/>
                <a:cs typeface="Gill Sans MT"/>
              </a:rPr>
              <a:t>A</a:t>
            </a:r>
            <a:r>
              <a:rPr sz="1400" spc="4" dirty="0">
                <a:latin typeface="Gill Sans MT"/>
                <a:cs typeface="Gill Sans MT"/>
              </a:rPr>
              <a:t>b</a:t>
            </a:r>
            <a:r>
              <a:rPr sz="1400" spc="0" dirty="0">
                <a:latin typeface="Gill Sans MT"/>
                <a:cs typeface="Gill Sans MT"/>
              </a:rPr>
              <a:t>s</a:t>
            </a:r>
            <a:r>
              <a:rPr sz="1400" spc="4" dirty="0">
                <a:latin typeface="Gill Sans MT"/>
                <a:cs typeface="Gill Sans MT"/>
              </a:rPr>
              <a:t>o</a:t>
            </a:r>
            <a:r>
              <a:rPr sz="1400" spc="-39" dirty="0">
                <a:latin typeface="Gill Sans MT"/>
                <a:cs typeface="Gill Sans MT"/>
              </a:rPr>
              <a:t>r</a:t>
            </a:r>
            <a:r>
              <a:rPr sz="1400" spc="0" dirty="0">
                <a:latin typeface="Gill Sans MT"/>
                <a:cs typeface="Gill Sans MT"/>
              </a:rPr>
              <a:t>ci</a:t>
            </a:r>
            <a:r>
              <a:rPr sz="1400" spc="4" dirty="0">
                <a:latin typeface="Gill Sans MT"/>
                <a:cs typeface="Gill Sans MT"/>
              </a:rPr>
              <a:t>ó</a:t>
            </a:r>
            <a:r>
              <a:rPr sz="1400" spc="0" dirty="0">
                <a:latin typeface="Gill Sans MT"/>
                <a:cs typeface="Gill Sans MT"/>
              </a:rPr>
              <a:t>n</a:t>
            </a:r>
            <a:r>
              <a:rPr sz="1400" spc="-2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(</a:t>
            </a:r>
            <a:r>
              <a:rPr sz="1400" spc="4" dirty="0">
                <a:latin typeface="Gill Sans MT"/>
                <a:cs typeface="Gill Sans MT"/>
              </a:rPr>
              <a:t>lo</a:t>
            </a:r>
            <a:r>
              <a:rPr sz="1400" spc="0" dirty="0">
                <a:latin typeface="Gill Sans MT"/>
                <a:cs typeface="Gill Sans MT"/>
              </a:rPr>
              <a:t>s</a:t>
            </a:r>
            <a:r>
              <a:rPr sz="1400" spc="-1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r</a:t>
            </a:r>
            <a:r>
              <a:rPr sz="1400" spc="-64" dirty="0">
                <a:latin typeface="Gill Sans MT"/>
                <a:cs typeface="Gill Sans MT"/>
              </a:rPr>
              <a:t>a</a:t>
            </a:r>
            <a:r>
              <a:rPr sz="1400" spc="-25" dirty="0">
                <a:latin typeface="Gill Sans MT"/>
                <a:cs typeface="Gill Sans MT"/>
              </a:rPr>
              <a:t>y</a:t>
            </a:r>
            <a:r>
              <a:rPr sz="1400" spc="4" dirty="0">
                <a:latin typeface="Gill Sans MT"/>
                <a:cs typeface="Gill Sans MT"/>
              </a:rPr>
              <a:t>o</a:t>
            </a:r>
            <a:r>
              <a:rPr sz="1400" spc="0" dirty="0">
                <a:latin typeface="Gill Sans MT"/>
                <a:cs typeface="Gill Sans MT"/>
              </a:rPr>
              <a:t>s se</a:t>
            </a:r>
            <a:r>
              <a:rPr sz="1400" spc="-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a</a:t>
            </a:r>
            <a:r>
              <a:rPr sz="1400" spc="4" dirty="0">
                <a:latin typeface="Gill Sans MT"/>
                <a:cs typeface="Gill Sans MT"/>
              </a:rPr>
              <a:t>b</a:t>
            </a:r>
            <a:r>
              <a:rPr sz="1400" spc="0" dirty="0">
                <a:latin typeface="Gill Sans MT"/>
                <a:cs typeface="Gill Sans MT"/>
              </a:rPr>
              <a:t>s</a:t>
            </a:r>
            <a:r>
              <a:rPr sz="1400" spc="4" dirty="0">
                <a:latin typeface="Gill Sans MT"/>
                <a:cs typeface="Gill Sans MT"/>
              </a:rPr>
              <a:t>o</a:t>
            </a:r>
            <a:r>
              <a:rPr sz="1400" spc="0" dirty="0">
                <a:latin typeface="Gill Sans MT"/>
                <a:cs typeface="Gill Sans MT"/>
              </a:rPr>
              <a:t>rben</a:t>
            </a:r>
            <a:r>
              <a:rPr sz="1400" spc="-19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po</a:t>
            </a:r>
            <a:r>
              <a:rPr sz="1400" spc="0" dirty="0">
                <a:latin typeface="Gill Sans MT"/>
                <a:cs typeface="Gill Sans MT"/>
              </a:rPr>
              <a:t>r</a:t>
            </a:r>
            <a:r>
              <a:rPr sz="1400" spc="-1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imper</a:t>
            </a:r>
            <a:r>
              <a:rPr sz="1400" spc="-14" dirty="0">
                <a:latin typeface="Gill Sans MT"/>
                <a:cs typeface="Gill Sans MT"/>
              </a:rPr>
              <a:t>f</a:t>
            </a:r>
            <a:r>
              <a:rPr sz="1400" spc="0" dirty="0">
                <a:latin typeface="Gill Sans MT"/>
                <a:cs typeface="Gill Sans MT"/>
              </a:rPr>
              <a:t>ec</a:t>
            </a:r>
            <a:r>
              <a:rPr sz="1400" spc="-4" dirty="0">
                <a:latin typeface="Gill Sans MT"/>
                <a:cs typeface="Gill Sans MT"/>
              </a:rPr>
              <a:t>c</a:t>
            </a:r>
            <a:r>
              <a:rPr sz="1400" spc="0" dirty="0">
                <a:latin typeface="Gill Sans MT"/>
                <a:cs typeface="Gill Sans MT"/>
              </a:rPr>
              <a:t>i</a:t>
            </a:r>
            <a:r>
              <a:rPr sz="1400" spc="4" dirty="0">
                <a:latin typeface="Gill Sans MT"/>
                <a:cs typeface="Gill Sans MT"/>
              </a:rPr>
              <a:t>on</a:t>
            </a:r>
            <a:r>
              <a:rPr sz="1400" spc="0" dirty="0">
                <a:latin typeface="Gill Sans MT"/>
                <a:cs typeface="Gill Sans MT"/>
              </a:rPr>
              <a:t>es) D</a:t>
            </a:r>
            <a:r>
              <a:rPr sz="1400" spc="4" dirty="0">
                <a:latin typeface="Gill Sans MT"/>
                <a:cs typeface="Gill Sans MT"/>
              </a:rPr>
              <a:t>i</a:t>
            </a:r>
            <a:r>
              <a:rPr sz="1400" spc="0" dirty="0">
                <a:latin typeface="Gill Sans MT"/>
                <a:cs typeface="Gill Sans MT"/>
              </a:rPr>
              <a:t>s</a:t>
            </a:r>
            <a:r>
              <a:rPr sz="1400" spc="4" dirty="0">
                <a:latin typeface="Gill Sans MT"/>
                <a:cs typeface="Gill Sans MT"/>
              </a:rPr>
              <a:t>p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-4" dirty="0">
                <a:latin typeface="Gill Sans MT"/>
                <a:cs typeface="Gill Sans MT"/>
              </a:rPr>
              <a:t>r</a:t>
            </a:r>
            <a:r>
              <a:rPr sz="1400" spc="0" dirty="0">
                <a:latin typeface="Gill Sans MT"/>
                <a:cs typeface="Gill Sans MT"/>
              </a:rPr>
              <a:t>si</a:t>
            </a:r>
            <a:r>
              <a:rPr sz="1400" spc="4" dirty="0">
                <a:latin typeface="Gill Sans MT"/>
                <a:cs typeface="Gill Sans MT"/>
              </a:rPr>
              <a:t>ó</a:t>
            </a:r>
            <a:r>
              <a:rPr sz="1400" spc="0" dirty="0">
                <a:latin typeface="Gill Sans MT"/>
                <a:cs typeface="Gill Sans MT"/>
              </a:rPr>
              <a:t>n</a:t>
            </a:r>
            <a:r>
              <a:rPr sz="1400" spc="-2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(</a:t>
            </a:r>
            <a:r>
              <a:rPr sz="1400" spc="4" dirty="0">
                <a:latin typeface="Gill Sans MT"/>
                <a:cs typeface="Gill Sans MT"/>
              </a:rPr>
              <a:t>lo</a:t>
            </a:r>
            <a:r>
              <a:rPr sz="1400" spc="0" dirty="0">
                <a:latin typeface="Gill Sans MT"/>
                <a:cs typeface="Gill Sans MT"/>
              </a:rPr>
              <a:t>s</a:t>
            </a:r>
            <a:r>
              <a:rPr sz="1400" spc="-1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r</a:t>
            </a:r>
            <a:r>
              <a:rPr sz="1400" spc="-64" dirty="0">
                <a:latin typeface="Gill Sans MT"/>
                <a:cs typeface="Gill Sans MT"/>
              </a:rPr>
              <a:t>a</a:t>
            </a:r>
            <a:r>
              <a:rPr sz="1400" spc="-25" dirty="0">
                <a:latin typeface="Gill Sans MT"/>
                <a:cs typeface="Gill Sans MT"/>
              </a:rPr>
              <a:t>y</a:t>
            </a:r>
            <a:r>
              <a:rPr sz="1400" spc="4" dirty="0">
                <a:latin typeface="Gill Sans MT"/>
                <a:cs typeface="Gill Sans MT"/>
              </a:rPr>
              <a:t>o</a:t>
            </a:r>
            <a:r>
              <a:rPr sz="1400" spc="0" dirty="0">
                <a:latin typeface="Gill Sans MT"/>
                <a:cs typeface="Gill Sans MT"/>
              </a:rPr>
              <a:t>s se</a:t>
            </a:r>
            <a:r>
              <a:rPr sz="1400" spc="-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desv</a:t>
            </a:r>
            <a:r>
              <a:rPr sz="1400" spc="4" dirty="0">
                <a:latin typeface="Gill Sans MT"/>
                <a:cs typeface="Gill Sans MT"/>
              </a:rPr>
              <a:t>í</a:t>
            </a:r>
            <a:r>
              <a:rPr sz="1400" spc="0" dirty="0">
                <a:latin typeface="Gill Sans MT"/>
                <a:cs typeface="Gill Sans MT"/>
              </a:rPr>
              <a:t>a</a:t>
            </a:r>
            <a:r>
              <a:rPr sz="1400" spc="4" dirty="0">
                <a:latin typeface="Gill Sans MT"/>
                <a:cs typeface="Gill Sans MT"/>
              </a:rPr>
              <a:t>n</a:t>
            </a:r>
            <a:r>
              <a:rPr sz="1400" spc="0" dirty="0">
                <a:latin typeface="Gill Sans MT"/>
                <a:cs typeface="Gill Sans MT"/>
              </a:rPr>
              <a:t>)</a:t>
            </a:r>
            <a:endParaRPr sz="1400">
              <a:latin typeface="Gill Sans MT"/>
              <a:cs typeface="Gill Sans MT"/>
            </a:endParaRPr>
          </a:p>
          <a:p>
            <a:pPr marL="12700">
              <a:lnSpc>
                <a:spcPts val="1535"/>
              </a:lnSpc>
              <a:spcBef>
                <a:spcPts val="1"/>
              </a:spcBef>
            </a:pPr>
            <a:r>
              <a:rPr sz="1400" spc="0" dirty="0">
                <a:latin typeface="Gill Sans MT"/>
                <a:cs typeface="Gill Sans MT"/>
              </a:rPr>
              <a:t>De</a:t>
            </a:r>
            <a:r>
              <a:rPr sz="1400" spc="-14" dirty="0">
                <a:latin typeface="Gill Sans MT"/>
                <a:cs typeface="Gill Sans MT"/>
              </a:rPr>
              <a:t>f</a:t>
            </a:r>
            <a:r>
              <a:rPr sz="1400" spc="4" dirty="0">
                <a:latin typeface="Gill Sans MT"/>
                <a:cs typeface="Gill Sans MT"/>
              </a:rPr>
              <a:t>o</a:t>
            </a:r>
            <a:r>
              <a:rPr sz="1400" spc="0" dirty="0">
                <a:latin typeface="Gill Sans MT"/>
                <a:cs typeface="Gill Sans MT"/>
              </a:rPr>
              <a:t>r</a:t>
            </a:r>
            <a:r>
              <a:rPr sz="1400" spc="-4" dirty="0">
                <a:latin typeface="Gill Sans MT"/>
                <a:cs typeface="Gill Sans MT"/>
              </a:rPr>
              <a:t>m</a:t>
            </a:r>
            <a:r>
              <a:rPr sz="1400" spc="0" dirty="0">
                <a:latin typeface="Gill Sans MT"/>
                <a:cs typeface="Gill Sans MT"/>
              </a:rPr>
              <a:t>aci</a:t>
            </a:r>
            <a:r>
              <a:rPr sz="1400" spc="4" dirty="0">
                <a:latin typeface="Gill Sans MT"/>
                <a:cs typeface="Gill Sans MT"/>
              </a:rPr>
              <a:t>on</a:t>
            </a:r>
            <a:r>
              <a:rPr sz="1400" spc="0" dirty="0">
                <a:latin typeface="Gill Sans MT"/>
                <a:cs typeface="Gill Sans MT"/>
              </a:rPr>
              <a:t>es</a:t>
            </a:r>
            <a:r>
              <a:rPr sz="1400" spc="-3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me</a:t>
            </a:r>
            <a:r>
              <a:rPr sz="1400" spc="-4" dirty="0">
                <a:latin typeface="Gill Sans MT"/>
                <a:cs typeface="Gill Sans MT"/>
              </a:rPr>
              <a:t>c</a:t>
            </a:r>
            <a:r>
              <a:rPr sz="1400" spc="0" dirty="0">
                <a:latin typeface="Gill Sans MT"/>
                <a:cs typeface="Gill Sans MT"/>
              </a:rPr>
              <a:t>á</a:t>
            </a:r>
            <a:r>
              <a:rPr sz="1400" spc="4" dirty="0">
                <a:latin typeface="Gill Sans MT"/>
                <a:cs typeface="Gill Sans MT"/>
              </a:rPr>
              <a:t>n</a:t>
            </a:r>
            <a:r>
              <a:rPr sz="1400" spc="0" dirty="0">
                <a:latin typeface="Gill Sans MT"/>
                <a:cs typeface="Gill Sans MT"/>
              </a:rPr>
              <a:t>icas (mac</a:t>
            </a:r>
            <a:r>
              <a:rPr sz="1400" spc="-39" dirty="0">
                <a:latin typeface="Gill Sans MT"/>
                <a:cs typeface="Gill Sans MT"/>
              </a:rPr>
              <a:t>r</a:t>
            </a:r>
            <a:r>
              <a:rPr sz="1400" spc="0" dirty="0">
                <a:latin typeface="Gill Sans MT"/>
                <a:cs typeface="Gill Sans MT"/>
              </a:rPr>
              <a:t>o</a:t>
            </a:r>
            <a:r>
              <a:rPr sz="1400" spc="-25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y</a:t>
            </a:r>
            <a:r>
              <a:rPr sz="1400" spc="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mic</a:t>
            </a:r>
            <a:r>
              <a:rPr sz="1400" spc="-39" dirty="0">
                <a:latin typeface="Gill Sans MT"/>
                <a:cs typeface="Gill Sans MT"/>
              </a:rPr>
              <a:t>r</a:t>
            </a:r>
            <a:r>
              <a:rPr sz="1400" spc="0" dirty="0">
                <a:latin typeface="Gill Sans MT"/>
                <a:cs typeface="Gill Sans MT"/>
              </a:rPr>
              <a:t>o</a:t>
            </a:r>
            <a:r>
              <a:rPr sz="1400" spc="-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cu</a:t>
            </a:r>
            <a:r>
              <a:rPr sz="1400" spc="34" dirty="0">
                <a:latin typeface="Gill Sans MT"/>
                <a:cs typeface="Gill Sans MT"/>
              </a:rPr>
              <a:t>r</a:t>
            </a:r>
            <a:r>
              <a:rPr sz="1400" spc="0" dirty="0">
                <a:latin typeface="Gill Sans MT"/>
                <a:cs typeface="Gill Sans MT"/>
              </a:rPr>
              <a:t>vaturas</a:t>
            </a:r>
            <a:r>
              <a:rPr sz="1400" spc="9" dirty="0">
                <a:latin typeface="Gill Sans MT"/>
                <a:cs typeface="Gill Sans MT"/>
              </a:rPr>
              <a:t>)</a:t>
            </a:r>
            <a:r>
              <a:rPr sz="1400" spc="0" dirty="0">
                <a:latin typeface="Gill Sans MT"/>
                <a:cs typeface="Gill Sans MT"/>
              </a:rPr>
              <a:t>.</a:t>
            </a:r>
            <a:r>
              <a:rPr sz="1400" spc="-154" dirty="0">
                <a:latin typeface="Gill Sans MT"/>
                <a:cs typeface="Gill Sans MT"/>
              </a:rPr>
              <a:t> </a:t>
            </a:r>
            <a:r>
              <a:rPr sz="1400" spc="-4" dirty="0">
                <a:latin typeface="Gill Sans MT"/>
                <a:cs typeface="Gill Sans MT"/>
              </a:rPr>
              <a:t>M</a:t>
            </a:r>
            <a:r>
              <a:rPr sz="1400" spc="0" dirty="0">
                <a:latin typeface="Gill Sans MT"/>
                <a:cs typeface="Gill Sans MT"/>
              </a:rPr>
              <a:t>a</a:t>
            </a:r>
            <a:r>
              <a:rPr sz="1400" spc="4" dirty="0">
                <a:latin typeface="Gill Sans MT"/>
                <a:cs typeface="Gill Sans MT"/>
              </a:rPr>
              <a:t>l</a:t>
            </a:r>
            <a:r>
              <a:rPr sz="1400" spc="0" dirty="0">
                <a:latin typeface="Gill Sans MT"/>
                <a:cs typeface="Gill Sans MT"/>
              </a:rPr>
              <a:t>a man</a:t>
            </a:r>
            <a:r>
              <a:rPr sz="1400" spc="4" dirty="0">
                <a:latin typeface="Gill Sans MT"/>
                <a:cs typeface="Gill Sans MT"/>
              </a:rPr>
              <a:t>ipu</a:t>
            </a:r>
            <a:r>
              <a:rPr sz="1400" spc="0" dirty="0">
                <a:latin typeface="Gill Sans MT"/>
                <a:cs typeface="Gill Sans MT"/>
              </a:rPr>
              <a:t>laci</a:t>
            </a:r>
            <a:r>
              <a:rPr sz="1400" spc="4" dirty="0">
                <a:latin typeface="Gill Sans MT"/>
                <a:cs typeface="Gill Sans MT"/>
              </a:rPr>
              <a:t>ó</a:t>
            </a:r>
            <a:r>
              <a:rPr sz="1400" spc="0" dirty="0">
                <a:latin typeface="Gill Sans MT"/>
                <a:cs typeface="Gill Sans MT"/>
              </a:rPr>
              <a:t>n</a:t>
            </a:r>
            <a:r>
              <a:rPr sz="1400" spc="-25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y</a:t>
            </a:r>
            <a:r>
              <a:rPr sz="1400" spc="-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te</a:t>
            </a:r>
            <a:r>
              <a:rPr sz="1400" spc="4" dirty="0">
                <a:latin typeface="Gill Sans MT"/>
                <a:cs typeface="Gill Sans MT"/>
              </a:rPr>
              <a:t>n</a:t>
            </a:r>
            <a:r>
              <a:rPr sz="1400" spc="0" dirty="0">
                <a:latin typeface="Gill Sans MT"/>
                <a:cs typeface="Gill Sans MT"/>
              </a:rPr>
              <a:t>d</a:t>
            </a:r>
            <a:r>
              <a:rPr sz="1400" spc="4" dirty="0">
                <a:latin typeface="Gill Sans MT"/>
                <a:cs typeface="Gill Sans MT"/>
              </a:rPr>
              <a:t>i</a:t>
            </a:r>
            <a:r>
              <a:rPr sz="1400" spc="0" dirty="0">
                <a:latin typeface="Gill Sans MT"/>
                <a:cs typeface="Gill Sans MT"/>
              </a:rPr>
              <a:t>do</a:t>
            </a:r>
            <a:r>
              <a:rPr sz="1400" spc="-14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d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-4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l</a:t>
            </a:r>
            <a:r>
              <a:rPr sz="1400" spc="0" dirty="0">
                <a:latin typeface="Gill Sans MT"/>
                <a:cs typeface="Gill Sans MT"/>
              </a:rPr>
              <a:t>a fi</a:t>
            </a:r>
            <a:r>
              <a:rPr sz="1400" spc="4" dirty="0">
                <a:latin typeface="Gill Sans MT"/>
                <a:cs typeface="Gill Sans MT"/>
              </a:rPr>
              <a:t>b</a:t>
            </a:r>
            <a:r>
              <a:rPr sz="1400" spc="0" dirty="0">
                <a:latin typeface="Gill Sans MT"/>
                <a:cs typeface="Gill Sans MT"/>
              </a:rPr>
              <a:t>ra.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0473" y="3804645"/>
            <a:ext cx="192296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0"/>
              </a:lnSpc>
              <a:spcBef>
                <a:spcPts val="76"/>
              </a:spcBef>
            </a:pPr>
            <a:r>
              <a:rPr sz="1400" spc="0" dirty="0">
                <a:latin typeface="Wingdings"/>
                <a:cs typeface="Wingdings"/>
              </a:rPr>
              <a:t></a:t>
            </a:r>
            <a:endParaRPr sz="140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76985" y="3806193"/>
            <a:ext cx="1595924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" dirty="0">
                <a:latin typeface="Gill Sans MT"/>
                <a:cs typeface="Gill Sans MT"/>
              </a:rPr>
              <a:t>S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-1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4" dirty="0">
                <a:latin typeface="Gill Sans MT"/>
                <a:cs typeface="Gill Sans MT"/>
              </a:rPr>
              <a:t>xp</a:t>
            </a:r>
            <a:r>
              <a:rPr sz="1400" spc="-29" dirty="0">
                <a:latin typeface="Gill Sans MT"/>
                <a:cs typeface="Gill Sans MT"/>
              </a:rPr>
              <a:t>r</a:t>
            </a:r>
            <a:r>
              <a:rPr sz="1400" spc="0" dirty="0">
                <a:latin typeface="Gill Sans MT"/>
                <a:cs typeface="Gill Sans MT"/>
              </a:rPr>
              <a:t>esa</a:t>
            </a:r>
            <a:r>
              <a:rPr sz="1400" spc="-25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en d</a:t>
            </a:r>
            <a:r>
              <a:rPr sz="1400" spc="4" dirty="0">
                <a:latin typeface="Gill Sans MT"/>
                <a:cs typeface="Gill Sans MT"/>
              </a:rPr>
              <a:t>B</a:t>
            </a:r>
            <a:r>
              <a:rPr sz="1400" spc="0" dirty="0">
                <a:latin typeface="Gill Sans MT"/>
                <a:cs typeface="Gill Sans MT"/>
              </a:rPr>
              <a:t>/</a:t>
            </a:r>
            <a:r>
              <a:rPr sz="1400" spc="4" dirty="0">
                <a:latin typeface="Gill Sans MT"/>
                <a:cs typeface="Gill Sans MT"/>
              </a:rPr>
              <a:t>K</a:t>
            </a:r>
            <a:r>
              <a:rPr sz="1400" spc="0" dirty="0">
                <a:latin typeface="Gill Sans MT"/>
                <a:cs typeface="Gill Sans MT"/>
              </a:rPr>
              <a:t>m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0473" y="4188693"/>
            <a:ext cx="192296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0"/>
              </a:lnSpc>
              <a:spcBef>
                <a:spcPts val="76"/>
              </a:spcBef>
            </a:pPr>
            <a:r>
              <a:rPr sz="1400" spc="0" dirty="0">
                <a:latin typeface="Wingdings"/>
                <a:cs typeface="Wingdings"/>
              </a:rPr>
              <a:t></a:t>
            </a:r>
            <a:endParaRPr sz="1400">
              <a:latin typeface="Wingdings"/>
              <a:cs typeface="Wingdings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976985" y="4190241"/>
            <a:ext cx="1806017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0" dirty="0">
                <a:latin typeface="Gill Sans MT"/>
                <a:cs typeface="Gill Sans MT"/>
              </a:rPr>
              <a:t>Desea</a:t>
            </a:r>
            <a:r>
              <a:rPr sz="1400" spc="9" dirty="0">
                <a:latin typeface="Gill Sans MT"/>
                <a:cs typeface="Gill Sans MT"/>
              </a:rPr>
              <a:t>b</a:t>
            </a:r>
            <a:r>
              <a:rPr sz="1400" spc="0" dirty="0">
                <a:latin typeface="Gill Sans MT"/>
                <a:cs typeface="Gill Sans MT"/>
              </a:rPr>
              <a:t>les</a:t>
            </a:r>
            <a:r>
              <a:rPr sz="1400" spc="-25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val</a:t>
            </a:r>
            <a:r>
              <a:rPr sz="1400" spc="4" dirty="0">
                <a:latin typeface="Gill Sans MT"/>
                <a:cs typeface="Gill Sans MT"/>
              </a:rPr>
              <a:t>o</a:t>
            </a:r>
            <a:r>
              <a:rPr sz="1400" spc="-29" dirty="0">
                <a:latin typeface="Gill Sans MT"/>
                <a:cs typeface="Gill Sans MT"/>
              </a:rPr>
              <a:t>r</a:t>
            </a:r>
            <a:r>
              <a:rPr sz="1400" spc="0" dirty="0">
                <a:latin typeface="Gill Sans MT"/>
                <a:cs typeface="Gill Sans MT"/>
              </a:rPr>
              <a:t>es </a:t>
            </a:r>
            <a:r>
              <a:rPr sz="1400" spc="4" dirty="0">
                <a:latin typeface="Gill Sans MT"/>
                <a:cs typeface="Gill Sans MT"/>
              </a:rPr>
              <a:t>b</a:t>
            </a:r>
            <a:r>
              <a:rPr sz="1400" spc="0" dirty="0">
                <a:latin typeface="Gill Sans MT"/>
                <a:cs typeface="Gill Sans MT"/>
              </a:rPr>
              <a:t>a</a:t>
            </a:r>
            <a:r>
              <a:rPr sz="1400" spc="4" dirty="0">
                <a:latin typeface="Gill Sans MT"/>
                <a:cs typeface="Gill Sans MT"/>
              </a:rPr>
              <a:t>jos</a:t>
            </a:r>
            <a:r>
              <a:rPr sz="1400" spc="0" dirty="0">
                <a:latin typeface="Gill Sans MT"/>
                <a:cs typeface="Gill Sans MT"/>
              </a:rPr>
              <a:t>.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32" name="Marcador de fecha 31">
            <a:extLst>
              <a:ext uri="{FF2B5EF4-FFF2-40B4-BE49-F238E27FC236}">
                <a16:creationId xmlns:a16="http://schemas.microsoft.com/office/drawing/2014/main" id="{A7F96A0B-0C04-43DB-B9CD-27ABC5FF2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8DB33-4E3F-4BFF-A2F1-9631A458191C}" type="datetime1">
              <a:rPr lang="es-CO" smtClean="0"/>
              <a:t>9/04/2021</a:t>
            </a:fld>
            <a:endParaRPr lang="es-CO"/>
          </a:p>
        </p:txBody>
      </p:sp>
      <p:sp>
        <p:nvSpPr>
          <p:cNvPr id="33" name="Marcador de pie de página 32">
            <a:extLst>
              <a:ext uri="{FF2B5EF4-FFF2-40B4-BE49-F238E27FC236}">
                <a16:creationId xmlns:a16="http://schemas.microsoft.com/office/drawing/2014/main" id="{5B26A67E-1C1D-4E60-B5B9-31AEC9013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34" name="Marcador de número de diapositiva 33">
            <a:extLst>
              <a:ext uri="{FF2B5EF4-FFF2-40B4-BE49-F238E27FC236}">
                <a16:creationId xmlns:a16="http://schemas.microsoft.com/office/drawing/2014/main" id="{6318C349-6741-4240-B041-503279FDC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11</a:t>
            </a:fld>
            <a:endParaRPr lang="es-CO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589788" y="1377696"/>
            <a:ext cx="297180" cy="3002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74548" y="1559052"/>
            <a:ext cx="419100" cy="341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13232" y="1559052"/>
            <a:ext cx="315468" cy="3413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48284" y="1559052"/>
            <a:ext cx="335279" cy="3413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03148" y="1559052"/>
            <a:ext cx="1568195" cy="3413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90927" y="1559052"/>
            <a:ext cx="344424" cy="3413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154936" y="1559052"/>
            <a:ext cx="1072896" cy="3413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947416" y="1559052"/>
            <a:ext cx="335280" cy="3413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02280" y="1559052"/>
            <a:ext cx="336804" cy="3413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74548" y="1778508"/>
            <a:ext cx="336804" cy="3413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61060" y="2766060"/>
            <a:ext cx="336803" cy="3413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71980" y="2667254"/>
            <a:ext cx="6000750" cy="86677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95600" y="3891556"/>
            <a:ext cx="3429000" cy="17472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14872" y="607945"/>
            <a:ext cx="6387733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CONC</a:t>
            </a:r>
            <a:r>
              <a:rPr sz="3100" b="1" spc="4" dirty="0">
                <a:solidFill>
                  <a:srgbClr val="00529C"/>
                </a:solidFill>
                <a:latin typeface="Gill Sans MT"/>
                <a:cs typeface="Gill Sans MT"/>
              </a:rPr>
              <a:t>E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P</a:t>
            </a:r>
            <a:r>
              <a:rPr sz="3100" b="1" spc="-200" dirty="0">
                <a:solidFill>
                  <a:srgbClr val="00529C"/>
                </a:solidFill>
                <a:latin typeface="Gill Sans MT"/>
                <a:cs typeface="Gill Sans MT"/>
              </a:rPr>
              <a:t>T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OS</a:t>
            </a:r>
            <a:r>
              <a:rPr sz="3100" b="1" spc="-209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</a:t>
            </a:r>
            <a:r>
              <a:rPr lang="es-CO"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-459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T</a:t>
            </a:r>
            <a:r>
              <a:rPr sz="3100" b="1" spc="4" dirty="0">
                <a:solidFill>
                  <a:srgbClr val="00529C"/>
                </a:solidFill>
                <a:latin typeface="Gill Sans MT"/>
                <a:cs typeface="Gill Sans MT"/>
              </a:rPr>
              <a:t>R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ANSMISIÓN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0473" y="1646324"/>
            <a:ext cx="2483879" cy="2280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50"/>
              </a:lnSpc>
              <a:spcBef>
                <a:spcPts val="87"/>
              </a:spcBef>
            </a:pPr>
            <a:r>
              <a:rPr sz="1600" b="1" spc="-19" dirty="0">
                <a:latin typeface="Gill Sans MT"/>
                <a:cs typeface="Gill Sans MT"/>
              </a:rPr>
              <a:t>B</a:t>
            </a:r>
            <a:r>
              <a:rPr sz="1600" b="1" spc="0" dirty="0">
                <a:latin typeface="Gill Sans MT"/>
                <a:cs typeface="Gill Sans MT"/>
              </a:rPr>
              <a:t>.</a:t>
            </a:r>
            <a:r>
              <a:rPr sz="1600" b="1" spc="-161" dirty="0">
                <a:latin typeface="Gill Sans MT"/>
                <a:cs typeface="Gill Sans MT"/>
              </a:rPr>
              <a:t> </a:t>
            </a:r>
            <a:r>
              <a:rPr sz="1600" b="1" spc="0" dirty="0">
                <a:latin typeface="Gill Sans MT"/>
                <a:cs typeface="Gill Sans MT"/>
              </a:rPr>
              <a:t>DIS</a:t>
            </a:r>
            <a:r>
              <a:rPr sz="1600" b="1" spc="-4" dirty="0">
                <a:latin typeface="Gill Sans MT"/>
                <a:cs typeface="Gill Sans MT"/>
              </a:rPr>
              <a:t>PE</a:t>
            </a:r>
            <a:r>
              <a:rPr sz="1600" b="1" spc="0" dirty="0">
                <a:latin typeface="Gill Sans MT"/>
                <a:cs typeface="Gill Sans MT"/>
              </a:rPr>
              <a:t>RSIÓN</a:t>
            </a:r>
            <a:r>
              <a:rPr sz="1600" b="1" spc="-41" dirty="0">
                <a:latin typeface="Gill Sans MT"/>
                <a:cs typeface="Gill Sans MT"/>
              </a:rPr>
              <a:t> </a:t>
            </a:r>
            <a:r>
              <a:rPr sz="1600" b="1" spc="0" dirty="0">
                <a:latin typeface="Gill Sans MT"/>
                <a:cs typeface="Gill Sans MT"/>
              </a:rPr>
              <a:t>MO</a:t>
            </a:r>
            <a:r>
              <a:rPr sz="1600" b="1" spc="-79" dirty="0">
                <a:latin typeface="Gill Sans MT"/>
                <a:cs typeface="Gill Sans MT"/>
              </a:rPr>
              <a:t>D</a:t>
            </a:r>
            <a:r>
              <a:rPr sz="1600" b="1" spc="0" dirty="0">
                <a:latin typeface="Gill Sans MT"/>
                <a:cs typeface="Gill Sans MT"/>
              </a:rPr>
              <a:t>A</a:t>
            </a:r>
            <a:r>
              <a:rPr sz="1600" b="1" spc="4" dirty="0">
                <a:latin typeface="Gill Sans MT"/>
                <a:cs typeface="Gill Sans MT"/>
              </a:rPr>
              <a:t>L</a:t>
            </a:r>
            <a:r>
              <a:rPr sz="1600" b="1" spc="0" dirty="0">
                <a:latin typeface="Gill Sans MT"/>
                <a:cs typeface="Gill Sans MT"/>
              </a:rPr>
              <a:t>: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90473" y="2082024"/>
            <a:ext cx="7965815" cy="5895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99211" indent="-286511" algn="just">
              <a:lnSpc>
                <a:spcPts val="1510"/>
              </a:lnSpc>
              <a:spcBef>
                <a:spcPts val="105"/>
              </a:spcBef>
              <a:tabLst>
                <a:tab pos="292100" algn="l"/>
              </a:tabLst>
            </a:pPr>
            <a:r>
              <a:rPr sz="1400" spc="0" dirty="0">
                <a:latin typeface="Wingdings"/>
                <a:cs typeface="Wingdings"/>
              </a:rPr>
              <a:t></a:t>
            </a:r>
            <a:r>
              <a:rPr sz="1400" spc="0" dirty="0">
                <a:latin typeface="Times New Roman"/>
                <a:cs typeface="Times New Roman"/>
              </a:rPr>
              <a:t>	</a:t>
            </a:r>
            <a:r>
              <a:rPr sz="1400" spc="-25" dirty="0">
                <a:latin typeface="Gill Sans MT"/>
                <a:cs typeface="Gill Sans MT"/>
              </a:rPr>
              <a:t>F</a:t>
            </a:r>
            <a:r>
              <a:rPr sz="1400" spc="0" dirty="0">
                <a:latin typeface="Gill Sans MT"/>
                <a:cs typeface="Gill Sans MT"/>
              </a:rPr>
              <a:t>en</a:t>
            </a:r>
            <a:r>
              <a:rPr sz="1400" spc="4" dirty="0">
                <a:latin typeface="Gill Sans MT"/>
                <a:cs typeface="Gill Sans MT"/>
              </a:rPr>
              <a:t>ó</a:t>
            </a:r>
            <a:r>
              <a:rPr sz="1400" spc="-4" dirty="0">
                <a:latin typeface="Gill Sans MT"/>
                <a:cs typeface="Gill Sans MT"/>
              </a:rPr>
              <a:t>m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-9" dirty="0">
                <a:latin typeface="Gill Sans MT"/>
                <a:cs typeface="Gill Sans MT"/>
              </a:rPr>
              <a:t>n</a:t>
            </a:r>
            <a:r>
              <a:rPr sz="1400" spc="0" dirty="0">
                <a:latin typeface="Gill Sans MT"/>
                <a:cs typeface="Gill Sans MT"/>
              </a:rPr>
              <a:t>o</a:t>
            </a:r>
            <a:r>
              <a:rPr sz="1400" spc="252" dirty="0">
                <a:latin typeface="Gill Sans MT"/>
                <a:cs typeface="Gill Sans MT"/>
              </a:rPr>
              <a:t> </a:t>
            </a:r>
            <a:r>
              <a:rPr sz="1400" spc="-4" dirty="0">
                <a:latin typeface="Gill Sans MT"/>
                <a:cs typeface="Gill Sans MT"/>
              </a:rPr>
              <a:t>m</a:t>
            </a:r>
            <a:r>
              <a:rPr sz="1400" spc="0" dirty="0">
                <a:latin typeface="Gill Sans MT"/>
                <a:cs typeface="Gill Sans MT"/>
              </a:rPr>
              <a:t>ed</a:t>
            </a:r>
            <a:r>
              <a:rPr sz="1400" spc="4" dirty="0">
                <a:latin typeface="Gill Sans MT"/>
                <a:cs typeface="Gill Sans MT"/>
              </a:rPr>
              <a:t>i</a:t>
            </a:r>
            <a:r>
              <a:rPr sz="1400" spc="-9" dirty="0">
                <a:latin typeface="Gill Sans MT"/>
                <a:cs typeface="Gill Sans MT"/>
              </a:rPr>
              <a:t>a</a:t>
            </a:r>
            <a:r>
              <a:rPr sz="1400" spc="4" dirty="0">
                <a:latin typeface="Gill Sans MT"/>
                <a:cs typeface="Gill Sans MT"/>
              </a:rPr>
              <a:t>n</a:t>
            </a:r>
            <a:r>
              <a:rPr sz="1400" spc="0" dirty="0">
                <a:latin typeface="Gill Sans MT"/>
                <a:cs typeface="Gill Sans MT"/>
              </a:rPr>
              <a:t>te</a:t>
            </a:r>
            <a:r>
              <a:rPr sz="1400" spc="252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el</a:t>
            </a:r>
            <a:r>
              <a:rPr sz="1400" spc="262" dirty="0">
                <a:latin typeface="Gill Sans MT"/>
                <a:cs typeface="Gill Sans MT"/>
              </a:rPr>
              <a:t> </a:t>
            </a:r>
            <a:r>
              <a:rPr sz="1400" spc="-14" dirty="0">
                <a:latin typeface="Gill Sans MT"/>
                <a:cs typeface="Gill Sans MT"/>
              </a:rPr>
              <a:t>c</a:t>
            </a:r>
            <a:r>
              <a:rPr sz="1400" spc="4" dirty="0">
                <a:latin typeface="Gill Sans MT"/>
                <a:cs typeface="Gill Sans MT"/>
              </a:rPr>
              <a:t>u</a:t>
            </a:r>
            <a:r>
              <a:rPr sz="1400" spc="0" dirty="0">
                <a:latin typeface="Gill Sans MT"/>
                <a:cs typeface="Gill Sans MT"/>
              </a:rPr>
              <a:t>al</a:t>
            </a:r>
            <a:r>
              <a:rPr sz="1400" spc="262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se</a:t>
            </a:r>
            <a:r>
              <a:rPr sz="1400" spc="247" dirty="0">
                <a:latin typeface="Gill Sans MT"/>
                <a:cs typeface="Gill Sans MT"/>
              </a:rPr>
              <a:t> </a:t>
            </a:r>
            <a:r>
              <a:rPr sz="1400" spc="-29" dirty="0">
                <a:latin typeface="Gill Sans MT"/>
                <a:cs typeface="Gill Sans MT"/>
              </a:rPr>
              <a:t>r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-4" dirty="0">
                <a:latin typeface="Gill Sans MT"/>
                <a:cs typeface="Gill Sans MT"/>
              </a:rPr>
              <a:t>c</a:t>
            </a:r>
            <a:r>
              <a:rPr sz="1400" spc="0" dirty="0">
                <a:latin typeface="Gill Sans MT"/>
                <a:cs typeface="Gill Sans MT"/>
              </a:rPr>
              <a:t>i</a:t>
            </a:r>
            <a:r>
              <a:rPr sz="1400" spc="4" dirty="0">
                <a:latin typeface="Gill Sans MT"/>
                <a:cs typeface="Gill Sans MT"/>
              </a:rPr>
              <a:t>b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247" dirty="0">
                <a:latin typeface="Gill Sans MT"/>
                <a:cs typeface="Gill Sans MT"/>
              </a:rPr>
              <a:t> </a:t>
            </a:r>
            <a:r>
              <a:rPr sz="1400" spc="-4" dirty="0">
                <a:latin typeface="Gill Sans MT"/>
                <a:cs typeface="Gill Sans MT"/>
              </a:rPr>
              <a:t>u</a:t>
            </a:r>
            <a:r>
              <a:rPr sz="1400" spc="0" dirty="0">
                <a:latin typeface="Gill Sans MT"/>
                <a:cs typeface="Gill Sans MT"/>
              </a:rPr>
              <a:t>n</a:t>
            </a:r>
            <a:r>
              <a:rPr sz="1400" spc="252" dirty="0">
                <a:latin typeface="Gill Sans MT"/>
                <a:cs typeface="Gill Sans MT"/>
              </a:rPr>
              <a:t> </a:t>
            </a:r>
            <a:r>
              <a:rPr sz="1400" spc="-4" dirty="0">
                <a:latin typeface="Gill Sans MT"/>
                <a:cs typeface="Gill Sans MT"/>
              </a:rPr>
              <a:t>p</a:t>
            </a:r>
            <a:r>
              <a:rPr sz="1400" spc="4" dirty="0">
                <a:latin typeface="Gill Sans MT"/>
                <a:cs typeface="Gill Sans MT"/>
              </a:rPr>
              <a:t>u</a:t>
            </a:r>
            <a:r>
              <a:rPr sz="1400" spc="0" dirty="0">
                <a:latin typeface="Gill Sans MT"/>
                <a:cs typeface="Gill Sans MT"/>
              </a:rPr>
              <a:t>lso</a:t>
            </a:r>
            <a:r>
              <a:rPr sz="1400" spc="257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ens</a:t>
            </a:r>
            <a:r>
              <a:rPr sz="1400" spc="-9" dirty="0">
                <a:latin typeface="Gill Sans MT"/>
                <a:cs typeface="Gill Sans MT"/>
              </a:rPr>
              <a:t>a</a:t>
            </a:r>
            <a:r>
              <a:rPr sz="1400" spc="4" dirty="0">
                <a:latin typeface="Gill Sans MT"/>
                <a:cs typeface="Gill Sans MT"/>
              </a:rPr>
              <a:t>n</a:t>
            </a:r>
            <a:r>
              <a:rPr sz="1400" spc="-14" dirty="0">
                <a:latin typeface="Gill Sans MT"/>
                <a:cs typeface="Gill Sans MT"/>
              </a:rPr>
              <a:t>c</a:t>
            </a:r>
            <a:r>
              <a:rPr sz="1400" spc="4" dirty="0">
                <a:latin typeface="Gill Sans MT"/>
                <a:cs typeface="Gill Sans MT"/>
              </a:rPr>
              <a:t>h</a:t>
            </a:r>
            <a:r>
              <a:rPr sz="1400" spc="0" dirty="0">
                <a:latin typeface="Gill Sans MT"/>
                <a:cs typeface="Gill Sans MT"/>
              </a:rPr>
              <a:t>a</a:t>
            </a:r>
            <a:r>
              <a:rPr sz="1400" spc="-9" dirty="0">
                <a:latin typeface="Gill Sans MT"/>
                <a:cs typeface="Gill Sans MT"/>
              </a:rPr>
              <a:t>d</a:t>
            </a:r>
            <a:r>
              <a:rPr sz="1400" spc="0" dirty="0">
                <a:latin typeface="Gill Sans MT"/>
                <a:cs typeface="Gill Sans MT"/>
              </a:rPr>
              <a:t>o</a:t>
            </a:r>
            <a:r>
              <a:rPr sz="1400" spc="257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d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257" dirty="0">
                <a:latin typeface="Gill Sans MT"/>
                <a:cs typeface="Gill Sans MT"/>
              </a:rPr>
              <a:t> </a:t>
            </a:r>
            <a:r>
              <a:rPr sz="1400" spc="-9" dirty="0">
                <a:latin typeface="Gill Sans MT"/>
                <a:cs typeface="Gill Sans MT"/>
              </a:rPr>
              <a:t>l</a:t>
            </a:r>
            <a:r>
              <a:rPr sz="1400" spc="4" dirty="0">
                <a:latin typeface="Gill Sans MT"/>
                <a:cs typeface="Gill Sans MT"/>
              </a:rPr>
              <a:t>u</a:t>
            </a:r>
            <a:r>
              <a:rPr sz="1400" spc="0" dirty="0">
                <a:latin typeface="Gill Sans MT"/>
                <a:cs typeface="Gill Sans MT"/>
              </a:rPr>
              <a:t>z</a:t>
            </a:r>
            <a:r>
              <a:rPr sz="1400" spc="262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g</a:t>
            </a:r>
            <a:r>
              <a:rPr sz="1400" spc="-14" dirty="0">
                <a:latin typeface="Gill Sans MT"/>
                <a:cs typeface="Gill Sans MT"/>
              </a:rPr>
              <a:t>e</a:t>
            </a:r>
            <a:r>
              <a:rPr sz="1400" spc="4" dirty="0">
                <a:latin typeface="Gill Sans MT"/>
                <a:cs typeface="Gill Sans MT"/>
              </a:rPr>
              <a:t>n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-4" dirty="0">
                <a:latin typeface="Gill Sans MT"/>
                <a:cs typeface="Gill Sans MT"/>
              </a:rPr>
              <a:t>r</a:t>
            </a:r>
            <a:r>
              <a:rPr sz="1400" spc="0" dirty="0">
                <a:latin typeface="Gill Sans MT"/>
                <a:cs typeface="Gill Sans MT"/>
              </a:rPr>
              <a:t>a</a:t>
            </a:r>
            <a:r>
              <a:rPr sz="1400" spc="-9" dirty="0">
                <a:latin typeface="Gill Sans MT"/>
                <a:cs typeface="Gill Sans MT"/>
              </a:rPr>
              <a:t>d</a:t>
            </a:r>
            <a:r>
              <a:rPr sz="1400" spc="0" dirty="0">
                <a:latin typeface="Gill Sans MT"/>
                <a:cs typeface="Gill Sans MT"/>
              </a:rPr>
              <a:t>o</a:t>
            </a:r>
            <a:r>
              <a:rPr sz="1400" spc="257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p</a:t>
            </a:r>
            <a:r>
              <a:rPr sz="1400" spc="0" dirty="0">
                <a:latin typeface="Gill Sans MT"/>
                <a:cs typeface="Gill Sans MT"/>
              </a:rPr>
              <a:t>or</a:t>
            </a:r>
            <a:r>
              <a:rPr sz="1400" spc="247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l</a:t>
            </a:r>
            <a:r>
              <a:rPr sz="1400" spc="0" dirty="0">
                <a:latin typeface="Gill Sans MT"/>
                <a:cs typeface="Gill Sans MT"/>
              </a:rPr>
              <a:t>a</a:t>
            </a:r>
            <a:r>
              <a:rPr sz="1400" spc="247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d</a:t>
            </a:r>
            <a:r>
              <a:rPr sz="1400" spc="4" dirty="0">
                <a:latin typeface="Gill Sans MT"/>
                <a:cs typeface="Gill Sans MT"/>
              </a:rPr>
              <a:t>i</a:t>
            </a:r>
            <a:r>
              <a:rPr sz="1400" spc="-14" dirty="0">
                <a:latin typeface="Gill Sans MT"/>
                <a:cs typeface="Gill Sans MT"/>
              </a:rPr>
              <a:t>f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-29" dirty="0">
                <a:latin typeface="Gill Sans MT"/>
                <a:cs typeface="Gill Sans MT"/>
              </a:rPr>
              <a:t>r</a:t>
            </a:r>
            <a:r>
              <a:rPr sz="1400" spc="0" dirty="0">
                <a:latin typeface="Gill Sans MT"/>
                <a:cs typeface="Gill Sans MT"/>
              </a:rPr>
              <a:t>encia</a:t>
            </a:r>
            <a:r>
              <a:rPr sz="1400" spc="252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en</a:t>
            </a:r>
            <a:r>
              <a:rPr sz="1400" spc="252" dirty="0">
                <a:latin typeface="Gill Sans MT"/>
                <a:cs typeface="Gill Sans MT"/>
              </a:rPr>
              <a:t> </a:t>
            </a:r>
            <a:r>
              <a:rPr sz="1400" spc="-9" dirty="0">
                <a:latin typeface="Gill Sans MT"/>
                <a:cs typeface="Gill Sans MT"/>
              </a:rPr>
              <a:t>los </a:t>
            </a:r>
            <a:r>
              <a:rPr sz="1400" spc="0" dirty="0">
                <a:latin typeface="Gill Sans MT"/>
                <a:cs typeface="Gill Sans MT"/>
              </a:rPr>
              <a:t>t</a:t>
            </a:r>
            <a:r>
              <a:rPr sz="1400" spc="4" dirty="0">
                <a:latin typeface="Gill Sans MT"/>
                <a:cs typeface="Gill Sans MT"/>
              </a:rPr>
              <a:t>i</a:t>
            </a:r>
            <a:r>
              <a:rPr sz="1400" spc="0" dirty="0">
                <a:latin typeface="Gill Sans MT"/>
                <a:cs typeface="Gill Sans MT"/>
              </a:rPr>
              <a:t>em</a:t>
            </a:r>
            <a:r>
              <a:rPr sz="1400" spc="-9" dirty="0">
                <a:latin typeface="Gill Sans MT"/>
                <a:cs typeface="Gill Sans MT"/>
              </a:rPr>
              <a:t>p</a:t>
            </a:r>
            <a:r>
              <a:rPr sz="1400" spc="4" dirty="0">
                <a:latin typeface="Gill Sans MT"/>
                <a:cs typeface="Gill Sans MT"/>
              </a:rPr>
              <a:t>o</a:t>
            </a:r>
            <a:r>
              <a:rPr sz="1400" spc="0" dirty="0">
                <a:latin typeface="Gill Sans MT"/>
                <a:cs typeface="Gill Sans MT"/>
              </a:rPr>
              <a:t>s </a:t>
            </a:r>
            <a:r>
              <a:rPr sz="1400" spc="4" dirty="0">
                <a:latin typeface="Gill Sans MT"/>
                <a:cs typeface="Gill Sans MT"/>
              </a:rPr>
              <a:t>d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9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p</a:t>
            </a:r>
            <a:r>
              <a:rPr sz="1400" spc="-50" dirty="0">
                <a:latin typeface="Gill Sans MT"/>
                <a:cs typeface="Gill Sans MT"/>
              </a:rPr>
              <a:t>r</a:t>
            </a:r>
            <a:r>
              <a:rPr sz="1400" spc="4" dirty="0">
                <a:latin typeface="Gill Sans MT"/>
                <a:cs typeface="Gill Sans MT"/>
              </a:rPr>
              <a:t>op</a:t>
            </a:r>
            <a:r>
              <a:rPr sz="1400" spc="0" dirty="0">
                <a:latin typeface="Gill Sans MT"/>
                <a:cs typeface="Gill Sans MT"/>
              </a:rPr>
              <a:t>ag</a:t>
            </a:r>
            <a:r>
              <a:rPr sz="1400" spc="-9" dirty="0">
                <a:latin typeface="Gill Sans MT"/>
                <a:cs typeface="Gill Sans MT"/>
              </a:rPr>
              <a:t>a</a:t>
            </a:r>
            <a:r>
              <a:rPr sz="1400" spc="0" dirty="0">
                <a:latin typeface="Gill Sans MT"/>
                <a:cs typeface="Gill Sans MT"/>
              </a:rPr>
              <a:t>ci</a:t>
            </a:r>
            <a:r>
              <a:rPr sz="1400" spc="4" dirty="0">
                <a:latin typeface="Gill Sans MT"/>
                <a:cs typeface="Gill Sans MT"/>
              </a:rPr>
              <a:t>ó</a:t>
            </a:r>
            <a:r>
              <a:rPr sz="1400" spc="0" dirty="0">
                <a:latin typeface="Gill Sans MT"/>
                <a:cs typeface="Gill Sans MT"/>
              </a:rPr>
              <a:t>n</a:t>
            </a:r>
            <a:r>
              <a:rPr sz="1400" spc="9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d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9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lo</a:t>
            </a:r>
            <a:r>
              <a:rPr sz="1400" spc="0" dirty="0">
                <a:latin typeface="Gill Sans MT"/>
                <a:cs typeface="Gill Sans MT"/>
              </a:rPr>
              <a:t>s r</a:t>
            </a:r>
            <a:r>
              <a:rPr sz="1400" spc="-64" dirty="0">
                <a:latin typeface="Gill Sans MT"/>
                <a:cs typeface="Gill Sans MT"/>
              </a:rPr>
              <a:t>a</a:t>
            </a:r>
            <a:r>
              <a:rPr sz="1400" spc="-25" dirty="0">
                <a:latin typeface="Gill Sans MT"/>
                <a:cs typeface="Gill Sans MT"/>
              </a:rPr>
              <a:t>y</a:t>
            </a:r>
            <a:r>
              <a:rPr sz="1400" spc="4" dirty="0">
                <a:latin typeface="Gill Sans MT"/>
                <a:cs typeface="Gill Sans MT"/>
              </a:rPr>
              <a:t>o</a:t>
            </a:r>
            <a:r>
              <a:rPr sz="1400" spc="0" dirty="0">
                <a:latin typeface="Gill Sans MT"/>
                <a:cs typeface="Gill Sans MT"/>
              </a:rPr>
              <a:t>s </a:t>
            </a:r>
            <a:r>
              <a:rPr sz="1400" spc="-9" dirty="0">
                <a:latin typeface="Gill Sans MT"/>
                <a:cs typeface="Gill Sans MT"/>
              </a:rPr>
              <a:t>d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20" dirty="0">
                <a:latin typeface="Gill Sans MT"/>
                <a:cs typeface="Gill Sans MT"/>
              </a:rPr>
              <a:t> </a:t>
            </a:r>
            <a:r>
              <a:rPr sz="1400" spc="-4" dirty="0">
                <a:latin typeface="Gill Sans MT"/>
                <a:cs typeface="Gill Sans MT"/>
              </a:rPr>
              <a:t>l</a:t>
            </a:r>
            <a:r>
              <a:rPr sz="1400" spc="4" dirty="0">
                <a:latin typeface="Gill Sans MT"/>
                <a:cs typeface="Gill Sans MT"/>
              </a:rPr>
              <a:t>u</a:t>
            </a:r>
            <a:r>
              <a:rPr sz="1400" spc="0" dirty="0">
                <a:latin typeface="Gill Sans MT"/>
                <a:cs typeface="Gill Sans MT"/>
              </a:rPr>
              <a:t>z</a:t>
            </a:r>
            <a:r>
              <a:rPr sz="1400" spc="14" dirty="0">
                <a:latin typeface="Gill Sans MT"/>
                <a:cs typeface="Gill Sans MT"/>
              </a:rPr>
              <a:t> </a:t>
            </a:r>
            <a:r>
              <a:rPr sz="1400" spc="-9" dirty="0">
                <a:latin typeface="Gill Sans MT"/>
                <a:cs typeface="Gill Sans MT"/>
              </a:rPr>
              <a:t>(</a:t>
            </a:r>
            <a:r>
              <a:rPr sz="1400" spc="0" dirty="0">
                <a:latin typeface="Gill Sans MT"/>
                <a:cs typeface="Gill Sans MT"/>
              </a:rPr>
              <a:t>d</a:t>
            </a:r>
            <a:r>
              <a:rPr sz="1400" spc="4" dirty="0">
                <a:latin typeface="Gill Sans MT"/>
                <a:cs typeface="Gill Sans MT"/>
              </a:rPr>
              <a:t>i</a:t>
            </a:r>
            <a:r>
              <a:rPr sz="1400" spc="0" dirty="0">
                <a:latin typeface="Gill Sans MT"/>
                <a:cs typeface="Gill Sans MT"/>
              </a:rPr>
              <a:t>f</a:t>
            </a:r>
            <a:r>
              <a:rPr sz="1400" spc="-19" dirty="0">
                <a:latin typeface="Gill Sans MT"/>
                <a:cs typeface="Gill Sans MT"/>
              </a:rPr>
              <a:t>f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-29" dirty="0">
                <a:latin typeface="Gill Sans MT"/>
                <a:cs typeface="Gill Sans MT"/>
              </a:rPr>
              <a:t>r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-4" dirty="0">
                <a:latin typeface="Gill Sans MT"/>
                <a:cs typeface="Gill Sans MT"/>
              </a:rPr>
              <a:t>n</a:t>
            </a:r>
            <a:r>
              <a:rPr sz="1400" spc="0" dirty="0">
                <a:latin typeface="Gill Sans MT"/>
                <a:cs typeface="Gill Sans MT"/>
              </a:rPr>
              <a:t>t</a:t>
            </a:r>
            <a:r>
              <a:rPr sz="1400" spc="4" dirty="0">
                <a:latin typeface="Gill Sans MT"/>
                <a:cs typeface="Gill Sans MT"/>
              </a:rPr>
              <a:t>i</a:t>
            </a:r>
            <a:r>
              <a:rPr sz="1400" spc="0" dirty="0">
                <a:latin typeface="Gill Sans MT"/>
                <a:cs typeface="Gill Sans MT"/>
              </a:rPr>
              <a:t>al</a:t>
            </a:r>
            <a:r>
              <a:rPr sz="1400" spc="20" dirty="0">
                <a:latin typeface="Gill Sans MT"/>
                <a:cs typeface="Gill Sans MT"/>
              </a:rPr>
              <a:t> </a:t>
            </a:r>
            <a:r>
              <a:rPr sz="1400" spc="-14" dirty="0">
                <a:latin typeface="Gill Sans MT"/>
                <a:cs typeface="Gill Sans MT"/>
              </a:rPr>
              <a:t>m</a:t>
            </a:r>
            <a:r>
              <a:rPr sz="1400" spc="4" dirty="0">
                <a:latin typeface="Gill Sans MT"/>
                <a:cs typeface="Gill Sans MT"/>
              </a:rPr>
              <a:t>o</a:t>
            </a:r>
            <a:r>
              <a:rPr sz="1400" spc="0" dirty="0">
                <a:latin typeface="Gill Sans MT"/>
                <a:cs typeface="Gill Sans MT"/>
              </a:rPr>
              <a:t>de</a:t>
            </a:r>
            <a:r>
              <a:rPr sz="1400" spc="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de</a:t>
            </a:r>
            <a:r>
              <a:rPr sz="1400" spc="4" dirty="0">
                <a:latin typeface="Gill Sans MT"/>
                <a:cs typeface="Gill Sans MT"/>
              </a:rPr>
              <a:t>l</a:t>
            </a:r>
            <a:r>
              <a:rPr sz="1400" spc="-59" dirty="0">
                <a:latin typeface="Gill Sans MT"/>
                <a:cs typeface="Gill Sans MT"/>
              </a:rPr>
              <a:t>a</a:t>
            </a:r>
            <a:r>
              <a:rPr sz="1400" spc="0" dirty="0">
                <a:latin typeface="Gill Sans MT"/>
                <a:cs typeface="Gill Sans MT"/>
              </a:rPr>
              <a:t>y</a:t>
            </a:r>
            <a:r>
              <a:rPr sz="1400" spc="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-</a:t>
            </a:r>
            <a:r>
              <a:rPr sz="1400" spc="14" dirty="0">
                <a:latin typeface="Gill Sans MT"/>
                <a:cs typeface="Gill Sans MT"/>
              </a:rPr>
              <a:t> </a:t>
            </a:r>
            <a:r>
              <a:rPr sz="1400" spc="-9" dirty="0">
                <a:latin typeface="Gill Sans MT"/>
                <a:cs typeface="Gill Sans MT"/>
              </a:rPr>
              <a:t>D</a:t>
            </a:r>
            <a:r>
              <a:rPr sz="1400" spc="-4" dirty="0">
                <a:latin typeface="Gill Sans MT"/>
                <a:cs typeface="Gill Sans MT"/>
              </a:rPr>
              <a:t>M</a:t>
            </a:r>
            <a:r>
              <a:rPr sz="1400" spc="-9" dirty="0">
                <a:latin typeface="Gill Sans MT"/>
                <a:cs typeface="Gill Sans MT"/>
              </a:rPr>
              <a:t>D</a:t>
            </a:r>
            <a:r>
              <a:rPr sz="1400" spc="0" dirty="0">
                <a:latin typeface="Gill Sans MT"/>
                <a:cs typeface="Gill Sans MT"/>
              </a:rPr>
              <a:t>) </a:t>
            </a:r>
            <a:r>
              <a:rPr sz="1400" spc="4" dirty="0">
                <a:latin typeface="Gill Sans MT"/>
                <a:cs typeface="Gill Sans MT"/>
              </a:rPr>
              <a:t>qu</a:t>
            </a:r>
            <a:r>
              <a:rPr sz="1400" spc="0" dirty="0">
                <a:latin typeface="Gill Sans MT"/>
                <a:cs typeface="Gill Sans MT"/>
              </a:rPr>
              <a:t>e t</a:t>
            </a:r>
            <a:r>
              <a:rPr sz="1400" spc="-4" dirty="0">
                <a:latin typeface="Gill Sans MT"/>
                <a:cs typeface="Gill Sans MT"/>
              </a:rPr>
              <a:t>o</a:t>
            </a:r>
            <a:r>
              <a:rPr sz="1400" spc="0" dirty="0">
                <a:latin typeface="Gill Sans MT"/>
                <a:cs typeface="Gill Sans MT"/>
              </a:rPr>
              <a:t>man</a:t>
            </a:r>
            <a:r>
              <a:rPr sz="1400" spc="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d</a:t>
            </a:r>
            <a:r>
              <a:rPr sz="1400" spc="4" dirty="0">
                <a:latin typeface="Gill Sans MT"/>
                <a:cs typeface="Gill Sans MT"/>
              </a:rPr>
              <a:t>i</a:t>
            </a:r>
            <a:r>
              <a:rPr sz="1400" spc="-14" dirty="0">
                <a:latin typeface="Gill Sans MT"/>
                <a:cs typeface="Gill Sans MT"/>
              </a:rPr>
              <a:t>f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-29" dirty="0">
                <a:latin typeface="Gill Sans MT"/>
                <a:cs typeface="Gill Sans MT"/>
              </a:rPr>
              <a:t>r</a:t>
            </a:r>
            <a:r>
              <a:rPr sz="1400" spc="-14" dirty="0">
                <a:latin typeface="Gill Sans MT"/>
                <a:cs typeface="Gill Sans MT"/>
              </a:rPr>
              <a:t>e</a:t>
            </a:r>
            <a:r>
              <a:rPr sz="1400" spc="4" dirty="0">
                <a:latin typeface="Gill Sans MT"/>
                <a:cs typeface="Gill Sans MT"/>
              </a:rPr>
              <a:t>n</a:t>
            </a:r>
            <a:r>
              <a:rPr sz="1400" spc="0" dirty="0">
                <a:latin typeface="Gill Sans MT"/>
                <a:cs typeface="Gill Sans MT"/>
              </a:rPr>
              <a:t>t</a:t>
            </a:r>
            <a:r>
              <a:rPr sz="1400" spc="-14" dirty="0">
                <a:latin typeface="Gill Sans MT"/>
                <a:cs typeface="Gill Sans MT"/>
              </a:rPr>
              <a:t>e</a:t>
            </a:r>
            <a:r>
              <a:rPr sz="1400" spc="0" dirty="0">
                <a:latin typeface="Gill Sans MT"/>
                <a:cs typeface="Gill Sans MT"/>
              </a:rPr>
              <a:t>s tr</a:t>
            </a:r>
            <a:r>
              <a:rPr sz="1400" spc="-64" dirty="0">
                <a:latin typeface="Gill Sans MT"/>
                <a:cs typeface="Gill Sans MT"/>
              </a:rPr>
              <a:t>a</a:t>
            </a:r>
            <a:r>
              <a:rPr sz="1400" spc="-25" dirty="0">
                <a:latin typeface="Gill Sans MT"/>
                <a:cs typeface="Gill Sans MT"/>
              </a:rPr>
              <a:t>y</a:t>
            </a:r>
            <a:r>
              <a:rPr sz="1400" spc="0" dirty="0">
                <a:latin typeface="Gill Sans MT"/>
                <a:cs typeface="Gill Sans MT"/>
              </a:rPr>
              <a:t>ectoria</a:t>
            </a:r>
            <a:r>
              <a:rPr sz="1400" spc="4" dirty="0">
                <a:latin typeface="Gill Sans MT"/>
                <a:cs typeface="Gill Sans MT"/>
              </a:rPr>
              <a:t>s</a:t>
            </a:r>
            <a:r>
              <a:rPr sz="1400" spc="0" dirty="0">
                <a:latin typeface="Gill Sans MT"/>
                <a:cs typeface="Gill Sans MT"/>
              </a:rPr>
              <a:t>.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20" name="Marcador de fecha 19">
            <a:extLst>
              <a:ext uri="{FF2B5EF4-FFF2-40B4-BE49-F238E27FC236}">
                <a16:creationId xmlns:a16="http://schemas.microsoft.com/office/drawing/2014/main" id="{729701F2-2540-409B-83FA-693C14B66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80671-FE16-4999-980A-C08B8E444BBE}" type="datetime1">
              <a:rPr lang="es-CO" smtClean="0"/>
              <a:t>9/04/2021</a:t>
            </a:fld>
            <a:endParaRPr lang="es-CO"/>
          </a:p>
        </p:txBody>
      </p:sp>
      <p:sp>
        <p:nvSpPr>
          <p:cNvPr id="21" name="Marcador de pie de página 20">
            <a:extLst>
              <a:ext uri="{FF2B5EF4-FFF2-40B4-BE49-F238E27FC236}">
                <a16:creationId xmlns:a16="http://schemas.microsoft.com/office/drawing/2014/main" id="{BCF50EEC-11B2-4311-91C3-17C4E074D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22" name="Marcador de número de diapositiva 21">
            <a:extLst>
              <a:ext uri="{FF2B5EF4-FFF2-40B4-BE49-F238E27FC236}">
                <a16:creationId xmlns:a16="http://schemas.microsoft.com/office/drawing/2014/main" id="{F995193F-2CC7-421F-BB2A-CFEF00FFA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12</a:t>
            </a:fld>
            <a:endParaRPr lang="es-CO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529620" y="472948"/>
            <a:ext cx="6387733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CONC</a:t>
            </a:r>
            <a:r>
              <a:rPr sz="3100" b="1" spc="4" dirty="0">
                <a:solidFill>
                  <a:srgbClr val="00529C"/>
                </a:solidFill>
                <a:latin typeface="Gill Sans MT"/>
                <a:cs typeface="Gill Sans MT"/>
              </a:rPr>
              <a:t>E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P</a:t>
            </a:r>
            <a:r>
              <a:rPr sz="3100" b="1" spc="-200" dirty="0">
                <a:solidFill>
                  <a:srgbClr val="00529C"/>
                </a:solidFill>
                <a:latin typeface="Gill Sans MT"/>
                <a:cs typeface="Gill Sans MT"/>
              </a:rPr>
              <a:t>T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OS</a:t>
            </a:r>
            <a:r>
              <a:rPr sz="3100" b="1" spc="-209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</a:t>
            </a:r>
            <a:r>
              <a:rPr sz="3100" b="1" spc="-459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T</a:t>
            </a:r>
            <a:r>
              <a:rPr sz="3100" b="1" spc="4" dirty="0">
                <a:solidFill>
                  <a:srgbClr val="00529C"/>
                </a:solidFill>
                <a:latin typeface="Gill Sans MT"/>
                <a:cs typeface="Gill Sans MT"/>
              </a:rPr>
              <a:t>R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ANSMISIÓN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20" name="Marcador de fecha 19">
            <a:extLst>
              <a:ext uri="{FF2B5EF4-FFF2-40B4-BE49-F238E27FC236}">
                <a16:creationId xmlns:a16="http://schemas.microsoft.com/office/drawing/2014/main" id="{729701F2-2540-409B-83FA-693C14B66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80671-FE16-4999-980A-C08B8E444BBE}" type="datetime1">
              <a:rPr lang="es-CO" smtClean="0"/>
              <a:t>9/04/2021</a:t>
            </a:fld>
            <a:endParaRPr lang="es-CO"/>
          </a:p>
        </p:txBody>
      </p:sp>
      <p:sp>
        <p:nvSpPr>
          <p:cNvPr id="21" name="Marcador de pie de página 20">
            <a:extLst>
              <a:ext uri="{FF2B5EF4-FFF2-40B4-BE49-F238E27FC236}">
                <a16:creationId xmlns:a16="http://schemas.microsoft.com/office/drawing/2014/main" id="{BCF50EEC-11B2-4311-91C3-17C4E074D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22" name="Marcador de número de diapositiva 21">
            <a:extLst>
              <a:ext uri="{FF2B5EF4-FFF2-40B4-BE49-F238E27FC236}">
                <a16:creationId xmlns:a16="http://schemas.microsoft.com/office/drawing/2014/main" id="{F995193F-2CC7-421F-BB2A-CFEF00FFA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13</a:t>
            </a:fld>
            <a:endParaRPr lang="es-CO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E1CF489D-35BC-4722-AFFA-FB625C5F4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543988"/>
            <a:ext cx="6558408" cy="420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31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/>
          <p:nvPr/>
        </p:nvSpPr>
        <p:spPr>
          <a:xfrm>
            <a:off x="4677156" y="5036820"/>
            <a:ext cx="336803" cy="3413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384804" y="421071"/>
            <a:ext cx="3996938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ANCHO</a:t>
            </a:r>
            <a:r>
              <a:rPr sz="3100" b="1" spc="-127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</a:t>
            </a:r>
            <a:r>
              <a:rPr sz="3100" b="1" spc="-29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BAN</a:t>
            </a:r>
            <a:r>
              <a:rPr sz="3100" b="1" spc="-169" dirty="0">
                <a:solidFill>
                  <a:srgbClr val="00529C"/>
                </a:solidFill>
                <a:latin typeface="Gill Sans MT"/>
                <a:cs typeface="Gill Sans MT"/>
              </a:rPr>
              <a:t>D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0473" y="1472290"/>
            <a:ext cx="5517570" cy="2052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60"/>
              </a:lnSpc>
              <a:spcBef>
                <a:spcPts val="78"/>
              </a:spcBef>
            </a:pPr>
            <a:r>
              <a:rPr sz="1400" spc="0" dirty="0">
                <a:latin typeface="Wingdings"/>
                <a:cs typeface="Wingdings"/>
              </a:rPr>
              <a:t></a:t>
            </a:r>
            <a:r>
              <a:rPr sz="1400" spc="0" dirty="0">
                <a:latin typeface="Times New Roman"/>
                <a:cs typeface="Times New Roman"/>
              </a:rPr>
              <a:t>  </a:t>
            </a:r>
            <a:r>
              <a:rPr sz="1400" spc="100" dirty="0">
                <a:latin typeface="Times New Roman"/>
                <a:cs typeface="Times New Roman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F</a:t>
            </a:r>
            <a:r>
              <a:rPr sz="1400" spc="-25" dirty="0">
                <a:latin typeface="Gill Sans MT"/>
                <a:cs typeface="Gill Sans MT"/>
              </a:rPr>
              <a:t>r</a:t>
            </a:r>
            <a:r>
              <a:rPr sz="1400" spc="0" dirty="0">
                <a:latin typeface="Gill Sans MT"/>
                <a:cs typeface="Gill Sans MT"/>
              </a:rPr>
              <a:t>ecue</a:t>
            </a:r>
            <a:r>
              <a:rPr sz="1400" spc="4" dirty="0">
                <a:latin typeface="Gill Sans MT"/>
                <a:cs typeface="Gill Sans MT"/>
              </a:rPr>
              <a:t>n</a:t>
            </a:r>
            <a:r>
              <a:rPr sz="1400" spc="0" dirty="0">
                <a:latin typeface="Gill Sans MT"/>
                <a:cs typeface="Gill Sans MT"/>
              </a:rPr>
              <a:t>cias</a:t>
            </a:r>
            <a:r>
              <a:rPr sz="1400" spc="-25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a las </a:t>
            </a:r>
            <a:r>
              <a:rPr sz="1400" spc="4" dirty="0">
                <a:latin typeface="Gill Sans MT"/>
                <a:cs typeface="Gill Sans MT"/>
              </a:rPr>
              <a:t>qu</a:t>
            </a:r>
            <a:r>
              <a:rPr sz="1400" spc="0" dirty="0">
                <a:latin typeface="Gill Sans MT"/>
                <a:cs typeface="Gill Sans MT"/>
              </a:rPr>
              <a:t>e se</a:t>
            </a:r>
            <a:r>
              <a:rPr sz="1400" spc="-4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pu</a:t>
            </a:r>
            <a:r>
              <a:rPr sz="1400" spc="0" dirty="0">
                <a:latin typeface="Gill Sans MT"/>
                <a:cs typeface="Gill Sans MT"/>
              </a:rPr>
              <a:t>eden</a:t>
            </a:r>
            <a:r>
              <a:rPr sz="1400" spc="-1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tras</a:t>
            </a:r>
            <a:r>
              <a:rPr sz="1400" spc="-4" dirty="0">
                <a:latin typeface="Gill Sans MT"/>
                <a:cs typeface="Gill Sans MT"/>
              </a:rPr>
              <a:t>m</a:t>
            </a:r>
            <a:r>
              <a:rPr sz="1400" spc="0" dirty="0">
                <a:latin typeface="Gill Sans MT"/>
                <a:cs typeface="Gill Sans MT"/>
              </a:rPr>
              <a:t>it</a:t>
            </a:r>
            <a:r>
              <a:rPr sz="1400" spc="4" dirty="0">
                <a:latin typeface="Gill Sans MT"/>
                <a:cs typeface="Gill Sans MT"/>
              </a:rPr>
              <a:t>i</a:t>
            </a:r>
            <a:r>
              <a:rPr sz="1400" spc="0" dirty="0">
                <a:latin typeface="Gill Sans MT"/>
                <a:cs typeface="Gill Sans MT"/>
              </a:rPr>
              <a:t>r</a:t>
            </a:r>
            <a:r>
              <a:rPr sz="1400" spc="-1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las se</a:t>
            </a:r>
            <a:r>
              <a:rPr sz="1400" spc="4" dirty="0">
                <a:latin typeface="Gill Sans MT"/>
                <a:cs typeface="Gill Sans MT"/>
              </a:rPr>
              <a:t>ñ</a:t>
            </a:r>
            <a:r>
              <a:rPr sz="1400" spc="0" dirty="0">
                <a:latin typeface="Gill Sans MT"/>
                <a:cs typeface="Gill Sans MT"/>
              </a:rPr>
              <a:t>a</a:t>
            </a:r>
            <a:r>
              <a:rPr sz="1400" spc="4" dirty="0">
                <a:latin typeface="Gill Sans MT"/>
                <a:cs typeface="Gill Sans MT"/>
              </a:rPr>
              <a:t>l</a:t>
            </a:r>
            <a:r>
              <a:rPr sz="1400" spc="0" dirty="0">
                <a:latin typeface="Gill Sans MT"/>
                <a:cs typeface="Gill Sans MT"/>
              </a:rPr>
              <a:t>es en</a:t>
            </a:r>
            <a:r>
              <a:rPr sz="1400" spc="-9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un</a:t>
            </a:r>
            <a:r>
              <a:rPr sz="1400" spc="0" dirty="0">
                <a:latin typeface="Gill Sans MT"/>
                <a:cs typeface="Gill Sans MT"/>
              </a:rPr>
              <a:t>a</a:t>
            </a:r>
            <a:r>
              <a:rPr sz="1400" spc="-1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fi</a:t>
            </a:r>
            <a:r>
              <a:rPr sz="1400" spc="4" dirty="0">
                <a:latin typeface="Gill Sans MT"/>
                <a:cs typeface="Gill Sans MT"/>
              </a:rPr>
              <a:t>b</a:t>
            </a:r>
            <a:r>
              <a:rPr sz="1400" spc="0" dirty="0">
                <a:latin typeface="Gill Sans MT"/>
                <a:cs typeface="Gill Sans MT"/>
              </a:rPr>
              <a:t>ra</a:t>
            </a:r>
            <a:r>
              <a:rPr sz="1400" spc="-4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óp</a:t>
            </a:r>
            <a:r>
              <a:rPr sz="1400" spc="0" dirty="0">
                <a:latin typeface="Gill Sans MT"/>
                <a:cs typeface="Gill Sans MT"/>
              </a:rPr>
              <a:t>t</a:t>
            </a:r>
            <a:r>
              <a:rPr sz="1400" spc="4" dirty="0">
                <a:latin typeface="Gill Sans MT"/>
                <a:cs typeface="Gill Sans MT"/>
              </a:rPr>
              <a:t>i</a:t>
            </a:r>
            <a:r>
              <a:rPr sz="1400" spc="0" dirty="0">
                <a:latin typeface="Gill Sans MT"/>
                <a:cs typeface="Gill Sans MT"/>
              </a:rPr>
              <a:t>ca.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0473" y="1899010"/>
            <a:ext cx="2040945" cy="2052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60"/>
              </a:lnSpc>
              <a:spcBef>
                <a:spcPts val="78"/>
              </a:spcBef>
            </a:pPr>
            <a:r>
              <a:rPr sz="1400" spc="0" dirty="0">
                <a:latin typeface="Wingdings"/>
                <a:cs typeface="Wingdings"/>
              </a:rPr>
              <a:t></a:t>
            </a:r>
            <a:r>
              <a:rPr sz="1400" spc="0" dirty="0">
                <a:latin typeface="Times New Roman"/>
                <a:cs typeface="Times New Roman"/>
              </a:rPr>
              <a:t>  </a:t>
            </a:r>
            <a:r>
              <a:rPr sz="1400" spc="100" dirty="0">
                <a:latin typeface="Times New Roman"/>
                <a:cs typeface="Times New Roman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S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-1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4" dirty="0">
                <a:latin typeface="Gill Sans MT"/>
                <a:cs typeface="Gill Sans MT"/>
              </a:rPr>
              <a:t>xp</a:t>
            </a:r>
            <a:r>
              <a:rPr sz="1400" spc="-29" dirty="0">
                <a:latin typeface="Gill Sans MT"/>
                <a:cs typeface="Gill Sans MT"/>
              </a:rPr>
              <a:t>r</a:t>
            </a:r>
            <a:r>
              <a:rPr sz="1400" spc="0" dirty="0">
                <a:latin typeface="Gill Sans MT"/>
                <a:cs typeface="Gill Sans MT"/>
              </a:rPr>
              <a:t>esa</a:t>
            </a:r>
            <a:r>
              <a:rPr sz="1400" spc="-25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en </a:t>
            </a:r>
            <a:r>
              <a:rPr sz="1400" spc="-4" dirty="0">
                <a:latin typeface="Gill Sans MT"/>
                <a:cs typeface="Gill Sans MT"/>
              </a:rPr>
              <a:t>M</a:t>
            </a:r>
            <a:r>
              <a:rPr sz="1400" spc="0" dirty="0">
                <a:latin typeface="Gill Sans MT"/>
                <a:cs typeface="Gill Sans MT"/>
              </a:rPr>
              <a:t>Hz/km.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0473" y="2326111"/>
            <a:ext cx="6442892" cy="2052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60"/>
              </a:lnSpc>
              <a:spcBef>
                <a:spcPts val="78"/>
              </a:spcBef>
            </a:pPr>
            <a:r>
              <a:rPr sz="1400" spc="0" dirty="0">
                <a:latin typeface="Wingdings"/>
                <a:cs typeface="Wingdings"/>
              </a:rPr>
              <a:t></a:t>
            </a:r>
            <a:r>
              <a:rPr sz="1400" spc="0" dirty="0">
                <a:latin typeface="Times New Roman"/>
                <a:cs typeface="Times New Roman"/>
              </a:rPr>
              <a:t>  </a:t>
            </a:r>
            <a:r>
              <a:rPr sz="1400" spc="100" dirty="0">
                <a:latin typeface="Times New Roman"/>
                <a:cs typeface="Times New Roman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De</a:t>
            </a:r>
            <a:r>
              <a:rPr sz="1400" spc="4" dirty="0">
                <a:latin typeface="Gill Sans MT"/>
                <a:cs typeface="Gill Sans MT"/>
              </a:rPr>
              <a:t>p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4" dirty="0">
                <a:latin typeface="Gill Sans MT"/>
                <a:cs typeface="Gill Sans MT"/>
              </a:rPr>
              <a:t>n</a:t>
            </a:r>
            <a:r>
              <a:rPr sz="1400" spc="0" dirty="0">
                <a:latin typeface="Gill Sans MT"/>
                <a:cs typeface="Gill Sans MT"/>
              </a:rPr>
              <a:t>d</a:t>
            </a:r>
            <a:r>
              <a:rPr sz="1400" spc="4" dirty="0">
                <a:latin typeface="Gill Sans MT"/>
                <a:cs typeface="Gill Sans MT"/>
              </a:rPr>
              <a:t>i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4" dirty="0">
                <a:latin typeface="Gill Sans MT"/>
                <a:cs typeface="Gill Sans MT"/>
              </a:rPr>
              <a:t>n</a:t>
            </a:r>
            <a:r>
              <a:rPr sz="1400" spc="0" dirty="0">
                <a:latin typeface="Gill Sans MT"/>
                <a:cs typeface="Gill Sans MT"/>
              </a:rPr>
              <a:t>do</a:t>
            </a:r>
            <a:r>
              <a:rPr sz="1400" spc="-3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del</a:t>
            </a:r>
            <a:r>
              <a:rPr sz="1400" spc="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t</a:t>
            </a:r>
            <a:r>
              <a:rPr sz="1400" spc="4" dirty="0">
                <a:latin typeface="Gill Sans MT"/>
                <a:cs typeface="Gill Sans MT"/>
              </a:rPr>
              <a:t>ip</a:t>
            </a:r>
            <a:r>
              <a:rPr sz="1400" spc="0" dirty="0">
                <a:latin typeface="Gill Sans MT"/>
                <a:cs typeface="Gill Sans MT"/>
              </a:rPr>
              <a:t>o</a:t>
            </a:r>
            <a:r>
              <a:rPr sz="1400" spc="-9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d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-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F</a:t>
            </a:r>
            <a:r>
              <a:rPr sz="1400" spc="4" dirty="0">
                <a:latin typeface="Gill Sans MT"/>
                <a:cs typeface="Gill Sans MT"/>
              </a:rPr>
              <a:t>u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4" dirty="0">
                <a:latin typeface="Gill Sans MT"/>
                <a:cs typeface="Gill Sans MT"/>
              </a:rPr>
              <a:t>n</a:t>
            </a:r>
            <a:r>
              <a:rPr sz="1400" spc="0" dirty="0">
                <a:latin typeface="Gill Sans MT"/>
                <a:cs typeface="Gill Sans MT"/>
              </a:rPr>
              <a:t>t</a:t>
            </a:r>
            <a:r>
              <a:rPr sz="1400" spc="19" dirty="0">
                <a:latin typeface="Gill Sans MT"/>
                <a:cs typeface="Gill Sans MT"/>
              </a:rPr>
              <a:t>e</a:t>
            </a:r>
            <a:r>
              <a:rPr sz="1400" spc="0" dirty="0">
                <a:latin typeface="Gill Sans MT"/>
                <a:cs typeface="Gill Sans MT"/>
              </a:rPr>
              <a:t>,</a:t>
            </a:r>
            <a:r>
              <a:rPr sz="1400" spc="-13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el a</a:t>
            </a:r>
            <a:r>
              <a:rPr sz="1400" spc="4" dirty="0">
                <a:latin typeface="Gill Sans MT"/>
                <a:cs typeface="Gill Sans MT"/>
              </a:rPr>
              <a:t>n</a:t>
            </a:r>
            <a:r>
              <a:rPr sz="1400" spc="0" dirty="0">
                <a:latin typeface="Gill Sans MT"/>
                <a:cs typeface="Gill Sans MT"/>
              </a:rPr>
              <a:t>cho</a:t>
            </a:r>
            <a:r>
              <a:rPr sz="1400" spc="-4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d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-4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b</a:t>
            </a:r>
            <a:r>
              <a:rPr sz="1400" spc="0" dirty="0">
                <a:latin typeface="Gill Sans MT"/>
                <a:cs typeface="Gill Sans MT"/>
              </a:rPr>
              <a:t>a</a:t>
            </a:r>
            <a:r>
              <a:rPr sz="1400" spc="4" dirty="0">
                <a:latin typeface="Gill Sans MT"/>
                <a:cs typeface="Gill Sans MT"/>
              </a:rPr>
              <a:t>n</a:t>
            </a:r>
            <a:r>
              <a:rPr sz="1400" spc="0" dirty="0">
                <a:latin typeface="Gill Sans MT"/>
                <a:cs typeface="Gill Sans MT"/>
              </a:rPr>
              <a:t>da</a:t>
            </a:r>
            <a:r>
              <a:rPr sz="1400" spc="-1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se</a:t>
            </a:r>
            <a:r>
              <a:rPr sz="1400" spc="-4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pu</a:t>
            </a:r>
            <a:r>
              <a:rPr sz="1400" spc="0" dirty="0">
                <a:latin typeface="Gill Sans MT"/>
                <a:cs typeface="Gill Sans MT"/>
              </a:rPr>
              <a:t>ede</a:t>
            </a:r>
            <a:r>
              <a:rPr sz="1400" spc="-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med</a:t>
            </a:r>
            <a:r>
              <a:rPr sz="1400" spc="4" dirty="0">
                <a:latin typeface="Gill Sans MT"/>
                <a:cs typeface="Gill Sans MT"/>
              </a:rPr>
              <a:t>i</a:t>
            </a:r>
            <a:r>
              <a:rPr sz="1400" spc="0" dirty="0">
                <a:latin typeface="Gill Sans MT"/>
                <a:cs typeface="Gill Sans MT"/>
              </a:rPr>
              <a:t>r</a:t>
            </a:r>
            <a:r>
              <a:rPr sz="1400" spc="-19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d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-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d</a:t>
            </a:r>
            <a:r>
              <a:rPr sz="1400" spc="9" dirty="0">
                <a:latin typeface="Gill Sans MT"/>
                <a:cs typeface="Gill Sans MT"/>
              </a:rPr>
              <a:t>o</a:t>
            </a:r>
            <a:r>
              <a:rPr sz="1400" spc="0" dirty="0">
                <a:latin typeface="Gill Sans MT"/>
                <a:cs typeface="Gill Sans MT"/>
              </a:rPr>
              <a:t>s</a:t>
            </a:r>
            <a:r>
              <a:rPr sz="1400" spc="-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maneras: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23059" y="2754379"/>
            <a:ext cx="5107315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b="1" u="sng" spc="-4" dirty="0">
                <a:latin typeface="Gill Sans MT"/>
                <a:cs typeface="Gill Sans MT"/>
              </a:rPr>
              <a:t>A</a:t>
            </a:r>
            <a:r>
              <a:rPr sz="1400" b="1" u="sng" spc="0" dirty="0">
                <a:latin typeface="Gill Sans MT"/>
                <a:cs typeface="Gill Sans MT"/>
              </a:rPr>
              <a:t>ncho</a:t>
            </a:r>
            <a:r>
              <a:rPr sz="1400" b="1" u="sng" spc="-34" dirty="0">
                <a:latin typeface="Gill Sans MT"/>
                <a:cs typeface="Gill Sans MT"/>
              </a:rPr>
              <a:t> </a:t>
            </a:r>
            <a:r>
              <a:rPr sz="1400" b="1" u="sng" spc="0" dirty="0">
                <a:latin typeface="Gill Sans MT"/>
                <a:cs typeface="Gill Sans MT"/>
              </a:rPr>
              <a:t>de Ban</a:t>
            </a:r>
            <a:r>
              <a:rPr sz="1400" b="1" u="sng" spc="-4" dirty="0">
                <a:latin typeface="Gill Sans MT"/>
                <a:cs typeface="Gill Sans MT"/>
              </a:rPr>
              <a:t>d</a:t>
            </a:r>
            <a:r>
              <a:rPr sz="1400" b="1" u="sng" spc="0" dirty="0">
                <a:latin typeface="Gill Sans MT"/>
                <a:cs typeface="Gill Sans MT"/>
              </a:rPr>
              <a:t>a</a:t>
            </a:r>
            <a:r>
              <a:rPr sz="1400" b="1" u="sng" spc="-29" dirty="0">
                <a:latin typeface="Gill Sans MT"/>
                <a:cs typeface="Gill Sans MT"/>
              </a:rPr>
              <a:t> </a:t>
            </a:r>
            <a:r>
              <a:rPr sz="1400" b="1" u="sng" spc="4" dirty="0">
                <a:latin typeface="Gill Sans MT"/>
                <a:cs typeface="Gill Sans MT"/>
              </a:rPr>
              <a:t>e</a:t>
            </a:r>
            <a:r>
              <a:rPr sz="1400" b="1" u="sng" spc="0" dirty="0">
                <a:latin typeface="Gill Sans MT"/>
                <a:cs typeface="Gill Sans MT"/>
              </a:rPr>
              <a:t>n</a:t>
            </a:r>
            <a:r>
              <a:rPr sz="1400" b="1" u="sng" spc="-9" dirty="0">
                <a:latin typeface="Gill Sans MT"/>
                <a:cs typeface="Gill Sans MT"/>
              </a:rPr>
              <a:t> </a:t>
            </a:r>
            <a:r>
              <a:rPr sz="1400" b="1" u="sng" spc="0" dirty="0">
                <a:latin typeface="Gill Sans MT"/>
                <a:cs typeface="Gill Sans MT"/>
              </a:rPr>
              <a:t>D</a:t>
            </a:r>
            <a:r>
              <a:rPr sz="1400" b="1" u="sng" spc="4" dirty="0">
                <a:latin typeface="Gill Sans MT"/>
                <a:cs typeface="Gill Sans MT"/>
              </a:rPr>
              <a:t>e</a:t>
            </a:r>
            <a:r>
              <a:rPr sz="1400" b="1" u="sng" spc="0" dirty="0">
                <a:latin typeface="Gill Sans MT"/>
                <a:cs typeface="Gill Sans MT"/>
              </a:rPr>
              <a:t>sbo</a:t>
            </a:r>
            <a:r>
              <a:rPr sz="1400" b="1" u="sng" spc="-25" dirty="0">
                <a:latin typeface="Gill Sans MT"/>
                <a:cs typeface="Gill Sans MT"/>
              </a:rPr>
              <a:t>r</a:t>
            </a:r>
            <a:r>
              <a:rPr sz="1400" b="1" u="sng" spc="0" dirty="0">
                <a:latin typeface="Gill Sans MT"/>
                <a:cs typeface="Gill Sans MT"/>
              </a:rPr>
              <a:t>da</a:t>
            </a:r>
            <a:r>
              <a:rPr sz="1400" b="1" u="sng" spc="-4" dirty="0">
                <a:latin typeface="Gill Sans MT"/>
                <a:cs typeface="Gill Sans MT"/>
              </a:rPr>
              <a:t>m</a:t>
            </a:r>
            <a:r>
              <a:rPr sz="1400" b="1" u="sng" spc="0" dirty="0">
                <a:latin typeface="Gill Sans MT"/>
                <a:cs typeface="Gill Sans MT"/>
              </a:rPr>
              <a:t>i</a:t>
            </a:r>
            <a:r>
              <a:rPr sz="1400" b="1" u="sng" spc="4" dirty="0">
                <a:latin typeface="Gill Sans MT"/>
                <a:cs typeface="Gill Sans MT"/>
              </a:rPr>
              <a:t>e</a:t>
            </a:r>
            <a:r>
              <a:rPr sz="1400" b="1" u="sng" spc="0" dirty="0">
                <a:latin typeface="Gill Sans MT"/>
                <a:cs typeface="Gill Sans MT"/>
              </a:rPr>
              <a:t>n</a:t>
            </a:r>
            <a:r>
              <a:rPr sz="1400" b="1" u="sng" spc="-9" dirty="0">
                <a:latin typeface="Gill Sans MT"/>
                <a:cs typeface="Gill Sans MT"/>
              </a:rPr>
              <a:t>t</a:t>
            </a:r>
            <a:r>
              <a:rPr sz="1400" b="1" u="sng" spc="0" dirty="0">
                <a:latin typeface="Gill Sans MT"/>
                <a:cs typeface="Gill Sans MT"/>
              </a:rPr>
              <a:t>o</a:t>
            </a:r>
            <a:r>
              <a:rPr sz="1400" b="1" u="sng" spc="-50" dirty="0">
                <a:latin typeface="Gill Sans MT"/>
                <a:cs typeface="Gill Sans MT"/>
              </a:rPr>
              <a:t> </a:t>
            </a:r>
            <a:r>
              <a:rPr sz="1400" b="1" u="sng" spc="0" dirty="0">
                <a:latin typeface="Gill Sans MT"/>
                <a:cs typeface="Gill Sans MT"/>
              </a:rPr>
              <a:t>(</a:t>
            </a:r>
            <a:r>
              <a:rPr sz="1400" b="1" u="sng" spc="-4" dirty="0">
                <a:latin typeface="Gill Sans MT"/>
                <a:cs typeface="Gill Sans MT"/>
              </a:rPr>
              <a:t>O</a:t>
            </a:r>
            <a:r>
              <a:rPr sz="1400" b="1" u="sng" spc="0" dirty="0">
                <a:latin typeface="Gill Sans MT"/>
                <a:cs typeface="Gill Sans MT"/>
              </a:rPr>
              <a:t>FL)</a:t>
            </a:r>
            <a:r>
              <a:rPr sz="1400" b="1" u="sng" spc="387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(se mi</a:t>
            </a:r>
            <a:r>
              <a:rPr sz="1400" spc="4" dirty="0">
                <a:latin typeface="Gill Sans MT"/>
                <a:cs typeface="Gill Sans MT"/>
              </a:rPr>
              <a:t>d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-1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con</a:t>
            </a:r>
            <a:r>
              <a:rPr sz="1400" spc="-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LE</a:t>
            </a:r>
            <a:r>
              <a:rPr sz="1400" spc="4" dirty="0">
                <a:latin typeface="Gill Sans MT"/>
                <a:cs typeface="Gill Sans MT"/>
              </a:rPr>
              <a:t>D</a:t>
            </a:r>
            <a:r>
              <a:rPr sz="1400" spc="0" dirty="0">
                <a:latin typeface="Gill Sans MT"/>
                <a:cs typeface="Gill Sans MT"/>
              </a:rPr>
              <a:t>)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47799" y="3181099"/>
            <a:ext cx="5456961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b="1" u="sng" spc="-4" dirty="0">
                <a:latin typeface="Gill Sans MT"/>
                <a:cs typeface="Gill Sans MT"/>
              </a:rPr>
              <a:t>A</a:t>
            </a:r>
            <a:r>
              <a:rPr sz="1400" b="1" u="sng" spc="0" dirty="0">
                <a:latin typeface="Gill Sans MT"/>
                <a:cs typeface="Gill Sans MT"/>
              </a:rPr>
              <a:t>ncho</a:t>
            </a:r>
            <a:r>
              <a:rPr sz="1400" b="1" u="sng" spc="-34" dirty="0">
                <a:latin typeface="Gill Sans MT"/>
                <a:cs typeface="Gill Sans MT"/>
              </a:rPr>
              <a:t> </a:t>
            </a:r>
            <a:r>
              <a:rPr sz="1400" b="1" u="sng" spc="0" dirty="0">
                <a:latin typeface="Gill Sans MT"/>
                <a:cs typeface="Gill Sans MT"/>
              </a:rPr>
              <a:t>de Ban</a:t>
            </a:r>
            <a:r>
              <a:rPr sz="1400" b="1" u="sng" spc="-4" dirty="0">
                <a:latin typeface="Gill Sans MT"/>
                <a:cs typeface="Gill Sans MT"/>
              </a:rPr>
              <a:t>d</a:t>
            </a:r>
            <a:r>
              <a:rPr sz="1400" b="1" u="sng" spc="0" dirty="0">
                <a:latin typeface="Gill Sans MT"/>
                <a:cs typeface="Gill Sans MT"/>
              </a:rPr>
              <a:t>a</a:t>
            </a:r>
            <a:r>
              <a:rPr sz="1400" b="1" u="sng" spc="-29" dirty="0">
                <a:latin typeface="Gill Sans MT"/>
                <a:cs typeface="Gill Sans MT"/>
              </a:rPr>
              <a:t> </a:t>
            </a:r>
            <a:r>
              <a:rPr sz="1400" b="1" u="sng" spc="4" dirty="0">
                <a:latin typeface="Gill Sans MT"/>
                <a:cs typeface="Gill Sans MT"/>
              </a:rPr>
              <a:t>Mo</a:t>
            </a:r>
            <a:r>
              <a:rPr sz="1400" b="1" u="sng" spc="0" dirty="0">
                <a:latin typeface="Gill Sans MT"/>
                <a:cs typeface="Gill Sans MT"/>
              </a:rPr>
              <a:t>dal</a:t>
            </a:r>
            <a:r>
              <a:rPr sz="1400" b="1" u="sng" spc="-29" dirty="0">
                <a:latin typeface="Gill Sans MT"/>
                <a:cs typeface="Gill Sans MT"/>
              </a:rPr>
              <a:t> </a:t>
            </a:r>
            <a:r>
              <a:rPr sz="1400" b="1" u="sng" spc="0" dirty="0">
                <a:latin typeface="Gill Sans MT"/>
                <a:cs typeface="Gill Sans MT"/>
              </a:rPr>
              <a:t>E</a:t>
            </a:r>
            <a:r>
              <a:rPr sz="1400" b="1" u="sng" spc="-19" dirty="0">
                <a:latin typeface="Gill Sans MT"/>
                <a:cs typeface="Gill Sans MT"/>
              </a:rPr>
              <a:t>f</a:t>
            </a:r>
            <a:r>
              <a:rPr sz="1400" b="1" u="sng" spc="4" dirty="0">
                <a:latin typeface="Gill Sans MT"/>
                <a:cs typeface="Gill Sans MT"/>
              </a:rPr>
              <a:t>ec</a:t>
            </a:r>
            <a:r>
              <a:rPr sz="1400" b="1" u="sng" spc="-4" dirty="0">
                <a:latin typeface="Gill Sans MT"/>
                <a:cs typeface="Gill Sans MT"/>
              </a:rPr>
              <a:t>t</a:t>
            </a:r>
            <a:r>
              <a:rPr sz="1400" b="1" u="sng" spc="0" dirty="0">
                <a:latin typeface="Gill Sans MT"/>
                <a:cs typeface="Gill Sans MT"/>
              </a:rPr>
              <a:t>i</a:t>
            </a:r>
            <a:r>
              <a:rPr sz="1400" b="1" u="sng" spc="-14" dirty="0">
                <a:latin typeface="Gill Sans MT"/>
                <a:cs typeface="Gill Sans MT"/>
              </a:rPr>
              <a:t>v</a:t>
            </a:r>
            <a:r>
              <a:rPr sz="1400" b="1" u="sng" spc="0" dirty="0">
                <a:latin typeface="Gill Sans MT"/>
                <a:cs typeface="Gill Sans MT"/>
              </a:rPr>
              <a:t>o</a:t>
            </a:r>
            <a:r>
              <a:rPr sz="1400" b="1" u="sng" spc="-39" dirty="0">
                <a:latin typeface="Gill Sans MT"/>
                <a:cs typeface="Gill Sans MT"/>
              </a:rPr>
              <a:t> </a:t>
            </a:r>
            <a:r>
              <a:rPr sz="1400" b="1" u="sng" spc="0" dirty="0">
                <a:latin typeface="Gill Sans MT"/>
                <a:cs typeface="Gill Sans MT"/>
              </a:rPr>
              <a:t>o lás</a:t>
            </a:r>
            <a:r>
              <a:rPr sz="1400" b="1" u="sng" spc="4" dirty="0">
                <a:latin typeface="Gill Sans MT"/>
                <a:cs typeface="Gill Sans MT"/>
              </a:rPr>
              <a:t>e</a:t>
            </a:r>
            <a:r>
              <a:rPr sz="1400" b="1" u="sng" spc="0" dirty="0">
                <a:latin typeface="Gill Sans MT"/>
                <a:cs typeface="Gill Sans MT"/>
              </a:rPr>
              <a:t>r</a:t>
            </a:r>
            <a:r>
              <a:rPr sz="1400" b="1" u="sng" spc="-24" dirty="0">
                <a:latin typeface="Gill Sans MT"/>
                <a:cs typeface="Gill Sans MT"/>
              </a:rPr>
              <a:t> </a:t>
            </a:r>
            <a:r>
              <a:rPr sz="1400" b="1" u="sng" spc="0" dirty="0">
                <a:latin typeface="Gill Sans MT"/>
                <a:cs typeface="Gill Sans MT"/>
              </a:rPr>
              <a:t>(EM</a:t>
            </a:r>
            <a:r>
              <a:rPr sz="1400" b="1" u="sng" spc="4" dirty="0">
                <a:latin typeface="Gill Sans MT"/>
                <a:cs typeface="Gill Sans MT"/>
              </a:rPr>
              <a:t>B</a:t>
            </a:r>
            <a:r>
              <a:rPr sz="1400" b="1" u="sng" spc="0" dirty="0">
                <a:latin typeface="Gill Sans MT"/>
                <a:cs typeface="Gill Sans MT"/>
              </a:rPr>
              <a:t>):</a:t>
            </a:r>
            <a:r>
              <a:rPr sz="1400" b="1" spc="-150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(se</a:t>
            </a:r>
            <a:r>
              <a:rPr sz="1400" spc="-1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mi</a:t>
            </a:r>
            <a:r>
              <a:rPr sz="1400" spc="4" dirty="0">
                <a:latin typeface="Gill Sans MT"/>
                <a:cs typeface="Gill Sans MT"/>
              </a:rPr>
              <a:t>d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-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con</a:t>
            </a:r>
            <a:r>
              <a:rPr sz="1400" spc="-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L</a:t>
            </a:r>
            <a:r>
              <a:rPr sz="1400" spc="-4" dirty="0">
                <a:latin typeface="Gill Sans MT"/>
                <a:cs typeface="Gill Sans MT"/>
              </a:rPr>
              <a:t>A</a:t>
            </a:r>
            <a:r>
              <a:rPr sz="1400" spc="4" dirty="0">
                <a:latin typeface="Gill Sans MT"/>
                <a:cs typeface="Gill Sans MT"/>
              </a:rPr>
              <a:t>SE</a:t>
            </a:r>
            <a:r>
              <a:rPr sz="1400" spc="0" dirty="0">
                <a:latin typeface="Gill Sans MT"/>
                <a:cs typeface="Gill Sans MT"/>
              </a:rPr>
              <a:t>R)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37941" y="3394459"/>
            <a:ext cx="2674742" cy="203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" dirty="0">
                <a:latin typeface="Gill Sans MT"/>
                <a:cs typeface="Gill Sans MT"/>
              </a:rPr>
              <a:t>S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-1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calc</a:t>
            </a:r>
            <a:r>
              <a:rPr sz="1400" spc="4" dirty="0">
                <a:latin typeface="Gill Sans MT"/>
                <a:cs typeface="Gill Sans MT"/>
              </a:rPr>
              <a:t>u</a:t>
            </a:r>
            <a:r>
              <a:rPr sz="1400" spc="0" dirty="0">
                <a:latin typeface="Gill Sans MT"/>
                <a:cs typeface="Gill Sans MT"/>
              </a:rPr>
              <a:t>la</a:t>
            </a:r>
            <a:r>
              <a:rPr sz="1400" spc="-1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con</a:t>
            </a:r>
            <a:r>
              <a:rPr sz="1400" spc="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la med</a:t>
            </a:r>
            <a:r>
              <a:rPr sz="1400" spc="4" dirty="0">
                <a:latin typeface="Gill Sans MT"/>
                <a:cs typeface="Gill Sans MT"/>
              </a:rPr>
              <a:t>i</a:t>
            </a:r>
            <a:r>
              <a:rPr sz="1400" spc="0" dirty="0">
                <a:latin typeface="Gill Sans MT"/>
                <a:cs typeface="Gill Sans MT"/>
              </a:rPr>
              <a:t>ci</a:t>
            </a:r>
            <a:r>
              <a:rPr sz="1400" spc="4" dirty="0">
                <a:latin typeface="Gill Sans MT"/>
                <a:cs typeface="Gill Sans MT"/>
              </a:rPr>
              <a:t>ó</a:t>
            </a:r>
            <a:r>
              <a:rPr sz="1400" spc="0" dirty="0">
                <a:latin typeface="Gill Sans MT"/>
                <a:cs typeface="Gill Sans MT"/>
              </a:rPr>
              <a:t>n</a:t>
            </a:r>
            <a:r>
              <a:rPr sz="1400" spc="-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del</a:t>
            </a:r>
            <a:r>
              <a:rPr sz="1400" spc="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DM</a:t>
            </a:r>
            <a:r>
              <a:rPr sz="1400" spc="-104" dirty="0">
                <a:latin typeface="Gill Sans MT"/>
                <a:cs typeface="Gill Sans MT"/>
              </a:rPr>
              <a:t>D</a:t>
            </a:r>
            <a:r>
              <a:rPr sz="1400" spc="0" dirty="0">
                <a:latin typeface="Gill Sans MT"/>
                <a:cs typeface="Gill Sans MT"/>
              </a:rPr>
              <a:t>.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0097" y="3778761"/>
            <a:ext cx="7887714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0" dirty="0">
                <a:latin typeface="Gill Sans MT"/>
                <a:cs typeface="Gill Sans MT"/>
              </a:rPr>
              <a:t>C</a:t>
            </a:r>
            <a:r>
              <a:rPr sz="1400" spc="4" dirty="0">
                <a:latin typeface="Gill Sans MT"/>
                <a:cs typeface="Gill Sans MT"/>
              </a:rPr>
              <a:t>o</a:t>
            </a:r>
            <a:r>
              <a:rPr sz="1400" spc="0" dirty="0">
                <a:latin typeface="Gill Sans MT"/>
                <a:cs typeface="Gill Sans MT"/>
              </a:rPr>
              <a:t>n</a:t>
            </a:r>
            <a:r>
              <a:rPr sz="1400" spc="-3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la</a:t>
            </a:r>
            <a:r>
              <a:rPr sz="1400" spc="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med</a:t>
            </a:r>
            <a:r>
              <a:rPr sz="1400" spc="4" dirty="0">
                <a:latin typeface="Gill Sans MT"/>
                <a:cs typeface="Gill Sans MT"/>
              </a:rPr>
              <a:t>i</a:t>
            </a:r>
            <a:r>
              <a:rPr sz="1400" spc="0" dirty="0">
                <a:latin typeface="Gill Sans MT"/>
                <a:cs typeface="Gill Sans MT"/>
              </a:rPr>
              <a:t>da</a:t>
            </a:r>
            <a:r>
              <a:rPr sz="1400" spc="-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de este</a:t>
            </a:r>
            <a:r>
              <a:rPr sz="1400" spc="-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a</a:t>
            </a:r>
            <a:r>
              <a:rPr sz="1400" spc="4" dirty="0">
                <a:latin typeface="Gill Sans MT"/>
                <a:cs typeface="Gill Sans MT"/>
              </a:rPr>
              <a:t>n</a:t>
            </a:r>
            <a:r>
              <a:rPr sz="1400" spc="0" dirty="0">
                <a:latin typeface="Gill Sans MT"/>
                <a:cs typeface="Gill Sans MT"/>
              </a:rPr>
              <a:t>cho</a:t>
            </a:r>
            <a:r>
              <a:rPr sz="1400" spc="-1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de ba</a:t>
            </a:r>
            <a:r>
              <a:rPr sz="1400" spc="9" dirty="0">
                <a:latin typeface="Gill Sans MT"/>
                <a:cs typeface="Gill Sans MT"/>
              </a:rPr>
              <a:t>n</a:t>
            </a:r>
            <a:r>
              <a:rPr sz="1400" spc="0" dirty="0">
                <a:latin typeface="Gill Sans MT"/>
                <a:cs typeface="Gill Sans MT"/>
              </a:rPr>
              <a:t>da</a:t>
            </a:r>
            <a:r>
              <a:rPr sz="1400" spc="-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a</a:t>
            </a:r>
            <a:r>
              <a:rPr sz="1400" spc="4" dirty="0">
                <a:latin typeface="Gill Sans MT"/>
                <a:cs typeface="Gill Sans MT"/>
              </a:rPr>
              <a:t>n</a:t>
            </a:r>
            <a:r>
              <a:rPr sz="1400" spc="0" dirty="0">
                <a:latin typeface="Gill Sans MT"/>
                <a:cs typeface="Gill Sans MT"/>
              </a:rPr>
              <a:t>a</a:t>
            </a:r>
            <a:r>
              <a:rPr sz="1400" spc="4" dirty="0">
                <a:latin typeface="Gill Sans MT"/>
                <a:cs typeface="Gill Sans MT"/>
              </a:rPr>
              <a:t>ló</a:t>
            </a:r>
            <a:r>
              <a:rPr sz="1400" spc="0" dirty="0">
                <a:latin typeface="Gill Sans MT"/>
                <a:cs typeface="Gill Sans MT"/>
              </a:rPr>
              <a:t>g</a:t>
            </a:r>
            <a:r>
              <a:rPr sz="1400" spc="4" dirty="0">
                <a:latin typeface="Gill Sans MT"/>
                <a:cs typeface="Gill Sans MT"/>
              </a:rPr>
              <a:t>i</a:t>
            </a:r>
            <a:r>
              <a:rPr sz="1400" spc="0" dirty="0">
                <a:latin typeface="Gill Sans MT"/>
                <a:cs typeface="Gill Sans MT"/>
              </a:rPr>
              <a:t>c</a:t>
            </a:r>
            <a:r>
              <a:rPr sz="1400" spc="-34" dirty="0">
                <a:latin typeface="Gill Sans MT"/>
                <a:cs typeface="Gill Sans MT"/>
              </a:rPr>
              <a:t>o</a:t>
            </a:r>
            <a:r>
              <a:rPr sz="1400" spc="0" dirty="0">
                <a:latin typeface="Gill Sans MT"/>
                <a:cs typeface="Gill Sans MT"/>
              </a:rPr>
              <a:t>,</a:t>
            </a:r>
            <a:r>
              <a:rPr sz="1400" spc="-16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se</a:t>
            </a:r>
            <a:r>
              <a:rPr sz="1400" spc="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determi</a:t>
            </a:r>
            <a:r>
              <a:rPr sz="1400" spc="4" dirty="0">
                <a:latin typeface="Gill Sans MT"/>
                <a:cs typeface="Gill Sans MT"/>
              </a:rPr>
              <a:t>n</a:t>
            </a:r>
            <a:r>
              <a:rPr sz="1400" spc="0" dirty="0">
                <a:latin typeface="Gill Sans MT"/>
                <a:cs typeface="Gill Sans MT"/>
              </a:rPr>
              <a:t>a</a:t>
            </a:r>
            <a:r>
              <a:rPr sz="1400" spc="-25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la</a:t>
            </a:r>
            <a:r>
              <a:rPr sz="1400" spc="4" dirty="0">
                <a:latin typeface="Gill Sans MT"/>
                <a:cs typeface="Gill Sans MT"/>
              </a:rPr>
              <a:t> </a:t>
            </a:r>
            <a:r>
              <a:rPr sz="1400" spc="-25" dirty="0">
                <a:latin typeface="Gill Sans MT"/>
                <a:cs typeface="Gill Sans MT"/>
              </a:rPr>
              <a:t>v</a:t>
            </a:r>
            <a:r>
              <a:rPr sz="1400" spc="0" dirty="0">
                <a:latin typeface="Gill Sans MT"/>
                <a:cs typeface="Gill Sans MT"/>
              </a:rPr>
              <a:t>el</a:t>
            </a:r>
            <a:r>
              <a:rPr sz="1400" spc="4" dirty="0">
                <a:latin typeface="Gill Sans MT"/>
                <a:cs typeface="Gill Sans MT"/>
              </a:rPr>
              <a:t>o</a:t>
            </a:r>
            <a:r>
              <a:rPr sz="1400" spc="0" dirty="0">
                <a:latin typeface="Gill Sans MT"/>
                <a:cs typeface="Gill Sans MT"/>
              </a:rPr>
              <a:t>ci</a:t>
            </a:r>
            <a:r>
              <a:rPr sz="1400" spc="4" dirty="0">
                <a:latin typeface="Gill Sans MT"/>
                <a:cs typeface="Gill Sans MT"/>
              </a:rPr>
              <a:t>d</a:t>
            </a:r>
            <a:r>
              <a:rPr sz="1400" spc="0" dirty="0">
                <a:latin typeface="Gill Sans MT"/>
                <a:cs typeface="Gill Sans MT"/>
              </a:rPr>
              <a:t>ad</a:t>
            </a:r>
            <a:r>
              <a:rPr sz="1400" spc="-25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de t</a:t>
            </a:r>
            <a:r>
              <a:rPr sz="1400" spc="-4" dirty="0">
                <a:latin typeface="Gill Sans MT"/>
                <a:cs typeface="Gill Sans MT"/>
              </a:rPr>
              <a:t>r</a:t>
            </a:r>
            <a:r>
              <a:rPr sz="1400" spc="0" dirty="0">
                <a:latin typeface="Gill Sans MT"/>
                <a:cs typeface="Gill Sans MT"/>
              </a:rPr>
              <a:t>a</a:t>
            </a:r>
            <a:r>
              <a:rPr sz="1400" spc="4" dirty="0">
                <a:latin typeface="Gill Sans MT"/>
                <a:cs typeface="Gill Sans MT"/>
              </a:rPr>
              <a:t>n</a:t>
            </a:r>
            <a:r>
              <a:rPr sz="1400" spc="0" dirty="0">
                <a:latin typeface="Gill Sans MT"/>
                <a:cs typeface="Gill Sans MT"/>
              </a:rPr>
              <a:t>smis</a:t>
            </a:r>
            <a:r>
              <a:rPr sz="1400" spc="4" dirty="0">
                <a:latin typeface="Gill Sans MT"/>
                <a:cs typeface="Gill Sans MT"/>
              </a:rPr>
              <a:t>ió</a:t>
            </a:r>
            <a:r>
              <a:rPr sz="1400" spc="0" dirty="0">
                <a:latin typeface="Gill Sans MT"/>
                <a:cs typeface="Gill Sans MT"/>
              </a:rPr>
              <a:t>n</a:t>
            </a:r>
            <a:r>
              <a:rPr sz="1400" spc="-3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de dat</a:t>
            </a:r>
            <a:r>
              <a:rPr sz="1400" spc="4" dirty="0">
                <a:latin typeface="Gill Sans MT"/>
                <a:cs typeface="Gill Sans MT"/>
              </a:rPr>
              <a:t>o</a:t>
            </a:r>
            <a:r>
              <a:rPr sz="1400" spc="0" dirty="0">
                <a:latin typeface="Gill Sans MT"/>
                <a:cs typeface="Gill Sans MT"/>
              </a:rPr>
              <a:t>s</a:t>
            </a:r>
            <a:r>
              <a:rPr sz="1400" spc="-1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d</a:t>
            </a:r>
            <a:r>
              <a:rPr sz="1400" spc="4" dirty="0">
                <a:latin typeface="Gill Sans MT"/>
                <a:cs typeface="Gill Sans MT"/>
              </a:rPr>
              <a:t>i</a:t>
            </a:r>
            <a:r>
              <a:rPr sz="1400" spc="0" dirty="0">
                <a:latin typeface="Gill Sans MT"/>
                <a:cs typeface="Gill Sans MT"/>
              </a:rPr>
              <a:t>g</a:t>
            </a:r>
            <a:r>
              <a:rPr sz="1400" spc="4" dirty="0">
                <a:latin typeface="Gill Sans MT"/>
                <a:cs typeface="Gill Sans MT"/>
              </a:rPr>
              <a:t>i</a:t>
            </a:r>
            <a:r>
              <a:rPr sz="1400" spc="0" dirty="0">
                <a:latin typeface="Gill Sans MT"/>
                <a:cs typeface="Gill Sans MT"/>
              </a:rPr>
              <a:t>ta</a:t>
            </a:r>
            <a:r>
              <a:rPr sz="1400" spc="4" dirty="0">
                <a:latin typeface="Gill Sans MT"/>
                <a:cs typeface="Gill Sans MT"/>
              </a:rPr>
              <a:t>l</a:t>
            </a:r>
            <a:r>
              <a:rPr sz="1400" spc="0" dirty="0">
                <a:latin typeface="Gill Sans MT"/>
                <a:cs typeface="Gill Sans MT"/>
              </a:rPr>
              <a:t>es.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24585" y="4354743"/>
            <a:ext cx="7676552" cy="5877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indent="3965" algn="ctr">
              <a:lnSpc>
                <a:spcPts val="1510"/>
              </a:lnSpc>
              <a:spcBef>
                <a:spcPts val="105"/>
              </a:spcBef>
            </a:pPr>
            <a:r>
              <a:rPr sz="1400" b="1" spc="-4" dirty="0">
                <a:latin typeface="Arial"/>
                <a:cs typeface="Arial"/>
              </a:rPr>
              <a:t>D</a:t>
            </a:r>
            <a:r>
              <a:rPr sz="1400" b="1" spc="14" dirty="0">
                <a:latin typeface="Arial"/>
                <a:cs typeface="Arial"/>
              </a:rPr>
              <a:t>M</a:t>
            </a:r>
            <a:r>
              <a:rPr sz="1400" b="1" spc="-4" dirty="0">
                <a:latin typeface="Arial"/>
                <a:cs typeface="Arial"/>
              </a:rPr>
              <a:t>D</a:t>
            </a:r>
            <a:r>
              <a:rPr sz="1400" b="1" spc="0" dirty="0">
                <a:latin typeface="Arial"/>
                <a:cs typeface="Arial"/>
              </a:rPr>
              <a:t>:</a:t>
            </a:r>
            <a:r>
              <a:rPr sz="1400" b="1" spc="-39" dirty="0">
                <a:latin typeface="Arial"/>
                <a:cs typeface="Arial"/>
              </a:rPr>
              <a:t> </a:t>
            </a:r>
            <a:r>
              <a:rPr sz="1400" spc="-4" dirty="0">
                <a:latin typeface="Arial"/>
                <a:cs typeface="Arial"/>
              </a:rPr>
              <a:t>D</a:t>
            </a:r>
            <a:r>
              <a:rPr sz="1400" spc="0" dirty="0">
                <a:latin typeface="Arial"/>
                <a:cs typeface="Arial"/>
              </a:rPr>
              <a:t>i</a:t>
            </a:r>
            <a:r>
              <a:rPr sz="1400" spc="4" dirty="0">
                <a:latin typeface="Arial"/>
                <a:cs typeface="Arial"/>
              </a:rPr>
              <a:t>f</a:t>
            </a:r>
            <a:r>
              <a:rPr sz="1400" spc="0" dirty="0">
                <a:latin typeface="Arial"/>
                <a:cs typeface="Arial"/>
              </a:rPr>
              <a:t>eren</a:t>
            </a:r>
            <a:r>
              <a:rPr sz="1400" spc="4" dirty="0">
                <a:latin typeface="Arial"/>
                <a:cs typeface="Arial"/>
              </a:rPr>
              <a:t>c</a:t>
            </a:r>
            <a:r>
              <a:rPr sz="1400" spc="0" dirty="0">
                <a:latin typeface="Arial"/>
                <a:cs typeface="Arial"/>
              </a:rPr>
              <a:t>ia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0" dirty="0">
                <a:latin typeface="Arial"/>
                <a:cs typeface="Arial"/>
              </a:rPr>
              <a:t>en</a:t>
            </a:r>
            <a:r>
              <a:rPr sz="1400" spc="-14" dirty="0">
                <a:latin typeface="Arial"/>
                <a:cs typeface="Arial"/>
              </a:rPr>
              <a:t> </a:t>
            </a:r>
            <a:r>
              <a:rPr sz="1400" spc="0" dirty="0">
                <a:latin typeface="Arial"/>
                <a:cs typeface="Arial"/>
              </a:rPr>
              <a:t>el</a:t>
            </a:r>
            <a:r>
              <a:rPr sz="1400" spc="-4" dirty="0">
                <a:latin typeface="Arial"/>
                <a:cs typeface="Arial"/>
              </a:rPr>
              <a:t> </a:t>
            </a:r>
            <a:r>
              <a:rPr sz="1400" spc="4" dirty="0">
                <a:latin typeface="Arial"/>
                <a:cs typeface="Arial"/>
              </a:rPr>
              <a:t>t</a:t>
            </a:r>
            <a:r>
              <a:rPr sz="1400" spc="0" dirty="0">
                <a:latin typeface="Arial"/>
                <a:cs typeface="Arial"/>
              </a:rPr>
              <a:t>ie</a:t>
            </a:r>
            <a:r>
              <a:rPr sz="1400" spc="-4" dirty="0">
                <a:latin typeface="Arial"/>
                <a:cs typeface="Arial"/>
              </a:rPr>
              <a:t>m</a:t>
            </a:r>
            <a:r>
              <a:rPr sz="1400" spc="0" dirty="0">
                <a:latin typeface="Arial"/>
                <a:cs typeface="Arial"/>
              </a:rPr>
              <a:t>po</a:t>
            </a:r>
            <a:r>
              <a:rPr sz="1400" spc="-29" dirty="0">
                <a:latin typeface="Arial"/>
                <a:cs typeface="Arial"/>
              </a:rPr>
              <a:t> </a:t>
            </a:r>
            <a:r>
              <a:rPr sz="1400" spc="0" dirty="0">
                <a:latin typeface="Arial"/>
                <a:cs typeface="Arial"/>
              </a:rPr>
              <a:t>de</a:t>
            </a:r>
            <a:r>
              <a:rPr sz="1400" spc="-4" dirty="0">
                <a:latin typeface="Arial"/>
                <a:cs typeface="Arial"/>
              </a:rPr>
              <a:t> </a:t>
            </a:r>
            <a:r>
              <a:rPr sz="1400" spc="0" dirty="0">
                <a:latin typeface="Arial"/>
                <a:cs typeface="Arial"/>
              </a:rPr>
              <a:t>propagación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0" dirty="0">
                <a:latin typeface="Arial"/>
                <a:cs typeface="Arial"/>
              </a:rPr>
              <a:t>de</a:t>
            </a:r>
            <a:r>
              <a:rPr sz="1400" spc="-14" dirty="0">
                <a:latin typeface="Arial"/>
                <a:cs typeface="Arial"/>
              </a:rPr>
              <a:t> </a:t>
            </a:r>
            <a:r>
              <a:rPr sz="1400" spc="0" dirty="0">
                <a:latin typeface="Arial"/>
                <a:cs typeface="Arial"/>
              </a:rPr>
              <a:t>los</a:t>
            </a:r>
            <a:r>
              <a:rPr sz="1400" spc="-9" dirty="0">
                <a:latin typeface="Arial"/>
                <a:cs typeface="Arial"/>
              </a:rPr>
              <a:t> </a:t>
            </a:r>
            <a:r>
              <a:rPr sz="1400" spc="0" dirty="0">
                <a:latin typeface="Arial"/>
                <a:cs typeface="Arial"/>
              </a:rPr>
              <a:t>di</a:t>
            </a:r>
            <a:r>
              <a:rPr sz="1400" spc="4" dirty="0">
                <a:latin typeface="Arial"/>
                <a:cs typeface="Arial"/>
              </a:rPr>
              <a:t>f</a:t>
            </a:r>
            <a:r>
              <a:rPr sz="1400" spc="0" dirty="0">
                <a:latin typeface="Arial"/>
                <a:cs typeface="Arial"/>
              </a:rPr>
              <a:t>eren</a:t>
            </a:r>
            <a:r>
              <a:rPr sz="1400" spc="4" dirty="0">
                <a:latin typeface="Arial"/>
                <a:cs typeface="Arial"/>
              </a:rPr>
              <a:t>t</a:t>
            </a:r>
            <a:r>
              <a:rPr sz="1400" spc="0" dirty="0">
                <a:latin typeface="Arial"/>
                <a:cs typeface="Arial"/>
              </a:rPr>
              <a:t>es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4" dirty="0">
                <a:latin typeface="Arial"/>
                <a:cs typeface="Arial"/>
              </a:rPr>
              <a:t>m</a:t>
            </a:r>
            <a:r>
              <a:rPr sz="1400" spc="0" dirty="0">
                <a:latin typeface="Arial"/>
                <a:cs typeface="Arial"/>
              </a:rPr>
              <a:t>odos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0" dirty="0">
                <a:latin typeface="Arial"/>
                <a:cs typeface="Arial"/>
              </a:rPr>
              <a:t>dent</a:t>
            </a:r>
            <a:r>
              <a:rPr sz="1400" spc="4" dirty="0">
                <a:latin typeface="Arial"/>
                <a:cs typeface="Arial"/>
              </a:rPr>
              <a:t>r</a:t>
            </a:r>
            <a:r>
              <a:rPr sz="1400" spc="0" dirty="0">
                <a:latin typeface="Arial"/>
                <a:cs typeface="Arial"/>
              </a:rPr>
              <a:t>o</a:t>
            </a:r>
            <a:r>
              <a:rPr sz="1400" spc="-29" dirty="0">
                <a:latin typeface="Arial"/>
                <a:cs typeface="Arial"/>
              </a:rPr>
              <a:t> </a:t>
            </a:r>
            <a:r>
              <a:rPr sz="1400" spc="0" dirty="0">
                <a:latin typeface="Arial"/>
                <a:cs typeface="Arial"/>
              </a:rPr>
              <a:t>de</a:t>
            </a:r>
            <a:r>
              <a:rPr sz="1400" spc="-14" dirty="0">
                <a:latin typeface="Arial"/>
                <a:cs typeface="Arial"/>
              </a:rPr>
              <a:t> </a:t>
            </a:r>
            <a:r>
              <a:rPr sz="1400" spc="0" dirty="0">
                <a:latin typeface="Arial"/>
                <a:cs typeface="Arial"/>
              </a:rPr>
              <a:t>la</a:t>
            </a:r>
            <a:r>
              <a:rPr sz="1400" spc="-4" dirty="0">
                <a:latin typeface="Arial"/>
                <a:cs typeface="Arial"/>
              </a:rPr>
              <a:t> F</a:t>
            </a:r>
            <a:r>
              <a:rPr sz="1400" spc="0" dirty="0">
                <a:latin typeface="Arial"/>
                <a:cs typeface="Arial"/>
              </a:rPr>
              <a:t>ibra Óp</a:t>
            </a:r>
            <a:r>
              <a:rPr sz="1400" spc="4" dirty="0">
                <a:latin typeface="Arial"/>
                <a:cs typeface="Arial"/>
              </a:rPr>
              <a:t>t</a:t>
            </a:r>
            <a:r>
              <a:rPr sz="1400" spc="0" dirty="0">
                <a:latin typeface="Arial"/>
                <a:cs typeface="Arial"/>
              </a:rPr>
              <a:t>i</a:t>
            </a:r>
            <a:r>
              <a:rPr sz="1400" spc="4" dirty="0">
                <a:latin typeface="Arial"/>
                <a:cs typeface="Arial"/>
              </a:rPr>
              <a:t>c</a:t>
            </a:r>
            <a:r>
              <a:rPr sz="1400" spc="0" dirty="0">
                <a:latin typeface="Arial"/>
                <a:cs typeface="Arial"/>
              </a:rPr>
              <a:t>a </a:t>
            </a:r>
            <a:r>
              <a:rPr sz="1400" spc="-4" dirty="0">
                <a:latin typeface="Arial"/>
                <a:cs typeface="Arial"/>
              </a:rPr>
              <a:t>M</a:t>
            </a:r>
            <a:r>
              <a:rPr sz="1400" spc="0" dirty="0">
                <a:latin typeface="Arial"/>
                <a:cs typeface="Arial"/>
              </a:rPr>
              <a:t>ul</a:t>
            </a:r>
            <a:r>
              <a:rPr sz="1400" spc="4" dirty="0">
                <a:latin typeface="Arial"/>
                <a:cs typeface="Arial"/>
              </a:rPr>
              <a:t>t</a:t>
            </a:r>
            <a:r>
              <a:rPr sz="1400" spc="0" dirty="0">
                <a:latin typeface="Arial"/>
                <a:cs typeface="Arial"/>
              </a:rPr>
              <a:t>i</a:t>
            </a:r>
            <a:r>
              <a:rPr sz="1400" spc="-4" dirty="0">
                <a:latin typeface="Arial"/>
                <a:cs typeface="Arial"/>
              </a:rPr>
              <a:t>m</a:t>
            </a:r>
            <a:r>
              <a:rPr sz="1400" spc="0" dirty="0">
                <a:latin typeface="Arial"/>
                <a:cs typeface="Arial"/>
              </a:rPr>
              <a:t>odo.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0" dirty="0">
                <a:latin typeface="Arial"/>
                <a:cs typeface="Arial"/>
              </a:rPr>
              <a:t>Es ne</a:t>
            </a:r>
            <a:r>
              <a:rPr sz="1400" spc="4" dirty="0">
                <a:latin typeface="Arial"/>
                <a:cs typeface="Arial"/>
              </a:rPr>
              <a:t>c</a:t>
            </a:r>
            <a:r>
              <a:rPr sz="1400" spc="0" dirty="0">
                <a:latin typeface="Arial"/>
                <a:cs typeface="Arial"/>
              </a:rPr>
              <a:t>e</a:t>
            </a:r>
            <a:r>
              <a:rPr sz="1400" spc="4" dirty="0">
                <a:latin typeface="Arial"/>
                <a:cs typeface="Arial"/>
              </a:rPr>
              <a:t>s</a:t>
            </a:r>
            <a:r>
              <a:rPr sz="1400" spc="0" dirty="0">
                <a:latin typeface="Arial"/>
                <a:cs typeface="Arial"/>
              </a:rPr>
              <a:t>ario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0" dirty="0">
                <a:latin typeface="Arial"/>
                <a:cs typeface="Arial"/>
              </a:rPr>
              <a:t>di</a:t>
            </a:r>
            <a:r>
              <a:rPr sz="1400" spc="4" dirty="0">
                <a:latin typeface="Arial"/>
                <a:cs typeface="Arial"/>
              </a:rPr>
              <a:t>s</a:t>
            </a:r>
            <a:r>
              <a:rPr sz="1400" spc="0" dirty="0">
                <a:latin typeface="Arial"/>
                <a:cs typeface="Arial"/>
              </a:rPr>
              <a:t>eñar</a:t>
            </a:r>
            <a:r>
              <a:rPr sz="1400" spc="-29" dirty="0">
                <a:latin typeface="Arial"/>
                <a:cs typeface="Arial"/>
              </a:rPr>
              <a:t> </a:t>
            </a:r>
            <a:r>
              <a:rPr sz="1400" spc="0" dirty="0">
                <a:latin typeface="Arial"/>
                <a:cs typeface="Arial"/>
              </a:rPr>
              <a:t>una</a:t>
            </a:r>
            <a:r>
              <a:rPr sz="1400" spc="-14" dirty="0">
                <a:latin typeface="Arial"/>
                <a:cs typeface="Arial"/>
              </a:rPr>
              <a:t> </a:t>
            </a:r>
            <a:r>
              <a:rPr sz="1400" spc="4" dirty="0">
                <a:latin typeface="Arial"/>
                <a:cs typeface="Arial"/>
              </a:rPr>
              <a:t>f</a:t>
            </a:r>
            <a:r>
              <a:rPr sz="1400" spc="0" dirty="0">
                <a:latin typeface="Arial"/>
                <a:cs typeface="Arial"/>
              </a:rPr>
              <a:t>ibra</a:t>
            </a:r>
            <a:r>
              <a:rPr sz="1400" spc="-29" dirty="0">
                <a:latin typeface="Arial"/>
                <a:cs typeface="Arial"/>
              </a:rPr>
              <a:t> </a:t>
            </a:r>
            <a:r>
              <a:rPr sz="1400" spc="0" dirty="0">
                <a:latin typeface="Arial"/>
                <a:cs typeface="Arial"/>
              </a:rPr>
              <a:t>op</a:t>
            </a:r>
            <a:r>
              <a:rPr sz="1400" spc="4" dirty="0">
                <a:latin typeface="Arial"/>
                <a:cs typeface="Arial"/>
              </a:rPr>
              <a:t>t</a:t>
            </a:r>
            <a:r>
              <a:rPr sz="1400" spc="0" dirty="0">
                <a:latin typeface="Arial"/>
                <a:cs typeface="Arial"/>
              </a:rPr>
              <a:t>i</a:t>
            </a:r>
            <a:r>
              <a:rPr sz="1400" spc="-4" dirty="0">
                <a:latin typeface="Arial"/>
                <a:cs typeface="Arial"/>
              </a:rPr>
              <a:t>m</a:t>
            </a:r>
            <a:r>
              <a:rPr sz="1400" spc="0" dirty="0">
                <a:latin typeface="Arial"/>
                <a:cs typeface="Arial"/>
              </a:rPr>
              <a:t>i</a:t>
            </a:r>
            <a:r>
              <a:rPr sz="1400" spc="4" dirty="0">
                <a:latin typeface="Arial"/>
                <a:cs typeface="Arial"/>
              </a:rPr>
              <a:t>z</a:t>
            </a:r>
            <a:r>
              <a:rPr sz="1400" spc="0" dirty="0">
                <a:latin typeface="Arial"/>
                <a:cs typeface="Arial"/>
              </a:rPr>
              <a:t>ada</a:t>
            </a:r>
            <a:r>
              <a:rPr sz="1400" spc="-39" dirty="0">
                <a:latin typeface="Arial"/>
                <a:cs typeface="Arial"/>
              </a:rPr>
              <a:t> </a:t>
            </a:r>
            <a:r>
              <a:rPr sz="1400" spc="0" dirty="0">
                <a:latin typeface="Arial"/>
                <a:cs typeface="Arial"/>
              </a:rPr>
              <a:t>para</a:t>
            </a:r>
            <a:r>
              <a:rPr sz="1400" spc="-14" dirty="0">
                <a:latin typeface="Arial"/>
                <a:cs typeface="Arial"/>
              </a:rPr>
              <a:t> </a:t>
            </a:r>
            <a:r>
              <a:rPr sz="1400" spc="0" dirty="0">
                <a:latin typeface="Arial"/>
                <a:cs typeface="Arial"/>
              </a:rPr>
              <a:t>lá</a:t>
            </a:r>
            <a:r>
              <a:rPr sz="1400" spc="4" dirty="0">
                <a:latin typeface="Arial"/>
                <a:cs typeface="Arial"/>
              </a:rPr>
              <a:t>s</a:t>
            </a:r>
            <a:r>
              <a:rPr sz="1400" spc="0" dirty="0">
                <a:latin typeface="Arial"/>
                <a:cs typeface="Arial"/>
              </a:rPr>
              <a:t>er</a:t>
            </a:r>
            <a:r>
              <a:rPr sz="1400" spc="-29" dirty="0">
                <a:latin typeface="Arial"/>
                <a:cs typeface="Arial"/>
              </a:rPr>
              <a:t> </a:t>
            </a:r>
            <a:r>
              <a:rPr sz="1400" spc="0" dirty="0">
                <a:latin typeface="Arial"/>
                <a:cs typeface="Arial"/>
              </a:rPr>
              <a:t>para</a:t>
            </a:r>
            <a:r>
              <a:rPr sz="1400" spc="-14" dirty="0">
                <a:latin typeface="Arial"/>
                <a:cs typeface="Arial"/>
              </a:rPr>
              <a:t> </a:t>
            </a:r>
            <a:r>
              <a:rPr sz="1400" spc="0" dirty="0">
                <a:latin typeface="Arial"/>
                <a:cs typeface="Arial"/>
              </a:rPr>
              <a:t>que</a:t>
            </a:r>
            <a:r>
              <a:rPr sz="1400" spc="-14" dirty="0">
                <a:latin typeface="Arial"/>
                <a:cs typeface="Arial"/>
              </a:rPr>
              <a:t> </a:t>
            </a:r>
            <a:r>
              <a:rPr sz="1400" spc="0" dirty="0">
                <a:latin typeface="Arial"/>
                <a:cs typeface="Arial"/>
              </a:rPr>
              <a:t>pueda</a:t>
            </a:r>
            <a:r>
              <a:rPr sz="1400" spc="-29" dirty="0">
                <a:latin typeface="Arial"/>
                <a:cs typeface="Arial"/>
              </a:rPr>
              <a:t> </a:t>
            </a:r>
            <a:r>
              <a:rPr sz="1400" spc="0" dirty="0">
                <a:latin typeface="Arial"/>
                <a:cs typeface="Arial"/>
              </a:rPr>
              <a:t>apro</a:t>
            </a:r>
            <a:r>
              <a:rPr sz="1400" spc="-19" dirty="0">
                <a:latin typeface="Arial"/>
                <a:cs typeface="Arial"/>
              </a:rPr>
              <a:t>v</a:t>
            </a:r>
            <a:r>
              <a:rPr sz="1400" spc="0" dirty="0">
                <a:latin typeface="Arial"/>
                <a:cs typeface="Arial"/>
              </a:rPr>
              <a:t>e</a:t>
            </a:r>
            <a:r>
              <a:rPr sz="1400" spc="4" dirty="0">
                <a:latin typeface="Arial"/>
                <a:cs typeface="Arial"/>
              </a:rPr>
              <a:t>c</a:t>
            </a:r>
            <a:r>
              <a:rPr sz="1400" spc="0" dirty="0">
                <a:latin typeface="Arial"/>
                <a:cs typeface="Arial"/>
              </a:rPr>
              <a:t>har</a:t>
            </a:r>
            <a:r>
              <a:rPr sz="1400" spc="4" dirty="0">
                <a:latin typeface="Arial"/>
                <a:cs typeface="Arial"/>
              </a:rPr>
              <a:t>s</a:t>
            </a:r>
            <a:r>
              <a:rPr sz="1400" spc="0" dirty="0">
                <a:latin typeface="Arial"/>
                <a:cs typeface="Arial"/>
              </a:rPr>
              <a:t>e</a:t>
            </a:r>
            <a:r>
              <a:rPr sz="1400" spc="-49" dirty="0">
                <a:latin typeface="Arial"/>
                <a:cs typeface="Arial"/>
              </a:rPr>
              <a:t> </a:t>
            </a:r>
            <a:r>
              <a:rPr sz="1400" spc="0" dirty="0">
                <a:latin typeface="Arial"/>
                <a:cs typeface="Arial"/>
              </a:rPr>
              <a:t>el de</a:t>
            </a:r>
            <a:r>
              <a:rPr sz="1400" spc="4" dirty="0">
                <a:latin typeface="Arial"/>
                <a:cs typeface="Arial"/>
              </a:rPr>
              <a:t>s</a:t>
            </a:r>
            <a:r>
              <a:rPr sz="1400" spc="0" dirty="0">
                <a:latin typeface="Arial"/>
                <a:cs typeface="Arial"/>
              </a:rPr>
              <a:t>e</a:t>
            </a:r>
            <a:r>
              <a:rPr sz="1400" spc="-4" dirty="0">
                <a:latin typeface="Arial"/>
                <a:cs typeface="Arial"/>
              </a:rPr>
              <a:t>m</a:t>
            </a:r>
            <a:r>
              <a:rPr sz="1400" spc="0" dirty="0">
                <a:latin typeface="Arial"/>
                <a:cs typeface="Arial"/>
              </a:rPr>
              <a:t>peño</a:t>
            </a:r>
            <a:r>
              <a:rPr sz="1400" spc="-54" dirty="0">
                <a:latin typeface="Arial"/>
                <a:cs typeface="Arial"/>
              </a:rPr>
              <a:t> </a:t>
            </a:r>
            <a:r>
              <a:rPr sz="1400" spc="0" dirty="0">
                <a:latin typeface="Arial"/>
                <a:cs typeface="Arial"/>
              </a:rPr>
              <a:t>de</a:t>
            </a:r>
            <a:r>
              <a:rPr sz="1400" spc="-14" dirty="0">
                <a:latin typeface="Arial"/>
                <a:cs typeface="Arial"/>
              </a:rPr>
              <a:t> </a:t>
            </a:r>
            <a:r>
              <a:rPr sz="1400" spc="0" dirty="0">
                <a:latin typeface="Arial"/>
                <a:cs typeface="Arial"/>
              </a:rPr>
              <a:t>e</a:t>
            </a:r>
            <a:r>
              <a:rPr sz="1400" spc="4" dirty="0">
                <a:latin typeface="Arial"/>
                <a:cs typeface="Arial"/>
              </a:rPr>
              <a:t>st</a:t>
            </a:r>
            <a:r>
              <a:rPr sz="1400" spc="0" dirty="0">
                <a:latin typeface="Arial"/>
                <a:cs typeface="Arial"/>
              </a:rPr>
              <a:t>e</a:t>
            </a:r>
            <a:r>
              <a:rPr sz="1400" spc="-29" dirty="0">
                <a:latin typeface="Arial"/>
                <a:cs typeface="Arial"/>
              </a:rPr>
              <a:t> </a:t>
            </a:r>
            <a:r>
              <a:rPr sz="1400" spc="4" dirty="0">
                <a:latin typeface="Arial"/>
                <a:cs typeface="Arial"/>
              </a:rPr>
              <a:t>t</a:t>
            </a:r>
            <a:r>
              <a:rPr sz="1400" spc="0" dirty="0">
                <a:latin typeface="Arial"/>
                <a:cs typeface="Arial"/>
              </a:rPr>
              <a:t>ipo</a:t>
            </a:r>
            <a:r>
              <a:rPr sz="1400" spc="-14" dirty="0">
                <a:latin typeface="Arial"/>
                <a:cs typeface="Arial"/>
              </a:rPr>
              <a:t> </a:t>
            </a:r>
            <a:r>
              <a:rPr sz="1400" spc="0" dirty="0">
                <a:latin typeface="Arial"/>
                <a:cs typeface="Arial"/>
              </a:rPr>
              <a:t>de</a:t>
            </a:r>
            <a:r>
              <a:rPr sz="1400" spc="-14" dirty="0">
                <a:latin typeface="Arial"/>
                <a:cs typeface="Arial"/>
              </a:rPr>
              <a:t> </a:t>
            </a:r>
            <a:r>
              <a:rPr sz="1400" spc="4" dirty="0">
                <a:latin typeface="Arial"/>
                <a:cs typeface="Arial"/>
              </a:rPr>
              <a:t>f</a:t>
            </a:r>
            <a:r>
              <a:rPr sz="1400" spc="0" dirty="0">
                <a:latin typeface="Arial"/>
                <a:cs typeface="Arial"/>
              </a:rPr>
              <a:t>uente,</a:t>
            </a:r>
            <a:r>
              <a:rPr sz="1400" spc="-34" dirty="0">
                <a:latin typeface="Arial"/>
                <a:cs typeface="Arial"/>
              </a:rPr>
              <a:t> </a:t>
            </a:r>
            <a:r>
              <a:rPr sz="1400" spc="0" dirty="0">
                <a:latin typeface="Arial"/>
                <a:cs typeface="Arial"/>
              </a:rPr>
              <a:t>por</a:t>
            </a:r>
            <a:r>
              <a:rPr sz="1400" spc="-14" dirty="0">
                <a:latin typeface="Arial"/>
                <a:cs typeface="Arial"/>
              </a:rPr>
              <a:t> </a:t>
            </a:r>
            <a:r>
              <a:rPr sz="1400" spc="0" dirty="0">
                <a:latin typeface="Arial"/>
                <a:cs typeface="Arial"/>
              </a:rPr>
              <a:t>e</a:t>
            </a:r>
            <a:r>
              <a:rPr sz="1400" spc="4" dirty="0">
                <a:latin typeface="Arial"/>
                <a:cs typeface="Arial"/>
              </a:rPr>
              <a:t>s</a:t>
            </a:r>
            <a:r>
              <a:rPr sz="1400" spc="0" dirty="0">
                <a:latin typeface="Arial"/>
                <a:cs typeface="Arial"/>
              </a:rPr>
              <a:t>o</a:t>
            </a:r>
            <a:r>
              <a:rPr sz="1400" spc="-14" dirty="0">
                <a:latin typeface="Arial"/>
                <a:cs typeface="Arial"/>
              </a:rPr>
              <a:t> </a:t>
            </a:r>
            <a:r>
              <a:rPr sz="1400" spc="4" dirty="0">
                <a:latin typeface="Arial"/>
                <a:cs typeface="Arial"/>
              </a:rPr>
              <a:t>s</a:t>
            </a:r>
            <a:r>
              <a:rPr sz="1400" spc="0" dirty="0">
                <a:latin typeface="Arial"/>
                <a:cs typeface="Arial"/>
              </a:rPr>
              <a:t>e</a:t>
            </a:r>
            <a:r>
              <a:rPr sz="1400" spc="-14" dirty="0">
                <a:latin typeface="Arial"/>
                <a:cs typeface="Arial"/>
              </a:rPr>
              <a:t> </a:t>
            </a:r>
            <a:r>
              <a:rPr sz="1400" spc="4" dirty="0">
                <a:latin typeface="Arial"/>
                <a:cs typeface="Arial"/>
              </a:rPr>
              <a:t>c</a:t>
            </a:r>
            <a:r>
              <a:rPr sz="1400" spc="0" dirty="0">
                <a:latin typeface="Arial"/>
                <a:cs typeface="Arial"/>
              </a:rPr>
              <a:t>rean</a:t>
            </a:r>
            <a:r>
              <a:rPr sz="1400" spc="-29" dirty="0">
                <a:latin typeface="Arial"/>
                <a:cs typeface="Arial"/>
              </a:rPr>
              <a:t> </a:t>
            </a:r>
            <a:r>
              <a:rPr sz="1400" spc="0" dirty="0">
                <a:latin typeface="Arial"/>
                <a:cs typeface="Arial"/>
              </a:rPr>
              <a:t>las</a:t>
            </a:r>
            <a:r>
              <a:rPr sz="1400" spc="-9" dirty="0">
                <a:latin typeface="Arial"/>
                <a:cs typeface="Arial"/>
              </a:rPr>
              <a:t> </a:t>
            </a:r>
            <a:r>
              <a:rPr sz="1400" spc="4" dirty="0">
                <a:latin typeface="Arial"/>
                <a:cs typeface="Arial"/>
              </a:rPr>
              <a:t>f</a:t>
            </a:r>
            <a:r>
              <a:rPr sz="1400" spc="0" dirty="0">
                <a:latin typeface="Arial"/>
                <a:cs typeface="Arial"/>
              </a:rPr>
              <a:t>ibras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0" dirty="0">
                <a:latin typeface="Arial"/>
                <a:cs typeface="Arial"/>
              </a:rPr>
              <a:t>O</a:t>
            </a:r>
            <a:r>
              <a:rPr sz="1400" spc="-4" dirty="0">
                <a:latin typeface="Arial"/>
                <a:cs typeface="Arial"/>
              </a:rPr>
              <a:t>M</a:t>
            </a:r>
            <a:r>
              <a:rPr sz="1400" spc="0" dirty="0">
                <a:latin typeface="Arial"/>
                <a:cs typeface="Arial"/>
              </a:rPr>
              <a:t>3</a:t>
            </a:r>
            <a:r>
              <a:rPr sz="1400" spc="-14" dirty="0">
                <a:latin typeface="Arial"/>
                <a:cs typeface="Arial"/>
              </a:rPr>
              <a:t> </a:t>
            </a:r>
            <a:r>
              <a:rPr sz="1400" spc="0" dirty="0">
                <a:latin typeface="Arial"/>
                <a:cs typeface="Arial"/>
              </a:rPr>
              <a:t>y O</a:t>
            </a:r>
            <a:r>
              <a:rPr sz="1400" spc="-4" dirty="0">
                <a:latin typeface="Arial"/>
                <a:cs typeface="Arial"/>
              </a:rPr>
              <a:t>M</a:t>
            </a:r>
            <a:r>
              <a:rPr sz="1400" spc="0" dirty="0">
                <a:latin typeface="Arial"/>
                <a:cs typeface="Arial"/>
              </a:rPr>
              <a:t>4.</a:t>
            </a:r>
            <a:endParaRPr sz="14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747880" y="2770251"/>
            <a:ext cx="98564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5" name="Marcador de fecha 14">
            <a:extLst>
              <a:ext uri="{FF2B5EF4-FFF2-40B4-BE49-F238E27FC236}">
                <a16:creationId xmlns:a16="http://schemas.microsoft.com/office/drawing/2014/main" id="{ADCB7C56-EB86-49D0-A662-1293081C6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75A19-BAA6-4A92-B8F6-E782E55A347E}" type="datetime1">
              <a:rPr lang="es-CO" smtClean="0"/>
              <a:t>9/04/2021</a:t>
            </a:fld>
            <a:endParaRPr lang="es-CO"/>
          </a:p>
        </p:txBody>
      </p:sp>
      <p:sp>
        <p:nvSpPr>
          <p:cNvPr id="16" name="Marcador de pie de página 15">
            <a:extLst>
              <a:ext uri="{FF2B5EF4-FFF2-40B4-BE49-F238E27FC236}">
                <a16:creationId xmlns:a16="http://schemas.microsoft.com/office/drawing/2014/main" id="{515A298F-84AA-4468-817F-D029E7493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7" name="Marcador de número de diapositiva 16">
            <a:extLst>
              <a:ext uri="{FF2B5EF4-FFF2-40B4-BE49-F238E27FC236}">
                <a16:creationId xmlns:a16="http://schemas.microsoft.com/office/drawing/2014/main" id="{A816E36D-D242-4825-8BE8-30D63248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14</a:t>
            </a:fld>
            <a:endParaRPr lang="es-CO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7351776" y="35051"/>
            <a:ext cx="630935" cy="640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46213" y="1412748"/>
            <a:ext cx="7681849" cy="37496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544855" y="444100"/>
            <a:ext cx="1935529" cy="4185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ANCHOS</a:t>
            </a:r>
            <a:endParaRPr sz="310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07276" y="444100"/>
            <a:ext cx="649208" cy="4185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</a:t>
            </a:r>
            <a:endParaRPr sz="31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81600" y="444100"/>
            <a:ext cx="1597681" cy="4185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B</a:t>
            </a:r>
            <a:r>
              <a:rPr sz="3100" b="1" spc="-9" dirty="0">
                <a:solidFill>
                  <a:srgbClr val="00529C"/>
                </a:solidFill>
                <a:latin typeface="Gill Sans MT"/>
                <a:cs typeface="Gill Sans MT"/>
              </a:rPr>
              <a:t>A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N</a:t>
            </a:r>
            <a:r>
              <a:rPr sz="3100" b="1" spc="-164" dirty="0">
                <a:solidFill>
                  <a:srgbClr val="00529C"/>
                </a:solidFill>
                <a:latin typeface="Gill Sans MT"/>
                <a:cs typeface="Gill Sans MT"/>
              </a:rPr>
              <a:t>D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939495" y="5237278"/>
            <a:ext cx="7601253" cy="50086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11396">
              <a:lnSpc>
                <a:spcPts val="1230"/>
              </a:lnSpc>
              <a:spcBef>
                <a:spcPts val="61"/>
              </a:spcBef>
            </a:pPr>
            <a:r>
              <a:rPr sz="1100" b="1" spc="-4" dirty="0">
                <a:latin typeface="Arial"/>
                <a:cs typeface="Arial"/>
              </a:rPr>
              <a:t>N</a:t>
            </a:r>
            <a:r>
              <a:rPr sz="1100" b="1" spc="4" dirty="0">
                <a:latin typeface="Arial"/>
                <a:cs typeface="Arial"/>
              </a:rPr>
              <a:t>O</a:t>
            </a:r>
            <a:r>
              <a:rPr sz="1100" b="1" spc="-14" dirty="0">
                <a:latin typeface="Arial"/>
                <a:cs typeface="Arial"/>
              </a:rPr>
              <a:t>T</a:t>
            </a:r>
            <a:r>
              <a:rPr sz="1100" b="1" spc="-39" dirty="0">
                <a:latin typeface="Arial"/>
                <a:cs typeface="Arial"/>
              </a:rPr>
              <a:t>A</a:t>
            </a:r>
            <a:r>
              <a:rPr sz="1100" b="1" spc="0" dirty="0">
                <a:latin typeface="Arial"/>
                <a:cs typeface="Arial"/>
              </a:rPr>
              <a:t>:</a:t>
            </a:r>
            <a:r>
              <a:rPr sz="1100" b="1" spc="34" dirty="0">
                <a:latin typeface="Arial"/>
                <a:cs typeface="Arial"/>
              </a:rPr>
              <a:t> </a:t>
            </a:r>
            <a:r>
              <a:rPr sz="1100" b="1" spc="-4" dirty="0">
                <a:latin typeface="Arial"/>
                <a:cs typeface="Arial"/>
              </a:rPr>
              <a:t>E</a:t>
            </a:r>
            <a:r>
              <a:rPr sz="1100" b="1" spc="0" dirty="0">
                <a:latin typeface="Arial"/>
                <a:cs typeface="Arial"/>
              </a:rPr>
              <a:t>l</a:t>
            </a:r>
            <a:r>
              <a:rPr sz="1100" b="1" spc="-9" dirty="0">
                <a:latin typeface="Arial"/>
                <a:cs typeface="Arial"/>
              </a:rPr>
              <a:t> </a:t>
            </a:r>
            <a:r>
              <a:rPr sz="1100" b="1" spc="0" dirty="0">
                <a:latin typeface="Arial"/>
                <a:cs typeface="Arial"/>
              </a:rPr>
              <a:t>a</a:t>
            </a:r>
            <a:r>
              <a:rPr sz="1100" b="1" spc="-4" dirty="0">
                <a:latin typeface="Arial"/>
                <a:cs typeface="Arial"/>
              </a:rPr>
              <a:t>n</a:t>
            </a:r>
            <a:r>
              <a:rPr sz="1100" b="1" spc="0" dirty="0">
                <a:latin typeface="Arial"/>
                <a:cs typeface="Arial"/>
              </a:rPr>
              <a:t>c</a:t>
            </a:r>
            <a:r>
              <a:rPr sz="1100" b="1" spc="-4" dirty="0">
                <a:latin typeface="Arial"/>
                <a:cs typeface="Arial"/>
              </a:rPr>
              <a:t>h</a:t>
            </a:r>
            <a:r>
              <a:rPr sz="1100" b="1" spc="0" dirty="0">
                <a:latin typeface="Arial"/>
                <a:cs typeface="Arial"/>
              </a:rPr>
              <a:t>o de</a:t>
            </a:r>
            <a:r>
              <a:rPr sz="1100" b="1" spc="-4" dirty="0">
                <a:latin typeface="Arial"/>
                <a:cs typeface="Arial"/>
              </a:rPr>
              <a:t> </a:t>
            </a:r>
            <a:r>
              <a:rPr sz="1100" b="1" spc="0" dirty="0">
                <a:latin typeface="Arial"/>
                <a:cs typeface="Arial"/>
              </a:rPr>
              <a:t>b</a:t>
            </a:r>
            <a:r>
              <a:rPr sz="1100" b="1" spc="-4" dirty="0">
                <a:latin typeface="Arial"/>
                <a:cs typeface="Arial"/>
              </a:rPr>
              <a:t>a</a:t>
            </a:r>
            <a:r>
              <a:rPr sz="1100" b="1" spc="0" dirty="0">
                <a:latin typeface="Arial"/>
                <a:cs typeface="Arial"/>
              </a:rPr>
              <a:t>n</a:t>
            </a:r>
            <a:r>
              <a:rPr sz="1100" b="1" spc="-4" dirty="0">
                <a:latin typeface="Arial"/>
                <a:cs typeface="Arial"/>
              </a:rPr>
              <a:t>d</a:t>
            </a:r>
            <a:r>
              <a:rPr sz="1100" b="1" spc="0" dirty="0">
                <a:latin typeface="Arial"/>
                <a:cs typeface="Arial"/>
              </a:rPr>
              <a:t>a esp</a:t>
            </a:r>
            <a:r>
              <a:rPr sz="1100" b="1" spc="-4" dirty="0">
                <a:latin typeface="Arial"/>
                <a:cs typeface="Arial"/>
              </a:rPr>
              <a:t>e</a:t>
            </a:r>
            <a:r>
              <a:rPr sz="1100" b="1" spc="0" dirty="0">
                <a:latin typeface="Arial"/>
                <a:cs typeface="Arial"/>
              </a:rPr>
              <a:t>ci</a:t>
            </a:r>
            <a:r>
              <a:rPr sz="1100" b="1" spc="4" dirty="0">
                <a:latin typeface="Arial"/>
                <a:cs typeface="Arial"/>
              </a:rPr>
              <a:t>fi</a:t>
            </a:r>
            <a:r>
              <a:rPr sz="1100" b="1" spc="0" dirty="0">
                <a:latin typeface="Arial"/>
                <a:cs typeface="Arial"/>
              </a:rPr>
              <a:t>c</a:t>
            </a:r>
            <a:r>
              <a:rPr sz="1100" b="1" spc="-4" dirty="0">
                <a:latin typeface="Arial"/>
                <a:cs typeface="Arial"/>
              </a:rPr>
              <a:t>a</a:t>
            </a:r>
            <a:r>
              <a:rPr sz="1100" b="1" spc="0" dirty="0">
                <a:latin typeface="Arial"/>
                <a:cs typeface="Arial"/>
              </a:rPr>
              <a:t>do</a:t>
            </a:r>
            <a:r>
              <a:rPr sz="1100" b="1" spc="-34" dirty="0">
                <a:latin typeface="Arial"/>
                <a:cs typeface="Arial"/>
              </a:rPr>
              <a:t> </a:t>
            </a:r>
            <a:r>
              <a:rPr sz="1100" b="1" spc="0" dirty="0">
                <a:latin typeface="Arial"/>
                <a:cs typeface="Arial"/>
              </a:rPr>
              <a:t>es</a:t>
            </a:r>
            <a:r>
              <a:rPr sz="1100" b="1" spc="-9" dirty="0">
                <a:latin typeface="Arial"/>
                <a:cs typeface="Arial"/>
              </a:rPr>
              <a:t> </a:t>
            </a:r>
            <a:r>
              <a:rPr sz="1100" b="1" spc="-39" dirty="0">
                <a:latin typeface="Arial"/>
                <a:cs typeface="Arial"/>
              </a:rPr>
              <a:t>A</a:t>
            </a:r>
            <a:r>
              <a:rPr sz="1100" b="1" spc="0" dirty="0">
                <a:latin typeface="Arial"/>
                <a:cs typeface="Arial"/>
              </a:rPr>
              <a:t>n</a:t>
            </a:r>
            <a:r>
              <a:rPr sz="1100" b="1" spc="4" dirty="0">
                <a:latin typeface="Arial"/>
                <a:cs typeface="Arial"/>
              </a:rPr>
              <a:t>c</a:t>
            </a:r>
            <a:r>
              <a:rPr sz="1100" b="1" spc="0" dirty="0">
                <a:latin typeface="Arial"/>
                <a:cs typeface="Arial"/>
              </a:rPr>
              <a:t>ho</a:t>
            </a:r>
            <a:r>
              <a:rPr sz="1100" b="1" spc="34" dirty="0">
                <a:latin typeface="Arial"/>
                <a:cs typeface="Arial"/>
              </a:rPr>
              <a:t> </a:t>
            </a:r>
            <a:r>
              <a:rPr sz="1100" b="1" spc="0" dirty="0">
                <a:latin typeface="Arial"/>
                <a:cs typeface="Arial"/>
              </a:rPr>
              <a:t>de</a:t>
            </a:r>
            <a:r>
              <a:rPr sz="1100" b="1" spc="-9" dirty="0">
                <a:latin typeface="Arial"/>
                <a:cs typeface="Arial"/>
              </a:rPr>
              <a:t> </a:t>
            </a:r>
            <a:r>
              <a:rPr sz="1100" b="1" spc="-4" dirty="0">
                <a:latin typeface="Arial"/>
                <a:cs typeface="Arial"/>
              </a:rPr>
              <a:t>B</a:t>
            </a:r>
            <a:r>
              <a:rPr sz="1100" b="1" spc="0" dirty="0">
                <a:latin typeface="Arial"/>
                <a:cs typeface="Arial"/>
              </a:rPr>
              <a:t>a</a:t>
            </a:r>
            <a:r>
              <a:rPr sz="1100" b="1" spc="-4" dirty="0">
                <a:latin typeface="Arial"/>
                <a:cs typeface="Arial"/>
              </a:rPr>
              <a:t>n</a:t>
            </a:r>
            <a:r>
              <a:rPr sz="1100" b="1" spc="0" dirty="0">
                <a:latin typeface="Arial"/>
                <a:cs typeface="Arial"/>
              </a:rPr>
              <a:t>da en </a:t>
            </a:r>
            <a:r>
              <a:rPr sz="1100" b="1" spc="-4" dirty="0">
                <a:latin typeface="Arial"/>
                <a:cs typeface="Arial"/>
              </a:rPr>
              <a:t>D</a:t>
            </a:r>
            <a:r>
              <a:rPr sz="1100" b="1" spc="0" dirty="0">
                <a:latin typeface="Arial"/>
                <a:cs typeface="Arial"/>
              </a:rPr>
              <a:t>e</a:t>
            </a:r>
            <a:r>
              <a:rPr sz="1100" b="1" spc="-4" dirty="0">
                <a:latin typeface="Arial"/>
                <a:cs typeface="Arial"/>
              </a:rPr>
              <a:t>s</a:t>
            </a:r>
            <a:r>
              <a:rPr sz="1100" b="1" spc="0" dirty="0">
                <a:latin typeface="Arial"/>
                <a:cs typeface="Arial"/>
              </a:rPr>
              <a:t>b</a:t>
            </a:r>
            <a:r>
              <a:rPr sz="1100" b="1" spc="-4" dirty="0">
                <a:latin typeface="Arial"/>
                <a:cs typeface="Arial"/>
              </a:rPr>
              <a:t>o</a:t>
            </a:r>
            <a:r>
              <a:rPr sz="1100" b="1" spc="0" dirty="0">
                <a:latin typeface="Arial"/>
                <a:cs typeface="Arial"/>
              </a:rPr>
              <a:t>rdam</a:t>
            </a:r>
            <a:r>
              <a:rPr sz="1100" b="1" spc="4" dirty="0">
                <a:latin typeface="Arial"/>
                <a:cs typeface="Arial"/>
              </a:rPr>
              <a:t>i</a:t>
            </a:r>
            <a:r>
              <a:rPr sz="1100" b="1" spc="0" dirty="0">
                <a:latin typeface="Arial"/>
                <a:cs typeface="Arial"/>
              </a:rPr>
              <a:t>e</a:t>
            </a:r>
            <a:r>
              <a:rPr sz="1100" b="1" spc="-4" dirty="0">
                <a:latin typeface="Arial"/>
                <a:cs typeface="Arial"/>
              </a:rPr>
              <a:t>n</a:t>
            </a:r>
            <a:r>
              <a:rPr sz="1100" b="1" spc="4" dirty="0">
                <a:latin typeface="Arial"/>
                <a:cs typeface="Arial"/>
              </a:rPr>
              <a:t>t</a:t>
            </a:r>
            <a:r>
              <a:rPr sz="1100" b="1" spc="0" dirty="0">
                <a:latin typeface="Arial"/>
                <a:cs typeface="Arial"/>
              </a:rPr>
              <a:t>o,</a:t>
            </a:r>
            <a:r>
              <a:rPr sz="1100" b="1" spc="-24" dirty="0">
                <a:latin typeface="Arial"/>
                <a:cs typeface="Arial"/>
              </a:rPr>
              <a:t> </a:t>
            </a:r>
            <a:r>
              <a:rPr sz="1100" b="1" spc="4" dirty="0">
                <a:latin typeface="Arial"/>
                <a:cs typeface="Arial"/>
              </a:rPr>
              <a:t>l</a:t>
            </a:r>
            <a:r>
              <a:rPr sz="1100" b="1" spc="0" dirty="0">
                <a:latin typeface="Arial"/>
                <a:cs typeface="Arial"/>
              </a:rPr>
              <a:t>as</a:t>
            </a:r>
            <a:r>
              <a:rPr sz="1100" b="1" spc="-19" dirty="0">
                <a:latin typeface="Arial"/>
                <a:cs typeface="Arial"/>
              </a:rPr>
              <a:t> </a:t>
            </a:r>
            <a:r>
              <a:rPr sz="1100" b="1" spc="0" dirty="0">
                <a:latin typeface="Arial"/>
                <a:cs typeface="Arial"/>
              </a:rPr>
              <a:t>medidas</a:t>
            </a:r>
            <a:r>
              <a:rPr sz="1100" b="1" spc="-19" dirty="0">
                <a:latin typeface="Arial"/>
                <a:cs typeface="Arial"/>
              </a:rPr>
              <a:t> </a:t>
            </a:r>
            <a:r>
              <a:rPr sz="1100" b="1" spc="0" dirty="0">
                <a:latin typeface="Arial"/>
                <a:cs typeface="Arial"/>
              </a:rPr>
              <a:t>de</a:t>
            </a:r>
            <a:r>
              <a:rPr sz="1100" b="1" spc="-9" dirty="0">
                <a:latin typeface="Arial"/>
                <a:cs typeface="Arial"/>
              </a:rPr>
              <a:t> </a:t>
            </a:r>
            <a:r>
              <a:rPr sz="1100" b="1" spc="0" dirty="0">
                <a:latin typeface="Arial"/>
                <a:cs typeface="Arial"/>
              </a:rPr>
              <a:t>a</a:t>
            </a:r>
            <a:r>
              <a:rPr sz="1100" b="1" spc="-4" dirty="0">
                <a:latin typeface="Arial"/>
                <a:cs typeface="Arial"/>
              </a:rPr>
              <a:t>n</a:t>
            </a:r>
            <a:r>
              <a:rPr sz="1100" b="1" spc="0" dirty="0">
                <a:latin typeface="Arial"/>
                <a:cs typeface="Arial"/>
              </a:rPr>
              <a:t>c</a:t>
            </a:r>
            <a:r>
              <a:rPr sz="1100" b="1" spc="-4" dirty="0">
                <a:latin typeface="Arial"/>
                <a:cs typeface="Arial"/>
              </a:rPr>
              <a:t>h</a:t>
            </a:r>
            <a:r>
              <a:rPr sz="1100" b="1" spc="0" dirty="0">
                <a:latin typeface="Arial"/>
                <a:cs typeface="Arial"/>
              </a:rPr>
              <a:t>o de</a:t>
            </a:r>
            <a:r>
              <a:rPr sz="1100" b="1" spc="-4" dirty="0">
                <a:latin typeface="Arial"/>
                <a:cs typeface="Arial"/>
              </a:rPr>
              <a:t> </a:t>
            </a:r>
            <a:r>
              <a:rPr sz="1100" b="1" spc="0" dirty="0">
                <a:latin typeface="Arial"/>
                <a:cs typeface="Arial"/>
              </a:rPr>
              <a:t>b</a:t>
            </a:r>
            <a:r>
              <a:rPr sz="1100" b="1" spc="-4" dirty="0">
                <a:latin typeface="Arial"/>
                <a:cs typeface="Arial"/>
              </a:rPr>
              <a:t>a</a:t>
            </a:r>
            <a:r>
              <a:rPr sz="1100" b="1" spc="0" dirty="0">
                <a:latin typeface="Arial"/>
                <a:cs typeface="Arial"/>
              </a:rPr>
              <a:t>n</a:t>
            </a:r>
            <a:r>
              <a:rPr sz="1100" b="1" spc="-4" dirty="0">
                <a:latin typeface="Arial"/>
                <a:cs typeface="Arial"/>
              </a:rPr>
              <a:t>d</a:t>
            </a:r>
            <a:r>
              <a:rPr sz="1100" b="1" spc="0" dirty="0">
                <a:latin typeface="Arial"/>
                <a:cs typeface="Arial"/>
              </a:rPr>
              <a:t>a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99945"/>
              </a:lnSpc>
            </a:pPr>
            <a:r>
              <a:rPr sz="1100" b="1" spc="0" dirty="0">
                <a:latin typeface="Arial"/>
                <a:cs typeface="Arial"/>
              </a:rPr>
              <a:t>efect</a:t>
            </a:r>
            <a:r>
              <a:rPr sz="1100" b="1" spc="9" dirty="0">
                <a:latin typeface="Arial"/>
                <a:cs typeface="Arial"/>
              </a:rPr>
              <a:t>i</a:t>
            </a:r>
            <a:r>
              <a:rPr sz="1100" b="1" spc="-14" dirty="0">
                <a:latin typeface="Arial"/>
                <a:cs typeface="Arial"/>
              </a:rPr>
              <a:t>v</a:t>
            </a:r>
            <a:r>
              <a:rPr sz="1100" b="1" spc="0" dirty="0">
                <a:latin typeface="Arial"/>
                <a:cs typeface="Arial"/>
              </a:rPr>
              <a:t>o</a:t>
            </a:r>
            <a:r>
              <a:rPr sz="1100" b="1" spc="-29" dirty="0">
                <a:latin typeface="Arial"/>
                <a:cs typeface="Arial"/>
              </a:rPr>
              <a:t> </a:t>
            </a:r>
            <a:r>
              <a:rPr sz="1100" b="1" spc="-4" dirty="0">
                <a:latin typeface="Arial"/>
                <a:cs typeface="Arial"/>
              </a:rPr>
              <a:t>E</a:t>
            </a:r>
            <a:r>
              <a:rPr sz="1100" b="1" spc="4" dirty="0">
                <a:latin typeface="Arial"/>
                <a:cs typeface="Arial"/>
              </a:rPr>
              <a:t>M</a:t>
            </a:r>
            <a:r>
              <a:rPr sz="1100" b="1" spc="0" dirty="0">
                <a:latin typeface="Arial"/>
                <a:cs typeface="Arial"/>
              </a:rPr>
              <a:t>B</a:t>
            </a:r>
            <a:r>
              <a:rPr sz="1100" b="1" spc="-9" dirty="0">
                <a:latin typeface="Arial"/>
                <a:cs typeface="Arial"/>
              </a:rPr>
              <a:t> </a:t>
            </a:r>
            <a:r>
              <a:rPr sz="1100" b="1" spc="0" dirty="0">
                <a:latin typeface="Arial"/>
                <a:cs typeface="Arial"/>
              </a:rPr>
              <a:t>no</a:t>
            </a:r>
            <a:r>
              <a:rPr sz="1100" b="1" spc="-9" dirty="0">
                <a:latin typeface="Arial"/>
                <a:cs typeface="Arial"/>
              </a:rPr>
              <a:t> </a:t>
            </a:r>
            <a:r>
              <a:rPr sz="1100" b="1" spc="0" dirty="0">
                <a:latin typeface="Arial"/>
                <a:cs typeface="Arial"/>
              </a:rPr>
              <a:t>se</a:t>
            </a:r>
            <a:r>
              <a:rPr sz="1100" b="1" spc="4" dirty="0">
                <a:latin typeface="Arial"/>
                <a:cs typeface="Arial"/>
              </a:rPr>
              <a:t> </a:t>
            </a:r>
            <a:r>
              <a:rPr sz="1100" b="1" spc="0" dirty="0">
                <a:latin typeface="Arial"/>
                <a:cs typeface="Arial"/>
              </a:rPr>
              <a:t>e</a:t>
            </a:r>
            <a:r>
              <a:rPr sz="1100" b="1" spc="-4" dirty="0">
                <a:latin typeface="Arial"/>
                <a:cs typeface="Arial"/>
              </a:rPr>
              <a:t>s</a:t>
            </a:r>
            <a:r>
              <a:rPr sz="1100" b="1" spc="0" dirty="0">
                <a:latin typeface="Arial"/>
                <a:cs typeface="Arial"/>
              </a:rPr>
              <a:t>p</a:t>
            </a:r>
            <a:r>
              <a:rPr sz="1100" b="1" spc="-4" dirty="0">
                <a:latin typeface="Arial"/>
                <a:cs typeface="Arial"/>
              </a:rPr>
              <a:t>e</a:t>
            </a:r>
            <a:r>
              <a:rPr sz="1100" b="1" spc="0" dirty="0">
                <a:latin typeface="Arial"/>
                <a:cs typeface="Arial"/>
              </a:rPr>
              <a:t>ci</a:t>
            </a:r>
            <a:r>
              <a:rPr sz="1100" b="1" spc="4" dirty="0">
                <a:latin typeface="Arial"/>
                <a:cs typeface="Arial"/>
              </a:rPr>
              <a:t>fi</a:t>
            </a:r>
            <a:r>
              <a:rPr sz="1100" b="1" spc="0" dirty="0">
                <a:latin typeface="Arial"/>
                <a:cs typeface="Arial"/>
              </a:rPr>
              <a:t>c</a:t>
            </a:r>
            <a:r>
              <a:rPr sz="1100" b="1" spc="-4" dirty="0">
                <a:latin typeface="Arial"/>
                <a:cs typeface="Arial"/>
              </a:rPr>
              <a:t>a</a:t>
            </a:r>
            <a:r>
              <a:rPr sz="1100" b="1" spc="0" dirty="0">
                <a:latin typeface="Arial"/>
                <a:cs typeface="Arial"/>
              </a:rPr>
              <a:t>n</a:t>
            </a:r>
            <a:r>
              <a:rPr sz="1100" b="1" spc="-29" dirty="0">
                <a:latin typeface="Arial"/>
                <a:cs typeface="Arial"/>
              </a:rPr>
              <a:t> </a:t>
            </a:r>
            <a:r>
              <a:rPr sz="1100" b="1" spc="0" dirty="0">
                <a:latin typeface="Arial"/>
                <a:cs typeface="Arial"/>
              </a:rPr>
              <a:t>de</a:t>
            </a:r>
            <a:r>
              <a:rPr sz="1100" b="1" spc="-9" dirty="0">
                <a:latin typeface="Arial"/>
                <a:cs typeface="Arial"/>
              </a:rPr>
              <a:t> </a:t>
            </a:r>
            <a:r>
              <a:rPr sz="1100" b="1" spc="0" dirty="0">
                <a:latin typeface="Arial"/>
                <a:cs typeface="Arial"/>
              </a:rPr>
              <a:t>a</a:t>
            </a:r>
            <a:r>
              <a:rPr sz="1100" b="1" spc="-4" dirty="0">
                <a:latin typeface="Arial"/>
                <a:cs typeface="Arial"/>
              </a:rPr>
              <a:t>c</a:t>
            </a:r>
            <a:r>
              <a:rPr sz="1100" b="1" spc="0" dirty="0">
                <a:latin typeface="Arial"/>
                <a:cs typeface="Arial"/>
              </a:rPr>
              <a:t>u</a:t>
            </a:r>
            <a:r>
              <a:rPr sz="1100" b="1" spc="-4" dirty="0">
                <a:latin typeface="Arial"/>
                <a:cs typeface="Arial"/>
              </a:rPr>
              <a:t>e</a:t>
            </a:r>
            <a:r>
              <a:rPr sz="1100" b="1" spc="0" dirty="0">
                <a:latin typeface="Arial"/>
                <a:cs typeface="Arial"/>
              </a:rPr>
              <a:t>rdo</a:t>
            </a:r>
            <a:r>
              <a:rPr sz="1100" b="1" spc="-9" dirty="0">
                <a:latin typeface="Arial"/>
                <a:cs typeface="Arial"/>
              </a:rPr>
              <a:t> </a:t>
            </a:r>
            <a:r>
              <a:rPr sz="1100" b="1" spc="0" dirty="0">
                <a:latin typeface="Arial"/>
                <a:cs typeface="Arial"/>
              </a:rPr>
              <a:t>a</a:t>
            </a:r>
            <a:r>
              <a:rPr sz="1100" b="1" spc="-4" dirty="0">
                <a:latin typeface="Arial"/>
                <a:cs typeface="Arial"/>
              </a:rPr>
              <a:t> </a:t>
            </a:r>
            <a:r>
              <a:rPr sz="1100" b="1" spc="4" dirty="0">
                <a:latin typeface="Arial"/>
                <a:cs typeface="Arial"/>
              </a:rPr>
              <a:t>l</a:t>
            </a:r>
            <a:r>
              <a:rPr sz="1100" b="1" spc="0" dirty="0">
                <a:latin typeface="Arial"/>
                <a:cs typeface="Arial"/>
              </a:rPr>
              <a:t>a</a:t>
            </a:r>
            <a:r>
              <a:rPr sz="1100" b="1" spc="-19" dirty="0">
                <a:latin typeface="Arial"/>
                <a:cs typeface="Arial"/>
              </a:rPr>
              <a:t> </a:t>
            </a:r>
            <a:r>
              <a:rPr sz="1100" b="1" spc="-14" dirty="0">
                <a:latin typeface="Arial"/>
                <a:cs typeface="Arial"/>
              </a:rPr>
              <a:t>T</a:t>
            </a:r>
            <a:r>
              <a:rPr sz="1100" b="1" spc="4" dirty="0">
                <a:latin typeface="Arial"/>
                <a:cs typeface="Arial"/>
              </a:rPr>
              <a:t>I</a:t>
            </a:r>
            <a:r>
              <a:rPr sz="1100" b="1" spc="0" dirty="0">
                <a:latin typeface="Arial"/>
                <a:cs typeface="Arial"/>
              </a:rPr>
              <a:t>A p</a:t>
            </a:r>
            <a:r>
              <a:rPr sz="1100" b="1" spc="-4" dirty="0">
                <a:latin typeface="Arial"/>
                <a:cs typeface="Arial"/>
              </a:rPr>
              <a:t>a</a:t>
            </a:r>
            <a:r>
              <a:rPr sz="1100" b="1" spc="0" dirty="0">
                <a:latin typeface="Arial"/>
                <a:cs typeface="Arial"/>
              </a:rPr>
              <a:t>ra</a:t>
            </a:r>
            <a:r>
              <a:rPr sz="1100" b="1" spc="4" dirty="0">
                <a:latin typeface="Arial"/>
                <a:cs typeface="Arial"/>
              </a:rPr>
              <a:t> OM</a:t>
            </a:r>
            <a:r>
              <a:rPr sz="1100" b="1" spc="0" dirty="0">
                <a:latin typeface="Arial"/>
                <a:cs typeface="Arial"/>
              </a:rPr>
              <a:t>1</a:t>
            </a:r>
            <a:r>
              <a:rPr sz="1100" b="1" spc="-29" dirty="0">
                <a:latin typeface="Arial"/>
                <a:cs typeface="Arial"/>
              </a:rPr>
              <a:t> </a:t>
            </a:r>
            <a:r>
              <a:rPr sz="1100" b="1" spc="0" dirty="0">
                <a:latin typeface="Arial"/>
                <a:cs typeface="Arial"/>
              </a:rPr>
              <a:t>y</a:t>
            </a:r>
            <a:r>
              <a:rPr sz="1100" b="1" spc="-9" dirty="0">
                <a:latin typeface="Arial"/>
                <a:cs typeface="Arial"/>
              </a:rPr>
              <a:t> </a:t>
            </a:r>
            <a:r>
              <a:rPr sz="1100" b="1" spc="4" dirty="0">
                <a:latin typeface="Arial"/>
                <a:cs typeface="Arial"/>
              </a:rPr>
              <a:t>OM</a:t>
            </a:r>
            <a:r>
              <a:rPr sz="1100" b="1" spc="0" dirty="0">
                <a:latin typeface="Arial"/>
                <a:cs typeface="Arial"/>
              </a:rPr>
              <a:t>2,</a:t>
            </a:r>
            <a:r>
              <a:rPr sz="1100" b="1" spc="-39" dirty="0">
                <a:latin typeface="Arial"/>
                <a:cs typeface="Arial"/>
              </a:rPr>
              <a:t> </a:t>
            </a:r>
            <a:r>
              <a:rPr sz="1100" b="1" spc="0" dirty="0">
                <a:latin typeface="Arial"/>
                <a:cs typeface="Arial"/>
              </a:rPr>
              <a:t>p</a:t>
            </a:r>
            <a:r>
              <a:rPr sz="1100" b="1" spc="-4" dirty="0">
                <a:latin typeface="Arial"/>
                <a:cs typeface="Arial"/>
              </a:rPr>
              <a:t>a</a:t>
            </a:r>
            <a:r>
              <a:rPr sz="1100" b="1" spc="0" dirty="0">
                <a:latin typeface="Arial"/>
                <a:cs typeface="Arial"/>
              </a:rPr>
              <a:t>ra</a:t>
            </a:r>
            <a:r>
              <a:rPr sz="1100" b="1" spc="-4" dirty="0">
                <a:latin typeface="Arial"/>
                <a:cs typeface="Arial"/>
              </a:rPr>
              <a:t> </a:t>
            </a:r>
            <a:r>
              <a:rPr sz="1100" b="1" spc="4" dirty="0">
                <a:latin typeface="Arial"/>
                <a:cs typeface="Arial"/>
              </a:rPr>
              <a:t>OM</a:t>
            </a:r>
            <a:r>
              <a:rPr sz="1100" b="1" spc="0" dirty="0">
                <a:latin typeface="Arial"/>
                <a:cs typeface="Arial"/>
              </a:rPr>
              <a:t>3</a:t>
            </a:r>
            <a:r>
              <a:rPr sz="1100" b="1" spc="-44" dirty="0">
                <a:latin typeface="Arial"/>
                <a:cs typeface="Arial"/>
              </a:rPr>
              <a:t> </a:t>
            </a:r>
            <a:r>
              <a:rPr sz="1100" b="1" spc="0" dirty="0">
                <a:latin typeface="Arial"/>
                <a:cs typeface="Arial"/>
              </a:rPr>
              <a:t>es</a:t>
            </a:r>
            <a:r>
              <a:rPr sz="1100" b="1" spc="4" dirty="0">
                <a:latin typeface="Arial"/>
                <a:cs typeface="Arial"/>
              </a:rPr>
              <a:t> </a:t>
            </a:r>
            <a:r>
              <a:rPr sz="1100" b="1" spc="0" dirty="0">
                <a:latin typeface="Arial"/>
                <a:cs typeface="Arial"/>
              </a:rPr>
              <a:t>2</a:t>
            </a:r>
            <a:r>
              <a:rPr sz="1100" b="1" spc="-4" dirty="0">
                <a:latin typeface="Arial"/>
                <a:cs typeface="Arial"/>
              </a:rPr>
              <a:t>0</a:t>
            </a:r>
            <a:r>
              <a:rPr sz="1100" b="1" spc="0" dirty="0">
                <a:latin typeface="Arial"/>
                <a:cs typeface="Arial"/>
              </a:rPr>
              <a:t>0</a:t>
            </a:r>
            <a:r>
              <a:rPr sz="1100" b="1" spc="-4" dirty="0">
                <a:latin typeface="Arial"/>
                <a:cs typeface="Arial"/>
              </a:rPr>
              <a:t>0</a:t>
            </a:r>
            <a:r>
              <a:rPr sz="1100" b="1" spc="4" dirty="0">
                <a:latin typeface="Arial"/>
                <a:cs typeface="Arial"/>
              </a:rPr>
              <a:t>M</a:t>
            </a:r>
            <a:r>
              <a:rPr sz="1100" b="1" spc="-4" dirty="0">
                <a:latin typeface="Arial"/>
                <a:cs typeface="Arial"/>
              </a:rPr>
              <a:t>H</a:t>
            </a:r>
            <a:r>
              <a:rPr sz="1100" b="1" spc="0" dirty="0">
                <a:latin typeface="Arial"/>
                <a:cs typeface="Arial"/>
              </a:rPr>
              <a:t>z</a:t>
            </a:r>
            <a:r>
              <a:rPr sz="1100" b="1" spc="4" dirty="0">
                <a:latin typeface="Arial"/>
                <a:cs typeface="Arial"/>
              </a:rPr>
              <a:t>/</a:t>
            </a:r>
            <a:r>
              <a:rPr sz="1100" b="1" spc="0" dirty="0">
                <a:latin typeface="Arial"/>
                <a:cs typeface="Arial"/>
              </a:rPr>
              <a:t>km</a:t>
            </a:r>
            <a:r>
              <a:rPr sz="1100" b="1" spc="-29" dirty="0">
                <a:latin typeface="Arial"/>
                <a:cs typeface="Arial"/>
              </a:rPr>
              <a:t> </a:t>
            </a:r>
            <a:r>
              <a:rPr sz="1100" b="1" spc="0" dirty="0">
                <a:latin typeface="Arial"/>
                <a:cs typeface="Arial"/>
              </a:rPr>
              <a:t>a</a:t>
            </a:r>
            <a:r>
              <a:rPr sz="1100" b="1" spc="-4" dirty="0">
                <a:latin typeface="Arial"/>
                <a:cs typeface="Arial"/>
              </a:rPr>
              <a:t> </a:t>
            </a:r>
            <a:r>
              <a:rPr sz="1100" b="1" spc="0" dirty="0">
                <a:latin typeface="Arial"/>
                <a:cs typeface="Arial"/>
              </a:rPr>
              <a:t>8</a:t>
            </a:r>
            <a:r>
              <a:rPr sz="1100" b="1" spc="-4" dirty="0">
                <a:latin typeface="Arial"/>
                <a:cs typeface="Arial"/>
              </a:rPr>
              <a:t>5</a:t>
            </a:r>
            <a:r>
              <a:rPr sz="1100" b="1" spc="0" dirty="0">
                <a:latin typeface="Arial"/>
                <a:cs typeface="Arial"/>
              </a:rPr>
              <a:t>0</a:t>
            </a:r>
            <a:r>
              <a:rPr sz="1100" b="1" spc="-4" dirty="0">
                <a:latin typeface="Arial"/>
                <a:cs typeface="Arial"/>
              </a:rPr>
              <a:t>n</a:t>
            </a:r>
            <a:r>
              <a:rPr sz="1100" b="1" spc="0" dirty="0">
                <a:latin typeface="Arial"/>
                <a:cs typeface="Arial"/>
              </a:rPr>
              <a:t>m,</a:t>
            </a:r>
            <a:r>
              <a:rPr sz="1100" b="1" spc="-19" dirty="0">
                <a:latin typeface="Arial"/>
                <a:cs typeface="Arial"/>
              </a:rPr>
              <a:t> </a:t>
            </a:r>
            <a:r>
              <a:rPr sz="1100" b="1" spc="4" dirty="0">
                <a:latin typeface="Arial"/>
                <a:cs typeface="Arial"/>
              </a:rPr>
              <a:t>OM</a:t>
            </a:r>
            <a:r>
              <a:rPr sz="1100" b="1" spc="0" dirty="0">
                <a:latin typeface="Arial"/>
                <a:cs typeface="Arial"/>
              </a:rPr>
              <a:t>4</a:t>
            </a:r>
            <a:r>
              <a:rPr sz="1100" b="1" spc="-29" dirty="0">
                <a:latin typeface="Arial"/>
                <a:cs typeface="Arial"/>
              </a:rPr>
              <a:t> </a:t>
            </a:r>
            <a:r>
              <a:rPr sz="1100" b="1" spc="0" dirty="0">
                <a:latin typeface="Arial"/>
                <a:cs typeface="Arial"/>
              </a:rPr>
              <a:t>a</a:t>
            </a:r>
            <a:r>
              <a:rPr sz="1100" b="1" spc="-4" dirty="0">
                <a:latin typeface="Arial"/>
                <a:cs typeface="Arial"/>
              </a:rPr>
              <a:t>u</a:t>
            </a:r>
            <a:r>
              <a:rPr sz="1100" b="1" spc="0" dirty="0">
                <a:latin typeface="Arial"/>
                <a:cs typeface="Arial"/>
              </a:rPr>
              <a:t>n no</a:t>
            </a:r>
            <a:r>
              <a:rPr sz="1100" b="1" spc="-19" dirty="0">
                <a:latin typeface="Arial"/>
                <a:cs typeface="Arial"/>
              </a:rPr>
              <a:t> </a:t>
            </a:r>
            <a:r>
              <a:rPr sz="1100" b="1" spc="0" dirty="0">
                <a:latin typeface="Arial"/>
                <a:cs typeface="Arial"/>
              </a:rPr>
              <a:t>se</a:t>
            </a:r>
            <a:r>
              <a:rPr sz="1100" b="1" spc="4" dirty="0">
                <a:latin typeface="Arial"/>
                <a:cs typeface="Arial"/>
              </a:rPr>
              <a:t> </a:t>
            </a:r>
            <a:r>
              <a:rPr sz="1100" b="1" spc="0" dirty="0">
                <a:latin typeface="Arial"/>
                <a:cs typeface="Arial"/>
              </a:rPr>
              <a:t>ha</a:t>
            </a:r>
            <a:r>
              <a:rPr sz="1100" b="1" spc="-9" dirty="0">
                <a:latin typeface="Arial"/>
                <a:cs typeface="Arial"/>
              </a:rPr>
              <a:t> </a:t>
            </a:r>
            <a:r>
              <a:rPr sz="1100" b="1" spc="0" dirty="0">
                <a:latin typeface="Arial"/>
                <a:cs typeface="Arial"/>
              </a:rPr>
              <a:t>d</a:t>
            </a:r>
            <a:r>
              <a:rPr sz="1100" b="1" spc="-4" dirty="0">
                <a:latin typeface="Arial"/>
                <a:cs typeface="Arial"/>
              </a:rPr>
              <a:t>e</a:t>
            </a:r>
            <a:r>
              <a:rPr sz="1100" b="1" spc="4" dirty="0">
                <a:latin typeface="Arial"/>
                <a:cs typeface="Arial"/>
              </a:rPr>
              <a:t>t</a:t>
            </a:r>
            <a:r>
              <a:rPr sz="1100" b="1" spc="0" dirty="0">
                <a:latin typeface="Arial"/>
                <a:cs typeface="Arial"/>
              </a:rPr>
              <a:t>erm</a:t>
            </a:r>
            <a:r>
              <a:rPr sz="1100" b="1" spc="9" dirty="0">
                <a:latin typeface="Arial"/>
                <a:cs typeface="Arial"/>
              </a:rPr>
              <a:t>i</a:t>
            </a:r>
            <a:r>
              <a:rPr sz="1100" b="1" spc="0" dirty="0">
                <a:latin typeface="Arial"/>
                <a:cs typeface="Arial"/>
              </a:rPr>
              <a:t>n</a:t>
            </a:r>
            <a:r>
              <a:rPr sz="1100" b="1" spc="-4" dirty="0">
                <a:latin typeface="Arial"/>
                <a:cs typeface="Arial"/>
              </a:rPr>
              <a:t>a</a:t>
            </a:r>
            <a:r>
              <a:rPr sz="1100" b="1" spc="0" dirty="0">
                <a:latin typeface="Arial"/>
                <a:cs typeface="Arial"/>
              </a:rPr>
              <a:t>d</a:t>
            </a:r>
            <a:r>
              <a:rPr sz="1100" b="1" spc="-4" dirty="0">
                <a:latin typeface="Arial"/>
                <a:cs typeface="Arial"/>
              </a:rPr>
              <a:t>o</a:t>
            </a:r>
            <a:r>
              <a:rPr sz="1100" b="1" spc="0" dirty="0">
                <a:latin typeface="Arial"/>
                <a:cs typeface="Arial"/>
              </a:rPr>
              <a:t>.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CED41809-B34F-4314-99B7-33968CA8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4B652-BB0E-461C-869E-83A0C49322A5}" type="datetime1">
              <a:rPr lang="es-CO" smtClean="0"/>
              <a:t>9/04/2021</a:t>
            </a:fld>
            <a:endParaRPr lang="es-CO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BA1C46A1-F154-4B19-981D-682A3C759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A9C1A629-6F07-494D-8641-5C12C4184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15</a:t>
            </a:fld>
            <a:endParaRPr lang="es-CO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62200" y="1561607"/>
            <a:ext cx="4184904" cy="45624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2895600" y="289259"/>
            <a:ext cx="2961366" cy="4185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ESPEC</a:t>
            </a:r>
            <a:r>
              <a:rPr sz="3100" b="1" spc="9" dirty="0">
                <a:solidFill>
                  <a:srgbClr val="00529C"/>
                </a:solidFill>
                <a:latin typeface="Gill Sans MT"/>
                <a:cs typeface="Gill Sans MT"/>
              </a:rPr>
              <a:t>T</a:t>
            </a:r>
            <a:r>
              <a:rPr sz="3100" b="1" spc="-44" dirty="0">
                <a:solidFill>
                  <a:srgbClr val="00529C"/>
                </a:solidFill>
                <a:latin typeface="Gill Sans MT"/>
                <a:cs typeface="Gill Sans MT"/>
              </a:rPr>
              <a:t>R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O</a:t>
            </a:r>
            <a:r>
              <a:rPr sz="3100" b="1" spc="-172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FO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74ED251-231E-46AA-8764-7BD84222B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3C981-6843-4269-A286-8AE96E521196}" type="datetime1">
              <a:rPr lang="es-CO" smtClean="0"/>
              <a:t>9/04/2021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FCC5704-B38A-47CE-B563-7809A24BC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5A5310D-9C28-487C-9539-5824CD37A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16</a:t>
            </a:fld>
            <a:endParaRPr lang="es-CO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A7F07BE-4FF2-41AF-AE65-3D8D3AF3940C}"/>
              </a:ext>
            </a:extLst>
          </p:cNvPr>
          <p:cNvSpPr txBox="1"/>
          <p:nvPr/>
        </p:nvSpPr>
        <p:spPr>
          <a:xfrm>
            <a:off x="990600" y="838548"/>
            <a:ext cx="708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rgbClr val="0070C0"/>
                </a:solidFill>
              </a:rPr>
              <a:t>¿</a:t>
            </a:r>
            <a:r>
              <a:rPr lang="es-CO" sz="2400" b="1" dirty="0">
                <a:solidFill>
                  <a:srgbClr val="0070C0"/>
                </a:solidFill>
              </a:rPr>
              <a:t>Qué tipo de luz se transporta?   &gt;</a:t>
            </a:r>
            <a:r>
              <a:rPr lang="es-CO" sz="2400" b="1" dirty="0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lang="es-CO" sz="2400" b="1" dirty="0">
                <a:solidFill>
                  <a:srgbClr val="0070C0"/>
                </a:solidFill>
              </a:rPr>
              <a:t> Longitud de onda</a:t>
            </a:r>
            <a:endParaRPr lang="es-CO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2011620" y="1345635"/>
            <a:ext cx="4743196" cy="29053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775785" y="131608"/>
            <a:ext cx="649208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endParaRPr sz="3100" dirty="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92935" y="4719724"/>
            <a:ext cx="1383665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50"/>
              </a:lnSpc>
              <a:spcBef>
                <a:spcPts val="87"/>
              </a:spcBef>
            </a:pPr>
            <a:r>
              <a:rPr sz="1600" spc="0" dirty="0">
                <a:latin typeface="Gill Sans MT"/>
                <a:cs typeface="Gill Sans MT"/>
              </a:rPr>
              <a:t>•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spc="0" dirty="0" err="1">
                <a:latin typeface="Gill Sans MT"/>
                <a:cs typeface="Gill Sans MT"/>
              </a:rPr>
              <a:t>M</a:t>
            </a:r>
            <a:r>
              <a:rPr sz="1600" spc="4" dirty="0" err="1">
                <a:latin typeface="Gill Sans MT"/>
                <a:cs typeface="Gill Sans MT"/>
              </a:rPr>
              <a:t>u</a:t>
            </a:r>
            <a:r>
              <a:rPr sz="1600" spc="0" dirty="0" err="1">
                <a:latin typeface="Gill Sans MT"/>
                <a:cs typeface="Gill Sans MT"/>
              </a:rPr>
              <a:t>l</a:t>
            </a:r>
            <a:r>
              <a:rPr sz="1600" spc="-4" dirty="0" err="1">
                <a:latin typeface="Gill Sans MT"/>
                <a:cs typeface="Gill Sans MT"/>
              </a:rPr>
              <a:t>t</a:t>
            </a:r>
            <a:r>
              <a:rPr sz="1600" spc="0" dirty="0" err="1">
                <a:latin typeface="Gill Sans MT"/>
                <a:cs typeface="Gill Sans MT"/>
              </a:rPr>
              <a:t>imodo</a:t>
            </a:r>
            <a:r>
              <a:rPr sz="1600" spc="-20" dirty="0">
                <a:latin typeface="Gill Sans MT"/>
                <a:cs typeface="Gill Sans MT"/>
              </a:rPr>
              <a:t> </a:t>
            </a:r>
            <a:r>
              <a:rPr lang="es-CO" sz="1600" spc="-20" dirty="0">
                <a:latin typeface="Gill Sans MT"/>
                <a:cs typeface="Gill Sans MT"/>
                <a:sym typeface="Wingdings" panose="05000000000000000000" pitchFamily="2" charset="2"/>
              </a:rPr>
              <a:t></a:t>
            </a:r>
            <a:endParaRPr sz="1600" dirty="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21989" y="4719724"/>
            <a:ext cx="2169983" cy="13256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126945" algn="just">
              <a:lnSpc>
                <a:spcPts val="1750"/>
              </a:lnSpc>
              <a:spcBef>
                <a:spcPts val="87"/>
              </a:spcBef>
            </a:pPr>
            <a:r>
              <a:rPr sz="1600" dirty="0">
                <a:latin typeface="Gill Sans MT"/>
                <a:cs typeface="Gill Sans MT"/>
              </a:rPr>
              <a:t>P</a:t>
            </a:r>
            <a:r>
              <a:rPr sz="1600" spc="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im</a:t>
            </a:r>
            <a:r>
              <a:rPr sz="1600" spc="4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ra</a:t>
            </a:r>
            <a:r>
              <a:rPr sz="1600" spc="-225" dirty="0">
                <a:latin typeface="Gill Sans MT"/>
                <a:cs typeface="Gill Sans MT"/>
              </a:rPr>
              <a:t> </a:t>
            </a:r>
            <a:r>
              <a:rPr sz="1600" spc="-159" dirty="0">
                <a:latin typeface="Gill Sans MT"/>
                <a:cs typeface="Gill Sans MT"/>
              </a:rPr>
              <a:t>V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9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ta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lang="es-CO" sz="1600" spc="0" dirty="0">
                <a:latin typeface="Gill Sans MT"/>
                <a:cs typeface="Gill Sans MT"/>
              </a:rPr>
              <a:t>:</a:t>
            </a:r>
            <a:r>
              <a:rPr sz="1600" spc="-52" dirty="0">
                <a:latin typeface="Gill Sans MT"/>
                <a:cs typeface="Gill Sans MT"/>
              </a:rPr>
              <a:t> </a:t>
            </a:r>
            <a:r>
              <a:rPr sz="1600" spc="9" dirty="0">
                <a:latin typeface="Gill Sans MT"/>
                <a:cs typeface="Gill Sans MT"/>
              </a:rPr>
              <a:t>8</a:t>
            </a:r>
            <a:r>
              <a:rPr sz="1600" spc="4" dirty="0">
                <a:latin typeface="Gill Sans MT"/>
                <a:cs typeface="Gill Sans MT"/>
              </a:rPr>
              <a:t>5</a:t>
            </a:r>
            <a:r>
              <a:rPr sz="1600" spc="0" dirty="0">
                <a:latin typeface="Gill Sans MT"/>
                <a:cs typeface="Gill Sans MT"/>
              </a:rPr>
              <a:t>0</a:t>
            </a:r>
            <a:r>
              <a:rPr sz="1600" spc="-13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nm</a:t>
            </a:r>
            <a:endParaRPr sz="1600" dirty="0">
              <a:latin typeface="Gill Sans MT"/>
              <a:cs typeface="Gill Sans MT"/>
            </a:endParaRPr>
          </a:p>
          <a:p>
            <a:pPr marL="12700" algn="just">
              <a:lnSpc>
                <a:spcPts val="2880"/>
              </a:lnSpc>
              <a:spcBef>
                <a:spcPts val="266"/>
              </a:spcBef>
            </a:pPr>
            <a:r>
              <a:rPr sz="1600" dirty="0">
                <a:latin typeface="Gill Sans MT"/>
                <a:cs typeface="Gill Sans MT"/>
              </a:rPr>
              <a:t>Seg</a:t>
            </a:r>
            <a:r>
              <a:rPr sz="1600" spc="4" dirty="0">
                <a:latin typeface="Gill Sans MT"/>
                <a:cs typeface="Gill Sans MT"/>
              </a:rPr>
              <a:t>un</a:t>
            </a:r>
            <a:r>
              <a:rPr sz="1600" spc="0" dirty="0">
                <a:latin typeface="Gill Sans MT"/>
                <a:cs typeface="Gill Sans MT"/>
              </a:rPr>
              <a:t>da</a:t>
            </a:r>
            <a:r>
              <a:rPr sz="1600" spc="-239" dirty="0">
                <a:latin typeface="Gill Sans MT"/>
                <a:cs typeface="Gill Sans MT"/>
              </a:rPr>
              <a:t> </a:t>
            </a:r>
            <a:r>
              <a:rPr sz="1600" spc="-159" dirty="0">
                <a:latin typeface="Gill Sans MT"/>
                <a:cs typeface="Gill Sans MT"/>
              </a:rPr>
              <a:t>V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tana</a:t>
            </a:r>
            <a:r>
              <a:rPr lang="es-CO" sz="1600" spc="0" dirty="0">
                <a:latin typeface="Gill Sans MT"/>
                <a:cs typeface="Gill Sans MT"/>
              </a:rPr>
              <a:t>:</a:t>
            </a:r>
            <a:r>
              <a:rPr sz="1600" spc="-37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130</a:t>
            </a:r>
            <a:r>
              <a:rPr sz="1600" spc="0" dirty="0">
                <a:latin typeface="Gill Sans MT"/>
                <a:cs typeface="Gill Sans MT"/>
              </a:rPr>
              <a:t>0</a:t>
            </a:r>
            <a:r>
              <a:rPr sz="1600" spc="-31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nm </a:t>
            </a:r>
            <a:r>
              <a:rPr sz="1600" spc="0" dirty="0">
                <a:latin typeface="Gill Sans MT"/>
                <a:cs typeface="Gill Sans MT"/>
              </a:rPr>
              <a:t>Se</a:t>
            </a:r>
            <a:r>
              <a:rPr sz="1600" spc="4" dirty="0">
                <a:latin typeface="Gill Sans MT"/>
                <a:cs typeface="Gill Sans MT"/>
              </a:rPr>
              <a:t>gun</a:t>
            </a:r>
            <a:r>
              <a:rPr sz="1600" spc="0" dirty="0">
                <a:latin typeface="Gill Sans MT"/>
                <a:cs typeface="Gill Sans MT"/>
              </a:rPr>
              <a:t>da</a:t>
            </a:r>
            <a:r>
              <a:rPr sz="1600" spc="-239" dirty="0">
                <a:latin typeface="Gill Sans MT"/>
                <a:cs typeface="Gill Sans MT"/>
              </a:rPr>
              <a:t> </a:t>
            </a:r>
            <a:r>
              <a:rPr sz="1600" spc="-159" dirty="0">
                <a:latin typeface="Gill Sans MT"/>
                <a:cs typeface="Gill Sans MT"/>
              </a:rPr>
              <a:t>V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9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ta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lang="es-CO" sz="1600" spc="0" dirty="0">
                <a:latin typeface="Gill Sans MT"/>
                <a:cs typeface="Gill Sans MT"/>
              </a:rPr>
              <a:t>:</a:t>
            </a:r>
            <a:r>
              <a:rPr sz="1600" spc="-37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131</a:t>
            </a:r>
            <a:r>
              <a:rPr sz="1600" spc="0" dirty="0">
                <a:latin typeface="Gill Sans MT"/>
                <a:cs typeface="Gill Sans MT"/>
              </a:rPr>
              <a:t>0</a:t>
            </a:r>
            <a:r>
              <a:rPr sz="1600" spc="-31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nm </a:t>
            </a:r>
            <a:r>
              <a:rPr sz="1600" spc="-244" dirty="0" err="1">
                <a:latin typeface="Gill Sans MT"/>
                <a:cs typeface="Gill Sans MT"/>
              </a:rPr>
              <a:t>T</a:t>
            </a:r>
            <a:r>
              <a:rPr sz="1600" spc="0" dirty="0" err="1">
                <a:latin typeface="Gill Sans MT"/>
                <a:cs typeface="Gill Sans MT"/>
              </a:rPr>
              <a:t>e</a:t>
            </a:r>
            <a:r>
              <a:rPr sz="1600" spc="-29" dirty="0" err="1">
                <a:latin typeface="Gill Sans MT"/>
                <a:cs typeface="Gill Sans MT"/>
              </a:rPr>
              <a:t>r</a:t>
            </a:r>
            <a:r>
              <a:rPr sz="1600" spc="0" dirty="0" err="1">
                <a:latin typeface="Gill Sans MT"/>
                <a:cs typeface="Gill Sans MT"/>
              </a:rPr>
              <a:t>cera</a:t>
            </a:r>
            <a:r>
              <a:rPr sz="1600" spc="-239" dirty="0">
                <a:latin typeface="Gill Sans MT"/>
                <a:cs typeface="Gill Sans MT"/>
              </a:rPr>
              <a:t> </a:t>
            </a:r>
            <a:r>
              <a:rPr sz="1600" spc="-159" dirty="0">
                <a:latin typeface="Gill Sans MT"/>
                <a:cs typeface="Gill Sans MT"/>
              </a:rPr>
              <a:t>V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9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ta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lang="es-CO" sz="1600" spc="0" dirty="0">
                <a:latin typeface="Gill Sans MT"/>
                <a:cs typeface="Gill Sans MT"/>
              </a:rPr>
              <a:t>: </a:t>
            </a:r>
            <a:r>
              <a:rPr sz="1600" spc="4" dirty="0">
                <a:latin typeface="Gill Sans MT"/>
                <a:cs typeface="Gill Sans MT"/>
              </a:rPr>
              <a:t>155</a:t>
            </a:r>
            <a:r>
              <a:rPr sz="1600" spc="0" dirty="0">
                <a:latin typeface="Gill Sans MT"/>
                <a:cs typeface="Gill Sans MT"/>
              </a:rPr>
              <a:t>0</a:t>
            </a:r>
            <a:r>
              <a:rPr sz="1600" spc="-69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nm</a:t>
            </a:r>
            <a:endParaRPr sz="1600" dirty="0">
              <a:latin typeface="Gill Sans MT"/>
              <a:cs typeface="Gill Sans M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892935" y="5451498"/>
            <a:ext cx="1612265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50"/>
              </a:lnSpc>
              <a:spcBef>
                <a:spcPts val="87"/>
              </a:spcBef>
            </a:pPr>
            <a:r>
              <a:rPr sz="1600" spc="0" dirty="0">
                <a:latin typeface="Gill Sans MT"/>
                <a:cs typeface="Gill Sans MT"/>
              </a:rPr>
              <a:t>•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spc="0" dirty="0" err="1">
                <a:latin typeface="Gill Sans MT"/>
                <a:cs typeface="Gill Sans MT"/>
              </a:rPr>
              <a:t>Monomodo</a:t>
            </a:r>
            <a:r>
              <a:rPr sz="1600" spc="-26" dirty="0">
                <a:latin typeface="Gill Sans MT"/>
                <a:cs typeface="Gill Sans MT"/>
              </a:rPr>
              <a:t> </a:t>
            </a:r>
            <a:r>
              <a:rPr lang="es-CO" sz="1600" spc="-26" dirty="0">
                <a:latin typeface="Gill Sans MT"/>
                <a:cs typeface="Gill Sans MT"/>
                <a:sym typeface="Wingdings" panose="05000000000000000000" pitchFamily="2" charset="2"/>
              </a:rPr>
              <a:t></a:t>
            </a:r>
            <a:endParaRPr sz="1600" dirty="0">
              <a:latin typeface="Gill Sans MT"/>
              <a:cs typeface="Gill Sans MT"/>
            </a:endParaRPr>
          </a:p>
        </p:txBody>
      </p:sp>
      <p:sp>
        <p:nvSpPr>
          <p:cNvPr id="10" name="Marcador de fecha 9">
            <a:extLst>
              <a:ext uri="{FF2B5EF4-FFF2-40B4-BE49-F238E27FC236}">
                <a16:creationId xmlns:a16="http://schemas.microsoft.com/office/drawing/2014/main" id="{958C78A7-356A-4AD4-A02B-C7A6A4613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F8E52-4854-48B2-BAB8-783F4426DFEA}" type="datetime1">
              <a:rPr lang="es-CO" smtClean="0"/>
              <a:t>9/04/2021</a:t>
            </a:fld>
            <a:endParaRPr lang="es-CO"/>
          </a:p>
        </p:txBody>
      </p:sp>
      <p:sp>
        <p:nvSpPr>
          <p:cNvPr id="11" name="Marcador de pie de página 10">
            <a:extLst>
              <a:ext uri="{FF2B5EF4-FFF2-40B4-BE49-F238E27FC236}">
                <a16:creationId xmlns:a16="http://schemas.microsoft.com/office/drawing/2014/main" id="{0F5EDC77-523F-48C7-8D4E-739BF61B4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0A2839CF-5978-4EC7-BC31-49ADFC8DB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17</a:t>
            </a:fld>
            <a:endParaRPr lang="es-CO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AA15335-936E-498F-85E8-6CE71875232F}"/>
              </a:ext>
            </a:extLst>
          </p:cNvPr>
          <p:cNvSpPr txBox="1"/>
          <p:nvPr/>
        </p:nvSpPr>
        <p:spPr>
          <a:xfrm>
            <a:off x="1915058" y="484149"/>
            <a:ext cx="5808352" cy="483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lang="es-CO" sz="2400" b="1" dirty="0">
                <a:solidFill>
                  <a:srgbClr val="00529C"/>
                </a:solidFill>
                <a:latin typeface="Gill Sans MT"/>
                <a:cs typeface="Gill Sans MT"/>
              </a:rPr>
              <a:t>VENTANAS DE OPERACIÓN DE FO</a:t>
            </a:r>
            <a:endParaRPr lang="es-CO" sz="2400" dirty="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fecha 9">
            <a:extLst>
              <a:ext uri="{FF2B5EF4-FFF2-40B4-BE49-F238E27FC236}">
                <a16:creationId xmlns:a16="http://schemas.microsoft.com/office/drawing/2014/main" id="{958C78A7-356A-4AD4-A02B-C7A6A4613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F8E52-4854-48B2-BAB8-783F4426DFEA}" type="datetime1">
              <a:rPr lang="es-CO" smtClean="0"/>
              <a:t>9/04/2021</a:t>
            </a:fld>
            <a:endParaRPr lang="es-CO"/>
          </a:p>
        </p:txBody>
      </p:sp>
      <p:sp>
        <p:nvSpPr>
          <p:cNvPr id="11" name="Marcador de pie de página 10">
            <a:extLst>
              <a:ext uri="{FF2B5EF4-FFF2-40B4-BE49-F238E27FC236}">
                <a16:creationId xmlns:a16="http://schemas.microsoft.com/office/drawing/2014/main" id="{0F5EDC77-523F-48C7-8D4E-739BF61B4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0A2839CF-5978-4EC7-BC31-49ADFC8DB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18</a:t>
            </a:fld>
            <a:endParaRPr lang="es-CO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532315C-CA6B-48B0-A3E9-03442582B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893" y="1828800"/>
            <a:ext cx="6094466" cy="32004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D9C6ABDA-AB02-4EAD-9807-60A68FB935D2}"/>
              </a:ext>
            </a:extLst>
          </p:cNvPr>
          <p:cNvSpPr txBox="1"/>
          <p:nvPr/>
        </p:nvSpPr>
        <p:spPr>
          <a:xfrm>
            <a:off x="1423196" y="685800"/>
            <a:ext cx="6809163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lang="es-CO" sz="2800" b="1" dirty="0">
                <a:solidFill>
                  <a:srgbClr val="00529C"/>
                </a:solidFill>
                <a:latin typeface="Gill Sans MT"/>
                <a:cs typeface="Gill Sans MT"/>
              </a:rPr>
              <a:t>VENTANAS DE OPERACIÓN DE FO</a:t>
            </a:r>
            <a:endParaRPr lang="es-CO" sz="2800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879354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fecha 9">
            <a:extLst>
              <a:ext uri="{FF2B5EF4-FFF2-40B4-BE49-F238E27FC236}">
                <a16:creationId xmlns:a16="http://schemas.microsoft.com/office/drawing/2014/main" id="{958C78A7-356A-4AD4-A02B-C7A6A4613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F8E52-4854-48B2-BAB8-783F4426DFEA}" type="datetime1">
              <a:rPr lang="es-CO" smtClean="0"/>
              <a:t>9/04/2021</a:t>
            </a:fld>
            <a:endParaRPr lang="es-CO"/>
          </a:p>
        </p:txBody>
      </p:sp>
      <p:sp>
        <p:nvSpPr>
          <p:cNvPr id="11" name="Marcador de pie de página 10">
            <a:extLst>
              <a:ext uri="{FF2B5EF4-FFF2-40B4-BE49-F238E27FC236}">
                <a16:creationId xmlns:a16="http://schemas.microsoft.com/office/drawing/2014/main" id="{0F5EDC77-523F-48C7-8D4E-739BF61B4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0A2839CF-5978-4EC7-BC31-49ADFC8DB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19</a:t>
            </a:fld>
            <a:endParaRPr lang="es-CO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9C6ABDA-AB02-4EAD-9807-60A68FB935D2}"/>
              </a:ext>
            </a:extLst>
          </p:cNvPr>
          <p:cNvSpPr txBox="1"/>
          <p:nvPr/>
        </p:nvSpPr>
        <p:spPr>
          <a:xfrm>
            <a:off x="3810000" y="762000"/>
            <a:ext cx="2082004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lang="es-CO" sz="2800" b="1" dirty="0">
                <a:solidFill>
                  <a:srgbClr val="00529C"/>
                </a:solidFill>
                <a:latin typeface="Gill Sans MT"/>
                <a:cs typeface="Gill Sans MT"/>
              </a:rPr>
              <a:t>FO OM5</a:t>
            </a:r>
            <a:endParaRPr lang="es-CO" sz="2800" dirty="0">
              <a:latin typeface="Gill Sans MT"/>
              <a:cs typeface="Gill Sans M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0377189-FFB9-4A43-A203-2010F5436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159" y="1752600"/>
            <a:ext cx="7115031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36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29"/>
          <p:cNvSpPr/>
          <p:nvPr/>
        </p:nvSpPr>
        <p:spPr>
          <a:xfrm>
            <a:off x="3628644" y="483108"/>
            <a:ext cx="1917192" cy="640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024628" y="483108"/>
            <a:ext cx="630936" cy="6400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502908" y="1546860"/>
            <a:ext cx="477011" cy="4998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861053" y="660192"/>
            <a:ext cx="1482031" cy="4188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</a:t>
            </a:r>
            <a:r>
              <a:rPr sz="3100" b="1" spc="-50" dirty="0">
                <a:solidFill>
                  <a:srgbClr val="00529C"/>
                </a:solidFill>
                <a:latin typeface="Gill Sans MT"/>
                <a:cs typeface="Gill Sans MT"/>
              </a:rPr>
              <a:t>g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en</a:t>
            </a:r>
            <a:r>
              <a:rPr sz="3100" b="1" spc="-9" dirty="0">
                <a:solidFill>
                  <a:srgbClr val="00529C"/>
                </a:solidFill>
                <a:latin typeface="Gill Sans MT"/>
                <a:cs typeface="Gill Sans MT"/>
              </a:rPr>
              <a:t>d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</a:t>
            </a:r>
            <a:endParaRPr sz="3100">
              <a:latin typeface="Gill Sans MT"/>
              <a:cs typeface="Gill Sans MT"/>
            </a:endParaRPr>
          </a:p>
        </p:txBody>
      </p:sp>
      <p:sp>
        <p:nvSpPr>
          <p:cNvPr id="31" name="Marcador de fecha 30">
            <a:extLst>
              <a:ext uri="{FF2B5EF4-FFF2-40B4-BE49-F238E27FC236}">
                <a16:creationId xmlns:a16="http://schemas.microsoft.com/office/drawing/2014/main" id="{5233F1D8-E7F4-4A50-AC68-970D2DB43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F920C-830E-4D50-82F6-576590FD7DB4}" type="datetime1">
              <a:rPr lang="es-CO" smtClean="0"/>
              <a:t>9/04/2021</a:t>
            </a:fld>
            <a:endParaRPr lang="es-CO"/>
          </a:p>
        </p:txBody>
      </p:sp>
      <p:sp>
        <p:nvSpPr>
          <p:cNvPr id="32" name="Marcador de pie de página 31">
            <a:extLst>
              <a:ext uri="{FF2B5EF4-FFF2-40B4-BE49-F238E27FC236}">
                <a16:creationId xmlns:a16="http://schemas.microsoft.com/office/drawing/2014/main" id="{7612B641-3688-4BDE-9CFA-FD1D961D4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33" name="Marcador de número de diapositiva 32">
            <a:extLst>
              <a:ext uri="{FF2B5EF4-FFF2-40B4-BE49-F238E27FC236}">
                <a16:creationId xmlns:a16="http://schemas.microsoft.com/office/drawing/2014/main" id="{6C478A10-DD91-4B23-B306-A95EBB5DA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2</a:t>
            </a:fld>
            <a:endParaRPr lang="es-CO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4B043C85-B6F9-42E8-901E-154D2150CD38}"/>
              </a:ext>
            </a:extLst>
          </p:cNvPr>
          <p:cNvSpPr txBox="1"/>
          <p:nvPr/>
        </p:nvSpPr>
        <p:spPr>
          <a:xfrm>
            <a:off x="1295400" y="2046732"/>
            <a:ext cx="432913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002060"/>
                </a:solidFill>
              </a:rPr>
              <a:t>Conceptos y fundamentos de fibra óptica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002060"/>
                </a:solidFill>
              </a:rPr>
              <a:t>Tipos de fibra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002060"/>
                </a:solidFill>
              </a:rPr>
              <a:t>Construcción de fibra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002060"/>
                </a:solidFill>
              </a:rPr>
              <a:t>Conectores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 err="1">
                <a:solidFill>
                  <a:srgbClr val="002060"/>
                </a:solidFill>
              </a:rPr>
              <a:t>Patch</a:t>
            </a:r>
            <a:r>
              <a:rPr lang="es-CO" dirty="0">
                <a:solidFill>
                  <a:srgbClr val="002060"/>
                </a:solidFill>
              </a:rPr>
              <a:t> </a:t>
            </a:r>
            <a:r>
              <a:rPr lang="es-CO" dirty="0" err="1">
                <a:solidFill>
                  <a:srgbClr val="002060"/>
                </a:solidFill>
              </a:rPr>
              <a:t>cords</a:t>
            </a:r>
            <a:r>
              <a:rPr lang="es-CO" dirty="0">
                <a:solidFill>
                  <a:srgbClr val="002060"/>
                </a:solidFill>
              </a:rPr>
              <a:t> y </a:t>
            </a:r>
            <a:r>
              <a:rPr lang="es-CO" dirty="0" err="1">
                <a:solidFill>
                  <a:srgbClr val="002060"/>
                </a:solidFill>
              </a:rPr>
              <a:t>pigtails</a:t>
            </a:r>
            <a:endParaRPr lang="es-CO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002060"/>
                </a:solidFill>
              </a:rPr>
              <a:t>Bandejas o </a:t>
            </a:r>
            <a:r>
              <a:rPr lang="es-CO" dirty="0" err="1">
                <a:solidFill>
                  <a:srgbClr val="002060"/>
                </a:solidFill>
              </a:rPr>
              <a:t>enclosures</a:t>
            </a:r>
            <a:r>
              <a:rPr lang="es-CO" dirty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002060"/>
                </a:solidFill>
              </a:rPr>
              <a:t>Soluciones de alta velocidad.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002060"/>
                </a:solidFill>
              </a:rPr>
              <a:t>Certificación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6699884" y="1077468"/>
            <a:ext cx="630935" cy="640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48612" y="1915667"/>
            <a:ext cx="5084064" cy="38130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990600" y="1188721"/>
            <a:ext cx="6596182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lang="es-CO"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NORMAS: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EIA/TIA</a:t>
            </a:r>
            <a:r>
              <a:rPr sz="3100" b="1" spc="-99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5</a:t>
            </a:r>
            <a:r>
              <a:rPr sz="3100" b="1" spc="-9" dirty="0">
                <a:solidFill>
                  <a:srgbClr val="00529C"/>
                </a:solidFill>
                <a:latin typeface="Gill Sans MT"/>
                <a:cs typeface="Gill Sans MT"/>
              </a:rPr>
              <a:t>6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8-</a:t>
            </a:r>
            <a:r>
              <a:rPr sz="3100" b="1" spc="69" dirty="0">
                <a:solidFill>
                  <a:srgbClr val="00529C"/>
                </a:solidFill>
                <a:latin typeface="Gill Sans MT"/>
                <a:cs typeface="Gill Sans MT"/>
              </a:rPr>
              <a:t>C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.3</a:t>
            </a:r>
            <a:r>
              <a:rPr sz="3100" b="1" spc="-10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---&gt;</a:t>
            </a:r>
            <a:r>
              <a:rPr sz="3100" b="1" spc="-49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D3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8" name="Marcador de fecha 7">
            <a:extLst>
              <a:ext uri="{FF2B5EF4-FFF2-40B4-BE49-F238E27FC236}">
                <a16:creationId xmlns:a16="http://schemas.microsoft.com/office/drawing/2014/main" id="{DD085858-177C-4ACF-ABA5-855B6CE9B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FB446-45BB-4F6D-8C62-490F6995E8E6}" type="datetime1">
              <a:rPr lang="es-CO" smtClean="0"/>
              <a:t>9/04/2021</a:t>
            </a:fld>
            <a:endParaRPr lang="es-CO"/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0E7CECA7-D195-4DD1-938D-30921D451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C61F6FB6-A9E4-4D1C-A80C-01C5D5016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20</a:t>
            </a:fld>
            <a:endParaRPr lang="es-CO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319239" y="722376"/>
            <a:ext cx="4251707" cy="4188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ANSI</a:t>
            </a:r>
            <a:r>
              <a:rPr sz="3100" b="1" spc="-9" dirty="0">
                <a:solidFill>
                  <a:srgbClr val="00529C"/>
                </a:solidFill>
                <a:latin typeface="Gill Sans MT"/>
                <a:cs typeface="Gill Sans MT"/>
              </a:rPr>
              <a:t>/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TIA</a:t>
            </a:r>
            <a:r>
              <a:rPr sz="3100" b="1" spc="-9" dirty="0">
                <a:solidFill>
                  <a:srgbClr val="00529C"/>
                </a:solidFill>
                <a:latin typeface="Gill Sans MT"/>
                <a:cs typeface="Gill Sans MT"/>
              </a:rPr>
              <a:t>/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EIA</a:t>
            </a:r>
            <a:r>
              <a:rPr sz="3100" b="1" spc="49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-4" dirty="0">
                <a:solidFill>
                  <a:srgbClr val="00529C"/>
                </a:solidFill>
                <a:latin typeface="Gill Sans MT"/>
                <a:cs typeface="Gill Sans MT"/>
              </a:rPr>
              <a:t>568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-</a:t>
            </a:r>
            <a:r>
              <a:rPr sz="3100" b="1" spc="69" dirty="0">
                <a:solidFill>
                  <a:srgbClr val="00529C"/>
                </a:solidFill>
                <a:latin typeface="Gill Sans MT"/>
                <a:cs typeface="Gill Sans MT"/>
              </a:rPr>
              <a:t>C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.3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90473" y="1844209"/>
            <a:ext cx="7604926" cy="27908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2646">
              <a:lnSpc>
                <a:spcPts val="1760"/>
              </a:lnSpc>
              <a:spcBef>
                <a:spcPts val="88"/>
              </a:spcBef>
            </a:pPr>
            <a:r>
              <a:rPr sz="1600" spc="0" dirty="0">
                <a:latin typeface="Wingdings"/>
                <a:cs typeface="Wingdings"/>
              </a:rPr>
              <a:t></a:t>
            </a:r>
            <a:r>
              <a:rPr sz="1600" spc="0" dirty="0">
                <a:latin typeface="Times New Roman"/>
                <a:cs typeface="Times New Roman"/>
              </a:rPr>
              <a:t> </a:t>
            </a:r>
            <a:r>
              <a:rPr sz="1600" spc="187" dirty="0">
                <a:latin typeface="Times New Roman"/>
                <a:cs typeface="Times New Roman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568</a:t>
            </a:r>
            <a:r>
              <a:rPr sz="1600" spc="0" dirty="0">
                <a:latin typeface="Gill Sans MT"/>
                <a:cs typeface="Gill Sans MT"/>
              </a:rPr>
              <a:t>C:</a:t>
            </a:r>
            <a:r>
              <a:rPr sz="1600" spc="-165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s</a:t>
            </a:r>
            <a:r>
              <a:rPr sz="1600" spc="-4" dirty="0">
                <a:latin typeface="Gill Sans MT"/>
                <a:cs typeface="Gill Sans MT"/>
              </a:rPr>
              <a:t>t</a:t>
            </a:r>
            <a:r>
              <a:rPr sz="1600" spc="0" dirty="0">
                <a:latin typeface="Gill Sans MT"/>
                <a:cs typeface="Gill Sans MT"/>
              </a:rPr>
              <a:t>á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dar</a:t>
            </a:r>
            <a:r>
              <a:rPr sz="1600" spc="-25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-1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el</a:t>
            </a:r>
            <a:r>
              <a:rPr sz="1600" spc="-11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Ca</a:t>
            </a:r>
            <a:r>
              <a:rPr sz="1600" spc="9" dirty="0">
                <a:latin typeface="Gill Sans MT"/>
                <a:cs typeface="Gill Sans MT"/>
              </a:rPr>
              <a:t>b</a:t>
            </a:r>
            <a:r>
              <a:rPr sz="1600" spc="0" dirty="0">
                <a:latin typeface="Gill Sans MT"/>
                <a:cs typeface="Gill Sans MT"/>
              </a:rPr>
              <a:t>lea</a:t>
            </a:r>
            <a:r>
              <a:rPr sz="1600" spc="4" dirty="0">
                <a:latin typeface="Gill Sans MT"/>
                <a:cs typeface="Gill Sans MT"/>
              </a:rPr>
              <a:t>d</a:t>
            </a:r>
            <a:r>
              <a:rPr sz="1600" spc="0" dirty="0">
                <a:latin typeface="Gill Sans MT"/>
                <a:cs typeface="Gill Sans MT"/>
              </a:rPr>
              <a:t>o</a:t>
            </a:r>
            <a:r>
              <a:rPr sz="1600" spc="-41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200" dirty="0">
                <a:latin typeface="Gill Sans MT"/>
                <a:cs typeface="Gill Sans MT"/>
              </a:rPr>
              <a:t> </a:t>
            </a:r>
            <a:r>
              <a:rPr sz="1600" spc="-244" dirty="0">
                <a:latin typeface="Gill Sans MT"/>
                <a:cs typeface="Gill Sans MT"/>
              </a:rPr>
              <a:t>T</a:t>
            </a:r>
            <a:r>
              <a:rPr sz="1600" spc="0" dirty="0">
                <a:latin typeface="Gill Sans MT"/>
                <a:cs typeface="Gill Sans MT"/>
              </a:rPr>
              <a:t>el</a:t>
            </a:r>
            <a:r>
              <a:rPr sz="1600" spc="4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c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-4" dirty="0">
                <a:latin typeface="Gill Sans MT"/>
                <a:cs typeface="Gill Sans MT"/>
              </a:rPr>
              <a:t>m</a:t>
            </a:r>
            <a:r>
              <a:rPr sz="1600" spc="4" dirty="0">
                <a:latin typeface="Gill Sans MT"/>
                <a:cs typeface="Gill Sans MT"/>
              </a:rPr>
              <a:t>un</a:t>
            </a:r>
            <a:r>
              <a:rPr sz="1600" spc="0" dirty="0">
                <a:latin typeface="Gill Sans MT"/>
                <a:cs typeface="Gill Sans MT"/>
              </a:rPr>
              <a:t>ica</a:t>
            </a:r>
            <a:r>
              <a:rPr sz="1600" spc="-4" dirty="0">
                <a:latin typeface="Gill Sans MT"/>
                <a:cs typeface="Gill Sans MT"/>
              </a:rPr>
              <a:t>c</a:t>
            </a:r>
            <a:r>
              <a:rPr sz="1600" spc="0" dirty="0">
                <a:latin typeface="Gill Sans MT"/>
                <a:cs typeface="Gill Sans MT"/>
              </a:rPr>
              <a:t>i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es</a:t>
            </a:r>
            <a:r>
              <a:rPr sz="1600" spc="-106" dirty="0">
                <a:latin typeface="Gill Sans MT"/>
                <a:cs typeface="Gill Sans MT"/>
              </a:rPr>
              <a:t> </a:t>
            </a:r>
            <a:r>
              <a:rPr sz="1600" spc="-4" dirty="0">
                <a:latin typeface="Gill Sans MT"/>
                <a:cs typeface="Gill Sans MT"/>
              </a:rPr>
              <a:t>G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9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é</a:t>
            </a:r>
            <a:r>
              <a:rPr sz="1600" spc="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ico</a:t>
            </a:r>
            <a:r>
              <a:rPr sz="1600" spc="-45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-1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instalaci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es</a:t>
            </a:r>
            <a:r>
              <a:rPr sz="1600" spc="-46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endParaRPr sz="1600">
              <a:latin typeface="Gill Sans MT"/>
              <a:cs typeface="Gill Sans MT"/>
            </a:endParaRPr>
          </a:p>
          <a:p>
            <a:pPr marL="299211" marR="22646">
              <a:lnSpc>
                <a:spcPct val="96638"/>
              </a:lnSpc>
              <a:spcBef>
                <a:spcPts val="939"/>
              </a:spcBef>
            </a:pPr>
            <a:r>
              <a:rPr sz="1600" spc="0" dirty="0">
                <a:latin typeface="Gill Sans MT"/>
                <a:cs typeface="Gill Sans MT"/>
              </a:rPr>
              <a:t>C</a:t>
            </a:r>
            <a:r>
              <a:rPr sz="1600" spc="-4" dirty="0">
                <a:latin typeface="Gill Sans MT"/>
                <a:cs typeface="Gill Sans MT"/>
              </a:rPr>
              <a:t>l</a:t>
            </a:r>
            <a:r>
              <a:rPr sz="1600" spc="0" dirty="0">
                <a:latin typeface="Gill Sans MT"/>
                <a:cs typeface="Gill Sans MT"/>
              </a:rPr>
              <a:t>ie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te</a:t>
            </a:r>
            <a:r>
              <a:rPr sz="1600" spc="-4" dirty="0">
                <a:latin typeface="Gill Sans MT"/>
                <a:cs typeface="Gill Sans MT"/>
              </a:rPr>
              <a:t>s</a:t>
            </a:r>
            <a:r>
              <a:rPr sz="1600" spc="0" dirty="0">
                <a:latin typeface="Gill Sans MT"/>
                <a:cs typeface="Gill Sans MT"/>
              </a:rPr>
              <a:t>.</a:t>
            </a:r>
            <a:endParaRPr sz="1600">
              <a:latin typeface="Gill Sans MT"/>
              <a:cs typeface="Gill Sans MT"/>
            </a:endParaRPr>
          </a:p>
          <a:p>
            <a:pPr marL="12700" marR="22646">
              <a:lnSpc>
                <a:spcPct val="96638"/>
              </a:lnSpc>
              <a:spcBef>
                <a:spcPts val="1024"/>
              </a:spcBef>
            </a:pPr>
            <a:r>
              <a:rPr sz="1600" spc="0" dirty="0">
                <a:latin typeface="Wingdings"/>
                <a:cs typeface="Wingdings"/>
              </a:rPr>
              <a:t></a:t>
            </a:r>
            <a:r>
              <a:rPr sz="1600" spc="0" dirty="0">
                <a:latin typeface="Times New Roman"/>
                <a:cs typeface="Times New Roman"/>
              </a:rPr>
              <a:t> </a:t>
            </a:r>
            <a:r>
              <a:rPr sz="1600" spc="187" dirty="0">
                <a:latin typeface="Times New Roman"/>
                <a:cs typeface="Times New Roman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</a:t>
            </a:r>
            <a:r>
              <a:rPr sz="1600" spc="4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fine</a:t>
            </a:r>
            <a:r>
              <a:rPr sz="1600" spc="-47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el</a:t>
            </a:r>
            <a:r>
              <a:rPr sz="1600" spc="-11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</a:t>
            </a:r>
            <a:r>
              <a:rPr sz="1600" spc="4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se</a:t>
            </a:r>
            <a:r>
              <a:rPr sz="1600" spc="4" dirty="0">
                <a:latin typeface="Gill Sans MT"/>
                <a:cs typeface="Gill Sans MT"/>
              </a:rPr>
              <a:t>mp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9" dirty="0">
                <a:latin typeface="Gill Sans MT"/>
                <a:cs typeface="Gill Sans MT"/>
              </a:rPr>
              <a:t>ñ</a:t>
            </a:r>
            <a:r>
              <a:rPr sz="1600" spc="0" dirty="0">
                <a:latin typeface="Gill Sans MT"/>
                <a:cs typeface="Gill Sans MT"/>
              </a:rPr>
              <a:t>o</a:t>
            </a:r>
            <a:r>
              <a:rPr sz="1600" spc="-89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c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mp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9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tes</a:t>
            </a:r>
            <a:r>
              <a:rPr sz="1600" spc="-67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fib</a:t>
            </a:r>
            <a:r>
              <a:rPr sz="1600" spc="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-13" dirty="0">
                <a:latin typeface="Gill Sans MT"/>
                <a:cs typeface="Gill Sans MT"/>
              </a:rPr>
              <a:t> </a:t>
            </a:r>
            <a:r>
              <a:rPr sz="1600" spc="-4" dirty="0">
                <a:latin typeface="Gill Sans MT"/>
                <a:cs typeface="Gill Sans MT"/>
              </a:rPr>
              <a:t>ó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t</a:t>
            </a:r>
            <a:r>
              <a:rPr sz="1600" spc="-4" dirty="0">
                <a:latin typeface="Gill Sans MT"/>
                <a:cs typeface="Gill Sans MT"/>
              </a:rPr>
              <a:t>i</a:t>
            </a:r>
            <a:r>
              <a:rPr sz="1600" spc="0" dirty="0">
                <a:latin typeface="Gill Sans MT"/>
                <a:cs typeface="Gill Sans MT"/>
              </a:rPr>
              <a:t>ca.</a:t>
            </a:r>
            <a:endParaRPr sz="1600">
              <a:latin typeface="Gill Sans MT"/>
              <a:cs typeface="Gill Sans MT"/>
            </a:endParaRPr>
          </a:p>
          <a:p>
            <a:pPr marL="299211" indent="-286511">
              <a:lnSpc>
                <a:spcPts val="1875"/>
              </a:lnSpc>
              <a:spcBef>
                <a:spcPts val="1024"/>
              </a:spcBef>
              <a:tabLst>
                <a:tab pos="292100" algn="l"/>
              </a:tabLst>
            </a:pPr>
            <a:r>
              <a:rPr sz="1600" dirty="0">
                <a:latin typeface="Wingdings"/>
                <a:cs typeface="Wingdings"/>
              </a:rPr>
              <a:t>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4" dirty="0">
                <a:latin typeface="Gill Sans MT"/>
                <a:cs typeface="Gill Sans MT"/>
              </a:rPr>
              <a:t>d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ta</a:t>
            </a:r>
            <a:r>
              <a:rPr sz="1600" spc="-47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la 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m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9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cla</a:t>
            </a:r>
            <a:r>
              <a:rPr sz="1600" spc="-4" dirty="0">
                <a:latin typeface="Gill Sans MT"/>
                <a:cs typeface="Gill Sans MT"/>
              </a:rPr>
              <a:t>t</a:t>
            </a:r>
            <a:r>
              <a:rPr sz="1600" spc="4" dirty="0">
                <a:latin typeface="Gill Sans MT"/>
                <a:cs typeface="Gill Sans MT"/>
              </a:rPr>
              <a:t>u</a:t>
            </a:r>
            <a:r>
              <a:rPr sz="1600" spc="0" dirty="0">
                <a:latin typeface="Gill Sans MT"/>
                <a:cs typeface="Gill Sans MT"/>
              </a:rPr>
              <a:t>ra</a:t>
            </a:r>
            <a:r>
              <a:rPr sz="1600" spc="-48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20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ISO</a:t>
            </a:r>
            <a:r>
              <a:rPr sz="1600" spc="-9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-1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clas</a:t>
            </a:r>
            <a:r>
              <a:rPr sz="1600" spc="-4" dirty="0">
                <a:latin typeface="Gill Sans MT"/>
                <a:cs typeface="Gill Sans MT"/>
              </a:rPr>
              <a:t>i</a:t>
            </a:r>
            <a:r>
              <a:rPr sz="1600" spc="0" dirty="0">
                <a:latin typeface="Gill Sans MT"/>
                <a:cs typeface="Gill Sans MT"/>
              </a:rPr>
              <a:t>fi</a:t>
            </a:r>
            <a:r>
              <a:rPr sz="1600" spc="-9" dirty="0">
                <a:latin typeface="Gill Sans MT"/>
                <a:cs typeface="Gill Sans MT"/>
              </a:rPr>
              <a:t>c</a:t>
            </a:r>
            <a:r>
              <a:rPr sz="1600" spc="0" dirty="0">
                <a:latin typeface="Gill Sans MT"/>
                <a:cs typeface="Gill Sans MT"/>
              </a:rPr>
              <a:t>aci</a:t>
            </a:r>
            <a:r>
              <a:rPr sz="1600" spc="-4" dirty="0">
                <a:latin typeface="Gill Sans MT"/>
                <a:cs typeface="Gill Sans MT"/>
              </a:rPr>
              <a:t>ó</a:t>
            </a:r>
            <a:r>
              <a:rPr sz="1600" spc="0" dirty="0">
                <a:latin typeface="Gill Sans MT"/>
                <a:cs typeface="Gill Sans MT"/>
              </a:rPr>
              <a:t>n</a:t>
            </a:r>
            <a:r>
              <a:rPr sz="1600" spc="-25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20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la fib</a:t>
            </a:r>
            <a:r>
              <a:rPr sz="1600" spc="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-13" dirty="0">
                <a:latin typeface="Gill Sans MT"/>
                <a:cs typeface="Gill Sans MT"/>
              </a:rPr>
              <a:t> </a:t>
            </a:r>
            <a:r>
              <a:rPr sz="1600" spc="-4" dirty="0">
                <a:latin typeface="Gill Sans MT"/>
                <a:cs typeface="Gill Sans MT"/>
              </a:rPr>
              <a:t>ó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t</a:t>
            </a:r>
            <a:r>
              <a:rPr sz="1600" spc="-4" dirty="0">
                <a:latin typeface="Gill Sans MT"/>
                <a:cs typeface="Gill Sans MT"/>
              </a:rPr>
              <a:t>i</a:t>
            </a:r>
            <a:r>
              <a:rPr sz="1600" spc="0" dirty="0">
                <a:latin typeface="Gill Sans MT"/>
                <a:cs typeface="Gill Sans MT"/>
              </a:rPr>
              <a:t>ca</a:t>
            </a:r>
            <a:r>
              <a:rPr sz="1600" spc="-4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seg</a:t>
            </a:r>
            <a:r>
              <a:rPr sz="1600" spc="9" dirty="0">
                <a:latin typeface="Gill Sans MT"/>
                <a:cs typeface="Gill Sans MT"/>
              </a:rPr>
              <a:t>ú</a:t>
            </a:r>
            <a:r>
              <a:rPr sz="1600" spc="0" dirty="0">
                <a:latin typeface="Gill Sans MT"/>
                <a:cs typeface="Gill Sans MT"/>
              </a:rPr>
              <a:t>n</a:t>
            </a:r>
            <a:r>
              <a:rPr sz="1600" spc="-31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su</a:t>
            </a:r>
            <a:r>
              <a:rPr sz="1600" spc="-14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d</a:t>
            </a:r>
            <a:r>
              <a:rPr sz="1600" spc="0" dirty="0">
                <a:latin typeface="Gill Sans MT"/>
                <a:cs typeface="Gill Sans MT"/>
              </a:rPr>
              <a:t>ese</a:t>
            </a:r>
            <a:r>
              <a:rPr sz="1600" spc="9" dirty="0">
                <a:latin typeface="Gill Sans MT"/>
                <a:cs typeface="Gill Sans MT"/>
              </a:rPr>
              <a:t>m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9" dirty="0">
                <a:latin typeface="Gill Sans MT"/>
                <a:cs typeface="Gill Sans MT"/>
              </a:rPr>
              <a:t>ñ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: </a:t>
            </a:r>
            <a:endParaRPr sz="1600">
              <a:latin typeface="Gill Sans MT"/>
              <a:cs typeface="Gill Sans MT"/>
            </a:endParaRPr>
          </a:p>
          <a:p>
            <a:pPr marL="299211">
              <a:lnSpc>
                <a:spcPts val="1855"/>
              </a:lnSpc>
              <a:spcBef>
                <a:spcPts val="1035"/>
              </a:spcBef>
              <a:tabLst>
                <a:tab pos="292100" algn="l"/>
              </a:tabLst>
            </a:pP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M</a:t>
            </a:r>
            <a:r>
              <a:rPr sz="1600" spc="4" dirty="0">
                <a:latin typeface="Gill Sans MT"/>
                <a:cs typeface="Gill Sans MT"/>
              </a:rPr>
              <a:t>1</a:t>
            </a:r>
            <a:r>
              <a:rPr sz="1600" spc="0" dirty="0">
                <a:latin typeface="Gill Sans MT"/>
                <a:cs typeface="Gill Sans MT"/>
              </a:rPr>
              <a:t>,</a:t>
            </a:r>
            <a:r>
              <a:rPr sz="1600" spc="-155" dirty="0">
                <a:latin typeface="Gill Sans MT"/>
                <a:cs typeface="Gill Sans MT"/>
              </a:rPr>
              <a:t> 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M</a:t>
            </a:r>
            <a:r>
              <a:rPr sz="1600" spc="4" dirty="0">
                <a:latin typeface="Gill Sans MT"/>
                <a:cs typeface="Gill Sans MT"/>
              </a:rPr>
              <a:t>2</a:t>
            </a:r>
            <a:r>
              <a:rPr sz="1600" spc="0" dirty="0">
                <a:latin typeface="Gill Sans MT"/>
                <a:cs typeface="Gill Sans MT"/>
              </a:rPr>
              <a:t>,</a:t>
            </a:r>
            <a:r>
              <a:rPr sz="1600" spc="-155" dirty="0">
                <a:latin typeface="Gill Sans MT"/>
                <a:cs typeface="Gill Sans MT"/>
              </a:rPr>
              <a:t> 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M</a:t>
            </a:r>
            <a:r>
              <a:rPr sz="1600" spc="4" dirty="0">
                <a:latin typeface="Gill Sans MT"/>
                <a:cs typeface="Gill Sans MT"/>
              </a:rPr>
              <a:t>3</a:t>
            </a:r>
            <a:r>
              <a:rPr sz="1600" spc="0" dirty="0">
                <a:latin typeface="Gill Sans MT"/>
                <a:cs typeface="Gill Sans MT"/>
              </a:rPr>
              <a:t>,</a:t>
            </a:r>
            <a:r>
              <a:rPr sz="1600" spc="-140" dirty="0">
                <a:latin typeface="Gill Sans MT"/>
                <a:cs typeface="Gill Sans MT"/>
              </a:rPr>
              <a:t> 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S1</a:t>
            </a:r>
            <a:r>
              <a:rPr sz="1600" spc="-13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y</a:t>
            </a:r>
            <a:r>
              <a:rPr sz="1600" spc="-6" dirty="0">
                <a:latin typeface="Gill Sans MT"/>
                <a:cs typeface="Gill Sans MT"/>
              </a:rPr>
              <a:t> 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S</a:t>
            </a:r>
            <a:r>
              <a:rPr sz="1600" spc="4" dirty="0">
                <a:latin typeface="Gill Sans MT"/>
                <a:cs typeface="Gill Sans MT"/>
              </a:rPr>
              <a:t>2</a:t>
            </a:r>
            <a:r>
              <a:rPr sz="1600" spc="0" dirty="0">
                <a:latin typeface="Gill Sans MT"/>
                <a:cs typeface="Gill Sans MT"/>
              </a:rPr>
              <a:t>.</a:t>
            </a:r>
            <a:endParaRPr sz="1600">
              <a:latin typeface="Gill Sans MT"/>
              <a:cs typeface="Gill Sans MT"/>
            </a:endParaRPr>
          </a:p>
          <a:p>
            <a:pPr marL="12700" marR="22646">
              <a:lnSpc>
                <a:spcPct val="96638"/>
              </a:lnSpc>
              <a:spcBef>
                <a:spcPts val="1024"/>
              </a:spcBef>
            </a:pPr>
            <a:r>
              <a:rPr sz="1600" spc="0" dirty="0">
                <a:latin typeface="Wingdings"/>
                <a:cs typeface="Wingdings"/>
              </a:rPr>
              <a:t></a:t>
            </a:r>
            <a:r>
              <a:rPr sz="1600" spc="0" dirty="0">
                <a:latin typeface="Times New Roman"/>
                <a:cs typeface="Times New Roman"/>
              </a:rPr>
              <a:t> </a:t>
            </a:r>
            <a:r>
              <a:rPr sz="1600" spc="200" dirty="0">
                <a:latin typeface="Times New Roman"/>
                <a:cs typeface="Times New Roman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Se</a:t>
            </a:r>
            <a:r>
              <a:rPr sz="1600" spc="-24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define</a:t>
            </a:r>
            <a:r>
              <a:rPr sz="1600" spc="-38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la</a:t>
            </a:r>
            <a:r>
              <a:rPr sz="1600" spc="14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laridad</a:t>
            </a:r>
            <a:r>
              <a:rPr sz="1600" spc="16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ara</a:t>
            </a:r>
            <a:r>
              <a:rPr sz="1600" spc="-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la</a:t>
            </a:r>
            <a:r>
              <a:rPr sz="1600" spc="9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ins</a:t>
            </a:r>
            <a:r>
              <a:rPr sz="1600" spc="-4" dirty="0">
                <a:latin typeface="Gill Sans MT"/>
                <a:cs typeface="Gill Sans MT"/>
              </a:rPr>
              <a:t>t</a:t>
            </a:r>
            <a:r>
              <a:rPr sz="1600" spc="0" dirty="0">
                <a:latin typeface="Gill Sans MT"/>
                <a:cs typeface="Gill Sans MT"/>
              </a:rPr>
              <a:t>alac</a:t>
            </a:r>
            <a:r>
              <a:rPr sz="1600" spc="-4" dirty="0">
                <a:latin typeface="Gill Sans MT"/>
                <a:cs typeface="Gill Sans MT"/>
              </a:rPr>
              <a:t>ió</a:t>
            </a:r>
            <a:r>
              <a:rPr sz="1600" spc="0" dirty="0">
                <a:latin typeface="Gill Sans MT"/>
                <a:cs typeface="Gill Sans MT"/>
              </a:rPr>
              <a:t>n</a:t>
            </a:r>
            <a:r>
              <a:rPr sz="1600" spc="8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la</a:t>
            </a:r>
            <a:r>
              <a:rPr sz="1600" spc="14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f</a:t>
            </a:r>
            <a:r>
              <a:rPr sz="1600" spc="-4" dirty="0">
                <a:latin typeface="Gill Sans MT"/>
                <a:cs typeface="Gill Sans MT"/>
              </a:rPr>
              <a:t>i</a:t>
            </a:r>
            <a:r>
              <a:rPr sz="1600" spc="4" dirty="0">
                <a:latin typeface="Gill Sans MT"/>
                <a:cs typeface="Gill Sans MT"/>
              </a:rPr>
              <a:t>b</a:t>
            </a:r>
            <a:r>
              <a:rPr sz="1600" spc="0" dirty="0">
                <a:latin typeface="Gill Sans MT"/>
                <a:cs typeface="Gill Sans MT"/>
              </a:rPr>
              <a:t>ra </a:t>
            </a:r>
            <a:r>
              <a:rPr sz="1600" spc="-4" dirty="0">
                <a:latin typeface="Gill Sans MT"/>
                <a:cs typeface="Gill Sans MT"/>
              </a:rPr>
              <a:t>ó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t</a:t>
            </a:r>
            <a:r>
              <a:rPr sz="1600" spc="-4" dirty="0">
                <a:latin typeface="Gill Sans MT"/>
                <a:cs typeface="Gill Sans MT"/>
              </a:rPr>
              <a:t>i</a:t>
            </a:r>
            <a:r>
              <a:rPr sz="1600" spc="0" dirty="0">
                <a:latin typeface="Gill Sans MT"/>
                <a:cs typeface="Gill Sans MT"/>
              </a:rPr>
              <a:t>c</a:t>
            </a:r>
            <a:r>
              <a:rPr sz="1600" spc="19" dirty="0">
                <a:latin typeface="Gill Sans MT"/>
                <a:cs typeface="Gill Sans MT"/>
              </a:rPr>
              <a:t>a</a:t>
            </a:r>
            <a:r>
              <a:rPr sz="1600" spc="0" dirty="0">
                <a:latin typeface="Gill Sans MT"/>
                <a:cs typeface="Gill Sans MT"/>
              </a:rPr>
              <a:t>.</a:t>
            </a:r>
            <a:endParaRPr sz="1600">
              <a:latin typeface="Gill Sans MT"/>
              <a:cs typeface="Gill Sans MT"/>
            </a:endParaRPr>
          </a:p>
          <a:p>
            <a:pPr marL="12700" marR="22646">
              <a:lnSpc>
                <a:spcPct val="96638"/>
              </a:lnSpc>
              <a:spcBef>
                <a:spcPts val="1024"/>
              </a:spcBef>
            </a:pPr>
            <a:r>
              <a:rPr sz="1600" spc="0" dirty="0">
                <a:latin typeface="Wingdings"/>
                <a:cs typeface="Wingdings"/>
              </a:rPr>
              <a:t></a:t>
            </a:r>
            <a:r>
              <a:rPr sz="1600" spc="0" dirty="0">
                <a:latin typeface="Times New Roman"/>
                <a:cs typeface="Times New Roman"/>
              </a:rPr>
              <a:t> </a:t>
            </a:r>
            <a:r>
              <a:rPr sz="1600" spc="187" dirty="0">
                <a:latin typeface="Times New Roman"/>
                <a:cs typeface="Times New Roman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Inclu</a:t>
            </a:r>
            <a:r>
              <a:rPr sz="1600" spc="-34" dirty="0">
                <a:latin typeface="Gill Sans MT"/>
                <a:cs typeface="Gill Sans MT"/>
              </a:rPr>
              <a:t>y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-45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con</a:t>
            </a:r>
            <a:r>
              <a:rPr sz="1600" spc="4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c</a:t>
            </a:r>
            <a:r>
              <a:rPr sz="1600" spc="-4" dirty="0">
                <a:latin typeface="Gill Sans MT"/>
                <a:cs typeface="Gill Sans MT"/>
              </a:rPr>
              <a:t>to</a:t>
            </a:r>
            <a:r>
              <a:rPr sz="1600" spc="-2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es</a:t>
            </a:r>
            <a:r>
              <a:rPr sz="1600" spc="-31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alta</a:t>
            </a:r>
            <a:r>
              <a:rPr sz="1600" spc="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</a:t>
            </a:r>
            <a:r>
              <a:rPr sz="1600" spc="4" dirty="0">
                <a:latin typeface="Gill Sans MT"/>
                <a:cs typeface="Gill Sans MT"/>
              </a:rPr>
              <a:t>en</a:t>
            </a:r>
            <a:r>
              <a:rPr sz="1600" spc="0" dirty="0">
                <a:latin typeface="Gill Sans MT"/>
                <a:cs typeface="Gill Sans MT"/>
              </a:rPr>
              <a:t>sidad</a:t>
            </a:r>
            <a:r>
              <a:rPr sz="1600" spc="-66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MTP</a:t>
            </a:r>
            <a:r>
              <a:rPr sz="1600" spc="-20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y</a:t>
            </a:r>
            <a:r>
              <a:rPr sz="1600" spc="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MP</a:t>
            </a:r>
            <a:r>
              <a:rPr sz="1600" spc="-9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.</a:t>
            </a:r>
            <a:endParaRPr sz="1600">
              <a:latin typeface="Gill Sans MT"/>
              <a:cs typeface="Gill Sans MT"/>
            </a:endParaRPr>
          </a:p>
          <a:p>
            <a:pPr marL="12700" marR="22646">
              <a:lnSpc>
                <a:spcPct val="96638"/>
              </a:lnSpc>
              <a:spcBef>
                <a:spcPts val="1024"/>
              </a:spcBef>
            </a:pPr>
            <a:r>
              <a:rPr sz="1600" spc="0" dirty="0">
                <a:latin typeface="Wingdings"/>
                <a:cs typeface="Wingdings"/>
              </a:rPr>
              <a:t></a:t>
            </a:r>
            <a:r>
              <a:rPr sz="1600" spc="0" dirty="0">
                <a:latin typeface="Times New Roman"/>
                <a:cs typeface="Times New Roman"/>
              </a:rPr>
              <a:t> </a:t>
            </a:r>
            <a:r>
              <a:rPr sz="1600" spc="187" dirty="0">
                <a:latin typeface="Times New Roman"/>
                <a:cs typeface="Times New Roman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Se</a:t>
            </a:r>
            <a:r>
              <a:rPr sz="1600" spc="-19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g</a:t>
            </a:r>
            <a:r>
              <a:rPr sz="1600" spc="4" dirty="0">
                <a:latin typeface="Gill Sans MT"/>
                <a:cs typeface="Gill Sans MT"/>
              </a:rPr>
              <a:t>en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-43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l</a:t>
            </a:r>
            <a:r>
              <a:rPr sz="1600" spc="-1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c</a:t>
            </a:r>
            <a:r>
              <a:rPr sz="1600" spc="-9" dirty="0">
                <a:latin typeface="Gill Sans MT"/>
                <a:cs typeface="Gill Sans MT"/>
              </a:rPr>
              <a:t>ó</a:t>
            </a:r>
            <a:r>
              <a:rPr sz="1600" spc="0" dirty="0">
                <a:latin typeface="Gill Sans MT"/>
                <a:cs typeface="Gill Sans MT"/>
              </a:rPr>
              <a:t>di</a:t>
            </a:r>
            <a:r>
              <a:rPr sz="1600" spc="-9" dirty="0">
                <a:latin typeface="Gill Sans MT"/>
                <a:cs typeface="Gill Sans MT"/>
              </a:rPr>
              <a:t>g</a:t>
            </a:r>
            <a:r>
              <a:rPr sz="1600" spc="0" dirty="0">
                <a:latin typeface="Gill Sans MT"/>
                <a:cs typeface="Gill Sans MT"/>
              </a:rPr>
              <a:t>o</a:t>
            </a:r>
            <a:r>
              <a:rPr sz="1600" spc="-23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c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l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-2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es</a:t>
            </a:r>
            <a:r>
              <a:rPr sz="1600" spc="-6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-1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c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ect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-2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es</a:t>
            </a:r>
            <a:r>
              <a:rPr sz="1600" spc="-31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y</a:t>
            </a:r>
            <a:r>
              <a:rPr sz="1600" spc="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ad</a:t>
            </a:r>
            <a:r>
              <a:rPr sz="1600" spc="-4" dirty="0">
                <a:latin typeface="Gill Sans MT"/>
                <a:cs typeface="Gill Sans MT"/>
              </a:rPr>
              <a:t>a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tado</a:t>
            </a:r>
            <a:r>
              <a:rPr sz="1600" spc="-3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es.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C5987206-B3E2-49DE-924F-6B1929AEC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80DD3-242F-438D-8582-3E1155DB2456}" type="datetime1">
              <a:rPr lang="es-CO" smtClean="0"/>
              <a:t>9/04/2021</a:t>
            </a:fld>
            <a:endParaRPr lang="es-CO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E234F4A7-0D18-4A11-AA5E-BE6EFACEB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47F8EB7E-3089-4C0F-B206-95C90560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21</a:t>
            </a:fld>
            <a:endParaRPr lang="es-CO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8101583" y="179831"/>
            <a:ext cx="630935" cy="640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13560" y="891066"/>
            <a:ext cx="4358597" cy="4188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ANSI</a:t>
            </a:r>
            <a:r>
              <a:rPr sz="3100" b="1" spc="-9" dirty="0">
                <a:solidFill>
                  <a:srgbClr val="00529C"/>
                </a:solidFill>
                <a:latin typeface="Gill Sans MT"/>
                <a:cs typeface="Gill Sans MT"/>
              </a:rPr>
              <a:t>/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TIA</a:t>
            </a:r>
            <a:r>
              <a:rPr sz="3100" b="1" spc="-9" dirty="0">
                <a:solidFill>
                  <a:srgbClr val="00529C"/>
                </a:solidFill>
                <a:latin typeface="Gill Sans MT"/>
                <a:cs typeface="Gill Sans MT"/>
              </a:rPr>
              <a:t>/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EIA</a:t>
            </a:r>
            <a:r>
              <a:rPr sz="3100" b="1" spc="44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5</a:t>
            </a:r>
            <a:r>
              <a:rPr sz="3100" b="1" spc="-9" dirty="0">
                <a:solidFill>
                  <a:srgbClr val="00529C"/>
                </a:solidFill>
                <a:latin typeface="Gill Sans MT"/>
                <a:cs typeface="Gill Sans MT"/>
              </a:rPr>
              <a:t>6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8-</a:t>
            </a:r>
            <a:r>
              <a:rPr sz="3100" b="1" spc="69" dirty="0">
                <a:solidFill>
                  <a:srgbClr val="00529C"/>
                </a:solidFill>
                <a:latin typeface="Gill Sans MT"/>
                <a:cs typeface="Gill Sans MT"/>
              </a:rPr>
              <a:t>C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.3.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43724" y="891066"/>
            <a:ext cx="2024459" cy="4188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Co</a:t>
            </a:r>
            <a:r>
              <a:rPr sz="3100" b="1" spc="-14" dirty="0">
                <a:solidFill>
                  <a:srgbClr val="00529C"/>
                </a:solidFill>
                <a:latin typeface="Gill Sans MT"/>
                <a:cs typeface="Gill Sans MT"/>
              </a:rPr>
              <a:t>n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te</a:t>
            </a:r>
            <a:r>
              <a:rPr sz="3100" b="1" spc="-9" dirty="0">
                <a:solidFill>
                  <a:srgbClr val="00529C"/>
                </a:solidFill>
                <a:latin typeface="Gill Sans MT"/>
                <a:cs typeface="Gill Sans MT"/>
              </a:rPr>
              <a:t>n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ido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90473" y="1800013"/>
            <a:ext cx="7455587" cy="388841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2646">
              <a:lnSpc>
                <a:spcPts val="1760"/>
              </a:lnSpc>
              <a:spcBef>
                <a:spcPts val="88"/>
              </a:spcBef>
            </a:pPr>
            <a:r>
              <a:rPr sz="1600" spc="0" dirty="0">
                <a:latin typeface="Wingdings"/>
                <a:cs typeface="Wingdings"/>
              </a:rPr>
              <a:t></a:t>
            </a:r>
            <a:r>
              <a:rPr sz="1600" spc="0" dirty="0">
                <a:latin typeface="Times New Roman"/>
                <a:cs typeface="Times New Roman"/>
              </a:rPr>
              <a:t> </a:t>
            </a:r>
            <a:r>
              <a:rPr sz="1600" spc="187" dirty="0">
                <a:latin typeface="Times New Roman"/>
                <a:cs typeface="Times New Roman"/>
              </a:rPr>
              <a:t> 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t</a:t>
            </a:r>
            <a:r>
              <a:rPr sz="1600" spc="-4" dirty="0">
                <a:latin typeface="Gill Sans MT"/>
                <a:cs typeface="Gill Sans MT"/>
              </a:rPr>
              <a:t>i</a:t>
            </a:r>
            <a:r>
              <a:rPr sz="1600" spc="0" dirty="0">
                <a:latin typeface="Gill Sans MT"/>
                <a:cs typeface="Gill Sans MT"/>
              </a:rPr>
              <a:t>cal</a:t>
            </a:r>
            <a:r>
              <a:rPr sz="1600" spc="-37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F</a:t>
            </a:r>
            <a:r>
              <a:rPr sz="1600" spc="-4" dirty="0">
                <a:latin typeface="Gill Sans MT"/>
                <a:cs typeface="Gill Sans MT"/>
              </a:rPr>
              <a:t>i</a:t>
            </a:r>
            <a:r>
              <a:rPr sz="1600" spc="4" dirty="0">
                <a:latin typeface="Gill Sans MT"/>
                <a:cs typeface="Gill Sans MT"/>
              </a:rPr>
              <a:t>b</a:t>
            </a:r>
            <a:r>
              <a:rPr sz="1600" spc="0" dirty="0">
                <a:latin typeface="Gill Sans MT"/>
                <a:cs typeface="Gill Sans MT"/>
              </a:rPr>
              <a:t>er</a:t>
            </a:r>
            <a:r>
              <a:rPr sz="1600" spc="-1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Ca</a:t>
            </a:r>
            <a:r>
              <a:rPr sz="1600" spc="4" dirty="0">
                <a:latin typeface="Gill Sans MT"/>
                <a:cs typeface="Gill Sans MT"/>
              </a:rPr>
              <a:t>b</a:t>
            </a:r>
            <a:r>
              <a:rPr sz="1600" spc="0" dirty="0">
                <a:latin typeface="Gill Sans MT"/>
                <a:cs typeface="Gill Sans MT"/>
              </a:rPr>
              <a:t>le</a:t>
            </a:r>
            <a:endParaRPr sz="1600" dirty="0">
              <a:latin typeface="Gill Sans MT"/>
              <a:cs typeface="Gill Sans MT"/>
            </a:endParaRPr>
          </a:p>
          <a:p>
            <a:pPr marL="469899" marR="22646">
              <a:lnSpc>
                <a:spcPct val="96638"/>
              </a:lnSpc>
              <a:spcBef>
                <a:spcPts val="925"/>
              </a:spcBef>
            </a:pPr>
            <a:r>
              <a:rPr sz="1600" spc="0" dirty="0">
                <a:latin typeface="Arial"/>
                <a:cs typeface="Arial"/>
              </a:rPr>
              <a:t>•  </a:t>
            </a:r>
            <a:r>
              <a:rPr sz="1600" spc="362" dirty="0">
                <a:latin typeface="Arial"/>
                <a:cs typeface="Arial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Inside</a:t>
            </a:r>
            <a:r>
              <a:rPr sz="1600" spc="-47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lant,</a:t>
            </a:r>
            <a:r>
              <a:rPr sz="1600" spc="-145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indo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-125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-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u</a:t>
            </a:r>
            <a:r>
              <a:rPr sz="1600" spc="0" dirty="0">
                <a:latin typeface="Gill Sans MT"/>
                <a:cs typeface="Gill Sans MT"/>
              </a:rPr>
              <a:t>tdoo</a:t>
            </a:r>
            <a:r>
              <a:rPr sz="1600" spc="-15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,</a:t>
            </a:r>
            <a:r>
              <a:rPr sz="1600" spc="-123" dirty="0">
                <a:latin typeface="Gill Sans MT"/>
                <a:cs typeface="Gill Sans MT"/>
              </a:rPr>
              <a:t> 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u</a:t>
            </a:r>
            <a:r>
              <a:rPr sz="1600" spc="0" dirty="0">
                <a:latin typeface="Gill Sans MT"/>
                <a:cs typeface="Gill Sans MT"/>
              </a:rPr>
              <a:t>t</a:t>
            </a:r>
            <a:r>
              <a:rPr sz="1600" spc="-9" dirty="0">
                <a:latin typeface="Gill Sans MT"/>
                <a:cs typeface="Gill Sans MT"/>
              </a:rPr>
              <a:t>s</a:t>
            </a:r>
            <a:r>
              <a:rPr sz="1600" spc="0" dirty="0">
                <a:latin typeface="Gill Sans MT"/>
                <a:cs typeface="Gill Sans MT"/>
              </a:rPr>
              <a:t>ide</a:t>
            </a:r>
            <a:r>
              <a:rPr sz="1600" spc="-17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lant,</a:t>
            </a:r>
            <a:r>
              <a:rPr sz="1600" spc="-145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</a:t>
            </a:r>
            <a:r>
              <a:rPr sz="1600" spc="-29" dirty="0">
                <a:latin typeface="Gill Sans MT"/>
                <a:cs typeface="Gill Sans MT"/>
              </a:rPr>
              <a:t>r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p</a:t>
            </a:r>
            <a:r>
              <a:rPr sz="1600" spc="6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cable</a:t>
            </a:r>
            <a:endParaRPr sz="1600" dirty="0">
              <a:latin typeface="Gill Sans MT"/>
              <a:cs typeface="Gill Sans MT"/>
            </a:endParaRPr>
          </a:p>
          <a:p>
            <a:pPr marL="469899" marR="22646">
              <a:lnSpc>
                <a:spcPct val="96638"/>
              </a:lnSpc>
              <a:spcBef>
                <a:spcPts val="1010"/>
              </a:spcBef>
            </a:pPr>
            <a:r>
              <a:rPr sz="1600" spc="0" dirty="0">
                <a:latin typeface="Arial"/>
                <a:cs typeface="Arial"/>
              </a:rPr>
              <a:t>•  </a:t>
            </a:r>
            <a:r>
              <a:rPr sz="1600" spc="362" dirty="0">
                <a:latin typeface="Arial"/>
                <a:cs typeface="Arial"/>
              </a:rPr>
              <a:t> </a:t>
            </a:r>
            <a:r>
              <a:rPr sz="1600" spc="-89" dirty="0">
                <a:latin typeface="Gill Sans MT"/>
                <a:cs typeface="Gill Sans MT"/>
              </a:rPr>
              <a:t>W</a:t>
            </a:r>
            <a:r>
              <a:rPr sz="1600" spc="-54" dirty="0">
                <a:latin typeface="Gill Sans MT"/>
                <a:cs typeface="Gill Sans MT"/>
              </a:rPr>
              <a:t>a</a:t>
            </a:r>
            <a:r>
              <a:rPr sz="1600" spc="-39" dirty="0">
                <a:latin typeface="Gill Sans MT"/>
                <a:cs typeface="Gill Sans MT"/>
              </a:rPr>
              <a:t>v</a:t>
            </a:r>
            <a:r>
              <a:rPr sz="1600" spc="0" dirty="0">
                <a:latin typeface="Gill Sans MT"/>
                <a:cs typeface="Gill Sans MT"/>
              </a:rPr>
              <a:t>el</a:t>
            </a:r>
            <a:r>
              <a:rPr sz="1600" spc="4" dirty="0">
                <a:latin typeface="Gill Sans MT"/>
                <a:cs typeface="Gill Sans MT"/>
              </a:rPr>
              <a:t>en</a:t>
            </a:r>
            <a:r>
              <a:rPr sz="1600" spc="0" dirty="0">
                <a:latin typeface="Gill Sans MT"/>
                <a:cs typeface="Gill Sans MT"/>
              </a:rPr>
              <a:t>gth</a:t>
            </a:r>
            <a:r>
              <a:rPr sz="1600" spc="-77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sp</a:t>
            </a:r>
            <a:r>
              <a:rPr sz="1600" spc="4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ci</a:t>
            </a:r>
            <a:r>
              <a:rPr sz="1600" spc="-9" dirty="0">
                <a:latin typeface="Gill Sans MT"/>
                <a:cs typeface="Gill Sans MT"/>
              </a:rPr>
              <a:t>f</a:t>
            </a:r>
            <a:r>
              <a:rPr sz="1600" spc="0" dirty="0">
                <a:latin typeface="Gill Sans MT"/>
                <a:cs typeface="Gill Sans MT"/>
              </a:rPr>
              <a:t>ica</a:t>
            </a:r>
            <a:r>
              <a:rPr sz="1600" spc="-4" dirty="0">
                <a:latin typeface="Gill Sans MT"/>
                <a:cs typeface="Gill Sans MT"/>
              </a:rPr>
              <a:t>t</a:t>
            </a:r>
            <a:r>
              <a:rPr sz="1600" spc="0" dirty="0">
                <a:latin typeface="Gill Sans MT"/>
                <a:cs typeface="Gill Sans MT"/>
              </a:rPr>
              <a:t>i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n</a:t>
            </a:r>
            <a:endParaRPr sz="1600" dirty="0">
              <a:latin typeface="Gill Sans MT"/>
              <a:cs typeface="Gill Sans MT"/>
            </a:endParaRPr>
          </a:p>
          <a:p>
            <a:pPr marL="756437" indent="-286537">
              <a:lnSpc>
                <a:spcPts val="1856"/>
              </a:lnSpc>
              <a:spcBef>
                <a:spcPts val="1010"/>
              </a:spcBef>
              <a:tabLst>
                <a:tab pos="749300" algn="l"/>
              </a:tabLst>
            </a:pPr>
            <a:r>
              <a:rPr sz="1600" spc="0" dirty="0">
                <a:latin typeface="Arial"/>
                <a:cs typeface="Arial"/>
              </a:rPr>
              <a:t>•	</a:t>
            </a:r>
            <a:r>
              <a:rPr sz="1600" spc="0" dirty="0">
                <a:latin typeface="Gill Sans MT"/>
                <a:cs typeface="Gill Sans MT"/>
              </a:rPr>
              <a:t>Atte</a:t>
            </a:r>
            <a:r>
              <a:rPr sz="1600" spc="-4" dirty="0">
                <a:latin typeface="Gill Sans MT"/>
                <a:cs typeface="Gill Sans MT"/>
              </a:rPr>
              <a:t>n</a:t>
            </a:r>
            <a:r>
              <a:rPr sz="1600" spc="4" dirty="0">
                <a:latin typeface="Gill Sans MT"/>
                <a:cs typeface="Gill Sans MT"/>
              </a:rPr>
              <a:t>u</a:t>
            </a:r>
            <a:r>
              <a:rPr sz="1600" spc="0" dirty="0">
                <a:latin typeface="Gill Sans MT"/>
                <a:cs typeface="Gill Sans MT"/>
              </a:rPr>
              <a:t>ati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,</a:t>
            </a:r>
            <a:r>
              <a:rPr sz="1600" spc="-140" dirty="0">
                <a:latin typeface="Gill Sans MT"/>
                <a:cs typeface="Gill Sans MT"/>
              </a:rPr>
              <a:t> </a:t>
            </a:r>
            <a:r>
              <a:rPr sz="1600" spc="-14" dirty="0">
                <a:latin typeface="Gill Sans MT"/>
                <a:cs typeface="Gill Sans MT"/>
              </a:rPr>
              <a:t>o</a:t>
            </a:r>
            <a:r>
              <a:rPr sz="1600" spc="-39" dirty="0">
                <a:latin typeface="Gill Sans MT"/>
                <a:cs typeface="Gill Sans MT"/>
              </a:rPr>
              <a:t>v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fi</a:t>
            </a:r>
            <a:r>
              <a:rPr sz="1600" spc="-4" dirty="0">
                <a:latin typeface="Gill Sans MT"/>
                <a:cs typeface="Gill Sans MT"/>
              </a:rPr>
              <a:t>l</a:t>
            </a:r>
            <a:r>
              <a:rPr sz="1600" spc="0" dirty="0">
                <a:latin typeface="Gill Sans MT"/>
                <a:cs typeface="Gill Sans MT"/>
              </a:rPr>
              <a:t>led</a:t>
            </a:r>
            <a:r>
              <a:rPr sz="1600" spc="-30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m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dal</a:t>
            </a:r>
            <a:r>
              <a:rPr sz="1600" spc="-24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b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d</a:t>
            </a:r>
            <a:r>
              <a:rPr sz="1600" spc="4" dirty="0">
                <a:latin typeface="Gill Sans MT"/>
                <a:cs typeface="Gill Sans MT"/>
              </a:rPr>
              <a:t>w</a:t>
            </a:r>
            <a:r>
              <a:rPr sz="1600" spc="0" dirty="0">
                <a:latin typeface="Gill Sans MT"/>
                <a:cs typeface="Gill Sans MT"/>
              </a:rPr>
              <a:t>idth</a:t>
            </a:r>
            <a:r>
              <a:rPr sz="1600" spc="-42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–</a:t>
            </a:r>
            <a:r>
              <a:rPr sz="1600" spc="0" dirty="0">
                <a:latin typeface="Gill Sans MT"/>
                <a:cs typeface="Gill Sans MT"/>
              </a:rPr>
              <a:t>le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gt</a:t>
            </a:r>
            <a:r>
              <a:rPr sz="1600" spc="4" dirty="0">
                <a:latin typeface="Gill Sans MT"/>
                <a:cs typeface="Gill Sans MT"/>
              </a:rPr>
              <a:t>h</a:t>
            </a:r>
            <a:r>
              <a:rPr sz="1600" spc="0" dirty="0">
                <a:latin typeface="Gill Sans MT"/>
                <a:cs typeface="Gill Sans MT"/>
              </a:rPr>
              <a:t>,</a:t>
            </a:r>
            <a:r>
              <a:rPr sz="1600" spc="-155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9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d</a:t>
            </a:r>
            <a:r>
              <a:rPr sz="1600" spc="-8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ef</a:t>
            </a:r>
            <a:r>
              <a:rPr sz="1600" spc="-14" dirty="0">
                <a:latin typeface="Gill Sans MT"/>
                <a:cs typeface="Gill Sans MT"/>
              </a:rPr>
              <a:t>f</a:t>
            </a:r>
            <a:r>
              <a:rPr sz="1600" spc="0" dirty="0">
                <a:latin typeface="Gill Sans MT"/>
                <a:cs typeface="Gill Sans MT"/>
              </a:rPr>
              <a:t>ecti</a:t>
            </a:r>
            <a:r>
              <a:rPr sz="1600" spc="-44" dirty="0">
                <a:latin typeface="Gill Sans MT"/>
                <a:cs typeface="Gill Sans MT"/>
              </a:rPr>
              <a:t>v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-38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m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dal</a:t>
            </a:r>
            <a:r>
              <a:rPr sz="1600" spc="-14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b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d</a:t>
            </a:r>
            <a:r>
              <a:rPr sz="1600" spc="4" dirty="0">
                <a:latin typeface="Gill Sans MT"/>
                <a:cs typeface="Gill Sans MT"/>
              </a:rPr>
              <a:t>w</a:t>
            </a:r>
            <a:r>
              <a:rPr sz="1600" spc="0" dirty="0">
                <a:latin typeface="Gill Sans MT"/>
                <a:cs typeface="Gill Sans MT"/>
              </a:rPr>
              <a:t>idth</a:t>
            </a:r>
            <a:r>
              <a:rPr sz="1600" spc="-47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- </a:t>
            </a:r>
            <a:endParaRPr sz="1600" dirty="0">
              <a:latin typeface="Gill Sans MT"/>
              <a:cs typeface="Gill Sans MT"/>
            </a:endParaRPr>
          </a:p>
          <a:p>
            <a:pPr marL="756437">
              <a:lnSpc>
                <a:spcPts val="1855"/>
              </a:lnSpc>
              <a:spcBef>
                <a:spcPts val="1017"/>
              </a:spcBef>
              <a:tabLst>
                <a:tab pos="749300" algn="l"/>
              </a:tabLst>
            </a:pPr>
            <a:r>
              <a:rPr sz="1600" spc="0" dirty="0">
                <a:latin typeface="Gill Sans MT"/>
                <a:cs typeface="Gill Sans MT"/>
              </a:rPr>
              <a:t>le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gth</a:t>
            </a:r>
            <a:endParaRPr sz="1600" dirty="0">
              <a:latin typeface="Gill Sans MT"/>
              <a:cs typeface="Gill Sans MT"/>
            </a:endParaRPr>
          </a:p>
          <a:p>
            <a:pPr marL="469899" marR="22646">
              <a:lnSpc>
                <a:spcPts val="1864"/>
              </a:lnSpc>
              <a:spcBef>
                <a:spcPts val="1110"/>
              </a:spcBef>
            </a:pPr>
            <a:r>
              <a:rPr sz="1600" spc="0" dirty="0">
                <a:latin typeface="Arial"/>
                <a:cs typeface="Arial"/>
              </a:rPr>
              <a:t>•  </a:t>
            </a:r>
            <a:r>
              <a:rPr sz="1600" spc="362" dirty="0">
                <a:latin typeface="Arial"/>
                <a:cs typeface="Arial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C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nn</a:t>
            </a:r>
            <a:r>
              <a:rPr sz="1600" spc="0" dirty="0">
                <a:latin typeface="Gill Sans MT"/>
                <a:cs typeface="Gill Sans MT"/>
              </a:rPr>
              <a:t>ec</a:t>
            </a:r>
            <a:r>
              <a:rPr sz="1600" spc="-4" dirty="0">
                <a:latin typeface="Gill Sans MT"/>
                <a:cs typeface="Gill Sans MT"/>
              </a:rPr>
              <a:t>t</a:t>
            </a:r>
            <a:r>
              <a:rPr sz="1600" spc="0" dirty="0">
                <a:latin typeface="Gill Sans MT"/>
                <a:cs typeface="Gill Sans MT"/>
              </a:rPr>
              <a:t>ing</a:t>
            </a:r>
            <a:r>
              <a:rPr sz="1600" spc="-59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h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-1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dw</a:t>
            </a:r>
            <a:r>
              <a:rPr sz="1600" spc="4" dirty="0">
                <a:latin typeface="Gill Sans MT"/>
                <a:cs typeface="Gill Sans MT"/>
              </a:rPr>
              <a:t>a</a:t>
            </a:r>
            <a:r>
              <a:rPr sz="1600" spc="-3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e a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d</a:t>
            </a:r>
            <a:r>
              <a:rPr sz="1600" spc="-14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ad</a:t>
            </a:r>
            <a:r>
              <a:rPr sz="1600" spc="-4" dirty="0">
                <a:latin typeface="Gill Sans MT"/>
                <a:cs typeface="Gill Sans MT"/>
              </a:rPr>
              <a:t>a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ters</a:t>
            </a:r>
            <a:endParaRPr sz="1600" dirty="0">
              <a:latin typeface="Gill Sans MT"/>
              <a:cs typeface="Gill Sans MT"/>
            </a:endParaRPr>
          </a:p>
          <a:p>
            <a:pPr marL="12700" marR="22646">
              <a:lnSpc>
                <a:spcPct val="96638"/>
              </a:lnSpc>
              <a:spcBef>
                <a:spcPts val="931"/>
              </a:spcBef>
            </a:pPr>
            <a:r>
              <a:rPr sz="1600" spc="0" dirty="0">
                <a:latin typeface="Wingdings"/>
                <a:cs typeface="Wingdings"/>
              </a:rPr>
              <a:t></a:t>
            </a:r>
            <a:r>
              <a:rPr sz="1600" spc="0" dirty="0">
                <a:latin typeface="Times New Roman"/>
                <a:cs typeface="Times New Roman"/>
              </a:rPr>
              <a:t> </a:t>
            </a:r>
            <a:r>
              <a:rPr sz="1600" spc="187" dirty="0">
                <a:latin typeface="Times New Roman"/>
                <a:cs typeface="Times New Roman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</a:t>
            </a:r>
            <a:r>
              <a:rPr sz="1600" spc="9" dirty="0">
                <a:latin typeface="Gill Sans MT"/>
                <a:cs typeface="Gill Sans MT"/>
              </a:rPr>
              <a:t>u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lex</a:t>
            </a:r>
            <a:r>
              <a:rPr sz="1600" spc="-6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d</a:t>
            </a:r>
            <a:r>
              <a:rPr sz="1600" spc="-22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a</a:t>
            </a:r>
            <a:r>
              <a:rPr sz="1600" spc="-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r</a:t>
            </a:r>
            <a:r>
              <a:rPr sz="1600" spc="-54" dirty="0">
                <a:latin typeface="Gill Sans MT"/>
                <a:cs typeface="Gill Sans MT"/>
              </a:rPr>
              <a:t>a</a:t>
            </a:r>
            <a:r>
              <a:rPr sz="1600" spc="0" dirty="0">
                <a:latin typeface="Gill Sans MT"/>
                <a:cs typeface="Gill Sans MT"/>
              </a:rPr>
              <a:t>y</a:t>
            </a:r>
            <a:endParaRPr sz="1600" dirty="0">
              <a:latin typeface="Gill Sans MT"/>
              <a:cs typeface="Gill Sans MT"/>
            </a:endParaRPr>
          </a:p>
          <a:p>
            <a:pPr marL="469899" marR="22646">
              <a:lnSpc>
                <a:spcPct val="96638"/>
              </a:lnSpc>
              <a:spcBef>
                <a:spcPts val="1010"/>
              </a:spcBef>
            </a:pPr>
            <a:r>
              <a:rPr sz="1600" spc="0" dirty="0">
                <a:latin typeface="Arial"/>
                <a:cs typeface="Arial"/>
              </a:rPr>
              <a:t>•  </a:t>
            </a:r>
            <a:r>
              <a:rPr sz="1600" spc="362" dirty="0">
                <a:latin typeface="Arial"/>
                <a:cs typeface="Arial"/>
              </a:rPr>
              <a:t> </a:t>
            </a:r>
            <a:r>
              <a:rPr sz="1600" spc="-100" dirty="0">
                <a:latin typeface="Gill Sans MT"/>
                <a:cs typeface="Gill Sans MT"/>
              </a:rPr>
              <a:t>K</a:t>
            </a:r>
            <a:r>
              <a:rPr sz="1600" spc="-19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ying</a:t>
            </a:r>
            <a:r>
              <a:rPr sz="1600" spc="-43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an</a:t>
            </a:r>
            <a:r>
              <a:rPr sz="1600" spc="0" dirty="0">
                <a:latin typeface="Gill Sans MT"/>
                <a:cs typeface="Gill Sans MT"/>
              </a:rPr>
              <a:t>d</a:t>
            </a:r>
            <a:r>
              <a:rPr sz="1600" spc="-2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fib</a:t>
            </a:r>
            <a:r>
              <a:rPr sz="1600" spc="4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r</a:t>
            </a:r>
            <a:r>
              <a:rPr sz="1600" spc="-23" dirty="0">
                <a:latin typeface="Gill Sans MT"/>
                <a:cs typeface="Gill Sans MT"/>
              </a:rPr>
              <a:t> </a:t>
            </a:r>
            <a:r>
              <a:rPr sz="1600" spc="9" dirty="0">
                <a:latin typeface="Gill Sans MT"/>
                <a:cs typeface="Gill Sans MT"/>
              </a:rPr>
              <a:t>p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si</a:t>
            </a:r>
            <a:r>
              <a:rPr sz="1600" spc="-9" dirty="0">
                <a:latin typeface="Gill Sans MT"/>
                <a:cs typeface="Gill Sans MT"/>
              </a:rPr>
              <a:t>t</a:t>
            </a:r>
            <a:r>
              <a:rPr sz="1600" spc="0" dirty="0">
                <a:latin typeface="Gill Sans MT"/>
                <a:cs typeface="Gill Sans MT"/>
              </a:rPr>
              <a:t>i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s</a:t>
            </a:r>
            <a:endParaRPr sz="1600" dirty="0">
              <a:latin typeface="Gill Sans MT"/>
              <a:cs typeface="Gill Sans MT"/>
            </a:endParaRPr>
          </a:p>
          <a:p>
            <a:pPr marL="469899" marR="22646">
              <a:lnSpc>
                <a:spcPct val="96638"/>
              </a:lnSpc>
              <a:spcBef>
                <a:spcPts val="1010"/>
              </a:spcBef>
            </a:pPr>
            <a:r>
              <a:rPr sz="1600" spc="0" dirty="0">
                <a:latin typeface="Arial"/>
                <a:cs typeface="Arial"/>
              </a:rPr>
              <a:t>•  </a:t>
            </a:r>
            <a:r>
              <a:rPr sz="1600" spc="362" dirty="0">
                <a:latin typeface="Arial"/>
                <a:cs typeface="Arial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Ide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t</a:t>
            </a:r>
            <a:r>
              <a:rPr sz="1600" spc="-4" dirty="0">
                <a:latin typeface="Gill Sans MT"/>
                <a:cs typeface="Gill Sans MT"/>
              </a:rPr>
              <a:t>i</a:t>
            </a:r>
            <a:r>
              <a:rPr sz="1600" spc="0" dirty="0">
                <a:latin typeface="Gill Sans MT"/>
                <a:cs typeface="Gill Sans MT"/>
              </a:rPr>
              <a:t>fi</a:t>
            </a:r>
            <a:r>
              <a:rPr sz="1600" spc="-9" dirty="0">
                <a:latin typeface="Gill Sans MT"/>
                <a:cs typeface="Gill Sans MT"/>
              </a:rPr>
              <a:t>c</a:t>
            </a:r>
            <a:r>
              <a:rPr sz="1600" spc="0" dirty="0">
                <a:latin typeface="Gill Sans MT"/>
                <a:cs typeface="Gill Sans MT"/>
              </a:rPr>
              <a:t>ati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n</a:t>
            </a:r>
            <a:endParaRPr sz="1600" dirty="0">
              <a:latin typeface="Gill Sans MT"/>
              <a:cs typeface="Gill Sans MT"/>
            </a:endParaRPr>
          </a:p>
          <a:p>
            <a:pPr marL="12700" marR="22646">
              <a:lnSpc>
                <a:spcPct val="96638"/>
              </a:lnSpc>
              <a:spcBef>
                <a:spcPts val="1024"/>
              </a:spcBef>
            </a:pPr>
            <a:r>
              <a:rPr sz="1600" spc="0" dirty="0">
                <a:latin typeface="Wingdings"/>
                <a:cs typeface="Wingdings"/>
              </a:rPr>
              <a:t></a:t>
            </a:r>
            <a:r>
              <a:rPr sz="1600" spc="0" dirty="0">
                <a:latin typeface="Times New Roman"/>
                <a:cs typeface="Times New Roman"/>
              </a:rPr>
              <a:t> </a:t>
            </a:r>
            <a:r>
              <a:rPr sz="1600" spc="187" dirty="0">
                <a:latin typeface="Times New Roman"/>
                <a:cs typeface="Times New Roman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Patch</a:t>
            </a:r>
            <a:r>
              <a:rPr sz="1600" spc="-35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Co</a:t>
            </a:r>
            <a:r>
              <a:rPr sz="1600" spc="-1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ds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d</a:t>
            </a:r>
            <a:r>
              <a:rPr sz="1600" spc="-8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F</a:t>
            </a:r>
            <a:r>
              <a:rPr sz="1600" spc="-4" dirty="0">
                <a:latin typeface="Gill Sans MT"/>
                <a:cs typeface="Gill Sans MT"/>
              </a:rPr>
              <a:t>i</a:t>
            </a:r>
            <a:r>
              <a:rPr sz="1600" spc="4" dirty="0">
                <a:latin typeface="Gill Sans MT"/>
                <a:cs typeface="Gill Sans MT"/>
              </a:rPr>
              <a:t>b</a:t>
            </a:r>
            <a:r>
              <a:rPr sz="1600" spc="0" dirty="0">
                <a:latin typeface="Gill Sans MT"/>
                <a:cs typeface="Gill Sans MT"/>
              </a:rPr>
              <a:t>er</a:t>
            </a:r>
            <a:r>
              <a:rPr sz="1600" spc="-194" dirty="0">
                <a:latin typeface="Gill Sans MT"/>
                <a:cs typeface="Gill Sans MT"/>
              </a:rPr>
              <a:t> </a:t>
            </a:r>
            <a:r>
              <a:rPr sz="1600" spc="-204" dirty="0">
                <a:latin typeface="Gill Sans MT"/>
                <a:cs typeface="Gill Sans MT"/>
              </a:rPr>
              <a:t>T</a:t>
            </a:r>
            <a:r>
              <a:rPr sz="1600" spc="0" dirty="0">
                <a:latin typeface="Gill Sans MT"/>
                <a:cs typeface="Gill Sans MT"/>
              </a:rPr>
              <a:t>r</a:t>
            </a:r>
            <a:r>
              <a:rPr sz="1600" spc="4" dirty="0">
                <a:latin typeface="Gill Sans MT"/>
                <a:cs typeface="Gill Sans MT"/>
              </a:rPr>
              <a:t>an</a:t>
            </a:r>
            <a:r>
              <a:rPr sz="1600" spc="0" dirty="0">
                <a:latin typeface="Gill Sans MT"/>
                <a:cs typeface="Gill Sans MT"/>
              </a:rPr>
              <a:t>si</a:t>
            </a:r>
            <a:r>
              <a:rPr sz="1600" spc="-9" dirty="0">
                <a:latin typeface="Gill Sans MT"/>
                <a:cs typeface="Gill Sans MT"/>
              </a:rPr>
              <a:t>t</a:t>
            </a:r>
            <a:r>
              <a:rPr sz="1600" spc="0" dirty="0">
                <a:latin typeface="Gill Sans MT"/>
                <a:cs typeface="Gill Sans MT"/>
              </a:rPr>
              <a:t>i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s</a:t>
            </a:r>
            <a:endParaRPr sz="1600" dirty="0">
              <a:latin typeface="Gill Sans MT"/>
              <a:cs typeface="Gill Sans MT"/>
            </a:endParaRPr>
          </a:p>
          <a:p>
            <a:pPr marL="12700" marR="22646">
              <a:lnSpc>
                <a:spcPct val="96638"/>
              </a:lnSpc>
              <a:spcBef>
                <a:spcPts val="1027"/>
              </a:spcBef>
            </a:pPr>
            <a:r>
              <a:rPr sz="1600" spc="0" dirty="0">
                <a:latin typeface="Wingdings"/>
                <a:cs typeface="Wingdings"/>
              </a:rPr>
              <a:t></a:t>
            </a:r>
            <a:r>
              <a:rPr sz="1600" spc="0" dirty="0">
                <a:latin typeface="Times New Roman"/>
                <a:cs typeface="Times New Roman"/>
              </a:rPr>
              <a:t> </a:t>
            </a:r>
            <a:r>
              <a:rPr sz="1600" spc="187" dirty="0">
                <a:latin typeface="Times New Roman"/>
                <a:cs typeface="Times New Roman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9" dirty="0">
                <a:latin typeface="Gill Sans MT"/>
                <a:cs typeface="Gill Sans MT"/>
              </a:rPr>
              <a:t>n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ex</a:t>
            </a:r>
            <a:r>
              <a:rPr sz="1600" spc="-184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A:</a:t>
            </a:r>
            <a:r>
              <a:rPr sz="1600" spc="-169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C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nn</a:t>
            </a:r>
            <a:r>
              <a:rPr sz="1600" spc="0" dirty="0">
                <a:latin typeface="Gill Sans MT"/>
                <a:cs typeface="Gill Sans MT"/>
              </a:rPr>
              <a:t>ect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r</a:t>
            </a:r>
            <a:r>
              <a:rPr sz="1600" spc="-25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4" dirty="0">
                <a:latin typeface="Gill Sans MT"/>
                <a:cs typeface="Gill Sans MT"/>
              </a:rPr>
              <a:t>r</a:t>
            </a:r>
            <a:r>
              <a:rPr sz="1600" spc="-14" dirty="0">
                <a:latin typeface="Gill Sans MT"/>
                <a:cs typeface="Gill Sans MT"/>
              </a:rPr>
              <a:t>f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r</a:t>
            </a:r>
            <a:r>
              <a:rPr sz="1600" spc="9" dirty="0">
                <a:latin typeface="Gill Sans MT"/>
                <a:cs typeface="Gill Sans MT"/>
              </a:rPr>
              <a:t>m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ce</a:t>
            </a:r>
            <a:r>
              <a:rPr sz="1600" spc="-5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sp</a:t>
            </a:r>
            <a:r>
              <a:rPr sz="1600" spc="4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ci</a:t>
            </a:r>
            <a:r>
              <a:rPr sz="1600" spc="-9" dirty="0">
                <a:latin typeface="Gill Sans MT"/>
                <a:cs typeface="Gill Sans MT"/>
              </a:rPr>
              <a:t>f</a:t>
            </a:r>
            <a:r>
              <a:rPr sz="1600" spc="0" dirty="0">
                <a:latin typeface="Gill Sans MT"/>
                <a:cs typeface="Gill Sans MT"/>
              </a:rPr>
              <a:t>ica</a:t>
            </a:r>
            <a:r>
              <a:rPr sz="1600" spc="-4" dirty="0">
                <a:latin typeface="Gill Sans MT"/>
                <a:cs typeface="Gill Sans MT"/>
              </a:rPr>
              <a:t>t</a:t>
            </a:r>
            <a:r>
              <a:rPr sz="1600" spc="0" dirty="0">
                <a:latin typeface="Gill Sans MT"/>
                <a:cs typeface="Gill Sans MT"/>
              </a:rPr>
              <a:t>i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s</a:t>
            </a:r>
            <a:endParaRPr sz="1600" dirty="0">
              <a:latin typeface="Gill Sans MT"/>
              <a:cs typeface="Gill Sans MT"/>
            </a:endParaRP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2E62C430-A03A-44AD-8760-7F92A101C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905D5-E1C3-46F9-BE1A-92E87FB0C9BF}" type="datetime1">
              <a:rPr lang="es-CO" smtClean="0"/>
              <a:t>9/04/2021</a:t>
            </a:fld>
            <a:endParaRPr lang="es-CO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29E2D9CF-E5B8-441C-A8BA-598F3503D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65A4B17A-3578-447F-8971-023A0A705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22</a:t>
            </a:fld>
            <a:endParaRPr lang="es-CO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6786372" y="1193292"/>
            <a:ext cx="630935" cy="640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1995598" y="1833371"/>
            <a:ext cx="5074286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TIPOS</a:t>
            </a:r>
            <a:r>
              <a:rPr sz="3100" b="1" spc="-88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</a:t>
            </a:r>
            <a:r>
              <a:rPr sz="3100" b="1" spc="-44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F</a:t>
            </a:r>
            <a:r>
              <a:rPr sz="3100" b="1" spc="4" dirty="0">
                <a:solidFill>
                  <a:srgbClr val="00529C"/>
                </a:solidFill>
                <a:latin typeface="Gill Sans MT"/>
                <a:cs typeface="Gill Sans MT"/>
              </a:rPr>
              <a:t>I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BRA</a:t>
            </a:r>
            <a:r>
              <a:rPr sz="3100" b="1" spc="-95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ÓPTICA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C0BC9EC8-0717-4548-87C9-9A563DE58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58FCF-07F8-4E6D-8743-268F008388F6}" type="datetime1">
              <a:rPr lang="es-CO" smtClean="0"/>
              <a:t>9/04/2021</a:t>
            </a:fld>
            <a:endParaRPr lang="es-CO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4C1D7C16-C81E-4FDA-B601-D38D5EDCC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9ABFA22A-5C48-42A7-BB35-DE8076837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23</a:t>
            </a:fld>
            <a:endParaRPr lang="es-CO"/>
          </a:p>
        </p:txBody>
      </p:sp>
      <p:pic>
        <p:nvPicPr>
          <p:cNvPr id="2050" name="Picture 2" descr="Estándares Fibras ópticas monomodo y multimodo - SISUTELCO">
            <a:extLst>
              <a:ext uri="{FF2B5EF4-FFF2-40B4-BE49-F238E27FC236}">
                <a16:creationId xmlns:a16="http://schemas.microsoft.com/office/drawing/2014/main" id="{8FFE53A5-BAB9-4CC7-98B4-22594368F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11059"/>
            <a:ext cx="4421881" cy="243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2350008" y="4437061"/>
            <a:ext cx="5574792" cy="1168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764639" y="515417"/>
            <a:ext cx="4042124" cy="4188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FIBRA MU</a:t>
            </a:r>
            <a:r>
              <a:rPr sz="3100" b="1" spc="-384" dirty="0">
                <a:solidFill>
                  <a:srgbClr val="00529C"/>
                </a:solidFill>
                <a:latin typeface="Gill Sans MT"/>
                <a:cs typeface="Gill Sans MT"/>
              </a:rPr>
              <a:t>L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TIMODO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4961" y="1544553"/>
            <a:ext cx="4078914" cy="2052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60"/>
              </a:lnSpc>
              <a:spcBef>
                <a:spcPts val="78"/>
              </a:spcBef>
            </a:pPr>
            <a:r>
              <a:rPr sz="1400" spc="0" dirty="0">
                <a:latin typeface="Wingdings"/>
                <a:cs typeface="Wingdings"/>
              </a:rPr>
              <a:t></a:t>
            </a:r>
            <a:r>
              <a:rPr sz="1400" spc="0" dirty="0">
                <a:latin typeface="Times New Roman"/>
                <a:cs typeface="Times New Roman"/>
              </a:rPr>
              <a:t>  </a:t>
            </a:r>
            <a:r>
              <a:rPr sz="1400" spc="100" dirty="0">
                <a:latin typeface="Times New Roman"/>
                <a:cs typeface="Times New Roman"/>
              </a:rPr>
              <a:t> </a:t>
            </a:r>
            <a:r>
              <a:rPr sz="1400" spc="-4" dirty="0">
                <a:latin typeface="Gill Sans MT"/>
                <a:cs typeface="Gill Sans MT"/>
              </a:rPr>
              <a:t>L</a:t>
            </a:r>
            <a:r>
              <a:rPr sz="1400" spc="0" dirty="0">
                <a:latin typeface="Gill Sans MT"/>
                <a:cs typeface="Gill Sans MT"/>
              </a:rPr>
              <a:t>a l</a:t>
            </a:r>
            <a:r>
              <a:rPr sz="1400" spc="4" dirty="0">
                <a:latin typeface="Gill Sans MT"/>
                <a:cs typeface="Gill Sans MT"/>
              </a:rPr>
              <a:t>u</a:t>
            </a:r>
            <a:r>
              <a:rPr sz="1400" spc="0" dirty="0">
                <a:latin typeface="Gill Sans MT"/>
                <a:cs typeface="Gill Sans MT"/>
              </a:rPr>
              <a:t>z</a:t>
            </a:r>
            <a:r>
              <a:rPr sz="1400" spc="-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se</a:t>
            </a:r>
            <a:r>
              <a:rPr sz="1400" spc="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d</a:t>
            </a:r>
            <a:r>
              <a:rPr sz="1400" spc="4" dirty="0">
                <a:latin typeface="Gill Sans MT"/>
                <a:cs typeface="Gill Sans MT"/>
              </a:rPr>
              <a:t>i</a:t>
            </a:r>
            <a:r>
              <a:rPr sz="1400" spc="0" dirty="0">
                <a:latin typeface="Gill Sans MT"/>
                <a:cs typeface="Gill Sans MT"/>
              </a:rPr>
              <a:t>s</a:t>
            </a:r>
            <a:r>
              <a:rPr sz="1400" spc="4" dirty="0">
                <a:latin typeface="Gill Sans MT"/>
                <a:cs typeface="Gill Sans MT"/>
              </a:rPr>
              <a:t>p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-4" dirty="0">
                <a:latin typeface="Gill Sans MT"/>
                <a:cs typeface="Gill Sans MT"/>
              </a:rPr>
              <a:t>r</a:t>
            </a:r>
            <a:r>
              <a:rPr sz="1400" spc="0" dirty="0">
                <a:latin typeface="Gill Sans MT"/>
                <a:cs typeface="Gill Sans MT"/>
              </a:rPr>
              <a:t>sa</a:t>
            </a:r>
            <a:r>
              <a:rPr sz="1400" spc="-25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en</a:t>
            </a:r>
            <a:r>
              <a:rPr sz="1400" spc="4" dirty="0">
                <a:latin typeface="Gill Sans MT"/>
                <a:cs typeface="Gill Sans MT"/>
              </a:rPr>
              <a:t> </a:t>
            </a:r>
            <a:r>
              <a:rPr sz="1400" spc="-4" dirty="0">
                <a:latin typeface="Gill Sans MT"/>
                <a:cs typeface="Gill Sans MT"/>
              </a:rPr>
              <a:t>n</a:t>
            </a:r>
            <a:r>
              <a:rPr sz="1400" spc="4" dirty="0">
                <a:latin typeface="Gill Sans MT"/>
                <a:cs typeface="Gill Sans MT"/>
              </a:rPr>
              <a:t>u</a:t>
            </a:r>
            <a:r>
              <a:rPr sz="1400" spc="0" dirty="0">
                <a:latin typeface="Gill Sans MT"/>
                <a:cs typeface="Gill Sans MT"/>
              </a:rPr>
              <a:t>me</a:t>
            </a:r>
            <a:r>
              <a:rPr sz="1400" spc="-44" dirty="0">
                <a:latin typeface="Gill Sans MT"/>
                <a:cs typeface="Gill Sans MT"/>
              </a:rPr>
              <a:t>r</a:t>
            </a:r>
            <a:r>
              <a:rPr sz="1400" spc="4" dirty="0">
                <a:latin typeface="Gill Sans MT"/>
                <a:cs typeface="Gill Sans MT"/>
              </a:rPr>
              <a:t>o</a:t>
            </a:r>
            <a:r>
              <a:rPr sz="1400" spc="0" dirty="0">
                <a:latin typeface="Gill Sans MT"/>
                <a:cs typeface="Gill Sans MT"/>
              </a:rPr>
              <a:t>s</a:t>
            </a:r>
            <a:r>
              <a:rPr sz="1400" spc="4" dirty="0">
                <a:latin typeface="Gill Sans MT"/>
                <a:cs typeface="Gill Sans MT"/>
              </a:rPr>
              <a:t>o</a:t>
            </a:r>
            <a:r>
              <a:rPr sz="1400" spc="0" dirty="0">
                <a:latin typeface="Gill Sans MT"/>
                <a:cs typeface="Gill Sans MT"/>
              </a:rPr>
              <a:t>s</a:t>
            </a:r>
            <a:r>
              <a:rPr sz="1400" spc="-3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ca</a:t>
            </a:r>
            <a:r>
              <a:rPr sz="1400" spc="-4" dirty="0">
                <a:latin typeface="Gill Sans MT"/>
                <a:cs typeface="Gill Sans MT"/>
              </a:rPr>
              <a:t>m</a:t>
            </a:r>
            <a:r>
              <a:rPr sz="1400" spc="0" dirty="0">
                <a:latin typeface="Gill Sans MT"/>
                <a:cs typeface="Gill Sans MT"/>
              </a:rPr>
              <a:t>i</a:t>
            </a:r>
            <a:r>
              <a:rPr sz="1400" spc="4" dirty="0">
                <a:latin typeface="Gill Sans MT"/>
                <a:cs typeface="Gill Sans MT"/>
              </a:rPr>
              <a:t>no</a:t>
            </a:r>
            <a:r>
              <a:rPr sz="1400" spc="0" dirty="0">
                <a:latin typeface="Gill Sans MT"/>
                <a:cs typeface="Gill Sans MT"/>
              </a:rPr>
              <a:t>s  o</a:t>
            </a:r>
            <a:r>
              <a:rPr sz="1400" spc="-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mo</a:t>
            </a:r>
            <a:r>
              <a:rPr sz="1400" spc="4" dirty="0">
                <a:latin typeface="Gill Sans MT"/>
                <a:cs typeface="Gill Sans MT"/>
              </a:rPr>
              <a:t>dos</a:t>
            </a:r>
            <a:r>
              <a:rPr sz="1400" spc="0" dirty="0">
                <a:latin typeface="Gill Sans MT"/>
                <a:cs typeface="Gill Sans MT"/>
              </a:rPr>
              <a:t>.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5464" y="1869242"/>
            <a:ext cx="4078914" cy="3315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60"/>
              </a:lnSpc>
              <a:spcBef>
                <a:spcPts val="78"/>
              </a:spcBef>
            </a:pPr>
            <a:r>
              <a:rPr sz="1400" spc="0" dirty="0">
                <a:latin typeface="Wingdings"/>
                <a:cs typeface="Wingdings"/>
              </a:rPr>
              <a:t></a:t>
            </a:r>
            <a:r>
              <a:rPr sz="1400" spc="0" dirty="0">
                <a:latin typeface="Times New Roman"/>
                <a:cs typeface="Times New Roman"/>
              </a:rPr>
              <a:t>   </a:t>
            </a:r>
            <a:r>
              <a:rPr sz="1400" spc="-250" dirty="0">
                <a:latin typeface="Gill Sans MT"/>
                <a:cs typeface="Gill Sans MT"/>
              </a:rPr>
              <a:t> </a:t>
            </a:r>
            <a:r>
              <a:rPr sz="1400" u="sng" spc="0" dirty="0">
                <a:latin typeface="Gill Sans MT"/>
                <a:cs typeface="Gill Sans MT"/>
              </a:rPr>
              <a:t>F</a:t>
            </a:r>
            <a:r>
              <a:rPr sz="1400" u="sng" spc="4" dirty="0">
                <a:latin typeface="Gill Sans MT"/>
                <a:cs typeface="Gill Sans MT"/>
              </a:rPr>
              <a:t>u</a:t>
            </a:r>
            <a:r>
              <a:rPr sz="1400" u="sng" spc="0" dirty="0">
                <a:latin typeface="Gill Sans MT"/>
                <a:cs typeface="Gill Sans MT"/>
              </a:rPr>
              <a:t>e</a:t>
            </a:r>
            <a:r>
              <a:rPr sz="1400" u="sng" spc="4" dirty="0">
                <a:latin typeface="Gill Sans MT"/>
                <a:cs typeface="Gill Sans MT"/>
              </a:rPr>
              <a:t>n</a:t>
            </a:r>
            <a:r>
              <a:rPr sz="1400" u="sng" spc="0" dirty="0">
                <a:latin typeface="Gill Sans MT"/>
                <a:cs typeface="Gill Sans MT"/>
              </a:rPr>
              <a:t>te</a:t>
            </a:r>
            <a:r>
              <a:rPr sz="1400" u="sng" spc="-24" dirty="0">
                <a:latin typeface="Gill Sans MT"/>
                <a:cs typeface="Gill Sans MT"/>
              </a:rPr>
              <a:t> </a:t>
            </a:r>
            <a:r>
              <a:rPr sz="1400" u="sng" spc="4" dirty="0">
                <a:latin typeface="Gill Sans MT"/>
                <a:cs typeface="Gill Sans MT"/>
              </a:rPr>
              <a:t>de</a:t>
            </a:r>
            <a:r>
              <a:rPr sz="1400" u="sng" spc="-9" dirty="0">
                <a:latin typeface="Gill Sans MT"/>
                <a:cs typeface="Gill Sans MT"/>
              </a:rPr>
              <a:t> </a:t>
            </a:r>
            <a:r>
              <a:rPr sz="1400" u="sng" spc="0" dirty="0">
                <a:latin typeface="Gill Sans MT"/>
                <a:cs typeface="Gill Sans MT"/>
              </a:rPr>
              <a:t>l</a:t>
            </a:r>
            <a:r>
              <a:rPr sz="1400" u="sng" spc="4" dirty="0">
                <a:latin typeface="Gill Sans MT"/>
                <a:cs typeface="Gill Sans MT"/>
              </a:rPr>
              <a:t>uz</a:t>
            </a:r>
            <a:r>
              <a:rPr sz="1400" u="sng" spc="0" dirty="0">
                <a:latin typeface="Gill Sans MT"/>
                <a:cs typeface="Gill Sans MT"/>
              </a:rPr>
              <a:t>:</a:t>
            </a:r>
            <a:r>
              <a:rPr sz="1400" u="sng" spc="-144" dirty="0">
                <a:latin typeface="Gill Sans MT"/>
                <a:cs typeface="Gill Sans MT"/>
              </a:rPr>
              <a:t> </a:t>
            </a:r>
            <a:r>
              <a:rPr lang="es-CO" sz="1400" u="sng" spc="-144" dirty="0">
                <a:latin typeface="Gill Sans MT"/>
                <a:cs typeface="Gill Sans MT"/>
              </a:rPr>
              <a:t> </a:t>
            </a:r>
            <a:r>
              <a:rPr sz="1400" u="sng" spc="0" dirty="0">
                <a:latin typeface="Gill Sans MT"/>
                <a:cs typeface="Gill Sans MT"/>
              </a:rPr>
              <a:t>LE</a:t>
            </a:r>
            <a:r>
              <a:rPr sz="1400" u="sng" spc="4" dirty="0">
                <a:latin typeface="Gill Sans MT"/>
                <a:cs typeface="Gill Sans MT"/>
              </a:rPr>
              <a:t>Ds</a:t>
            </a:r>
            <a:r>
              <a:rPr sz="1400" u="sng" spc="0" dirty="0">
                <a:latin typeface="Gill Sans MT"/>
                <a:cs typeface="Gill Sans MT"/>
              </a:rPr>
              <a:t>.</a:t>
            </a:r>
            <a:r>
              <a:rPr lang="es-CO" sz="1400" u="sng" spc="0" dirty="0">
                <a:latin typeface="Gill Sans MT"/>
                <a:cs typeface="Gill Sans MT"/>
              </a:rPr>
              <a:t>    VCSEL para optimizadas</a:t>
            </a:r>
            <a:endParaRPr sz="1400" dirty="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4961" y="2398374"/>
            <a:ext cx="4118538" cy="2052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60"/>
              </a:lnSpc>
              <a:spcBef>
                <a:spcPts val="78"/>
              </a:spcBef>
            </a:pPr>
            <a:r>
              <a:rPr sz="1400" spc="0" dirty="0">
                <a:latin typeface="Wingdings"/>
                <a:cs typeface="Wingdings"/>
              </a:rPr>
              <a:t></a:t>
            </a:r>
            <a:r>
              <a:rPr sz="1400" spc="0" dirty="0">
                <a:latin typeface="Times New Roman"/>
                <a:cs typeface="Times New Roman"/>
              </a:rPr>
              <a:t>  </a:t>
            </a:r>
            <a:r>
              <a:rPr sz="1400" spc="100" dirty="0">
                <a:latin typeface="Times New Roman"/>
                <a:cs typeface="Times New Roman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D</a:t>
            </a:r>
            <a:r>
              <a:rPr sz="1400" spc="4" dirty="0">
                <a:latin typeface="Gill Sans MT"/>
                <a:cs typeface="Gill Sans MT"/>
              </a:rPr>
              <a:t>i</a:t>
            </a:r>
            <a:r>
              <a:rPr sz="1400" spc="0" dirty="0">
                <a:latin typeface="Gill Sans MT"/>
                <a:cs typeface="Gill Sans MT"/>
              </a:rPr>
              <a:t>ámet</a:t>
            </a:r>
            <a:r>
              <a:rPr sz="1400" spc="-39" dirty="0">
                <a:latin typeface="Gill Sans MT"/>
                <a:cs typeface="Gill Sans MT"/>
              </a:rPr>
              <a:t>r</a:t>
            </a:r>
            <a:r>
              <a:rPr sz="1400" spc="4" dirty="0">
                <a:latin typeface="Gill Sans MT"/>
                <a:cs typeface="Gill Sans MT"/>
              </a:rPr>
              <a:t>o</a:t>
            </a:r>
            <a:r>
              <a:rPr sz="1400" spc="0" dirty="0">
                <a:latin typeface="Gill Sans MT"/>
                <a:cs typeface="Gill Sans MT"/>
              </a:rPr>
              <a:t>s</a:t>
            </a:r>
            <a:r>
              <a:rPr sz="1400" spc="-3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co</a:t>
            </a:r>
            <a:r>
              <a:rPr sz="1400" spc="-9" dirty="0">
                <a:latin typeface="Gill Sans MT"/>
                <a:cs typeface="Gill Sans MT"/>
              </a:rPr>
              <a:t>m</a:t>
            </a:r>
            <a:r>
              <a:rPr sz="1400" spc="4" dirty="0">
                <a:latin typeface="Gill Sans MT"/>
                <a:cs typeface="Gill Sans MT"/>
              </a:rPr>
              <a:t>un</a:t>
            </a:r>
            <a:r>
              <a:rPr sz="1400" spc="0" dirty="0">
                <a:latin typeface="Gill Sans MT"/>
                <a:cs typeface="Gill Sans MT"/>
              </a:rPr>
              <a:t>es</a:t>
            </a:r>
            <a:r>
              <a:rPr sz="1400" spc="-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del</a:t>
            </a:r>
            <a:r>
              <a:rPr sz="1400" spc="4" dirty="0">
                <a:latin typeface="Gill Sans MT"/>
                <a:cs typeface="Gill Sans MT"/>
              </a:rPr>
              <a:t> nú</a:t>
            </a:r>
            <a:r>
              <a:rPr sz="1400" spc="0" dirty="0">
                <a:latin typeface="Gill Sans MT"/>
                <a:cs typeface="Gill Sans MT"/>
              </a:rPr>
              <a:t>cle</a:t>
            </a:r>
            <a:r>
              <a:rPr sz="1400" spc="9" dirty="0">
                <a:latin typeface="Gill Sans MT"/>
                <a:cs typeface="Gill Sans MT"/>
              </a:rPr>
              <a:t>o</a:t>
            </a:r>
            <a:r>
              <a:rPr sz="1400" spc="0" dirty="0">
                <a:latin typeface="Gill Sans MT"/>
                <a:cs typeface="Gill Sans MT"/>
              </a:rPr>
              <a:t>:</a:t>
            </a:r>
            <a:r>
              <a:rPr sz="1400" spc="-154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5</a:t>
            </a:r>
            <a:r>
              <a:rPr sz="1400" spc="0" dirty="0">
                <a:latin typeface="Gill Sans MT"/>
                <a:cs typeface="Gill Sans MT"/>
              </a:rPr>
              <a:t>0</a:t>
            </a:r>
            <a:r>
              <a:rPr sz="1400" spc="387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y</a:t>
            </a:r>
            <a:r>
              <a:rPr sz="1400" spc="-19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62,</a:t>
            </a:r>
            <a:r>
              <a:rPr sz="1400" spc="0" dirty="0">
                <a:latin typeface="Gill Sans MT"/>
                <a:cs typeface="Gill Sans MT"/>
              </a:rPr>
              <a:t>5</a:t>
            </a:r>
            <a:r>
              <a:rPr sz="1400" spc="-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mic</a:t>
            </a:r>
            <a:r>
              <a:rPr sz="1400" spc="-39" dirty="0">
                <a:latin typeface="Gill Sans MT"/>
                <a:cs typeface="Gill Sans MT"/>
              </a:rPr>
              <a:t>r</a:t>
            </a:r>
            <a:r>
              <a:rPr sz="1400" spc="4" dirty="0">
                <a:latin typeface="Gill Sans MT"/>
                <a:cs typeface="Gill Sans MT"/>
              </a:rPr>
              <a:t>on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4" dirty="0">
                <a:latin typeface="Gill Sans MT"/>
                <a:cs typeface="Gill Sans MT"/>
              </a:rPr>
              <a:t>s</a:t>
            </a:r>
            <a:r>
              <a:rPr sz="1400" spc="0" dirty="0">
                <a:latin typeface="Gill Sans MT"/>
                <a:cs typeface="Gill Sans MT"/>
              </a:rPr>
              <a:t>.</a:t>
            </a:r>
            <a:endParaRPr sz="1400" dirty="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4961" y="2825094"/>
            <a:ext cx="3664005" cy="2052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60"/>
              </a:lnSpc>
              <a:spcBef>
                <a:spcPts val="78"/>
              </a:spcBef>
            </a:pPr>
            <a:r>
              <a:rPr sz="1400" spc="0" dirty="0">
                <a:latin typeface="Wingdings"/>
                <a:cs typeface="Wingdings"/>
              </a:rPr>
              <a:t></a:t>
            </a:r>
            <a:r>
              <a:rPr sz="1400" spc="0" dirty="0">
                <a:latin typeface="Times New Roman"/>
                <a:cs typeface="Times New Roman"/>
              </a:rPr>
              <a:t>  </a:t>
            </a:r>
            <a:r>
              <a:rPr sz="1400" spc="100" dirty="0">
                <a:latin typeface="Times New Roman"/>
                <a:cs typeface="Times New Roman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D</a:t>
            </a:r>
            <a:r>
              <a:rPr sz="1400" spc="4" dirty="0">
                <a:latin typeface="Gill Sans MT"/>
                <a:cs typeface="Gill Sans MT"/>
              </a:rPr>
              <a:t>i</a:t>
            </a:r>
            <a:r>
              <a:rPr sz="1400" spc="0" dirty="0">
                <a:latin typeface="Gill Sans MT"/>
                <a:cs typeface="Gill Sans MT"/>
              </a:rPr>
              <a:t>ámet</a:t>
            </a:r>
            <a:r>
              <a:rPr sz="1400" spc="-39" dirty="0">
                <a:latin typeface="Gill Sans MT"/>
                <a:cs typeface="Gill Sans MT"/>
              </a:rPr>
              <a:t>r</a:t>
            </a:r>
            <a:r>
              <a:rPr sz="1400" spc="0" dirty="0">
                <a:latin typeface="Gill Sans MT"/>
                <a:cs typeface="Gill Sans MT"/>
              </a:rPr>
              <a:t>o</a:t>
            </a:r>
            <a:r>
              <a:rPr sz="1400" spc="-1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del</a:t>
            </a:r>
            <a:r>
              <a:rPr sz="1400" spc="4" dirty="0">
                <a:latin typeface="Gill Sans MT"/>
                <a:cs typeface="Gill Sans MT"/>
              </a:rPr>
              <a:t> </a:t>
            </a:r>
            <a:r>
              <a:rPr sz="1400" spc="-29" dirty="0">
                <a:latin typeface="Gill Sans MT"/>
                <a:cs typeface="Gill Sans MT"/>
              </a:rPr>
              <a:t>r</a:t>
            </a:r>
            <a:r>
              <a:rPr sz="1400" spc="0" dirty="0">
                <a:latin typeface="Gill Sans MT"/>
                <a:cs typeface="Gill Sans MT"/>
              </a:rPr>
              <a:t>ecu</a:t>
            </a:r>
            <a:r>
              <a:rPr sz="1400" spc="4" dirty="0">
                <a:latin typeface="Gill Sans MT"/>
                <a:cs typeface="Gill Sans MT"/>
              </a:rPr>
              <a:t>b</a:t>
            </a:r>
            <a:r>
              <a:rPr sz="1400" spc="0" dirty="0">
                <a:latin typeface="Gill Sans MT"/>
                <a:cs typeface="Gill Sans MT"/>
              </a:rPr>
              <a:t>rimie</a:t>
            </a:r>
            <a:r>
              <a:rPr sz="1400" spc="4" dirty="0">
                <a:latin typeface="Gill Sans MT"/>
                <a:cs typeface="Gill Sans MT"/>
              </a:rPr>
              <a:t>n</a:t>
            </a:r>
            <a:r>
              <a:rPr sz="1400" spc="0" dirty="0">
                <a:latin typeface="Gill Sans MT"/>
                <a:cs typeface="Gill Sans MT"/>
              </a:rPr>
              <a:t>to</a:t>
            </a:r>
            <a:r>
              <a:rPr sz="1400" spc="-29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d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-4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12</a:t>
            </a:r>
            <a:r>
              <a:rPr sz="1400" spc="0" dirty="0">
                <a:latin typeface="Gill Sans MT"/>
                <a:cs typeface="Gill Sans MT"/>
              </a:rPr>
              <a:t>5</a:t>
            </a:r>
            <a:r>
              <a:rPr sz="1400" spc="-1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mic</a:t>
            </a:r>
            <a:r>
              <a:rPr sz="1400" spc="-39" dirty="0">
                <a:latin typeface="Gill Sans MT"/>
                <a:cs typeface="Gill Sans MT"/>
              </a:rPr>
              <a:t>r</a:t>
            </a:r>
            <a:r>
              <a:rPr sz="1400" spc="4" dirty="0">
                <a:latin typeface="Gill Sans MT"/>
                <a:cs typeface="Gill Sans MT"/>
              </a:rPr>
              <a:t>on</a:t>
            </a:r>
            <a:r>
              <a:rPr sz="1400" spc="0" dirty="0">
                <a:latin typeface="Gill Sans MT"/>
                <a:cs typeface="Gill Sans MT"/>
              </a:rPr>
              <a:t>es.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4961" y="3251821"/>
            <a:ext cx="3162722" cy="2055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60"/>
              </a:lnSpc>
              <a:spcBef>
                <a:spcPts val="78"/>
              </a:spcBef>
            </a:pPr>
            <a:r>
              <a:rPr sz="1400" spc="0" dirty="0">
                <a:latin typeface="Wingdings"/>
                <a:cs typeface="Wingdings"/>
              </a:rPr>
              <a:t></a:t>
            </a:r>
            <a:r>
              <a:rPr sz="1400" spc="0" dirty="0">
                <a:latin typeface="Times New Roman"/>
                <a:cs typeface="Times New Roman"/>
              </a:rPr>
              <a:t>  </a:t>
            </a:r>
            <a:r>
              <a:rPr sz="1400" spc="100" dirty="0">
                <a:latin typeface="Times New Roman"/>
                <a:cs typeface="Times New Roman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Para</a:t>
            </a:r>
            <a:r>
              <a:rPr sz="1400" spc="-2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d</a:t>
            </a:r>
            <a:r>
              <a:rPr sz="1400" spc="4" dirty="0">
                <a:latin typeface="Gill Sans MT"/>
                <a:cs typeface="Gill Sans MT"/>
              </a:rPr>
              <a:t>i</a:t>
            </a:r>
            <a:r>
              <a:rPr sz="1400" spc="0" dirty="0">
                <a:latin typeface="Gill Sans MT"/>
                <a:cs typeface="Gill Sans MT"/>
              </a:rPr>
              <a:t>stancias</a:t>
            </a:r>
            <a:r>
              <a:rPr sz="1400" spc="-1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i</a:t>
            </a:r>
            <a:r>
              <a:rPr sz="1400" spc="4" dirty="0">
                <a:latin typeface="Gill Sans MT"/>
                <a:cs typeface="Gill Sans MT"/>
              </a:rPr>
              <a:t>n</a:t>
            </a:r>
            <a:r>
              <a:rPr sz="1400" spc="-14" dirty="0">
                <a:latin typeface="Gill Sans MT"/>
                <a:cs typeface="Gill Sans MT"/>
              </a:rPr>
              <a:t>f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-4" dirty="0">
                <a:latin typeface="Gill Sans MT"/>
                <a:cs typeface="Gill Sans MT"/>
              </a:rPr>
              <a:t>r</a:t>
            </a:r>
            <a:r>
              <a:rPr sz="1400" spc="0" dirty="0">
                <a:latin typeface="Gill Sans MT"/>
                <a:cs typeface="Gill Sans MT"/>
              </a:rPr>
              <a:t>i</a:t>
            </a:r>
            <a:r>
              <a:rPr sz="1400" spc="4" dirty="0">
                <a:latin typeface="Gill Sans MT"/>
                <a:cs typeface="Gill Sans MT"/>
              </a:rPr>
              <a:t>o</a:t>
            </a:r>
            <a:r>
              <a:rPr sz="1400" spc="-29" dirty="0">
                <a:latin typeface="Gill Sans MT"/>
                <a:cs typeface="Gill Sans MT"/>
              </a:rPr>
              <a:t>r</a:t>
            </a:r>
            <a:r>
              <a:rPr sz="1400" spc="0" dirty="0">
                <a:latin typeface="Gill Sans MT"/>
                <a:cs typeface="Gill Sans MT"/>
              </a:rPr>
              <a:t>es</a:t>
            </a:r>
            <a:r>
              <a:rPr sz="1400" spc="-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a</a:t>
            </a:r>
            <a:r>
              <a:rPr sz="1400" spc="-4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90</a:t>
            </a:r>
            <a:r>
              <a:rPr sz="1400" spc="0" dirty="0">
                <a:latin typeface="Gill Sans MT"/>
                <a:cs typeface="Gill Sans MT"/>
              </a:rPr>
              <a:t>0</a:t>
            </a:r>
            <a:r>
              <a:rPr sz="1400" spc="-25" dirty="0">
                <a:latin typeface="Gill Sans MT"/>
                <a:cs typeface="Gill Sans MT"/>
              </a:rPr>
              <a:t> </a:t>
            </a:r>
            <a:r>
              <a:rPr sz="1400" spc="-4" dirty="0">
                <a:latin typeface="Gill Sans MT"/>
                <a:cs typeface="Gill Sans MT"/>
              </a:rPr>
              <a:t>m</a:t>
            </a:r>
            <a:r>
              <a:rPr sz="1400" spc="0" dirty="0">
                <a:latin typeface="Gill Sans MT"/>
                <a:cs typeface="Gill Sans MT"/>
              </a:rPr>
              <a:t>et</a:t>
            </a:r>
            <a:r>
              <a:rPr sz="1400" spc="-44" dirty="0">
                <a:latin typeface="Gill Sans MT"/>
                <a:cs typeface="Gill Sans MT"/>
              </a:rPr>
              <a:t>r</a:t>
            </a:r>
            <a:r>
              <a:rPr sz="1400" spc="0" dirty="0">
                <a:latin typeface="Gill Sans MT"/>
                <a:cs typeface="Gill Sans MT"/>
              </a:rPr>
              <a:t>o</a:t>
            </a:r>
            <a:r>
              <a:rPr sz="1400" spc="4" dirty="0">
                <a:latin typeface="Gill Sans MT"/>
                <a:cs typeface="Gill Sans MT"/>
              </a:rPr>
              <a:t>s</a:t>
            </a:r>
            <a:r>
              <a:rPr sz="1400" spc="0" dirty="0">
                <a:latin typeface="Gill Sans MT"/>
                <a:cs typeface="Gill Sans MT"/>
              </a:rPr>
              <a:t>.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84961" y="3678788"/>
            <a:ext cx="2665785" cy="2052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60"/>
              </a:lnSpc>
              <a:spcBef>
                <a:spcPts val="78"/>
              </a:spcBef>
            </a:pPr>
            <a:r>
              <a:rPr sz="1400" spc="0" dirty="0">
                <a:latin typeface="Wingdings"/>
                <a:cs typeface="Wingdings"/>
              </a:rPr>
              <a:t></a:t>
            </a:r>
            <a:r>
              <a:rPr sz="1400" spc="0" dirty="0">
                <a:latin typeface="Times New Roman"/>
                <a:cs typeface="Times New Roman"/>
              </a:rPr>
              <a:t>  </a:t>
            </a:r>
            <a:r>
              <a:rPr sz="1400" spc="100" dirty="0">
                <a:latin typeface="Times New Roman"/>
                <a:cs typeface="Times New Roman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F</a:t>
            </a:r>
            <a:r>
              <a:rPr sz="1400" spc="4" dirty="0">
                <a:latin typeface="Gill Sans MT"/>
                <a:cs typeface="Gill Sans MT"/>
              </a:rPr>
              <a:t>ib</a:t>
            </a:r>
            <a:r>
              <a:rPr sz="1400" spc="0" dirty="0">
                <a:latin typeface="Gill Sans MT"/>
                <a:cs typeface="Gill Sans MT"/>
              </a:rPr>
              <a:t>ras</a:t>
            </a:r>
            <a:r>
              <a:rPr sz="1400" spc="-25" dirty="0">
                <a:latin typeface="Gill Sans MT"/>
                <a:cs typeface="Gill Sans MT"/>
              </a:rPr>
              <a:t> </a:t>
            </a:r>
            <a:r>
              <a:rPr sz="1400" spc="-4" dirty="0">
                <a:latin typeface="Gill Sans MT"/>
                <a:cs typeface="Gill Sans MT"/>
              </a:rPr>
              <a:t>OM</a:t>
            </a:r>
            <a:r>
              <a:rPr sz="1400" spc="4" dirty="0">
                <a:latin typeface="Gill Sans MT"/>
                <a:cs typeface="Gill Sans MT"/>
              </a:rPr>
              <a:t>1</a:t>
            </a:r>
            <a:r>
              <a:rPr sz="1400" spc="0" dirty="0">
                <a:latin typeface="Gill Sans MT"/>
                <a:cs typeface="Gill Sans MT"/>
              </a:rPr>
              <a:t>,</a:t>
            </a:r>
            <a:r>
              <a:rPr sz="1400" spc="-144" dirty="0">
                <a:latin typeface="Gill Sans MT"/>
                <a:cs typeface="Gill Sans MT"/>
              </a:rPr>
              <a:t> </a:t>
            </a:r>
            <a:r>
              <a:rPr sz="1400" spc="-4" dirty="0">
                <a:latin typeface="Gill Sans MT"/>
                <a:cs typeface="Gill Sans MT"/>
              </a:rPr>
              <a:t>OM</a:t>
            </a:r>
            <a:r>
              <a:rPr sz="1400" spc="4" dirty="0">
                <a:latin typeface="Gill Sans MT"/>
                <a:cs typeface="Gill Sans MT"/>
              </a:rPr>
              <a:t>2</a:t>
            </a:r>
            <a:r>
              <a:rPr sz="1400" spc="0" dirty="0">
                <a:latin typeface="Gill Sans MT"/>
                <a:cs typeface="Gill Sans MT"/>
              </a:rPr>
              <a:t>,</a:t>
            </a:r>
            <a:r>
              <a:rPr sz="1400" spc="-154" dirty="0">
                <a:latin typeface="Gill Sans MT"/>
                <a:cs typeface="Gill Sans MT"/>
              </a:rPr>
              <a:t> </a:t>
            </a:r>
            <a:r>
              <a:rPr sz="1400" spc="-4" dirty="0">
                <a:latin typeface="Gill Sans MT"/>
                <a:cs typeface="Gill Sans MT"/>
              </a:rPr>
              <a:t>OM</a:t>
            </a:r>
            <a:r>
              <a:rPr sz="1400" spc="0" dirty="0">
                <a:latin typeface="Gill Sans MT"/>
                <a:cs typeface="Gill Sans MT"/>
              </a:rPr>
              <a:t>3 y</a:t>
            </a:r>
            <a:r>
              <a:rPr sz="1400" spc="-4" dirty="0">
                <a:latin typeface="Gill Sans MT"/>
                <a:cs typeface="Gill Sans MT"/>
              </a:rPr>
              <a:t> OM</a:t>
            </a:r>
            <a:r>
              <a:rPr sz="1400" spc="4" dirty="0">
                <a:latin typeface="Gill Sans MT"/>
                <a:cs typeface="Gill Sans MT"/>
              </a:rPr>
              <a:t>4</a:t>
            </a:r>
            <a:r>
              <a:rPr sz="1400" spc="0" dirty="0">
                <a:latin typeface="Gill Sans MT"/>
                <a:cs typeface="Gill Sans MT"/>
              </a:rPr>
              <a:t>.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12" name="Marcador de fecha 11">
            <a:extLst>
              <a:ext uri="{FF2B5EF4-FFF2-40B4-BE49-F238E27FC236}">
                <a16:creationId xmlns:a16="http://schemas.microsoft.com/office/drawing/2014/main" id="{08751410-F951-40C5-B961-E09E1BAB5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54B5E-3F90-4084-A8C6-E9FB790F0A8E}" type="datetime1">
              <a:rPr lang="es-CO" smtClean="0"/>
              <a:t>9/04/2021</a:t>
            </a:fld>
            <a:endParaRPr lang="es-CO"/>
          </a:p>
        </p:txBody>
      </p:sp>
      <p:sp>
        <p:nvSpPr>
          <p:cNvPr id="13" name="Marcador de pie de página 12">
            <a:extLst>
              <a:ext uri="{FF2B5EF4-FFF2-40B4-BE49-F238E27FC236}">
                <a16:creationId xmlns:a16="http://schemas.microsoft.com/office/drawing/2014/main" id="{6094C590-4610-47A7-9531-8745E6DE5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4" name="Marcador de número de diapositiva 13">
            <a:extLst>
              <a:ext uri="{FF2B5EF4-FFF2-40B4-BE49-F238E27FC236}">
                <a16:creationId xmlns:a16="http://schemas.microsoft.com/office/drawing/2014/main" id="{051EFC3F-F417-4F68-8D7F-2EEB6ECD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24</a:t>
            </a:fld>
            <a:endParaRPr lang="es-CO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2764639" y="485734"/>
            <a:ext cx="4042124" cy="4188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FIBRA MU</a:t>
            </a:r>
            <a:r>
              <a:rPr sz="3100" b="1" spc="-384" dirty="0">
                <a:solidFill>
                  <a:srgbClr val="00529C"/>
                </a:solidFill>
                <a:latin typeface="Gill Sans MT"/>
                <a:cs typeface="Gill Sans MT"/>
              </a:rPr>
              <a:t>L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TIMODO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12" name="Marcador de fecha 11">
            <a:extLst>
              <a:ext uri="{FF2B5EF4-FFF2-40B4-BE49-F238E27FC236}">
                <a16:creationId xmlns:a16="http://schemas.microsoft.com/office/drawing/2014/main" id="{08751410-F951-40C5-B961-E09E1BAB5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54B5E-3F90-4084-A8C6-E9FB790F0A8E}" type="datetime1">
              <a:rPr lang="es-CO" smtClean="0"/>
              <a:t>9/04/2021</a:t>
            </a:fld>
            <a:endParaRPr lang="es-CO"/>
          </a:p>
        </p:txBody>
      </p:sp>
      <p:sp>
        <p:nvSpPr>
          <p:cNvPr id="13" name="Marcador de pie de página 12">
            <a:extLst>
              <a:ext uri="{FF2B5EF4-FFF2-40B4-BE49-F238E27FC236}">
                <a16:creationId xmlns:a16="http://schemas.microsoft.com/office/drawing/2014/main" id="{6094C590-4610-47A7-9531-8745E6DE5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4" name="Marcador de número de diapositiva 13">
            <a:extLst>
              <a:ext uri="{FF2B5EF4-FFF2-40B4-BE49-F238E27FC236}">
                <a16:creationId xmlns:a16="http://schemas.microsoft.com/office/drawing/2014/main" id="{051EFC3F-F417-4F68-8D7F-2EEB6ECD3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25</a:t>
            </a:fld>
            <a:endParaRPr lang="es-CO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442AE2B7-64AE-4106-8DDA-93FAE71EE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239" y="1676400"/>
            <a:ext cx="6836149" cy="401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982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A823D23B-839E-4244-99DA-980656B3A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886" y="1175032"/>
            <a:ext cx="3854519" cy="1639164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2181225" y="4539292"/>
            <a:ext cx="5244119" cy="11436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882291" y="405635"/>
            <a:ext cx="4132140" cy="4188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FIBRA MONOMODO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1647" y="1328780"/>
            <a:ext cx="3850213" cy="2052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60"/>
              </a:lnSpc>
              <a:spcBef>
                <a:spcPts val="78"/>
              </a:spcBef>
            </a:pPr>
            <a:r>
              <a:rPr sz="1400" spc="0" dirty="0">
                <a:latin typeface="Wingdings"/>
                <a:cs typeface="Wingdings"/>
              </a:rPr>
              <a:t></a:t>
            </a:r>
            <a:r>
              <a:rPr sz="1400" spc="0" dirty="0">
                <a:latin typeface="Times New Roman"/>
                <a:cs typeface="Times New Roman"/>
              </a:rPr>
              <a:t>  </a:t>
            </a:r>
            <a:r>
              <a:rPr sz="1400" spc="100" dirty="0">
                <a:latin typeface="Times New Roman"/>
                <a:cs typeface="Times New Roman"/>
              </a:rPr>
              <a:t> </a:t>
            </a:r>
            <a:r>
              <a:rPr sz="1400" spc="-4" dirty="0">
                <a:latin typeface="Gill Sans MT"/>
                <a:cs typeface="Gill Sans MT"/>
              </a:rPr>
              <a:t>L</a:t>
            </a:r>
            <a:r>
              <a:rPr sz="1400" spc="0" dirty="0">
                <a:latin typeface="Gill Sans MT"/>
                <a:cs typeface="Gill Sans MT"/>
              </a:rPr>
              <a:t>a l</a:t>
            </a:r>
            <a:r>
              <a:rPr sz="1400" spc="4" dirty="0">
                <a:latin typeface="Gill Sans MT"/>
                <a:cs typeface="Gill Sans MT"/>
              </a:rPr>
              <a:t>u</a:t>
            </a:r>
            <a:r>
              <a:rPr sz="1400" spc="0" dirty="0">
                <a:latin typeface="Gill Sans MT"/>
                <a:cs typeface="Gill Sans MT"/>
              </a:rPr>
              <a:t>z</a:t>
            </a:r>
            <a:r>
              <a:rPr sz="1400" spc="-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se </a:t>
            </a:r>
            <a:r>
              <a:rPr sz="1400" spc="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transm</a:t>
            </a:r>
            <a:r>
              <a:rPr sz="1400" spc="4" dirty="0">
                <a:latin typeface="Gill Sans MT"/>
                <a:cs typeface="Gill Sans MT"/>
              </a:rPr>
              <a:t>i</a:t>
            </a:r>
            <a:r>
              <a:rPr sz="1400" spc="0" dirty="0">
                <a:latin typeface="Gill Sans MT"/>
                <a:cs typeface="Gill Sans MT"/>
              </a:rPr>
              <a:t>te</a:t>
            </a:r>
            <a:r>
              <a:rPr sz="1400" spc="-25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po</a:t>
            </a:r>
            <a:r>
              <a:rPr sz="1400" spc="0" dirty="0">
                <a:latin typeface="Gill Sans MT"/>
                <a:cs typeface="Gill Sans MT"/>
              </a:rPr>
              <a:t>r</a:t>
            </a:r>
            <a:r>
              <a:rPr sz="1400" spc="-1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s</a:t>
            </a:r>
            <a:r>
              <a:rPr sz="1400" spc="4" dirty="0">
                <a:latin typeface="Gill Sans MT"/>
                <a:cs typeface="Gill Sans MT"/>
              </a:rPr>
              <a:t>o</a:t>
            </a:r>
            <a:r>
              <a:rPr sz="1400" spc="0" dirty="0">
                <a:latin typeface="Gill Sans MT"/>
                <a:cs typeface="Gill Sans MT"/>
              </a:rPr>
              <a:t>lo</a:t>
            </a:r>
            <a:r>
              <a:rPr sz="1400" spc="-4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u</a:t>
            </a:r>
            <a:r>
              <a:rPr sz="1400" spc="0" dirty="0">
                <a:latin typeface="Gill Sans MT"/>
                <a:cs typeface="Gill Sans MT"/>
              </a:rPr>
              <a:t>n</a:t>
            </a:r>
            <a:r>
              <a:rPr sz="1400" spc="-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ca</a:t>
            </a:r>
            <a:r>
              <a:rPr sz="1400" spc="-4" dirty="0">
                <a:latin typeface="Gill Sans MT"/>
                <a:cs typeface="Gill Sans MT"/>
              </a:rPr>
              <a:t>m</a:t>
            </a:r>
            <a:r>
              <a:rPr sz="1400" spc="0" dirty="0">
                <a:latin typeface="Gill Sans MT"/>
                <a:cs typeface="Gill Sans MT"/>
              </a:rPr>
              <a:t>i</a:t>
            </a:r>
            <a:r>
              <a:rPr sz="1400" spc="4" dirty="0">
                <a:latin typeface="Gill Sans MT"/>
                <a:cs typeface="Gill Sans MT"/>
              </a:rPr>
              <a:t>n</a:t>
            </a:r>
            <a:r>
              <a:rPr sz="1400" spc="0" dirty="0">
                <a:latin typeface="Gill Sans MT"/>
                <a:cs typeface="Gill Sans MT"/>
              </a:rPr>
              <a:t>o</a:t>
            </a:r>
            <a:r>
              <a:rPr sz="1400" spc="-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o mo</a:t>
            </a:r>
            <a:r>
              <a:rPr sz="1400" spc="4" dirty="0">
                <a:latin typeface="Gill Sans MT"/>
                <a:cs typeface="Gill Sans MT"/>
              </a:rPr>
              <a:t>d</a:t>
            </a:r>
            <a:r>
              <a:rPr sz="1400" spc="-29" dirty="0">
                <a:latin typeface="Gill Sans MT"/>
                <a:cs typeface="Gill Sans MT"/>
              </a:rPr>
              <a:t>o</a:t>
            </a:r>
            <a:r>
              <a:rPr sz="1400" spc="0" dirty="0">
                <a:latin typeface="Gill Sans MT"/>
                <a:cs typeface="Gill Sans MT"/>
              </a:rPr>
              <a:t>.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1647" y="1755500"/>
            <a:ext cx="1903811" cy="2052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60"/>
              </a:lnSpc>
              <a:spcBef>
                <a:spcPts val="78"/>
              </a:spcBef>
            </a:pPr>
            <a:r>
              <a:rPr sz="1400" spc="0" dirty="0">
                <a:latin typeface="Wingdings"/>
                <a:cs typeface="Wingdings"/>
              </a:rPr>
              <a:t></a:t>
            </a:r>
            <a:r>
              <a:rPr sz="1400" spc="0" dirty="0">
                <a:latin typeface="Times New Roman"/>
                <a:cs typeface="Times New Roman"/>
              </a:rPr>
              <a:t>   </a:t>
            </a:r>
            <a:r>
              <a:rPr sz="1400" spc="-250" dirty="0">
                <a:latin typeface="Gill Sans MT"/>
                <a:cs typeface="Gill Sans MT"/>
              </a:rPr>
              <a:t> </a:t>
            </a:r>
            <a:r>
              <a:rPr sz="1400" u="sng" spc="0" dirty="0">
                <a:latin typeface="Gill Sans MT"/>
                <a:cs typeface="Gill Sans MT"/>
              </a:rPr>
              <a:t>F</a:t>
            </a:r>
            <a:r>
              <a:rPr sz="1400" u="sng" spc="4" dirty="0">
                <a:latin typeface="Gill Sans MT"/>
                <a:cs typeface="Gill Sans MT"/>
              </a:rPr>
              <a:t>u</a:t>
            </a:r>
            <a:r>
              <a:rPr sz="1400" u="sng" spc="0" dirty="0">
                <a:latin typeface="Gill Sans MT"/>
                <a:cs typeface="Gill Sans MT"/>
              </a:rPr>
              <a:t>e</a:t>
            </a:r>
            <a:r>
              <a:rPr sz="1400" u="sng" spc="4" dirty="0">
                <a:latin typeface="Gill Sans MT"/>
                <a:cs typeface="Gill Sans MT"/>
              </a:rPr>
              <a:t>n</a:t>
            </a:r>
            <a:r>
              <a:rPr sz="1400" u="sng" spc="0" dirty="0">
                <a:latin typeface="Gill Sans MT"/>
                <a:cs typeface="Gill Sans MT"/>
              </a:rPr>
              <a:t>te</a:t>
            </a:r>
            <a:r>
              <a:rPr sz="1400" u="sng" spc="-24" dirty="0">
                <a:latin typeface="Gill Sans MT"/>
                <a:cs typeface="Gill Sans MT"/>
              </a:rPr>
              <a:t> </a:t>
            </a:r>
            <a:r>
              <a:rPr sz="1400" u="sng" spc="4" dirty="0">
                <a:latin typeface="Gill Sans MT"/>
                <a:cs typeface="Gill Sans MT"/>
              </a:rPr>
              <a:t>de</a:t>
            </a:r>
            <a:r>
              <a:rPr sz="1400" u="sng" spc="-9" dirty="0">
                <a:latin typeface="Gill Sans MT"/>
                <a:cs typeface="Gill Sans MT"/>
              </a:rPr>
              <a:t> </a:t>
            </a:r>
            <a:r>
              <a:rPr sz="1400" u="sng" spc="0" dirty="0">
                <a:latin typeface="Gill Sans MT"/>
                <a:cs typeface="Gill Sans MT"/>
              </a:rPr>
              <a:t>l</a:t>
            </a:r>
            <a:r>
              <a:rPr sz="1400" u="sng" spc="4" dirty="0">
                <a:latin typeface="Gill Sans MT"/>
                <a:cs typeface="Gill Sans MT"/>
              </a:rPr>
              <a:t>uz</a:t>
            </a:r>
            <a:r>
              <a:rPr sz="1400" u="sng" spc="0" dirty="0">
                <a:latin typeface="Gill Sans MT"/>
                <a:cs typeface="Gill Sans MT"/>
              </a:rPr>
              <a:t>:</a:t>
            </a:r>
            <a:r>
              <a:rPr sz="1400" u="sng" spc="-144" dirty="0">
                <a:latin typeface="Gill Sans MT"/>
                <a:cs typeface="Gill Sans MT"/>
              </a:rPr>
              <a:t> </a:t>
            </a:r>
            <a:r>
              <a:rPr sz="1400" u="sng" spc="0" dirty="0">
                <a:latin typeface="Gill Sans MT"/>
                <a:cs typeface="Gill Sans MT"/>
              </a:rPr>
              <a:t>L</a:t>
            </a:r>
            <a:r>
              <a:rPr sz="1400" u="sng" spc="-4" dirty="0">
                <a:latin typeface="Gill Sans MT"/>
                <a:cs typeface="Gill Sans MT"/>
              </a:rPr>
              <a:t>A</a:t>
            </a:r>
            <a:r>
              <a:rPr sz="1400" u="sng" spc="4" dirty="0">
                <a:latin typeface="Gill Sans MT"/>
                <a:cs typeface="Gill Sans MT"/>
              </a:rPr>
              <a:t>SER</a:t>
            </a:r>
            <a:r>
              <a:rPr sz="1400" u="sng" spc="0" dirty="0">
                <a:latin typeface="Gill Sans MT"/>
                <a:cs typeface="Gill Sans MT"/>
              </a:rPr>
              <a:t>.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1647" y="2182220"/>
            <a:ext cx="4746325" cy="2052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60"/>
              </a:lnSpc>
              <a:spcBef>
                <a:spcPts val="78"/>
              </a:spcBef>
            </a:pPr>
            <a:r>
              <a:rPr sz="1400" spc="0" dirty="0">
                <a:latin typeface="Wingdings"/>
                <a:cs typeface="Wingdings"/>
              </a:rPr>
              <a:t></a:t>
            </a:r>
            <a:r>
              <a:rPr sz="1400" spc="0" dirty="0">
                <a:latin typeface="Times New Roman"/>
                <a:cs typeface="Times New Roman"/>
              </a:rPr>
              <a:t>  </a:t>
            </a:r>
            <a:r>
              <a:rPr sz="1400" spc="100" dirty="0">
                <a:latin typeface="Times New Roman"/>
                <a:cs typeface="Times New Roman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D</a:t>
            </a:r>
            <a:r>
              <a:rPr sz="1400" spc="4" dirty="0">
                <a:latin typeface="Gill Sans MT"/>
                <a:cs typeface="Gill Sans MT"/>
              </a:rPr>
              <a:t>i</a:t>
            </a:r>
            <a:r>
              <a:rPr sz="1400" spc="0" dirty="0">
                <a:latin typeface="Gill Sans MT"/>
                <a:cs typeface="Gill Sans MT"/>
              </a:rPr>
              <a:t>ámet</a:t>
            </a:r>
            <a:r>
              <a:rPr sz="1400" spc="-39" dirty="0">
                <a:latin typeface="Gill Sans MT"/>
                <a:cs typeface="Gill Sans MT"/>
              </a:rPr>
              <a:t>r</a:t>
            </a:r>
            <a:r>
              <a:rPr sz="1400" spc="0" dirty="0">
                <a:latin typeface="Gill Sans MT"/>
                <a:cs typeface="Gill Sans MT"/>
              </a:rPr>
              <a:t>o</a:t>
            </a:r>
            <a:r>
              <a:rPr sz="1400" spc="-1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del</a:t>
            </a:r>
            <a:r>
              <a:rPr sz="1400" spc="4" dirty="0">
                <a:latin typeface="Gill Sans MT"/>
                <a:cs typeface="Gill Sans MT"/>
              </a:rPr>
              <a:t> nú</a:t>
            </a:r>
            <a:r>
              <a:rPr sz="1400" spc="0" dirty="0">
                <a:latin typeface="Gill Sans MT"/>
                <a:cs typeface="Gill Sans MT"/>
              </a:rPr>
              <a:t>cle</a:t>
            </a:r>
            <a:r>
              <a:rPr sz="1400" spc="9" dirty="0">
                <a:latin typeface="Gill Sans MT"/>
                <a:cs typeface="Gill Sans MT"/>
              </a:rPr>
              <a:t>o</a:t>
            </a:r>
            <a:r>
              <a:rPr sz="1400" spc="0" dirty="0">
                <a:latin typeface="Gill Sans MT"/>
                <a:cs typeface="Gill Sans MT"/>
              </a:rPr>
              <a:t>:</a:t>
            </a:r>
            <a:r>
              <a:rPr sz="1400" spc="-154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En</a:t>
            </a:r>
            <a:r>
              <a:rPr sz="1400" spc="0" dirty="0">
                <a:latin typeface="Gill Sans MT"/>
                <a:cs typeface="Gill Sans MT"/>
              </a:rPr>
              <a:t>t</a:t>
            </a:r>
            <a:r>
              <a:rPr sz="1400" spc="-29" dirty="0">
                <a:latin typeface="Gill Sans MT"/>
                <a:cs typeface="Gill Sans MT"/>
              </a:rPr>
              <a:t>r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-24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8.</a:t>
            </a:r>
            <a:r>
              <a:rPr sz="1400" spc="0" dirty="0">
                <a:latin typeface="Gill Sans MT"/>
                <a:cs typeface="Gill Sans MT"/>
              </a:rPr>
              <a:t>3</a:t>
            </a:r>
            <a:r>
              <a:rPr sz="1400" spc="-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a </a:t>
            </a:r>
            <a:r>
              <a:rPr sz="1400" spc="4" dirty="0">
                <a:latin typeface="Gill Sans MT"/>
                <a:cs typeface="Gill Sans MT"/>
              </a:rPr>
              <a:t>1</a:t>
            </a:r>
            <a:r>
              <a:rPr sz="1400" spc="0" dirty="0">
                <a:latin typeface="Gill Sans MT"/>
                <a:cs typeface="Gill Sans MT"/>
              </a:rPr>
              <a:t>1</a:t>
            </a:r>
            <a:r>
              <a:rPr sz="1400" spc="-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(</a:t>
            </a:r>
            <a:r>
              <a:rPr sz="1400" spc="4" dirty="0">
                <a:latin typeface="Gill Sans MT"/>
                <a:cs typeface="Gill Sans MT"/>
              </a:rPr>
              <a:t>d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4" dirty="0">
                <a:latin typeface="Gill Sans MT"/>
                <a:cs typeface="Gill Sans MT"/>
              </a:rPr>
              <a:t>p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4" dirty="0">
                <a:latin typeface="Gill Sans MT"/>
                <a:cs typeface="Gill Sans MT"/>
              </a:rPr>
              <a:t>n</a:t>
            </a:r>
            <a:r>
              <a:rPr sz="1400" spc="0" dirty="0">
                <a:latin typeface="Gill Sans MT"/>
                <a:cs typeface="Gill Sans MT"/>
              </a:rPr>
              <a:t>de</a:t>
            </a:r>
            <a:r>
              <a:rPr sz="1400" spc="-1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del</a:t>
            </a:r>
            <a:r>
              <a:rPr sz="1400" spc="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fabrica</a:t>
            </a:r>
            <a:r>
              <a:rPr sz="1400" spc="4" dirty="0">
                <a:latin typeface="Gill Sans MT"/>
                <a:cs typeface="Gill Sans MT"/>
              </a:rPr>
              <a:t>n</a:t>
            </a:r>
            <a:r>
              <a:rPr sz="1400" spc="0" dirty="0">
                <a:latin typeface="Gill Sans MT"/>
                <a:cs typeface="Gill Sans MT"/>
              </a:rPr>
              <a:t>te</a:t>
            </a:r>
            <a:r>
              <a:rPr sz="1400" spc="4" dirty="0">
                <a:latin typeface="Gill Sans MT"/>
                <a:cs typeface="Gill Sans MT"/>
              </a:rPr>
              <a:t>)</a:t>
            </a:r>
            <a:r>
              <a:rPr sz="1400" spc="0" dirty="0">
                <a:latin typeface="Gill Sans MT"/>
                <a:cs typeface="Gill Sans MT"/>
              </a:rPr>
              <a:t>.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1647" y="2608940"/>
            <a:ext cx="3460069" cy="2052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60"/>
              </a:lnSpc>
              <a:spcBef>
                <a:spcPts val="78"/>
              </a:spcBef>
            </a:pPr>
            <a:r>
              <a:rPr sz="1400" spc="0" dirty="0">
                <a:latin typeface="Wingdings"/>
                <a:cs typeface="Wingdings"/>
              </a:rPr>
              <a:t></a:t>
            </a:r>
            <a:r>
              <a:rPr sz="1400" spc="0" dirty="0">
                <a:latin typeface="Times New Roman"/>
                <a:cs typeface="Times New Roman"/>
              </a:rPr>
              <a:t>  </a:t>
            </a:r>
            <a:r>
              <a:rPr sz="1400" spc="100" dirty="0">
                <a:latin typeface="Times New Roman"/>
                <a:cs typeface="Times New Roman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D</a:t>
            </a:r>
            <a:r>
              <a:rPr sz="1400" spc="4" dirty="0">
                <a:latin typeface="Gill Sans MT"/>
                <a:cs typeface="Gill Sans MT"/>
              </a:rPr>
              <a:t>i</a:t>
            </a:r>
            <a:r>
              <a:rPr sz="1400" spc="0" dirty="0">
                <a:latin typeface="Gill Sans MT"/>
                <a:cs typeface="Gill Sans MT"/>
              </a:rPr>
              <a:t>ámet</a:t>
            </a:r>
            <a:r>
              <a:rPr sz="1400" spc="-39" dirty="0">
                <a:latin typeface="Gill Sans MT"/>
                <a:cs typeface="Gill Sans MT"/>
              </a:rPr>
              <a:t>r</a:t>
            </a:r>
            <a:r>
              <a:rPr sz="1400" spc="0" dirty="0">
                <a:latin typeface="Gill Sans MT"/>
                <a:cs typeface="Gill Sans MT"/>
              </a:rPr>
              <a:t>o</a:t>
            </a:r>
            <a:r>
              <a:rPr sz="1400" spc="-1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del</a:t>
            </a:r>
            <a:r>
              <a:rPr sz="1400" spc="4" dirty="0">
                <a:latin typeface="Gill Sans MT"/>
                <a:cs typeface="Gill Sans MT"/>
              </a:rPr>
              <a:t> </a:t>
            </a:r>
            <a:r>
              <a:rPr sz="1400" spc="-29" dirty="0">
                <a:latin typeface="Gill Sans MT"/>
                <a:cs typeface="Gill Sans MT"/>
              </a:rPr>
              <a:t>r</a:t>
            </a:r>
            <a:r>
              <a:rPr sz="1400" spc="0" dirty="0">
                <a:latin typeface="Gill Sans MT"/>
                <a:cs typeface="Gill Sans MT"/>
              </a:rPr>
              <a:t>ecu</a:t>
            </a:r>
            <a:r>
              <a:rPr sz="1400" spc="4" dirty="0">
                <a:latin typeface="Gill Sans MT"/>
                <a:cs typeface="Gill Sans MT"/>
              </a:rPr>
              <a:t>b</a:t>
            </a:r>
            <a:r>
              <a:rPr sz="1400" spc="0" dirty="0">
                <a:latin typeface="Gill Sans MT"/>
                <a:cs typeface="Gill Sans MT"/>
              </a:rPr>
              <a:t>rimie</a:t>
            </a:r>
            <a:r>
              <a:rPr sz="1400" spc="4" dirty="0">
                <a:latin typeface="Gill Sans MT"/>
                <a:cs typeface="Gill Sans MT"/>
              </a:rPr>
              <a:t>n</a:t>
            </a:r>
            <a:r>
              <a:rPr sz="1400" spc="0" dirty="0">
                <a:latin typeface="Gill Sans MT"/>
                <a:cs typeface="Gill Sans MT"/>
              </a:rPr>
              <a:t>t</a:t>
            </a:r>
            <a:r>
              <a:rPr sz="1400" spc="9" dirty="0">
                <a:latin typeface="Gill Sans MT"/>
                <a:cs typeface="Gill Sans MT"/>
              </a:rPr>
              <a:t>o</a:t>
            </a:r>
            <a:r>
              <a:rPr sz="1400" spc="0" dirty="0">
                <a:latin typeface="Gill Sans MT"/>
                <a:cs typeface="Gill Sans MT"/>
              </a:rPr>
              <a:t>:</a:t>
            </a:r>
            <a:r>
              <a:rPr sz="1400" spc="-179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12</a:t>
            </a:r>
            <a:r>
              <a:rPr sz="1400" spc="0" dirty="0">
                <a:latin typeface="Gill Sans MT"/>
                <a:cs typeface="Gill Sans MT"/>
              </a:rPr>
              <a:t>5</a:t>
            </a:r>
            <a:r>
              <a:rPr sz="1400" spc="-1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mic</a:t>
            </a:r>
            <a:r>
              <a:rPr sz="1400" spc="-39" dirty="0">
                <a:latin typeface="Gill Sans MT"/>
                <a:cs typeface="Gill Sans MT"/>
              </a:rPr>
              <a:t>r</a:t>
            </a:r>
            <a:r>
              <a:rPr sz="1400" spc="4" dirty="0">
                <a:latin typeface="Gill Sans MT"/>
                <a:cs typeface="Gill Sans MT"/>
              </a:rPr>
              <a:t>on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4" dirty="0">
                <a:latin typeface="Gill Sans MT"/>
                <a:cs typeface="Gill Sans MT"/>
              </a:rPr>
              <a:t>s</a:t>
            </a:r>
            <a:r>
              <a:rPr sz="1400" spc="0" dirty="0">
                <a:latin typeface="Gill Sans MT"/>
                <a:cs typeface="Gill Sans MT"/>
              </a:rPr>
              <a:t>.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1647" y="3035914"/>
            <a:ext cx="7458755" cy="41861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60"/>
              </a:lnSpc>
              <a:spcBef>
                <a:spcPts val="78"/>
              </a:spcBef>
            </a:pPr>
            <a:r>
              <a:rPr sz="1400" spc="0" dirty="0">
                <a:latin typeface="Wingdings"/>
                <a:cs typeface="Wingdings"/>
              </a:rPr>
              <a:t></a:t>
            </a:r>
            <a:r>
              <a:rPr sz="1400" spc="0" dirty="0">
                <a:latin typeface="Times New Roman"/>
                <a:cs typeface="Times New Roman"/>
              </a:rPr>
              <a:t>  </a:t>
            </a:r>
            <a:r>
              <a:rPr sz="1400" spc="100" dirty="0">
                <a:latin typeface="Times New Roman"/>
                <a:cs typeface="Times New Roman"/>
              </a:rPr>
              <a:t> </a:t>
            </a:r>
            <a:r>
              <a:rPr sz="1400" spc="-4" dirty="0">
                <a:latin typeface="Gill Sans MT"/>
                <a:cs typeface="Gill Sans MT"/>
              </a:rPr>
              <a:t>M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4" dirty="0">
                <a:latin typeface="Gill Sans MT"/>
                <a:cs typeface="Gill Sans MT"/>
              </a:rPr>
              <a:t>no</a:t>
            </a:r>
            <a:r>
              <a:rPr sz="1400" spc="0" dirty="0">
                <a:latin typeface="Gill Sans MT"/>
                <a:cs typeface="Gill Sans MT"/>
              </a:rPr>
              <a:t>r</a:t>
            </a:r>
            <a:r>
              <a:rPr sz="1400" spc="282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at</a:t>
            </a:r>
            <a:r>
              <a:rPr sz="1400" spc="-9" dirty="0">
                <a:latin typeface="Gill Sans MT"/>
                <a:cs typeface="Gill Sans MT"/>
              </a:rPr>
              <a:t>e</a:t>
            </a:r>
            <a:r>
              <a:rPr sz="1400" spc="-4" dirty="0">
                <a:latin typeface="Gill Sans MT"/>
                <a:cs typeface="Gill Sans MT"/>
              </a:rPr>
              <a:t>n</a:t>
            </a:r>
            <a:r>
              <a:rPr sz="1400" spc="4" dirty="0">
                <a:latin typeface="Gill Sans MT"/>
                <a:cs typeface="Gill Sans MT"/>
              </a:rPr>
              <a:t>u</a:t>
            </a:r>
            <a:r>
              <a:rPr sz="1400" spc="0" dirty="0">
                <a:latin typeface="Gill Sans MT"/>
                <a:cs typeface="Gill Sans MT"/>
              </a:rPr>
              <a:t>ac</a:t>
            </a:r>
            <a:r>
              <a:rPr sz="1400" spc="-9" dirty="0">
                <a:latin typeface="Gill Sans MT"/>
                <a:cs typeface="Gill Sans MT"/>
              </a:rPr>
              <a:t>i</a:t>
            </a:r>
            <a:r>
              <a:rPr sz="1400" spc="4" dirty="0">
                <a:latin typeface="Gill Sans MT"/>
                <a:cs typeface="Gill Sans MT"/>
              </a:rPr>
              <a:t>ó</a:t>
            </a:r>
            <a:r>
              <a:rPr sz="1400" spc="0" dirty="0">
                <a:latin typeface="Gill Sans MT"/>
                <a:cs typeface="Gill Sans MT"/>
              </a:rPr>
              <a:t>n</a:t>
            </a:r>
            <a:r>
              <a:rPr sz="1400" spc="292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y</a:t>
            </a:r>
            <a:r>
              <a:rPr sz="1400" spc="282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a</a:t>
            </a:r>
            <a:r>
              <a:rPr sz="1400" spc="4" dirty="0">
                <a:latin typeface="Gill Sans MT"/>
                <a:cs typeface="Gill Sans MT"/>
              </a:rPr>
              <a:t>l</a:t>
            </a:r>
            <a:r>
              <a:rPr sz="1400" spc="0" dirty="0">
                <a:latin typeface="Gill Sans MT"/>
                <a:cs typeface="Gill Sans MT"/>
              </a:rPr>
              <a:t>ta</a:t>
            </a:r>
            <a:r>
              <a:rPr sz="1400" spc="297" dirty="0">
                <a:latin typeface="Gill Sans MT"/>
                <a:cs typeface="Gill Sans MT"/>
              </a:rPr>
              <a:t> </a:t>
            </a:r>
            <a:r>
              <a:rPr sz="1400" spc="-25" dirty="0">
                <a:latin typeface="Gill Sans MT"/>
                <a:cs typeface="Gill Sans MT"/>
              </a:rPr>
              <a:t>v</a:t>
            </a:r>
            <a:r>
              <a:rPr sz="1400" spc="0" dirty="0">
                <a:latin typeface="Gill Sans MT"/>
                <a:cs typeface="Gill Sans MT"/>
              </a:rPr>
              <a:t>el</a:t>
            </a:r>
            <a:r>
              <a:rPr sz="1400" spc="4" dirty="0">
                <a:latin typeface="Gill Sans MT"/>
                <a:cs typeface="Gill Sans MT"/>
              </a:rPr>
              <a:t>o</a:t>
            </a:r>
            <a:r>
              <a:rPr sz="1400" spc="0" dirty="0">
                <a:latin typeface="Gill Sans MT"/>
                <a:cs typeface="Gill Sans MT"/>
              </a:rPr>
              <a:t>c</a:t>
            </a:r>
            <a:r>
              <a:rPr sz="1400" spc="-9" dirty="0">
                <a:latin typeface="Gill Sans MT"/>
                <a:cs typeface="Gill Sans MT"/>
              </a:rPr>
              <a:t>i</a:t>
            </a:r>
            <a:r>
              <a:rPr sz="1400" spc="0" dirty="0">
                <a:latin typeface="Gill Sans MT"/>
                <a:cs typeface="Gill Sans MT"/>
              </a:rPr>
              <a:t>d</a:t>
            </a:r>
            <a:r>
              <a:rPr sz="1400" spc="-4" dirty="0">
                <a:latin typeface="Gill Sans MT"/>
                <a:cs typeface="Gill Sans MT"/>
              </a:rPr>
              <a:t>a</a:t>
            </a:r>
            <a:r>
              <a:rPr sz="1400" spc="0" dirty="0">
                <a:latin typeface="Gill Sans MT"/>
                <a:cs typeface="Gill Sans MT"/>
              </a:rPr>
              <a:t>d</a:t>
            </a:r>
            <a:r>
              <a:rPr sz="1400" spc="292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d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297" dirty="0">
                <a:latin typeface="Gill Sans MT"/>
                <a:cs typeface="Gill Sans MT"/>
              </a:rPr>
              <a:t> </a:t>
            </a:r>
            <a:r>
              <a:rPr sz="1400" spc="-9" dirty="0">
                <a:latin typeface="Gill Sans MT"/>
                <a:cs typeface="Gill Sans MT"/>
              </a:rPr>
              <a:t>t</a:t>
            </a:r>
            <a:r>
              <a:rPr sz="1400" spc="0" dirty="0">
                <a:latin typeface="Gill Sans MT"/>
                <a:cs typeface="Gill Sans MT"/>
              </a:rPr>
              <a:t>ransm</a:t>
            </a:r>
            <a:r>
              <a:rPr sz="1400" spc="-9" dirty="0">
                <a:latin typeface="Gill Sans MT"/>
                <a:cs typeface="Gill Sans MT"/>
              </a:rPr>
              <a:t>i</a:t>
            </a:r>
            <a:r>
              <a:rPr sz="1400" spc="0" dirty="0">
                <a:latin typeface="Gill Sans MT"/>
                <a:cs typeface="Gill Sans MT"/>
              </a:rPr>
              <a:t>sión</a:t>
            </a:r>
            <a:r>
              <a:rPr sz="1400" spc="297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f</a:t>
            </a:r>
            <a:r>
              <a:rPr sz="1400" spc="-29" dirty="0">
                <a:latin typeface="Gill Sans MT"/>
                <a:cs typeface="Gill Sans MT"/>
              </a:rPr>
              <a:t>r</a:t>
            </a:r>
            <a:r>
              <a:rPr sz="1400" spc="-14" dirty="0">
                <a:latin typeface="Gill Sans MT"/>
                <a:cs typeface="Gill Sans MT"/>
              </a:rPr>
              <a:t>e</a:t>
            </a:r>
            <a:r>
              <a:rPr sz="1400" spc="4" dirty="0">
                <a:latin typeface="Gill Sans MT"/>
                <a:cs typeface="Gill Sans MT"/>
              </a:rPr>
              <a:t>n</a:t>
            </a:r>
            <a:r>
              <a:rPr sz="1400" spc="0" dirty="0">
                <a:latin typeface="Gill Sans MT"/>
                <a:cs typeface="Gill Sans MT"/>
              </a:rPr>
              <a:t>te</a:t>
            </a:r>
            <a:r>
              <a:rPr sz="1400" spc="297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a</a:t>
            </a:r>
            <a:r>
              <a:rPr sz="1400" spc="272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l</a:t>
            </a:r>
            <a:r>
              <a:rPr sz="1400" spc="0" dirty="0">
                <a:latin typeface="Gill Sans MT"/>
                <a:cs typeface="Gill Sans MT"/>
              </a:rPr>
              <a:t>a</a:t>
            </a:r>
            <a:r>
              <a:rPr sz="1400" spc="297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fi</a:t>
            </a:r>
            <a:r>
              <a:rPr sz="1400" spc="4" dirty="0">
                <a:latin typeface="Gill Sans MT"/>
                <a:cs typeface="Gill Sans MT"/>
              </a:rPr>
              <a:t>b</a:t>
            </a:r>
            <a:r>
              <a:rPr sz="1400" spc="0" dirty="0">
                <a:latin typeface="Gill Sans MT"/>
                <a:cs typeface="Gill Sans MT"/>
              </a:rPr>
              <a:t>ra</a:t>
            </a:r>
            <a:r>
              <a:rPr sz="1400" spc="282" dirty="0">
                <a:latin typeface="Gill Sans MT"/>
                <a:cs typeface="Gill Sans MT"/>
              </a:rPr>
              <a:t> </a:t>
            </a:r>
            <a:r>
              <a:rPr sz="1400" spc="-14" dirty="0">
                <a:latin typeface="Gill Sans MT"/>
                <a:cs typeface="Gill Sans MT"/>
              </a:rPr>
              <a:t>m</a:t>
            </a:r>
            <a:r>
              <a:rPr sz="1400" spc="4" dirty="0">
                <a:latin typeface="Gill Sans MT"/>
                <a:cs typeface="Gill Sans MT"/>
              </a:rPr>
              <a:t>u</a:t>
            </a:r>
            <a:r>
              <a:rPr sz="1400" spc="-4" dirty="0">
                <a:latin typeface="Gill Sans MT"/>
                <a:cs typeface="Gill Sans MT"/>
              </a:rPr>
              <a:t>l</a:t>
            </a:r>
            <a:r>
              <a:rPr sz="1400" spc="0" dirty="0">
                <a:latin typeface="Gill Sans MT"/>
                <a:cs typeface="Gill Sans MT"/>
              </a:rPr>
              <a:t>t</a:t>
            </a:r>
            <a:r>
              <a:rPr sz="1400" spc="4" dirty="0">
                <a:latin typeface="Gill Sans MT"/>
                <a:cs typeface="Gill Sans MT"/>
              </a:rPr>
              <a:t>i</a:t>
            </a:r>
            <a:r>
              <a:rPr sz="1400" spc="-14" dirty="0">
                <a:latin typeface="Gill Sans MT"/>
                <a:cs typeface="Gill Sans MT"/>
              </a:rPr>
              <a:t>m</a:t>
            </a:r>
            <a:r>
              <a:rPr sz="1400" spc="4" dirty="0">
                <a:latin typeface="Gill Sans MT"/>
                <a:cs typeface="Gill Sans MT"/>
              </a:rPr>
              <a:t>o</a:t>
            </a:r>
            <a:r>
              <a:rPr sz="1400" spc="-9" dirty="0">
                <a:latin typeface="Gill Sans MT"/>
                <a:cs typeface="Gill Sans MT"/>
              </a:rPr>
              <a:t>d</a:t>
            </a:r>
            <a:r>
              <a:rPr sz="1400" spc="-29" dirty="0">
                <a:latin typeface="Gill Sans MT"/>
                <a:cs typeface="Gill Sans MT"/>
              </a:rPr>
              <a:t>o</a:t>
            </a:r>
            <a:r>
              <a:rPr sz="1400" spc="0" dirty="0">
                <a:latin typeface="Gill Sans MT"/>
                <a:cs typeface="Gill Sans MT"/>
              </a:rPr>
              <a:t>.</a:t>
            </a:r>
            <a:r>
              <a:rPr sz="1400" spc="144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S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282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u</a:t>
            </a:r>
            <a:r>
              <a:rPr sz="1400" spc="0" dirty="0">
                <a:latin typeface="Gill Sans MT"/>
                <a:cs typeface="Gill Sans MT"/>
              </a:rPr>
              <a:t>t</a:t>
            </a:r>
            <a:r>
              <a:rPr sz="1400" spc="4" dirty="0">
                <a:latin typeface="Gill Sans MT"/>
                <a:cs typeface="Gill Sans MT"/>
              </a:rPr>
              <a:t>i</a:t>
            </a:r>
            <a:r>
              <a:rPr sz="1400" spc="0" dirty="0">
                <a:latin typeface="Gill Sans MT"/>
                <a:cs typeface="Gill Sans MT"/>
              </a:rPr>
              <a:t>liza</a:t>
            </a:r>
            <a:r>
              <a:rPr sz="1400" spc="297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p</a:t>
            </a:r>
            <a:r>
              <a:rPr sz="1400" spc="0" dirty="0">
                <a:latin typeface="Gill Sans MT"/>
                <a:cs typeface="Gill Sans MT"/>
              </a:rPr>
              <a:t>ara</a:t>
            </a:r>
            <a:endParaRPr sz="1400">
              <a:latin typeface="Gill Sans MT"/>
              <a:cs typeface="Gill Sans MT"/>
            </a:endParaRPr>
          </a:p>
          <a:p>
            <a:pPr marL="299212" marR="26978">
              <a:lnSpc>
                <a:spcPct val="96638"/>
              </a:lnSpc>
            </a:pPr>
            <a:r>
              <a:rPr sz="1400" spc="0" dirty="0">
                <a:latin typeface="Gill Sans MT"/>
                <a:cs typeface="Gill Sans MT"/>
              </a:rPr>
              <a:t>gran</a:t>
            </a:r>
            <a:r>
              <a:rPr sz="1400" spc="4" dirty="0">
                <a:latin typeface="Gill Sans MT"/>
                <a:cs typeface="Gill Sans MT"/>
              </a:rPr>
              <a:t>d</a:t>
            </a:r>
            <a:r>
              <a:rPr sz="1400" spc="0" dirty="0">
                <a:latin typeface="Gill Sans MT"/>
                <a:cs typeface="Gill Sans MT"/>
              </a:rPr>
              <a:t>es</a:t>
            </a:r>
            <a:r>
              <a:rPr sz="1400" spc="-25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d</a:t>
            </a:r>
            <a:r>
              <a:rPr sz="1400" spc="4" dirty="0">
                <a:latin typeface="Gill Sans MT"/>
                <a:cs typeface="Gill Sans MT"/>
              </a:rPr>
              <a:t>i</a:t>
            </a:r>
            <a:r>
              <a:rPr sz="1400" spc="0" dirty="0">
                <a:latin typeface="Gill Sans MT"/>
                <a:cs typeface="Gill Sans MT"/>
              </a:rPr>
              <a:t>sta</a:t>
            </a:r>
            <a:r>
              <a:rPr sz="1400" spc="4" dirty="0">
                <a:latin typeface="Gill Sans MT"/>
                <a:cs typeface="Gill Sans MT"/>
              </a:rPr>
              <a:t>n</a:t>
            </a:r>
            <a:r>
              <a:rPr sz="1400" spc="0" dirty="0">
                <a:latin typeface="Gill Sans MT"/>
                <a:cs typeface="Gill Sans MT"/>
              </a:rPr>
              <a:t>cia</a:t>
            </a:r>
            <a:r>
              <a:rPr sz="1400" spc="4" dirty="0">
                <a:latin typeface="Gill Sans MT"/>
                <a:cs typeface="Gill Sans MT"/>
              </a:rPr>
              <a:t>s</a:t>
            </a:r>
            <a:r>
              <a:rPr sz="1400" spc="0" dirty="0">
                <a:latin typeface="Gill Sans MT"/>
                <a:cs typeface="Gill Sans MT"/>
              </a:rPr>
              <a:t>.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1647" y="3675994"/>
            <a:ext cx="3767917" cy="2052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60"/>
              </a:lnSpc>
              <a:spcBef>
                <a:spcPts val="78"/>
              </a:spcBef>
            </a:pPr>
            <a:r>
              <a:rPr sz="1400" spc="0" dirty="0">
                <a:latin typeface="Wingdings"/>
                <a:cs typeface="Wingdings"/>
              </a:rPr>
              <a:t></a:t>
            </a:r>
            <a:r>
              <a:rPr sz="1400" spc="0" dirty="0">
                <a:latin typeface="Times New Roman"/>
                <a:cs typeface="Times New Roman"/>
              </a:rPr>
              <a:t>  </a:t>
            </a:r>
            <a:r>
              <a:rPr sz="1400" spc="100" dirty="0">
                <a:latin typeface="Times New Roman"/>
                <a:cs typeface="Times New Roman"/>
              </a:rPr>
              <a:t> </a:t>
            </a:r>
            <a:r>
              <a:rPr sz="1400" spc="-4" dirty="0">
                <a:latin typeface="Gill Sans MT"/>
                <a:cs typeface="Gill Sans MT"/>
              </a:rPr>
              <a:t>N</a:t>
            </a:r>
            <a:r>
              <a:rPr sz="1400" spc="0" dirty="0">
                <a:latin typeface="Gill Sans MT"/>
                <a:cs typeface="Gill Sans MT"/>
              </a:rPr>
              <a:t>o</a:t>
            </a:r>
            <a:r>
              <a:rPr sz="1400" spc="-1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se</a:t>
            </a:r>
            <a:r>
              <a:rPr sz="1400" spc="9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pu</a:t>
            </a:r>
            <a:r>
              <a:rPr sz="1400" spc="0" dirty="0">
                <a:latin typeface="Gill Sans MT"/>
                <a:cs typeface="Gill Sans MT"/>
              </a:rPr>
              <a:t>ede</a:t>
            </a:r>
            <a:r>
              <a:rPr sz="1400" spc="-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emp</a:t>
            </a:r>
            <a:r>
              <a:rPr sz="1400" spc="4" dirty="0">
                <a:latin typeface="Gill Sans MT"/>
                <a:cs typeface="Gill Sans MT"/>
              </a:rPr>
              <a:t>l</a:t>
            </a:r>
            <a:r>
              <a:rPr sz="1400" spc="0" dirty="0">
                <a:latin typeface="Gill Sans MT"/>
                <a:cs typeface="Gill Sans MT"/>
              </a:rPr>
              <a:t>ear</a:t>
            </a:r>
            <a:r>
              <a:rPr sz="1400" spc="-19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p</a:t>
            </a:r>
            <a:r>
              <a:rPr sz="1400" spc="0" dirty="0">
                <a:latin typeface="Gill Sans MT"/>
                <a:cs typeface="Gill Sans MT"/>
              </a:rPr>
              <a:t>ara</a:t>
            </a:r>
            <a:r>
              <a:rPr sz="1400" spc="-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cab</a:t>
            </a:r>
            <a:r>
              <a:rPr sz="1400" spc="4" dirty="0">
                <a:latin typeface="Gill Sans MT"/>
                <a:cs typeface="Gill Sans MT"/>
              </a:rPr>
              <a:t>l</a:t>
            </a:r>
            <a:r>
              <a:rPr sz="1400" spc="0" dirty="0">
                <a:latin typeface="Gill Sans MT"/>
                <a:cs typeface="Gill Sans MT"/>
              </a:rPr>
              <a:t>eado </a:t>
            </a:r>
            <a:r>
              <a:rPr sz="1400" spc="4" dirty="0">
                <a:latin typeface="Gill Sans MT"/>
                <a:cs typeface="Gill Sans MT"/>
              </a:rPr>
              <a:t>ho</a:t>
            </a:r>
            <a:r>
              <a:rPr sz="1400" spc="0" dirty="0">
                <a:latin typeface="Gill Sans MT"/>
                <a:cs typeface="Gill Sans MT"/>
              </a:rPr>
              <a:t>riz</a:t>
            </a:r>
            <a:r>
              <a:rPr sz="1400" spc="4" dirty="0">
                <a:latin typeface="Gill Sans MT"/>
                <a:cs typeface="Gill Sans MT"/>
              </a:rPr>
              <a:t>on</a:t>
            </a:r>
            <a:r>
              <a:rPr sz="1400" spc="0" dirty="0">
                <a:latin typeface="Gill Sans MT"/>
                <a:cs typeface="Gill Sans MT"/>
              </a:rPr>
              <a:t>ta</a:t>
            </a:r>
            <a:r>
              <a:rPr sz="1400" spc="9" dirty="0">
                <a:latin typeface="Gill Sans MT"/>
                <a:cs typeface="Gill Sans MT"/>
              </a:rPr>
              <a:t>l</a:t>
            </a:r>
            <a:r>
              <a:rPr sz="1400" spc="0" dirty="0">
                <a:latin typeface="Gill Sans MT"/>
                <a:cs typeface="Gill Sans MT"/>
              </a:rPr>
              <a:t>.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31647" y="4102714"/>
            <a:ext cx="1663019" cy="2052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60"/>
              </a:lnSpc>
              <a:spcBef>
                <a:spcPts val="78"/>
              </a:spcBef>
            </a:pPr>
            <a:r>
              <a:rPr sz="1400" spc="0" dirty="0">
                <a:latin typeface="Wingdings"/>
                <a:cs typeface="Wingdings"/>
              </a:rPr>
              <a:t></a:t>
            </a:r>
            <a:r>
              <a:rPr sz="1400" spc="0" dirty="0">
                <a:latin typeface="Times New Roman"/>
                <a:cs typeface="Times New Roman"/>
              </a:rPr>
              <a:t>  </a:t>
            </a:r>
            <a:r>
              <a:rPr sz="1400" spc="100" dirty="0">
                <a:latin typeface="Times New Roman"/>
                <a:cs typeface="Times New Roman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F</a:t>
            </a:r>
            <a:r>
              <a:rPr sz="1400" spc="4" dirty="0">
                <a:latin typeface="Gill Sans MT"/>
                <a:cs typeface="Gill Sans MT"/>
              </a:rPr>
              <a:t>ib</a:t>
            </a:r>
            <a:r>
              <a:rPr sz="1400" spc="0" dirty="0">
                <a:latin typeface="Gill Sans MT"/>
                <a:cs typeface="Gill Sans MT"/>
              </a:rPr>
              <a:t>ras</a:t>
            </a:r>
            <a:r>
              <a:rPr sz="1400" spc="-25" dirty="0">
                <a:latin typeface="Gill Sans MT"/>
                <a:cs typeface="Gill Sans MT"/>
              </a:rPr>
              <a:t> </a:t>
            </a:r>
            <a:r>
              <a:rPr sz="1400" spc="-4" dirty="0">
                <a:latin typeface="Gill Sans MT"/>
                <a:cs typeface="Gill Sans MT"/>
              </a:rPr>
              <a:t>O</a:t>
            </a:r>
            <a:r>
              <a:rPr sz="1400" spc="4" dirty="0">
                <a:latin typeface="Gill Sans MT"/>
                <a:cs typeface="Gill Sans MT"/>
              </a:rPr>
              <a:t>S</a:t>
            </a:r>
            <a:r>
              <a:rPr sz="1400" spc="0" dirty="0">
                <a:latin typeface="Gill Sans MT"/>
                <a:cs typeface="Gill Sans MT"/>
              </a:rPr>
              <a:t>1</a:t>
            </a:r>
            <a:r>
              <a:rPr sz="1400" spc="-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y</a:t>
            </a:r>
            <a:r>
              <a:rPr sz="1400" spc="-4" dirty="0">
                <a:latin typeface="Gill Sans MT"/>
                <a:cs typeface="Gill Sans MT"/>
              </a:rPr>
              <a:t> O</a:t>
            </a:r>
            <a:r>
              <a:rPr sz="1400" spc="4" dirty="0">
                <a:latin typeface="Gill Sans MT"/>
                <a:cs typeface="Gill Sans MT"/>
              </a:rPr>
              <a:t>S2</a:t>
            </a:r>
            <a:r>
              <a:rPr sz="1400" spc="0" dirty="0">
                <a:latin typeface="Gill Sans MT"/>
                <a:cs typeface="Gill Sans MT"/>
              </a:rPr>
              <a:t>.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13" name="Marcador de fecha 12">
            <a:extLst>
              <a:ext uri="{FF2B5EF4-FFF2-40B4-BE49-F238E27FC236}">
                <a16:creationId xmlns:a16="http://schemas.microsoft.com/office/drawing/2014/main" id="{031F19BC-9C01-4719-AB94-647D46F2A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5384-98E7-4A4C-970B-D985C20FCBDE}" type="datetime1">
              <a:rPr lang="es-CO" smtClean="0"/>
              <a:t>9/04/2021</a:t>
            </a:fld>
            <a:endParaRPr lang="es-CO"/>
          </a:p>
        </p:txBody>
      </p:sp>
      <p:sp>
        <p:nvSpPr>
          <p:cNvPr id="14" name="Marcador de pie de página 13">
            <a:extLst>
              <a:ext uri="{FF2B5EF4-FFF2-40B4-BE49-F238E27FC236}">
                <a16:creationId xmlns:a16="http://schemas.microsoft.com/office/drawing/2014/main" id="{A4F6CDED-F0B2-44F2-8079-AAE3652C4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5" name="Marcador de número de diapositiva 14">
            <a:extLst>
              <a:ext uri="{FF2B5EF4-FFF2-40B4-BE49-F238E27FC236}">
                <a16:creationId xmlns:a16="http://schemas.microsoft.com/office/drawing/2014/main" id="{198E1A34-55C6-4893-A1CF-1CD3DB680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26</a:t>
            </a:fld>
            <a:endParaRPr lang="es-CO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3224784" y="4029455"/>
            <a:ext cx="2523744" cy="19461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00400" y="4003548"/>
            <a:ext cx="2522220" cy="19461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28800" y="882397"/>
            <a:ext cx="4936446" cy="8916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FIBRA DE</a:t>
            </a:r>
            <a:r>
              <a:rPr sz="3100" b="1" spc="9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B</a:t>
            </a:r>
            <a:r>
              <a:rPr sz="3100" b="1" spc="-9" dirty="0">
                <a:solidFill>
                  <a:srgbClr val="00529C"/>
                </a:solidFill>
                <a:latin typeface="Gill Sans MT"/>
                <a:cs typeface="Gill Sans MT"/>
              </a:rPr>
              <a:t>A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JO</a:t>
            </a:r>
            <a:r>
              <a:rPr sz="3100" b="1" spc="-22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PICO</a:t>
            </a:r>
            <a:r>
              <a:rPr sz="3100" b="1" spc="9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</a:t>
            </a:r>
            <a:endParaRPr sz="3100" dirty="0">
              <a:latin typeface="Gill Sans MT"/>
              <a:cs typeface="Gill Sans MT"/>
            </a:endParaRPr>
          </a:p>
          <a:p>
            <a:pPr marL="1194663" marR="1221857" algn="ctr">
              <a:lnSpc>
                <a:spcPct val="96638"/>
              </a:lnSpc>
            </a:pPr>
            <a:r>
              <a:rPr sz="3100" b="1" spc="-125" dirty="0">
                <a:solidFill>
                  <a:srgbClr val="00529C"/>
                </a:solidFill>
                <a:latin typeface="Gill Sans MT"/>
                <a:cs typeface="Gill Sans MT"/>
              </a:rPr>
              <a:t>A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G</a:t>
            </a:r>
            <a:r>
              <a:rPr sz="3100" b="1" spc="-144" dirty="0">
                <a:solidFill>
                  <a:srgbClr val="00529C"/>
                </a:solidFill>
                <a:latin typeface="Gill Sans MT"/>
                <a:cs typeface="Gill Sans MT"/>
              </a:rPr>
              <a:t>U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</a:t>
            </a:r>
            <a:r>
              <a:rPr sz="3100" b="1" spc="-79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(OS2)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6440" y="2270910"/>
            <a:ext cx="7727132" cy="71602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7754">
              <a:lnSpc>
                <a:spcPts val="1750"/>
              </a:lnSpc>
              <a:spcBef>
                <a:spcPts val="87"/>
              </a:spcBef>
            </a:pPr>
            <a:r>
              <a:rPr sz="1600" spc="4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l</a:t>
            </a:r>
            <a:r>
              <a:rPr sz="1600" spc="108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i</a:t>
            </a:r>
            <a:r>
              <a:rPr sz="1600" spc="4" dirty="0">
                <a:latin typeface="Gill Sans MT"/>
                <a:cs typeface="Gill Sans MT"/>
              </a:rPr>
              <a:t>c</a:t>
            </a:r>
            <a:r>
              <a:rPr sz="1600" spc="0" dirty="0">
                <a:latin typeface="Gill Sans MT"/>
                <a:cs typeface="Gill Sans MT"/>
              </a:rPr>
              <a:t>o</a:t>
            </a:r>
            <a:r>
              <a:rPr sz="1600" spc="9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109" dirty="0">
                <a:latin typeface="Gill Sans MT"/>
                <a:cs typeface="Gill Sans MT"/>
              </a:rPr>
              <a:t> </a:t>
            </a:r>
            <a:r>
              <a:rPr sz="1600" spc="14" dirty="0">
                <a:latin typeface="Gill Sans MT"/>
                <a:cs typeface="Gill Sans MT"/>
              </a:rPr>
              <a:t>a</a:t>
            </a:r>
            <a:r>
              <a:rPr sz="1600" spc="0" dirty="0">
                <a:latin typeface="Gill Sans MT"/>
                <a:cs typeface="Gill Sans MT"/>
              </a:rPr>
              <a:t>g</a:t>
            </a:r>
            <a:r>
              <a:rPr sz="1600" spc="4" dirty="0">
                <a:latin typeface="Gill Sans MT"/>
                <a:cs typeface="Gill Sans MT"/>
              </a:rPr>
              <a:t>u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101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s</a:t>
            </a:r>
            <a:r>
              <a:rPr sz="1600" spc="116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u</a:t>
            </a:r>
            <a:r>
              <a:rPr sz="1600" spc="0" dirty="0">
                <a:latin typeface="Gill Sans MT"/>
                <a:cs typeface="Gill Sans MT"/>
              </a:rPr>
              <a:t>n</a:t>
            </a:r>
            <a:r>
              <a:rPr sz="1600" spc="108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-9" dirty="0">
                <a:latin typeface="Gill Sans MT"/>
                <a:cs typeface="Gill Sans MT"/>
              </a:rPr>
              <a:t>f</a:t>
            </a:r>
            <a:r>
              <a:rPr sz="1600" spc="0" dirty="0">
                <a:latin typeface="Gill Sans MT"/>
                <a:cs typeface="Gill Sans MT"/>
              </a:rPr>
              <a:t>ec</a:t>
            </a:r>
            <a:r>
              <a:rPr sz="1600" spc="9" dirty="0">
                <a:latin typeface="Gill Sans MT"/>
                <a:cs typeface="Gill Sans MT"/>
              </a:rPr>
              <a:t>t</a:t>
            </a:r>
            <a:r>
              <a:rPr sz="1600" spc="0" dirty="0">
                <a:latin typeface="Gill Sans MT"/>
                <a:cs typeface="Gill Sans MT"/>
              </a:rPr>
              <a:t>o</a:t>
            </a:r>
            <a:r>
              <a:rPr sz="1600" spc="74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qu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111" dirty="0">
                <a:latin typeface="Gill Sans MT"/>
                <a:cs typeface="Gill Sans MT"/>
              </a:rPr>
              <a:t> 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9" dirty="0">
                <a:latin typeface="Gill Sans MT"/>
                <a:cs typeface="Gill Sans MT"/>
              </a:rPr>
              <a:t>c</a:t>
            </a:r>
            <a:r>
              <a:rPr sz="1600" spc="4" dirty="0">
                <a:latin typeface="Gill Sans MT"/>
                <a:cs typeface="Gill Sans MT"/>
              </a:rPr>
              <a:t>u</a:t>
            </a:r>
            <a:r>
              <a:rPr sz="1600" spc="-9" dirty="0">
                <a:latin typeface="Gill Sans MT"/>
                <a:cs typeface="Gill Sans MT"/>
              </a:rPr>
              <a:t>r</a:t>
            </a:r>
            <a:r>
              <a:rPr sz="1600" spc="-2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98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cu</a:t>
            </a:r>
            <a:r>
              <a:rPr sz="1600" spc="4" dirty="0">
                <a:latin typeface="Gill Sans MT"/>
                <a:cs typeface="Gill Sans MT"/>
              </a:rPr>
              <a:t>an</a:t>
            </a:r>
            <a:r>
              <a:rPr sz="1600" spc="0" dirty="0">
                <a:latin typeface="Gill Sans MT"/>
                <a:cs typeface="Gill Sans MT"/>
              </a:rPr>
              <a:t>do</a:t>
            </a:r>
            <a:r>
              <a:rPr sz="1600" spc="73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se</a:t>
            </a:r>
            <a:r>
              <a:rPr sz="1600" spc="121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9" dirty="0">
                <a:latin typeface="Gill Sans MT"/>
                <a:cs typeface="Gill Sans MT"/>
              </a:rPr>
              <a:t>m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lea</a:t>
            </a:r>
            <a:r>
              <a:rPr sz="1600" spc="83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un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102" dirty="0">
                <a:latin typeface="Gill Sans MT"/>
                <a:cs typeface="Gill Sans MT"/>
              </a:rPr>
              <a:t> </a:t>
            </a:r>
            <a:r>
              <a:rPr sz="1600" spc="9" dirty="0">
                <a:latin typeface="Gill Sans MT"/>
                <a:cs typeface="Gill Sans MT"/>
              </a:rPr>
              <a:t>l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g</a:t>
            </a:r>
            <a:r>
              <a:rPr sz="1600" spc="9" dirty="0">
                <a:latin typeface="Gill Sans MT"/>
                <a:cs typeface="Gill Sans MT"/>
              </a:rPr>
              <a:t>i</a:t>
            </a:r>
            <a:r>
              <a:rPr sz="1600" spc="0" dirty="0">
                <a:latin typeface="Gill Sans MT"/>
                <a:cs typeface="Gill Sans MT"/>
              </a:rPr>
              <a:t>tud</a:t>
            </a:r>
            <a:r>
              <a:rPr sz="1600" spc="77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109" dirty="0">
                <a:latin typeface="Gill Sans MT"/>
                <a:cs typeface="Gill Sans MT"/>
              </a:rPr>
              <a:t> 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da</a:t>
            </a:r>
            <a:r>
              <a:rPr sz="1600" spc="108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ce</a:t>
            </a:r>
            <a:r>
              <a:rPr sz="1600" spc="-2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ca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90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a</a:t>
            </a:r>
            <a:endParaRPr sz="1600">
              <a:latin typeface="Gill Sans MT"/>
              <a:cs typeface="Gill Sans MT"/>
            </a:endParaRPr>
          </a:p>
          <a:p>
            <a:pPr marL="12700">
              <a:lnSpc>
                <a:spcPct val="96638"/>
              </a:lnSpc>
            </a:pPr>
            <a:r>
              <a:rPr sz="1600" spc="0" dirty="0">
                <a:latin typeface="Gill Sans MT"/>
                <a:cs typeface="Gill Sans MT"/>
              </a:rPr>
              <a:t>l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s</a:t>
            </a:r>
            <a:r>
              <a:rPr sz="1600" spc="273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138</a:t>
            </a:r>
            <a:r>
              <a:rPr sz="1600" spc="0" dirty="0">
                <a:latin typeface="Gill Sans MT"/>
                <a:cs typeface="Gill Sans MT"/>
              </a:rPr>
              <a:t>3</a:t>
            </a:r>
            <a:r>
              <a:rPr sz="1600" spc="236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nm</a:t>
            </a:r>
            <a:r>
              <a:rPr sz="1600" spc="0" dirty="0">
                <a:latin typeface="Gill Sans MT"/>
                <a:cs typeface="Gill Sans MT"/>
              </a:rPr>
              <a:t>,</a:t>
            </a:r>
            <a:r>
              <a:rPr sz="1600" spc="89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1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244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la</a:t>
            </a:r>
            <a:r>
              <a:rPr sz="1600" spc="268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luz</a:t>
            </a:r>
            <a:r>
              <a:rPr sz="1600" spc="273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es</a:t>
            </a:r>
            <a:r>
              <a:rPr sz="1600" spc="249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4" dirty="0">
                <a:latin typeface="Gill Sans MT"/>
                <a:cs typeface="Gill Sans MT"/>
              </a:rPr>
              <a:t>bso</a:t>
            </a:r>
            <a:r>
              <a:rPr sz="1600" spc="0" dirty="0">
                <a:latin typeface="Gill Sans MT"/>
                <a:cs typeface="Gill Sans MT"/>
              </a:rPr>
              <a:t>r</a:t>
            </a:r>
            <a:r>
              <a:rPr sz="1600" spc="4" dirty="0">
                <a:latin typeface="Gill Sans MT"/>
                <a:cs typeface="Gill Sans MT"/>
              </a:rPr>
              <a:t>b</a:t>
            </a:r>
            <a:r>
              <a:rPr sz="1600" spc="0" dirty="0">
                <a:latin typeface="Gill Sans MT"/>
                <a:cs typeface="Gill Sans MT"/>
              </a:rPr>
              <a:t>ida</a:t>
            </a:r>
            <a:r>
              <a:rPr sz="1600" spc="258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s</a:t>
            </a:r>
            <a:r>
              <a:rPr sz="1600" spc="-4" dirty="0">
                <a:latin typeface="Gill Sans MT"/>
                <a:cs typeface="Gill Sans MT"/>
              </a:rPr>
              <a:t>i</a:t>
            </a:r>
            <a:r>
              <a:rPr sz="1600" spc="0" dirty="0">
                <a:latin typeface="Gill Sans MT"/>
                <a:cs typeface="Gill Sans MT"/>
              </a:rPr>
              <a:t>g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i</a:t>
            </a:r>
            <a:r>
              <a:rPr sz="1600" spc="-4" dirty="0">
                <a:latin typeface="Gill Sans MT"/>
                <a:cs typeface="Gill Sans MT"/>
              </a:rPr>
              <a:t>f</a:t>
            </a:r>
            <a:r>
              <a:rPr sz="1600" spc="9" dirty="0">
                <a:latin typeface="Gill Sans MT"/>
                <a:cs typeface="Gill Sans MT"/>
              </a:rPr>
              <a:t>i</a:t>
            </a:r>
            <a:r>
              <a:rPr sz="1600" spc="0" dirty="0">
                <a:latin typeface="Gill Sans MT"/>
                <a:cs typeface="Gill Sans MT"/>
              </a:rPr>
              <a:t>c</a:t>
            </a:r>
            <a:r>
              <a:rPr sz="1600" spc="9" dirty="0">
                <a:latin typeface="Gill Sans MT"/>
                <a:cs typeface="Gill Sans MT"/>
              </a:rPr>
              <a:t>a</a:t>
            </a:r>
            <a:r>
              <a:rPr sz="1600" spc="0" dirty="0">
                <a:latin typeface="Gill Sans MT"/>
                <a:cs typeface="Gill Sans MT"/>
              </a:rPr>
              <a:t>t</a:t>
            </a:r>
            <a:r>
              <a:rPr sz="1600" spc="-4" dirty="0">
                <a:latin typeface="Gill Sans MT"/>
                <a:cs typeface="Gill Sans MT"/>
              </a:rPr>
              <a:t>i</a:t>
            </a:r>
            <a:r>
              <a:rPr sz="1600" spc="4" dirty="0">
                <a:latin typeface="Gill Sans MT"/>
                <a:cs typeface="Gill Sans MT"/>
              </a:rPr>
              <a:t>v</a:t>
            </a:r>
            <a:r>
              <a:rPr sz="1600" spc="9" dirty="0">
                <a:latin typeface="Gill Sans MT"/>
                <a:cs typeface="Gill Sans MT"/>
              </a:rPr>
              <a:t>a</a:t>
            </a:r>
            <a:r>
              <a:rPr sz="1600" spc="0" dirty="0">
                <a:latin typeface="Gill Sans MT"/>
                <a:cs typeface="Gill Sans MT"/>
              </a:rPr>
              <a:t>m</a:t>
            </a:r>
            <a:r>
              <a:rPr sz="1600" spc="4" dirty="0">
                <a:latin typeface="Gill Sans MT"/>
                <a:cs typeface="Gill Sans MT"/>
              </a:rPr>
              <a:t>en</a:t>
            </a:r>
            <a:r>
              <a:rPr sz="1600" spc="0" dirty="0">
                <a:latin typeface="Gill Sans MT"/>
                <a:cs typeface="Gill Sans MT"/>
              </a:rPr>
              <a:t>te</a:t>
            </a:r>
            <a:r>
              <a:rPr sz="1600" spc="201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r</a:t>
            </a:r>
            <a:r>
              <a:rPr sz="1600" spc="275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las</a:t>
            </a:r>
            <a:r>
              <a:rPr sz="1600" spc="273" dirty="0">
                <a:latin typeface="Gill Sans MT"/>
                <a:cs typeface="Gill Sans MT"/>
              </a:rPr>
              <a:t> </a:t>
            </a:r>
            <a:r>
              <a:rPr sz="1600" spc="14" dirty="0">
                <a:latin typeface="Gill Sans MT"/>
                <a:cs typeface="Gill Sans MT"/>
              </a:rPr>
              <a:t>m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léculas</a:t>
            </a:r>
            <a:r>
              <a:rPr sz="1600" spc="273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25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ag</a:t>
            </a:r>
            <a:r>
              <a:rPr sz="1600" spc="4" dirty="0">
                <a:latin typeface="Gill Sans MT"/>
                <a:cs typeface="Gill Sans MT"/>
              </a:rPr>
              <a:t>u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293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q</a:t>
            </a:r>
            <a:r>
              <a:rPr sz="1600" spc="-9" dirty="0">
                <a:latin typeface="Gill Sans MT"/>
                <a:cs typeface="Gill Sans MT"/>
              </a:rPr>
              <a:t>u</a:t>
            </a:r>
            <a:r>
              <a:rPr sz="1600" spc="0" dirty="0">
                <a:latin typeface="Gill Sans MT"/>
                <a:cs typeface="Gill Sans MT"/>
              </a:rPr>
              <a:t>e</a:t>
            </a:r>
            <a:endParaRPr sz="1600">
              <a:latin typeface="Gill Sans MT"/>
              <a:cs typeface="Gill Sans MT"/>
            </a:endParaRPr>
          </a:p>
          <a:p>
            <a:pPr marL="12700" marR="35346">
              <a:lnSpc>
                <a:spcPct val="96638"/>
              </a:lnSpc>
              <a:spcBef>
                <a:spcPts val="65"/>
              </a:spcBef>
            </a:pPr>
            <a:r>
              <a:rPr sz="1600" spc="4" dirty="0">
                <a:latin typeface="Gill Sans MT"/>
                <a:cs typeface="Gill Sans MT"/>
              </a:rPr>
              <a:t>qu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4" dirty="0">
                <a:latin typeface="Gill Sans MT"/>
                <a:cs typeface="Gill Sans MT"/>
              </a:rPr>
              <a:t>d</a:t>
            </a:r>
            <a:r>
              <a:rPr sz="1600" spc="0" dirty="0">
                <a:latin typeface="Gill Sans MT"/>
                <a:cs typeface="Gill Sans MT"/>
              </a:rPr>
              <a:t>an</a:t>
            </a:r>
            <a:r>
              <a:rPr sz="1600" spc="-56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c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m</a:t>
            </a:r>
            <a:r>
              <a:rPr sz="1600" spc="0" dirty="0">
                <a:latin typeface="Gill Sans MT"/>
                <a:cs typeface="Gill Sans MT"/>
              </a:rPr>
              <a:t>o</a:t>
            </a:r>
            <a:r>
              <a:rPr sz="1600" spc="-1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im</a:t>
            </a:r>
            <a:r>
              <a:rPr sz="1600" spc="9" dirty="0">
                <a:latin typeface="Gill Sans MT"/>
                <a:cs typeface="Gill Sans MT"/>
              </a:rPr>
              <a:t>p</a:t>
            </a:r>
            <a:r>
              <a:rPr sz="1600" spc="4" dirty="0">
                <a:latin typeface="Gill Sans MT"/>
                <a:cs typeface="Gill Sans MT"/>
              </a:rPr>
              <a:t>u</a:t>
            </a:r>
            <a:r>
              <a:rPr sz="1600" spc="-2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ezas</a:t>
            </a:r>
            <a:r>
              <a:rPr sz="1600" spc="-44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n</a:t>
            </a:r>
            <a:r>
              <a:rPr sz="1600" spc="-20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l</a:t>
            </a:r>
            <a:r>
              <a:rPr sz="1600" spc="-1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-29" dirty="0">
                <a:latin typeface="Gill Sans MT"/>
                <a:cs typeface="Gill Sans MT"/>
              </a:rPr>
              <a:t>r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ceso</a:t>
            </a:r>
            <a:r>
              <a:rPr sz="1600" spc="-36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10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fa</a:t>
            </a:r>
            <a:r>
              <a:rPr sz="1600" spc="4" dirty="0">
                <a:latin typeface="Gill Sans MT"/>
                <a:cs typeface="Gill Sans MT"/>
              </a:rPr>
              <a:t>b</a:t>
            </a:r>
            <a:r>
              <a:rPr sz="1600" spc="0" dirty="0">
                <a:latin typeface="Gill Sans MT"/>
                <a:cs typeface="Gill Sans MT"/>
              </a:rPr>
              <a:t>ricaci</a:t>
            </a:r>
            <a:r>
              <a:rPr sz="1600" spc="-9" dirty="0">
                <a:latin typeface="Gill Sans MT"/>
                <a:cs typeface="Gill Sans MT"/>
              </a:rPr>
              <a:t>ó</a:t>
            </a:r>
            <a:r>
              <a:rPr sz="1600" spc="0" dirty="0">
                <a:latin typeface="Gill Sans MT"/>
                <a:cs typeface="Gill Sans MT"/>
              </a:rPr>
              <a:t>n</a:t>
            </a:r>
            <a:r>
              <a:rPr sz="1600" spc="-24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10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la</a:t>
            </a:r>
            <a:r>
              <a:rPr sz="1600" spc="4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fib</a:t>
            </a:r>
            <a:r>
              <a:rPr sz="1600" spc="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-8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(i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es</a:t>
            </a:r>
            <a:r>
              <a:rPr sz="1600" spc="-39" dirty="0">
                <a:latin typeface="Gill Sans MT"/>
                <a:cs typeface="Gill Sans MT"/>
              </a:rPr>
              <a:t> 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H).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26440" y="3273956"/>
            <a:ext cx="7006374" cy="2280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50"/>
              </a:lnSpc>
              <a:spcBef>
                <a:spcPts val="87"/>
              </a:spcBef>
            </a:pPr>
            <a:r>
              <a:rPr sz="1600" spc="0" dirty="0">
                <a:latin typeface="Gill Sans MT"/>
                <a:cs typeface="Gill Sans MT"/>
              </a:rPr>
              <a:t>Pa</a:t>
            </a:r>
            <a:r>
              <a:rPr sz="1600" spc="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-23" dirty="0">
                <a:latin typeface="Gill Sans MT"/>
                <a:cs typeface="Gill Sans MT"/>
              </a:rPr>
              <a:t> 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ar</a:t>
            </a:r>
            <a:r>
              <a:rPr sz="1600" spc="-23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13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dich</a:t>
            </a:r>
            <a:r>
              <a:rPr sz="1600" spc="4" dirty="0">
                <a:latin typeface="Gill Sans MT"/>
                <a:cs typeface="Gill Sans MT"/>
              </a:rPr>
              <a:t>a</a:t>
            </a:r>
            <a:r>
              <a:rPr sz="1600" spc="0" dirty="0">
                <a:latin typeface="Gill Sans MT"/>
                <a:cs typeface="Gill Sans MT"/>
              </a:rPr>
              <a:t>s</a:t>
            </a:r>
            <a:r>
              <a:rPr sz="1600" spc="-29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l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gitu</a:t>
            </a:r>
            <a:r>
              <a:rPr sz="1600" spc="4" dirty="0">
                <a:latin typeface="Gill Sans MT"/>
                <a:cs typeface="Gill Sans MT"/>
              </a:rPr>
              <a:t>d</a:t>
            </a:r>
            <a:r>
              <a:rPr sz="1600" spc="0" dirty="0">
                <a:latin typeface="Gill Sans MT"/>
                <a:cs typeface="Gill Sans MT"/>
              </a:rPr>
              <a:t>es,</a:t>
            </a:r>
            <a:r>
              <a:rPr sz="1600" spc="-135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se</a:t>
            </a:r>
            <a:r>
              <a:rPr sz="1600" spc="-8" dirty="0">
                <a:latin typeface="Gill Sans MT"/>
                <a:cs typeface="Gill Sans MT"/>
              </a:rPr>
              <a:t> </a:t>
            </a:r>
            <a:r>
              <a:rPr sz="1600" spc="-2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9" dirty="0">
                <a:latin typeface="Gill Sans MT"/>
                <a:cs typeface="Gill Sans MT"/>
              </a:rPr>
              <a:t>q</a:t>
            </a:r>
            <a:r>
              <a:rPr sz="1600" spc="4" dirty="0">
                <a:latin typeface="Gill Sans MT"/>
                <a:cs typeface="Gill Sans MT"/>
              </a:rPr>
              <a:t>u</a:t>
            </a:r>
            <a:r>
              <a:rPr sz="1600" spc="0" dirty="0">
                <a:latin typeface="Gill Sans MT"/>
                <a:cs typeface="Gill Sans MT"/>
              </a:rPr>
              <a:t>ie</a:t>
            </a:r>
            <a:r>
              <a:rPr sz="1600" spc="-2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-38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qu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-33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la</a:t>
            </a:r>
            <a:r>
              <a:rPr sz="1600" spc="4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fib</a:t>
            </a:r>
            <a:r>
              <a:rPr sz="1600" spc="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-8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sea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Z</a:t>
            </a:r>
            <a:r>
              <a:rPr sz="1600" spc="4" dirty="0">
                <a:latin typeface="Gill Sans MT"/>
                <a:cs typeface="Gill Sans MT"/>
              </a:rPr>
              <a:t>W</a:t>
            </a:r>
            <a:r>
              <a:rPr sz="1600" spc="0" dirty="0">
                <a:latin typeface="Gill Sans MT"/>
                <a:cs typeface="Gill Sans MT"/>
              </a:rPr>
              <a:t>P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(</a:t>
            </a:r>
            <a:r>
              <a:rPr sz="1600" spc="-4" dirty="0">
                <a:latin typeface="Gill Sans MT"/>
                <a:cs typeface="Gill Sans MT"/>
              </a:rPr>
              <a:t>z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-2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o</a:t>
            </a:r>
            <a:r>
              <a:rPr sz="1600" spc="-34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w</a:t>
            </a:r>
            <a:r>
              <a:rPr sz="1600" spc="4" dirty="0">
                <a:latin typeface="Gill Sans MT"/>
                <a:cs typeface="Gill Sans MT"/>
              </a:rPr>
              <a:t>a</a:t>
            </a:r>
            <a:r>
              <a:rPr sz="1600" spc="0" dirty="0">
                <a:latin typeface="Gill Sans MT"/>
                <a:cs typeface="Gill Sans MT"/>
              </a:rPr>
              <a:t>ter</a:t>
            </a:r>
            <a:r>
              <a:rPr sz="1600" spc="-17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4" dirty="0">
                <a:latin typeface="Gill Sans MT"/>
                <a:cs typeface="Gill Sans MT"/>
              </a:rPr>
              <a:t>ak</a:t>
            </a:r>
            <a:r>
              <a:rPr sz="1600" spc="0" dirty="0">
                <a:latin typeface="Gill Sans MT"/>
                <a:cs typeface="Gill Sans MT"/>
              </a:rPr>
              <a:t>).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10" name="Marcador de fecha 9">
            <a:extLst>
              <a:ext uri="{FF2B5EF4-FFF2-40B4-BE49-F238E27FC236}">
                <a16:creationId xmlns:a16="http://schemas.microsoft.com/office/drawing/2014/main" id="{9C827CAA-09AF-4A8E-A93C-EAD3FB16B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6B322-AD2D-4BD7-9E03-79A14D089356}" type="datetime1">
              <a:rPr lang="es-CO" smtClean="0"/>
              <a:t>9/04/2021</a:t>
            </a:fld>
            <a:endParaRPr lang="es-CO"/>
          </a:p>
        </p:txBody>
      </p:sp>
      <p:sp>
        <p:nvSpPr>
          <p:cNvPr id="11" name="Marcador de pie de página 10">
            <a:extLst>
              <a:ext uri="{FF2B5EF4-FFF2-40B4-BE49-F238E27FC236}">
                <a16:creationId xmlns:a16="http://schemas.microsoft.com/office/drawing/2014/main" id="{D03C0EA5-CA4B-40BB-A830-7574897D3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427D8467-F08E-4A07-9C26-4C41802C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27</a:t>
            </a:fld>
            <a:endParaRPr lang="es-CO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1477645" y="1792858"/>
            <a:ext cx="5970905" cy="3272282"/>
          </a:xfrm>
          <a:custGeom>
            <a:avLst/>
            <a:gdLst/>
            <a:ahLst/>
            <a:cxnLst/>
            <a:rect l="l" t="t" r="r" b="b"/>
            <a:pathLst>
              <a:path w="5970905" h="3272282">
                <a:moveTo>
                  <a:pt x="0" y="3272282"/>
                </a:moveTo>
                <a:lnTo>
                  <a:pt x="5970905" y="3272282"/>
                </a:lnTo>
                <a:lnTo>
                  <a:pt x="5970905" y="0"/>
                </a:lnTo>
                <a:lnTo>
                  <a:pt x="0" y="0"/>
                </a:lnTo>
                <a:lnTo>
                  <a:pt x="0" y="3272282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355292" y="649707"/>
            <a:ext cx="4041240" cy="8916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3295"/>
              </a:lnSpc>
              <a:spcBef>
                <a:spcPts val="164"/>
              </a:spcBef>
            </a:pPr>
            <a:r>
              <a:rPr sz="3100" b="1" dirty="0">
                <a:solidFill>
                  <a:srgbClr val="00529C"/>
                </a:solidFill>
                <a:latin typeface="Gill Sans MT"/>
                <a:cs typeface="Gill Sans MT"/>
              </a:rPr>
              <a:t>RESUMEN</a:t>
            </a:r>
            <a:r>
              <a:rPr sz="3100" b="1" spc="-479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TIPOS</a:t>
            </a:r>
            <a:r>
              <a:rPr sz="3100" b="1" spc="-83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</a:t>
            </a:r>
            <a:endParaRPr sz="3100" dirty="0">
              <a:latin typeface="Gill Sans MT"/>
              <a:cs typeface="Gill Sans MT"/>
            </a:endParaRPr>
          </a:p>
          <a:p>
            <a:pPr marL="1356207" marR="1384600" algn="ctr">
              <a:lnSpc>
                <a:spcPct val="96638"/>
              </a:lnSpc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FIBRA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11" name="Marcador de fecha 10">
            <a:extLst>
              <a:ext uri="{FF2B5EF4-FFF2-40B4-BE49-F238E27FC236}">
                <a16:creationId xmlns:a16="http://schemas.microsoft.com/office/drawing/2014/main" id="{D01D87B6-0E71-4876-95EB-DEAB50EA0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78515-71B7-43FF-B5AF-15FC8E4B5F6B}" type="datetime1">
              <a:rPr lang="es-CO" smtClean="0"/>
              <a:t>9/04/2021</a:t>
            </a:fld>
            <a:endParaRPr lang="es-CO"/>
          </a:p>
        </p:txBody>
      </p:sp>
      <p:sp>
        <p:nvSpPr>
          <p:cNvPr id="12" name="Marcador de pie de página 11">
            <a:extLst>
              <a:ext uri="{FF2B5EF4-FFF2-40B4-BE49-F238E27FC236}">
                <a16:creationId xmlns:a16="http://schemas.microsoft.com/office/drawing/2014/main" id="{29CDA212-B16D-4BBA-9D5A-D2AF2C91B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3" name="Marcador de número de diapositiva 12">
            <a:extLst>
              <a:ext uri="{FF2B5EF4-FFF2-40B4-BE49-F238E27FC236}">
                <a16:creationId xmlns:a16="http://schemas.microsoft.com/office/drawing/2014/main" id="{EFA16927-1CE9-419C-9BE6-FEE5B9DE1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28</a:t>
            </a:fld>
            <a:endParaRPr lang="es-CO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FA599668-20B3-4F11-B7AC-6144FE73E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104" y="1792858"/>
            <a:ext cx="6527296" cy="327228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52400" y="1533379"/>
            <a:ext cx="3889375" cy="18954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95567" y="1587354"/>
            <a:ext cx="3908424" cy="1841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82874" y="4175064"/>
            <a:ext cx="4316349" cy="1981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2677164" y="422249"/>
            <a:ext cx="4036807" cy="4188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TIPOS</a:t>
            </a:r>
            <a:r>
              <a:rPr sz="3100" b="1" spc="-98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 FUENTES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8" name="Marcador de fecha 7">
            <a:extLst>
              <a:ext uri="{FF2B5EF4-FFF2-40B4-BE49-F238E27FC236}">
                <a16:creationId xmlns:a16="http://schemas.microsoft.com/office/drawing/2014/main" id="{69DC4184-3475-4E8B-B179-B8B92BABC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2EF26-D52F-49C1-89DB-689A4156E08A}" type="datetime1">
              <a:rPr lang="es-CO" smtClean="0"/>
              <a:t>9/04/2021</a:t>
            </a:fld>
            <a:endParaRPr lang="es-CO"/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4EE9D49F-5E86-4020-BFF2-093D411B7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2E46EE7D-C5F7-49B9-A199-963EA8AAE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29</a:t>
            </a:fld>
            <a:endParaRPr lang="es-CO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2538984" y="1467612"/>
            <a:ext cx="4023360" cy="640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41135" y="1467612"/>
            <a:ext cx="630936" cy="6400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90060" y="2176272"/>
            <a:ext cx="630936" cy="6400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18004" y="2471730"/>
            <a:ext cx="4575048" cy="30510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2771648" y="1645194"/>
            <a:ext cx="3585867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GEN</a:t>
            </a:r>
            <a:r>
              <a:rPr sz="3100" b="1" spc="4" dirty="0">
                <a:solidFill>
                  <a:srgbClr val="00529C"/>
                </a:solidFill>
                <a:latin typeface="Gill Sans MT"/>
                <a:cs typeface="Gill Sans MT"/>
              </a:rPr>
              <a:t>E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RALI</a:t>
            </a:r>
            <a:r>
              <a:rPr sz="3100" b="1" spc="-164" dirty="0">
                <a:solidFill>
                  <a:srgbClr val="00529C"/>
                </a:solidFill>
                <a:latin typeface="Gill Sans MT"/>
                <a:cs typeface="Gill Sans MT"/>
              </a:rPr>
              <a:t>D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ADES</a:t>
            </a:r>
            <a:endParaRPr sz="3100">
              <a:latin typeface="Gill Sans MT"/>
              <a:cs typeface="Gill Sans MT"/>
            </a:endParaRP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3B4ED56-CFEA-43B5-AC11-1458D70A9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DA949-CDD4-44B8-A587-0818F029DCA7}" type="datetime1">
              <a:rPr lang="es-CO" smtClean="0"/>
              <a:t>9/04/2021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CE79EBE-4948-492D-8AD6-001B1F566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B5A2450-8909-40C0-8632-8B51AF9EB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3</a:t>
            </a:fld>
            <a:endParaRPr lang="es-CO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29"/>
          <p:cNvSpPr/>
          <p:nvPr/>
        </p:nvSpPr>
        <p:spPr>
          <a:xfrm>
            <a:off x="5302177" y="618084"/>
            <a:ext cx="630936" cy="640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67712" y="1700822"/>
            <a:ext cx="1279143" cy="504659"/>
          </a:xfrm>
          <a:custGeom>
            <a:avLst/>
            <a:gdLst/>
            <a:ahLst/>
            <a:cxnLst/>
            <a:rect l="l" t="t" r="r" b="b"/>
            <a:pathLst>
              <a:path w="1279143" h="504659">
                <a:moveTo>
                  <a:pt x="0" y="504659"/>
                </a:moveTo>
                <a:lnTo>
                  <a:pt x="1279143" y="504659"/>
                </a:lnTo>
                <a:lnTo>
                  <a:pt x="1279143" y="0"/>
                </a:lnTo>
                <a:lnTo>
                  <a:pt x="0" y="0"/>
                </a:lnTo>
                <a:lnTo>
                  <a:pt x="0" y="504659"/>
                </a:lnTo>
                <a:close/>
              </a:path>
            </a:pathLst>
          </a:custGeom>
          <a:solidFill>
            <a:srgbClr val="93895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546983" y="1700822"/>
            <a:ext cx="2026412" cy="504659"/>
          </a:xfrm>
          <a:custGeom>
            <a:avLst/>
            <a:gdLst/>
            <a:ahLst/>
            <a:cxnLst/>
            <a:rect l="l" t="t" r="r" b="b"/>
            <a:pathLst>
              <a:path w="2026412" h="504659">
                <a:moveTo>
                  <a:pt x="0" y="504659"/>
                </a:moveTo>
                <a:lnTo>
                  <a:pt x="2026412" y="504659"/>
                </a:lnTo>
                <a:lnTo>
                  <a:pt x="2026412" y="0"/>
                </a:lnTo>
                <a:lnTo>
                  <a:pt x="0" y="0"/>
                </a:lnTo>
                <a:lnTo>
                  <a:pt x="0" y="504659"/>
                </a:lnTo>
                <a:close/>
              </a:path>
            </a:pathLst>
          </a:custGeom>
          <a:solidFill>
            <a:srgbClr val="93895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573395" y="1700822"/>
            <a:ext cx="1941956" cy="504659"/>
          </a:xfrm>
          <a:custGeom>
            <a:avLst/>
            <a:gdLst/>
            <a:ahLst/>
            <a:cxnLst/>
            <a:rect l="l" t="t" r="r" b="b"/>
            <a:pathLst>
              <a:path w="1941956" h="504659">
                <a:moveTo>
                  <a:pt x="0" y="504659"/>
                </a:moveTo>
                <a:lnTo>
                  <a:pt x="1941956" y="504659"/>
                </a:lnTo>
                <a:lnTo>
                  <a:pt x="1941956" y="0"/>
                </a:lnTo>
                <a:lnTo>
                  <a:pt x="0" y="0"/>
                </a:lnTo>
                <a:lnTo>
                  <a:pt x="0" y="504659"/>
                </a:lnTo>
                <a:close/>
              </a:path>
            </a:pathLst>
          </a:custGeom>
          <a:solidFill>
            <a:srgbClr val="93895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267712" y="2205482"/>
            <a:ext cx="1279143" cy="866266"/>
          </a:xfrm>
          <a:custGeom>
            <a:avLst/>
            <a:gdLst/>
            <a:ahLst/>
            <a:cxnLst/>
            <a:rect l="l" t="t" r="r" b="b"/>
            <a:pathLst>
              <a:path w="1279143" h="866266">
                <a:moveTo>
                  <a:pt x="0" y="866266"/>
                </a:moveTo>
                <a:lnTo>
                  <a:pt x="1279143" y="866266"/>
                </a:lnTo>
                <a:lnTo>
                  <a:pt x="1279143" y="0"/>
                </a:lnTo>
                <a:lnTo>
                  <a:pt x="0" y="0"/>
                </a:lnTo>
                <a:lnTo>
                  <a:pt x="0" y="866266"/>
                </a:lnTo>
                <a:close/>
              </a:path>
            </a:pathLst>
          </a:custGeom>
          <a:solidFill>
            <a:srgbClr val="4274A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546983" y="2205482"/>
            <a:ext cx="2026412" cy="866266"/>
          </a:xfrm>
          <a:custGeom>
            <a:avLst/>
            <a:gdLst/>
            <a:ahLst/>
            <a:cxnLst/>
            <a:rect l="l" t="t" r="r" b="b"/>
            <a:pathLst>
              <a:path w="2026412" h="866266">
                <a:moveTo>
                  <a:pt x="0" y="866266"/>
                </a:moveTo>
                <a:lnTo>
                  <a:pt x="2026412" y="866266"/>
                </a:lnTo>
                <a:lnTo>
                  <a:pt x="2026412" y="0"/>
                </a:lnTo>
                <a:lnTo>
                  <a:pt x="0" y="0"/>
                </a:lnTo>
                <a:lnTo>
                  <a:pt x="0" y="866266"/>
                </a:lnTo>
                <a:close/>
              </a:path>
            </a:pathLst>
          </a:custGeom>
          <a:solidFill>
            <a:srgbClr val="4274A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73395" y="2205482"/>
            <a:ext cx="1941956" cy="1475866"/>
          </a:xfrm>
          <a:custGeom>
            <a:avLst/>
            <a:gdLst/>
            <a:ahLst/>
            <a:cxnLst/>
            <a:rect l="l" t="t" r="r" b="b"/>
            <a:pathLst>
              <a:path w="1941956" h="1475866">
                <a:moveTo>
                  <a:pt x="0" y="1475866"/>
                </a:moveTo>
                <a:lnTo>
                  <a:pt x="1941956" y="1475866"/>
                </a:lnTo>
                <a:lnTo>
                  <a:pt x="1941956" y="0"/>
                </a:lnTo>
                <a:lnTo>
                  <a:pt x="0" y="0"/>
                </a:lnTo>
                <a:lnTo>
                  <a:pt x="0" y="1475866"/>
                </a:lnTo>
                <a:close/>
              </a:path>
            </a:pathLst>
          </a:custGeom>
          <a:solidFill>
            <a:srgbClr val="4274A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267712" y="3071749"/>
            <a:ext cx="1279143" cy="609600"/>
          </a:xfrm>
          <a:custGeom>
            <a:avLst/>
            <a:gdLst/>
            <a:ahLst/>
            <a:cxnLst/>
            <a:rect l="l" t="t" r="r" b="b"/>
            <a:pathLst>
              <a:path w="1279143" h="609600">
                <a:moveTo>
                  <a:pt x="0" y="609600"/>
                </a:moveTo>
                <a:lnTo>
                  <a:pt x="1279143" y="609600"/>
                </a:lnTo>
                <a:lnTo>
                  <a:pt x="1279143" y="0"/>
                </a:lnTo>
                <a:lnTo>
                  <a:pt x="0" y="0"/>
                </a:lnTo>
                <a:lnTo>
                  <a:pt x="0" y="609600"/>
                </a:lnTo>
                <a:close/>
              </a:path>
            </a:pathLst>
          </a:custGeom>
          <a:solidFill>
            <a:srgbClr val="4274A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546983" y="3071749"/>
            <a:ext cx="2026412" cy="609600"/>
          </a:xfrm>
          <a:custGeom>
            <a:avLst/>
            <a:gdLst/>
            <a:ahLst/>
            <a:cxnLst/>
            <a:rect l="l" t="t" r="r" b="b"/>
            <a:pathLst>
              <a:path w="2026412" h="609600">
                <a:moveTo>
                  <a:pt x="0" y="609600"/>
                </a:moveTo>
                <a:lnTo>
                  <a:pt x="2026412" y="609600"/>
                </a:lnTo>
                <a:lnTo>
                  <a:pt x="2026412" y="0"/>
                </a:lnTo>
                <a:lnTo>
                  <a:pt x="0" y="0"/>
                </a:lnTo>
                <a:lnTo>
                  <a:pt x="0" y="609600"/>
                </a:lnTo>
                <a:close/>
              </a:path>
            </a:pathLst>
          </a:custGeom>
          <a:solidFill>
            <a:srgbClr val="4274A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267712" y="3681349"/>
            <a:ext cx="1279143" cy="866267"/>
          </a:xfrm>
          <a:custGeom>
            <a:avLst/>
            <a:gdLst/>
            <a:ahLst/>
            <a:cxnLst/>
            <a:rect l="l" t="t" r="r" b="b"/>
            <a:pathLst>
              <a:path w="1279143" h="866267">
                <a:moveTo>
                  <a:pt x="0" y="866267"/>
                </a:moveTo>
                <a:lnTo>
                  <a:pt x="1279143" y="866267"/>
                </a:lnTo>
                <a:lnTo>
                  <a:pt x="1279143" y="0"/>
                </a:lnTo>
                <a:lnTo>
                  <a:pt x="0" y="0"/>
                </a:lnTo>
                <a:lnTo>
                  <a:pt x="0" y="866267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546983" y="3681349"/>
            <a:ext cx="2026412" cy="866267"/>
          </a:xfrm>
          <a:custGeom>
            <a:avLst/>
            <a:gdLst/>
            <a:ahLst/>
            <a:cxnLst/>
            <a:rect l="l" t="t" r="r" b="b"/>
            <a:pathLst>
              <a:path w="2026412" h="866267">
                <a:moveTo>
                  <a:pt x="0" y="866267"/>
                </a:moveTo>
                <a:lnTo>
                  <a:pt x="2026412" y="866267"/>
                </a:lnTo>
                <a:lnTo>
                  <a:pt x="2026412" y="0"/>
                </a:lnTo>
                <a:lnTo>
                  <a:pt x="0" y="0"/>
                </a:lnTo>
                <a:lnTo>
                  <a:pt x="0" y="866267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573395" y="3681349"/>
            <a:ext cx="1941956" cy="1475867"/>
          </a:xfrm>
          <a:custGeom>
            <a:avLst/>
            <a:gdLst/>
            <a:ahLst/>
            <a:cxnLst/>
            <a:rect l="l" t="t" r="r" b="b"/>
            <a:pathLst>
              <a:path w="1941956" h="1475867">
                <a:moveTo>
                  <a:pt x="0" y="1475867"/>
                </a:moveTo>
                <a:lnTo>
                  <a:pt x="1941956" y="1475867"/>
                </a:lnTo>
                <a:lnTo>
                  <a:pt x="1941956" y="0"/>
                </a:lnTo>
                <a:lnTo>
                  <a:pt x="0" y="0"/>
                </a:lnTo>
                <a:lnTo>
                  <a:pt x="0" y="1475867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267712" y="4547616"/>
            <a:ext cx="1279143" cy="609600"/>
          </a:xfrm>
          <a:custGeom>
            <a:avLst/>
            <a:gdLst/>
            <a:ahLst/>
            <a:cxnLst/>
            <a:rect l="l" t="t" r="r" b="b"/>
            <a:pathLst>
              <a:path w="1279143" h="609600">
                <a:moveTo>
                  <a:pt x="0" y="609599"/>
                </a:moveTo>
                <a:lnTo>
                  <a:pt x="1279143" y="609599"/>
                </a:lnTo>
                <a:lnTo>
                  <a:pt x="1279143" y="0"/>
                </a:lnTo>
                <a:lnTo>
                  <a:pt x="0" y="0"/>
                </a:lnTo>
                <a:lnTo>
                  <a:pt x="0" y="609599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546983" y="4547616"/>
            <a:ext cx="2026412" cy="609600"/>
          </a:xfrm>
          <a:custGeom>
            <a:avLst/>
            <a:gdLst/>
            <a:ahLst/>
            <a:cxnLst/>
            <a:rect l="l" t="t" r="r" b="b"/>
            <a:pathLst>
              <a:path w="2026412" h="609600">
                <a:moveTo>
                  <a:pt x="0" y="609599"/>
                </a:moveTo>
                <a:lnTo>
                  <a:pt x="2026412" y="609599"/>
                </a:lnTo>
                <a:lnTo>
                  <a:pt x="2026412" y="0"/>
                </a:lnTo>
                <a:lnTo>
                  <a:pt x="0" y="0"/>
                </a:lnTo>
                <a:lnTo>
                  <a:pt x="0" y="609599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391085" y="313852"/>
            <a:ext cx="1337486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TIPOS</a:t>
            </a:r>
            <a:endParaRPr sz="3100">
              <a:latin typeface="Gill Sans MT"/>
              <a:cs typeface="Gill Sans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54675" y="313852"/>
            <a:ext cx="649208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</a:t>
            </a:r>
            <a:endParaRPr sz="3100">
              <a:latin typeface="Gill Sans MT"/>
              <a:cs typeface="Gill Sans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03883" y="323953"/>
            <a:ext cx="2675815" cy="9135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3295"/>
              </a:lnSpc>
              <a:spcBef>
                <a:spcPts val="164"/>
              </a:spcBef>
            </a:pPr>
            <a:r>
              <a:rPr sz="3100" b="1" dirty="0">
                <a:solidFill>
                  <a:srgbClr val="00529C"/>
                </a:solidFill>
                <a:latin typeface="Gill Sans MT"/>
                <a:cs typeface="Gill Sans MT"/>
              </a:rPr>
              <a:t>CH</a:t>
            </a:r>
            <a:r>
              <a:rPr sz="3100" b="1" spc="-119" dirty="0">
                <a:solidFill>
                  <a:srgbClr val="00529C"/>
                </a:solidFill>
                <a:latin typeface="Gill Sans MT"/>
                <a:cs typeface="Gill Sans MT"/>
              </a:rPr>
              <a:t>A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QUE</a:t>
            </a:r>
            <a:r>
              <a:rPr sz="3100" b="1" spc="-364" dirty="0">
                <a:solidFill>
                  <a:srgbClr val="00529C"/>
                </a:solidFill>
                <a:latin typeface="Gill Sans MT"/>
                <a:cs typeface="Gill Sans MT"/>
              </a:rPr>
              <a:t>T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AS</a:t>
            </a:r>
            <a:endParaRPr sz="3100" dirty="0">
              <a:latin typeface="Gill Sans MT"/>
              <a:cs typeface="Gill Sans MT"/>
            </a:endParaRPr>
          </a:p>
          <a:p>
            <a:pPr marL="449193" marR="513114" algn="ctr">
              <a:lnSpc>
                <a:spcPts val="3594"/>
              </a:lnSpc>
            </a:pPr>
            <a:r>
              <a:rPr sz="4650" b="1" spc="0" baseline="3708" dirty="0">
                <a:solidFill>
                  <a:srgbClr val="00529C"/>
                </a:solidFill>
                <a:latin typeface="Gill Sans MT"/>
                <a:cs typeface="Gill Sans MT"/>
              </a:rPr>
              <a:t>Ó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PTICA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62077" y="313852"/>
            <a:ext cx="649208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36402" y="313852"/>
            <a:ext cx="1300432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FIBRA</a:t>
            </a:r>
            <a:endParaRPr sz="310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66566" y="3159125"/>
            <a:ext cx="1617597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25"/>
              </a:lnSpc>
              <a:spcBef>
                <a:spcPts val="86"/>
              </a:spcBef>
            </a:pPr>
            <a:r>
              <a:rPr sz="2400" b="1" spc="0" baseline="3413" dirty="0">
                <a:latin typeface="Calibri"/>
                <a:cs typeface="Calibri"/>
              </a:rPr>
              <a:t>Con</a:t>
            </a:r>
            <a:r>
              <a:rPr sz="2400" b="1" spc="-9" baseline="3413" dirty="0">
                <a:latin typeface="Calibri"/>
                <a:cs typeface="Calibri"/>
              </a:rPr>
              <a:t>d</a:t>
            </a:r>
            <a:r>
              <a:rPr sz="2400" b="1" spc="-4" baseline="3413" dirty="0">
                <a:latin typeface="Calibri"/>
                <a:cs typeface="Calibri"/>
              </a:rPr>
              <a:t>u</a:t>
            </a:r>
            <a:r>
              <a:rPr sz="2400" b="1" spc="0" baseline="3413" dirty="0">
                <a:latin typeface="Calibri"/>
                <a:cs typeface="Calibri"/>
              </a:rPr>
              <a:t>cti</a:t>
            </a:r>
            <a:r>
              <a:rPr sz="2400" b="1" spc="-9" baseline="3413" dirty="0">
                <a:latin typeface="Calibri"/>
                <a:cs typeface="Calibri"/>
              </a:rPr>
              <a:t>v</a:t>
            </a:r>
            <a:r>
              <a:rPr sz="2400" b="1" spc="0" baseline="3413" dirty="0">
                <a:latin typeface="Calibri"/>
                <a:cs typeface="Calibri"/>
              </a:rPr>
              <a:t>e</a:t>
            </a:r>
            <a:r>
              <a:rPr sz="2400" b="1" spc="-54" baseline="3413" dirty="0">
                <a:latin typeface="Calibri"/>
                <a:cs typeface="Calibri"/>
              </a:rPr>
              <a:t> </a:t>
            </a:r>
            <a:r>
              <a:rPr sz="2400" b="1" spc="4" baseline="3413" dirty="0">
                <a:latin typeface="Calibri"/>
                <a:cs typeface="Calibri"/>
              </a:rPr>
              <a:t>o</a:t>
            </a:r>
            <a:r>
              <a:rPr sz="2400" b="1" spc="-14" baseline="3413" dirty="0">
                <a:latin typeface="Calibri"/>
                <a:cs typeface="Calibri"/>
              </a:rPr>
              <a:t>p</a:t>
            </a:r>
            <a:r>
              <a:rPr sz="2400" b="1" spc="0" baseline="3413" dirty="0">
                <a:latin typeface="Calibri"/>
                <a:cs typeface="Calibri"/>
              </a:rPr>
              <a:t>ti</a:t>
            </a:r>
            <a:r>
              <a:rPr sz="2400" b="1" spc="-4" baseline="3413" dirty="0">
                <a:latin typeface="Calibri"/>
                <a:cs typeface="Calibri"/>
              </a:rPr>
              <a:t>c</a:t>
            </a:r>
            <a:r>
              <a:rPr sz="2400" b="1" spc="0" baseline="3413" dirty="0">
                <a:latin typeface="Calibri"/>
                <a:cs typeface="Calibri"/>
              </a:rPr>
              <a:t>al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73477" y="3282568"/>
            <a:ext cx="499602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25"/>
              </a:lnSpc>
              <a:spcBef>
                <a:spcPts val="86"/>
              </a:spcBef>
            </a:pPr>
            <a:r>
              <a:rPr sz="2400" b="1" spc="0" baseline="3413" dirty="0">
                <a:latin typeface="Calibri"/>
                <a:cs typeface="Calibri"/>
              </a:rPr>
              <a:t>O</a:t>
            </a:r>
            <a:r>
              <a:rPr sz="2400" b="1" spc="-9" baseline="3413" dirty="0">
                <a:latin typeface="Calibri"/>
                <a:cs typeface="Calibri"/>
              </a:rPr>
              <a:t>F</a:t>
            </a:r>
            <a:r>
              <a:rPr sz="2400" b="1" spc="0" baseline="3413" dirty="0">
                <a:latin typeface="Calibri"/>
                <a:cs typeface="Calibri"/>
              </a:rPr>
              <a:t>CP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66566" y="4635246"/>
            <a:ext cx="1617597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25"/>
              </a:lnSpc>
              <a:spcBef>
                <a:spcPts val="86"/>
              </a:spcBef>
            </a:pPr>
            <a:r>
              <a:rPr sz="2400" b="1" spc="0" baseline="3413" dirty="0">
                <a:latin typeface="Calibri"/>
                <a:cs typeface="Calibri"/>
              </a:rPr>
              <a:t>Con</a:t>
            </a:r>
            <a:r>
              <a:rPr sz="2400" b="1" spc="-9" baseline="3413" dirty="0">
                <a:latin typeface="Calibri"/>
                <a:cs typeface="Calibri"/>
              </a:rPr>
              <a:t>d</a:t>
            </a:r>
            <a:r>
              <a:rPr sz="2400" b="1" spc="-4" baseline="3413" dirty="0">
                <a:latin typeface="Calibri"/>
                <a:cs typeface="Calibri"/>
              </a:rPr>
              <a:t>u</a:t>
            </a:r>
            <a:r>
              <a:rPr sz="2400" b="1" spc="0" baseline="3413" dirty="0">
                <a:latin typeface="Calibri"/>
                <a:cs typeface="Calibri"/>
              </a:rPr>
              <a:t>cti</a:t>
            </a:r>
            <a:r>
              <a:rPr sz="2400" b="1" spc="-9" baseline="3413" dirty="0">
                <a:latin typeface="Calibri"/>
                <a:cs typeface="Calibri"/>
              </a:rPr>
              <a:t>v</a:t>
            </a:r>
            <a:r>
              <a:rPr sz="2400" b="1" spc="0" baseline="3413" dirty="0">
                <a:latin typeface="Calibri"/>
                <a:cs typeface="Calibri"/>
              </a:rPr>
              <a:t>e</a:t>
            </a:r>
            <a:r>
              <a:rPr sz="2400" b="1" spc="-54" baseline="3413" dirty="0">
                <a:latin typeface="Calibri"/>
                <a:cs typeface="Calibri"/>
              </a:rPr>
              <a:t> </a:t>
            </a:r>
            <a:r>
              <a:rPr sz="2400" b="1" spc="4" baseline="3413" dirty="0">
                <a:latin typeface="Calibri"/>
                <a:cs typeface="Calibri"/>
              </a:rPr>
              <a:t>o</a:t>
            </a:r>
            <a:r>
              <a:rPr sz="2400" b="1" spc="-14" baseline="3413" dirty="0">
                <a:latin typeface="Calibri"/>
                <a:cs typeface="Calibri"/>
              </a:rPr>
              <a:t>p</a:t>
            </a:r>
            <a:r>
              <a:rPr sz="2400" b="1" spc="0" baseline="3413" dirty="0">
                <a:latin typeface="Calibri"/>
                <a:cs typeface="Calibri"/>
              </a:rPr>
              <a:t>ti</a:t>
            </a:r>
            <a:r>
              <a:rPr sz="2400" b="1" spc="-4" baseline="3413" dirty="0">
                <a:latin typeface="Calibri"/>
                <a:cs typeface="Calibri"/>
              </a:rPr>
              <a:t>c</a:t>
            </a:r>
            <a:r>
              <a:rPr sz="2400" b="1" spc="0" baseline="3413" dirty="0">
                <a:latin typeface="Calibri"/>
                <a:cs typeface="Calibri"/>
              </a:rPr>
              <a:t>al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70429" y="4758690"/>
            <a:ext cx="505837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25"/>
              </a:lnSpc>
              <a:spcBef>
                <a:spcPts val="86"/>
              </a:spcBef>
            </a:pPr>
            <a:r>
              <a:rPr sz="2400" b="1" spc="0" baseline="3413" dirty="0">
                <a:latin typeface="Calibri"/>
                <a:cs typeface="Calibri"/>
              </a:rPr>
              <a:t>O</a:t>
            </a:r>
            <a:r>
              <a:rPr sz="2400" b="1" spc="-9" baseline="3413" dirty="0">
                <a:latin typeface="Calibri"/>
                <a:cs typeface="Calibri"/>
              </a:rPr>
              <a:t>F</a:t>
            </a:r>
            <a:r>
              <a:rPr sz="2400" b="1" spc="0" baseline="3413" dirty="0">
                <a:latin typeface="Calibri"/>
                <a:cs typeface="Calibri"/>
              </a:rPr>
              <a:t>CR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67712" y="1700822"/>
            <a:ext cx="5247640" cy="5046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850"/>
              </a:lnSpc>
              <a:spcBef>
                <a:spcPts val="49"/>
              </a:spcBef>
            </a:pPr>
            <a:endParaRPr sz="850"/>
          </a:p>
          <a:p>
            <a:pPr marL="255396">
              <a:lnSpc>
                <a:spcPct val="101725"/>
              </a:lnSpc>
            </a:pPr>
            <a:r>
              <a:rPr sz="1800" spc="0" dirty="0">
                <a:solidFill>
                  <a:srgbClr val="FFFFFF"/>
                </a:solidFill>
                <a:latin typeface="Calibri"/>
                <a:cs typeface="Calibri"/>
              </a:rPr>
              <a:t>Ma</a:t>
            </a:r>
            <a:r>
              <a:rPr sz="1800" spc="-4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spc="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1800" spc="-4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Calibri"/>
                <a:cs typeface="Calibri"/>
              </a:rPr>
              <a:t>ng             </a:t>
            </a:r>
            <a:r>
              <a:rPr sz="1800" spc="13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Calibri"/>
                <a:cs typeface="Calibri"/>
              </a:rPr>
              <a:t>Descr</a:t>
            </a:r>
            <a:r>
              <a:rPr sz="1800" spc="-9" dirty="0">
                <a:solidFill>
                  <a:srgbClr val="FFFFFF"/>
                </a:solidFill>
                <a:latin typeface="Calibri"/>
                <a:cs typeface="Calibri"/>
              </a:rPr>
              <a:t>ip</a:t>
            </a:r>
            <a:r>
              <a:rPr sz="1800" spc="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-9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Calibri"/>
                <a:cs typeface="Calibri"/>
              </a:rPr>
              <a:t>on                 </a:t>
            </a:r>
            <a:r>
              <a:rPr sz="1800" spc="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0" dirty="0">
                <a:solidFill>
                  <a:srgbClr val="FFFFFF"/>
                </a:solidFill>
                <a:latin typeface="Calibri"/>
                <a:cs typeface="Calibri"/>
              </a:rPr>
              <a:t>Ap</a:t>
            </a:r>
            <a:r>
              <a:rPr sz="1800" spc="4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-4" dirty="0">
                <a:solidFill>
                  <a:srgbClr val="FFFFFF"/>
                </a:solidFill>
                <a:latin typeface="Calibri"/>
                <a:cs typeface="Calibri"/>
              </a:rPr>
              <a:t>li</a:t>
            </a:r>
            <a:r>
              <a:rPr sz="1800" spc="-19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800" spc="-9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-9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spc="0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67712" y="2205482"/>
            <a:ext cx="5247640" cy="14758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9"/>
              </a:spcBef>
            </a:pPr>
            <a:endParaRPr sz="500"/>
          </a:p>
          <a:p>
            <a:pPr marL="1625030" marR="2288025" algn="ctr">
              <a:lnSpc>
                <a:spcPct val="101725"/>
              </a:lnSpc>
            </a:pPr>
            <a:r>
              <a:rPr sz="1600" b="1" spc="0" dirty="0">
                <a:latin typeface="Calibri"/>
                <a:cs typeface="Calibri"/>
              </a:rPr>
              <a:t>N</a:t>
            </a:r>
            <a:r>
              <a:rPr sz="1600" b="1" spc="9" dirty="0">
                <a:latin typeface="Calibri"/>
                <a:cs typeface="Calibri"/>
              </a:rPr>
              <a:t>o</a:t>
            </a:r>
            <a:r>
              <a:rPr sz="1600" b="1" spc="-4" dirty="0">
                <a:latin typeface="Calibri"/>
                <a:cs typeface="Calibri"/>
              </a:rPr>
              <a:t>nc</a:t>
            </a:r>
            <a:r>
              <a:rPr sz="1600" b="1" spc="4" dirty="0">
                <a:latin typeface="Calibri"/>
                <a:cs typeface="Calibri"/>
              </a:rPr>
              <a:t>o</a:t>
            </a:r>
            <a:r>
              <a:rPr sz="1600" b="1" spc="-4" dirty="0">
                <a:latin typeface="Calibri"/>
                <a:cs typeface="Calibri"/>
              </a:rPr>
              <a:t>ndu</a:t>
            </a:r>
            <a:r>
              <a:rPr sz="1600" b="1" spc="0" dirty="0">
                <a:latin typeface="Calibri"/>
                <a:cs typeface="Calibri"/>
              </a:rPr>
              <a:t>cti</a:t>
            </a:r>
            <a:r>
              <a:rPr sz="1600" b="1" spc="-9" dirty="0">
                <a:latin typeface="Calibri"/>
                <a:cs typeface="Calibri"/>
              </a:rPr>
              <a:t>v</a:t>
            </a:r>
            <a:r>
              <a:rPr sz="1600" b="1" spc="0" dirty="0">
                <a:latin typeface="Calibri"/>
                <a:cs typeface="Calibri"/>
              </a:rPr>
              <a:t>e</a:t>
            </a:r>
            <a:endParaRPr sz="1600">
              <a:latin typeface="Calibri"/>
              <a:cs typeface="Calibri"/>
            </a:endParaRPr>
          </a:p>
          <a:p>
            <a:pPr marL="403225">
              <a:lnSpc>
                <a:spcPts val="1935"/>
              </a:lnSpc>
              <a:spcBef>
                <a:spcPts val="96"/>
              </a:spcBef>
            </a:pPr>
            <a:r>
              <a:rPr sz="2400" b="1" spc="0" baseline="1706" dirty="0">
                <a:latin typeface="Calibri"/>
                <a:cs typeface="Calibri"/>
              </a:rPr>
              <a:t>OFNP           </a:t>
            </a:r>
            <a:r>
              <a:rPr sz="2400" b="1" spc="82" baseline="1706" dirty="0">
                <a:latin typeface="Calibri"/>
                <a:cs typeface="Calibri"/>
              </a:rPr>
              <a:t> </a:t>
            </a:r>
            <a:r>
              <a:rPr sz="2400" b="1" spc="0" baseline="1706" dirty="0">
                <a:latin typeface="Calibri"/>
                <a:cs typeface="Calibri"/>
              </a:rPr>
              <a:t>o</a:t>
            </a:r>
            <a:r>
              <a:rPr sz="2400" b="1" spc="-14" baseline="1706" dirty="0">
                <a:latin typeface="Calibri"/>
                <a:cs typeface="Calibri"/>
              </a:rPr>
              <a:t>p</a:t>
            </a:r>
            <a:r>
              <a:rPr sz="2400" b="1" spc="0" baseline="1706" dirty="0">
                <a:latin typeface="Calibri"/>
                <a:cs typeface="Calibri"/>
              </a:rPr>
              <a:t>ti</a:t>
            </a:r>
            <a:r>
              <a:rPr sz="2400" b="1" spc="-9" baseline="1706" dirty="0">
                <a:latin typeface="Calibri"/>
                <a:cs typeface="Calibri"/>
              </a:rPr>
              <a:t>c</a:t>
            </a:r>
            <a:r>
              <a:rPr sz="2400" b="1" spc="0" baseline="1706" dirty="0">
                <a:latin typeface="Calibri"/>
                <a:cs typeface="Calibri"/>
              </a:rPr>
              <a:t>al</a:t>
            </a:r>
            <a:r>
              <a:rPr sz="2400" b="1" spc="-9" baseline="1706" dirty="0">
                <a:latin typeface="Calibri"/>
                <a:cs typeface="Calibri"/>
              </a:rPr>
              <a:t> </a:t>
            </a:r>
            <a:r>
              <a:rPr sz="2400" b="1" spc="0" baseline="1706" dirty="0">
                <a:latin typeface="Calibri"/>
                <a:cs typeface="Calibri"/>
              </a:rPr>
              <a:t>fiber</a:t>
            </a:r>
            <a:r>
              <a:rPr sz="2400" b="1" spc="9" baseline="1706" dirty="0">
                <a:latin typeface="Calibri"/>
                <a:cs typeface="Calibri"/>
              </a:rPr>
              <a:t> </a:t>
            </a:r>
            <a:r>
              <a:rPr sz="2400" b="1" spc="-4" baseline="1706" dirty="0">
                <a:latin typeface="Calibri"/>
                <a:cs typeface="Calibri"/>
              </a:rPr>
              <a:t>p</a:t>
            </a:r>
            <a:r>
              <a:rPr sz="2400" b="1" spc="0" baseline="1706" dirty="0">
                <a:latin typeface="Calibri"/>
                <a:cs typeface="Calibri"/>
              </a:rPr>
              <a:t>len</a:t>
            </a:r>
            <a:r>
              <a:rPr sz="2400" b="1" spc="-9" baseline="1706" dirty="0">
                <a:latin typeface="Calibri"/>
                <a:cs typeface="Calibri"/>
              </a:rPr>
              <a:t>u</a:t>
            </a:r>
            <a:r>
              <a:rPr sz="2400" b="1" spc="0" baseline="1706" dirty="0">
                <a:latin typeface="Calibri"/>
                <a:cs typeface="Calibri"/>
              </a:rPr>
              <a:t>m</a:t>
            </a:r>
            <a:endParaRPr sz="1600">
              <a:latin typeface="Calibri"/>
              <a:cs typeface="Calibri"/>
            </a:endParaRPr>
          </a:p>
          <a:p>
            <a:pPr marL="2042960" marR="2704312" algn="ctr">
              <a:lnSpc>
                <a:spcPts val="1920"/>
              </a:lnSpc>
            </a:pPr>
            <a:r>
              <a:rPr sz="2400" b="1" spc="-4" baseline="1706" dirty="0">
                <a:latin typeface="Calibri"/>
                <a:cs typeface="Calibri"/>
              </a:rPr>
              <a:t>c</a:t>
            </a:r>
            <a:r>
              <a:rPr sz="2400" b="1" spc="0" baseline="1706" dirty="0">
                <a:latin typeface="Calibri"/>
                <a:cs typeface="Calibri"/>
              </a:rPr>
              <a:t>able</a:t>
            </a:r>
            <a:endParaRPr sz="1600">
              <a:latin typeface="Calibri"/>
              <a:cs typeface="Calibri"/>
            </a:endParaRPr>
          </a:p>
          <a:p>
            <a:pPr marR="340485" algn="r">
              <a:lnSpc>
                <a:spcPts val="1850"/>
              </a:lnSpc>
            </a:pPr>
            <a:r>
              <a:rPr sz="2400" b="1" spc="0" baseline="1706" dirty="0">
                <a:latin typeface="Calibri"/>
                <a:cs typeface="Calibri"/>
              </a:rPr>
              <a:t>Plen</a:t>
            </a:r>
            <a:r>
              <a:rPr sz="2400" b="1" spc="-4" baseline="1706" dirty="0">
                <a:latin typeface="Calibri"/>
                <a:cs typeface="Calibri"/>
              </a:rPr>
              <a:t>u</a:t>
            </a:r>
            <a:r>
              <a:rPr sz="2400" b="1" spc="0" baseline="1706" dirty="0">
                <a:latin typeface="Calibri"/>
                <a:cs typeface="Calibri"/>
              </a:rPr>
              <a:t>m</a:t>
            </a:r>
            <a:r>
              <a:rPr sz="2400" b="1" spc="-12" baseline="1706" dirty="0">
                <a:latin typeface="Calibri"/>
                <a:cs typeface="Calibri"/>
              </a:rPr>
              <a:t> </a:t>
            </a:r>
            <a:r>
              <a:rPr sz="2400" b="1" spc="0" baseline="1706" dirty="0">
                <a:latin typeface="Calibri"/>
                <a:cs typeface="Calibri"/>
              </a:rPr>
              <a:t>S</a:t>
            </a:r>
            <a:r>
              <a:rPr sz="2400" b="1" spc="-9" baseline="1706" dirty="0">
                <a:latin typeface="Calibri"/>
                <a:cs typeface="Calibri"/>
              </a:rPr>
              <a:t>p</a:t>
            </a:r>
            <a:r>
              <a:rPr sz="2400" b="1" spc="0" baseline="1706" dirty="0">
                <a:latin typeface="Calibri"/>
                <a:cs typeface="Calibri"/>
              </a:rPr>
              <a:t>a</a:t>
            </a:r>
            <a:r>
              <a:rPr sz="2400" b="1" spc="4" baseline="1706" dirty="0">
                <a:latin typeface="Calibri"/>
                <a:cs typeface="Calibri"/>
              </a:rPr>
              <a:t>c</a:t>
            </a:r>
            <a:r>
              <a:rPr sz="2400" b="1" spc="0" baseline="1706" dirty="0">
                <a:latin typeface="Calibri"/>
                <a:cs typeface="Calibri"/>
              </a:rPr>
              <a:t>es</a:t>
            </a:r>
            <a:endParaRPr sz="1600">
              <a:latin typeface="Calibri"/>
              <a:cs typeface="Calibri"/>
            </a:endParaRPr>
          </a:p>
          <a:p>
            <a:pPr marL="1476032" marR="2137584" algn="ctr">
              <a:lnSpc>
                <a:spcPct val="101725"/>
              </a:lnSpc>
              <a:spcBef>
                <a:spcPts val="956"/>
              </a:spcBef>
            </a:pPr>
            <a:r>
              <a:rPr sz="1600" b="1" spc="0" dirty="0">
                <a:latin typeface="Calibri"/>
                <a:cs typeface="Calibri"/>
              </a:rPr>
              <a:t>fiber</a:t>
            </a:r>
            <a:r>
              <a:rPr sz="1600" b="1" spc="-26" dirty="0">
                <a:latin typeface="Calibri"/>
                <a:cs typeface="Calibri"/>
              </a:rPr>
              <a:t> </a:t>
            </a:r>
            <a:r>
              <a:rPr sz="1600" b="1" spc="-4" dirty="0">
                <a:latin typeface="Calibri"/>
                <a:cs typeface="Calibri"/>
              </a:rPr>
              <a:t>p</a:t>
            </a:r>
            <a:r>
              <a:rPr sz="1600" b="1" spc="0" dirty="0">
                <a:latin typeface="Calibri"/>
                <a:cs typeface="Calibri"/>
              </a:rPr>
              <a:t>len</a:t>
            </a:r>
            <a:r>
              <a:rPr sz="1600" b="1" spc="-4" dirty="0">
                <a:latin typeface="Calibri"/>
                <a:cs typeface="Calibri"/>
              </a:rPr>
              <a:t>u</a:t>
            </a:r>
            <a:r>
              <a:rPr sz="1600" b="1" spc="0" dirty="0">
                <a:latin typeface="Calibri"/>
                <a:cs typeface="Calibri"/>
              </a:rPr>
              <a:t>m</a:t>
            </a:r>
            <a:r>
              <a:rPr sz="1600" b="1" spc="-30" dirty="0">
                <a:latin typeface="Calibri"/>
                <a:cs typeface="Calibri"/>
              </a:rPr>
              <a:t> </a:t>
            </a:r>
            <a:r>
              <a:rPr sz="1600" b="1" spc="-4" dirty="0">
                <a:latin typeface="Calibri"/>
                <a:cs typeface="Calibri"/>
              </a:rPr>
              <a:t>c</a:t>
            </a:r>
            <a:r>
              <a:rPr sz="1600" b="1" spc="0" dirty="0">
                <a:latin typeface="Calibri"/>
                <a:cs typeface="Calibri"/>
              </a:rPr>
              <a:t>able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267712" y="3681349"/>
            <a:ext cx="5247640" cy="147586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00"/>
              </a:lnSpc>
              <a:spcBef>
                <a:spcPts val="11"/>
              </a:spcBef>
            </a:pPr>
            <a:endParaRPr sz="500" dirty="0"/>
          </a:p>
          <a:p>
            <a:pPr marL="1625030" marR="2288025" algn="ctr">
              <a:lnSpc>
                <a:spcPct val="101725"/>
              </a:lnSpc>
            </a:pPr>
            <a:r>
              <a:rPr sz="1600" b="1" spc="0" dirty="0">
                <a:latin typeface="Calibri"/>
                <a:cs typeface="Calibri"/>
              </a:rPr>
              <a:t>N</a:t>
            </a:r>
            <a:r>
              <a:rPr sz="1600" b="1" spc="9" dirty="0">
                <a:latin typeface="Calibri"/>
                <a:cs typeface="Calibri"/>
              </a:rPr>
              <a:t>o</a:t>
            </a:r>
            <a:r>
              <a:rPr sz="1600" b="1" spc="-4" dirty="0">
                <a:latin typeface="Calibri"/>
                <a:cs typeface="Calibri"/>
              </a:rPr>
              <a:t>nc</a:t>
            </a:r>
            <a:r>
              <a:rPr sz="1600" b="1" spc="4" dirty="0">
                <a:latin typeface="Calibri"/>
                <a:cs typeface="Calibri"/>
              </a:rPr>
              <a:t>o</a:t>
            </a:r>
            <a:r>
              <a:rPr sz="1600" b="1" spc="-4" dirty="0">
                <a:latin typeface="Calibri"/>
                <a:cs typeface="Calibri"/>
              </a:rPr>
              <a:t>ndu</a:t>
            </a:r>
            <a:r>
              <a:rPr sz="1600" b="1" spc="0" dirty="0">
                <a:latin typeface="Calibri"/>
                <a:cs typeface="Calibri"/>
              </a:rPr>
              <a:t>cti</a:t>
            </a:r>
            <a:r>
              <a:rPr sz="1600" b="1" spc="-9" dirty="0">
                <a:latin typeface="Calibri"/>
                <a:cs typeface="Calibri"/>
              </a:rPr>
              <a:t>v</a:t>
            </a:r>
            <a:r>
              <a:rPr sz="1600" b="1" spc="0" dirty="0">
                <a:latin typeface="Calibri"/>
                <a:cs typeface="Calibri"/>
              </a:rPr>
              <a:t>e</a:t>
            </a:r>
            <a:endParaRPr sz="1600" dirty="0">
              <a:latin typeface="Calibri"/>
              <a:cs typeface="Calibri"/>
            </a:endParaRPr>
          </a:p>
          <a:p>
            <a:pPr marL="400176">
              <a:lnSpc>
                <a:spcPts val="1935"/>
              </a:lnSpc>
              <a:spcBef>
                <a:spcPts val="96"/>
              </a:spcBef>
            </a:pPr>
            <a:r>
              <a:rPr sz="2400" b="1" spc="0" baseline="1706" dirty="0">
                <a:latin typeface="Calibri"/>
                <a:cs typeface="Calibri"/>
              </a:rPr>
              <a:t>OFNR              </a:t>
            </a:r>
            <a:r>
              <a:rPr sz="2400" b="1" spc="49" baseline="1706" dirty="0">
                <a:latin typeface="Calibri"/>
                <a:cs typeface="Calibri"/>
              </a:rPr>
              <a:t> </a:t>
            </a:r>
            <a:r>
              <a:rPr sz="2400" b="1" spc="0" baseline="1706" dirty="0">
                <a:latin typeface="Calibri"/>
                <a:cs typeface="Calibri"/>
              </a:rPr>
              <a:t>o</a:t>
            </a:r>
            <a:r>
              <a:rPr sz="2400" b="1" spc="-14" baseline="1706" dirty="0">
                <a:latin typeface="Calibri"/>
                <a:cs typeface="Calibri"/>
              </a:rPr>
              <a:t>p</a:t>
            </a:r>
            <a:r>
              <a:rPr sz="2400" b="1" spc="0" baseline="1706" dirty="0">
                <a:latin typeface="Calibri"/>
                <a:cs typeface="Calibri"/>
              </a:rPr>
              <a:t>ti</a:t>
            </a:r>
            <a:r>
              <a:rPr sz="2400" b="1" spc="-9" baseline="1706" dirty="0">
                <a:latin typeface="Calibri"/>
                <a:cs typeface="Calibri"/>
              </a:rPr>
              <a:t>c</a:t>
            </a:r>
            <a:r>
              <a:rPr sz="2400" b="1" spc="0" baseline="1706" dirty="0">
                <a:latin typeface="Calibri"/>
                <a:cs typeface="Calibri"/>
              </a:rPr>
              <a:t>al</a:t>
            </a:r>
            <a:r>
              <a:rPr sz="2400" b="1" spc="-9" baseline="1706" dirty="0">
                <a:latin typeface="Calibri"/>
                <a:cs typeface="Calibri"/>
              </a:rPr>
              <a:t> </a:t>
            </a:r>
            <a:r>
              <a:rPr sz="2400" b="1" spc="0" baseline="1706" dirty="0">
                <a:latin typeface="Calibri"/>
                <a:cs typeface="Calibri"/>
              </a:rPr>
              <a:t>fiber</a:t>
            </a:r>
            <a:r>
              <a:rPr sz="2400" b="1" spc="9" baseline="1706" dirty="0">
                <a:latin typeface="Calibri"/>
                <a:cs typeface="Calibri"/>
              </a:rPr>
              <a:t> </a:t>
            </a:r>
            <a:r>
              <a:rPr sz="2400" b="1" spc="0" baseline="1706" dirty="0">
                <a:latin typeface="Calibri"/>
                <a:cs typeface="Calibri"/>
              </a:rPr>
              <a:t>riser</a:t>
            </a:r>
            <a:endParaRPr sz="1600" dirty="0">
              <a:latin typeface="Calibri"/>
              <a:cs typeface="Calibri"/>
            </a:endParaRPr>
          </a:p>
          <a:p>
            <a:pPr marL="2042960" marR="2704312" algn="ctr">
              <a:lnSpc>
                <a:spcPts val="1920"/>
              </a:lnSpc>
            </a:pPr>
            <a:r>
              <a:rPr sz="2400" b="1" spc="-4" baseline="1706" dirty="0">
                <a:latin typeface="Calibri"/>
                <a:cs typeface="Calibri"/>
              </a:rPr>
              <a:t>c</a:t>
            </a:r>
            <a:r>
              <a:rPr sz="2400" b="1" spc="0" baseline="1706" dirty="0">
                <a:latin typeface="Calibri"/>
                <a:cs typeface="Calibri"/>
              </a:rPr>
              <a:t>able</a:t>
            </a:r>
            <a:endParaRPr sz="1600" dirty="0">
              <a:latin typeface="Calibri"/>
              <a:cs typeface="Calibri"/>
            </a:endParaRPr>
          </a:p>
          <a:p>
            <a:pPr marR="368941" algn="r">
              <a:lnSpc>
                <a:spcPts val="1850"/>
              </a:lnSpc>
            </a:pPr>
            <a:r>
              <a:rPr sz="2400" b="1" spc="-79" baseline="1706" dirty="0">
                <a:latin typeface="Calibri"/>
                <a:cs typeface="Calibri"/>
              </a:rPr>
              <a:t>V</a:t>
            </a:r>
            <a:r>
              <a:rPr sz="2400" b="1" spc="0" baseline="1706" dirty="0">
                <a:latin typeface="Calibri"/>
                <a:cs typeface="Calibri"/>
              </a:rPr>
              <a:t>er</a:t>
            </a:r>
            <a:r>
              <a:rPr sz="2400" b="1" spc="-4" baseline="1706" dirty="0">
                <a:latin typeface="Calibri"/>
                <a:cs typeface="Calibri"/>
              </a:rPr>
              <a:t>t</a:t>
            </a:r>
            <a:r>
              <a:rPr sz="2400" b="1" spc="0" baseline="1706" dirty="0">
                <a:latin typeface="Calibri"/>
                <a:cs typeface="Calibri"/>
              </a:rPr>
              <a:t>i</a:t>
            </a:r>
            <a:r>
              <a:rPr sz="2400" b="1" spc="-4" baseline="1706" dirty="0">
                <a:latin typeface="Calibri"/>
                <a:cs typeface="Calibri"/>
              </a:rPr>
              <a:t>c</a:t>
            </a:r>
            <a:r>
              <a:rPr sz="2400" b="1" spc="0" baseline="1706" dirty="0">
                <a:latin typeface="Calibri"/>
                <a:cs typeface="Calibri"/>
              </a:rPr>
              <a:t>al</a:t>
            </a:r>
            <a:r>
              <a:rPr sz="2400" b="1" spc="-19" baseline="1706" dirty="0">
                <a:latin typeface="Calibri"/>
                <a:cs typeface="Calibri"/>
              </a:rPr>
              <a:t> </a:t>
            </a:r>
            <a:r>
              <a:rPr sz="2400" b="1" spc="0" baseline="1706" dirty="0">
                <a:latin typeface="Calibri"/>
                <a:cs typeface="Calibri"/>
              </a:rPr>
              <a:t>S</a:t>
            </a:r>
            <a:r>
              <a:rPr sz="2400" b="1" spc="-4" baseline="1706" dirty="0">
                <a:latin typeface="Calibri"/>
                <a:cs typeface="Calibri"/>
              </a:rPr>
              <a:t>h</a:t>
            </a:r>
            <a:r>
              <a:rPr sz="2400" b="1" spc="-9" baseline="1706" dirty="0">
                <a:latin typeface="Calibri"/>
                <a:cs typeface="Calibri"/>
              </a:rPr>
              <a:t>a</a:t>
            </a:r>
            <a:r>
              <a:rPr sz="2400" b="1" spc="0" baseline="1706" dirty="0">
                <a:latin typeface="Calibri"/>
                <a:cs typeface="Calibri"/>
              </a:rPr>
              <a:t>fts</a:t>
            </a:r>
            <a:endParaRPr sz="1600" dirty="0">
              <a:latin typeface="Calibri"/>
              <a:cs typeface="Calibri"/>
            </a:endParaRPr>
          </a:p>
          <a:p>
            <a:pPr marL="1608620" marR="2271941" algn="ctr">
              <a:lnSpc>
                <a:spcPct val="101725"/>
              </a:lnSpc>
              <a:spcBef>
                <a:spcPts val="956"/>
              </a:spcBef>
            </a:pPr>
            <a:r>
              <a:rPr sz="1600" b="1" spc="0" dirty="0">
                <a:latin typeface="Calibri"/>
                <a:cs typeface="Calibri"/>
              </a:rPr>
              <a:t>fiber</a:t>
            </a:r>
            <a:r>
              <a:rPr sz="1600" b="1" spc="-26" dirty="0">
                <a:latin typeface="Calibri"/>
                <a:cs typeface="Calibri"/>
              </a:rPr>
              <a:t> </a:t>
            </a:r>
            <a:r>
              <a:rPr sz="1600" b="1" spc="0" dirty="0">
                <a:latin typeface="Calibri"/>
                <a:cs typeface="Calibri"/>
              </a:rPr>
              <a:t>riser</a:t>
            </a:r>
            <a:r>
              <a:rPr sz="1600" b="1" spc="-24" dirty="0">
                <a:latin typeface="Calibri"/>
                <a:cs typeface="Calibri"/>
              </a:rPr>
              <a:t> </a:t>
            </a:r>
            <a:r>
              <a:rPr sz="1600" b="1" spc="-4" dirty="0">
                <a:latin typeface="Calibri"/>
                <a:cs typeface="Calibri"/>
              </a:rPr>
              <a:t>c</a:t>
            </a:r>
            <a:r>
              <a:rPr sz="1600" b="1" spc="0" dirty="0">
                <a:latin typeface="Calibri"/>
                <a:cs typeface="Calibri"/>
              </a:rPr>
              <a:t>able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30" name="Marcador de fecha 29">
            <a:extLst>
              <a:ext uri="{FF2B5EF4-FFF2-40B4-BE49-F238E27FC236}">
                <a16:creationId xmlns:a16="http://schemas.microsoft.com/office/drawing/2014/main" id="{49CE14D1-3A39-4F05-9860-3ED7ADBC7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87E95-CA8A-4A24-A839-9E60D6D905EB}" type="datetime1">
              <a:rPr lang="es-CO" smtClean="0"/>
              <a:t>9/04/2021</a:t>
            </a:fld>
            <a:endParaRPr lang="es-CO"/>
          </a:p>
        </p:txBody>
      </p:sp>
      <p:sp>
        <p:nvSpPr>
          <p:cNvPr id="31" name="Marcador de pie de página 30">
            <a:extLst>
              <a:ext uri="{FF2B5EF4-FFF2-40B4-BE49-F238E27FC236}">
                <a16:creationId xmlns:a16="http://schemas.microsoft.com/office/drawing/2014/main" id="{DF912090-D98D-42A3-B5ED-4B055B3C8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32" name="Marcador de número de diapositiva 31">
            <a:extLst>
              <a:ext uri="{FF2B5EF4-FFF2-40B4-BE49-F238E27FC236}">
                <a16:creationId xmlns:a16="http://schemas.microsoft.com/office/drawing/2014/main" id="{26A99C94-8506-476A-9DCC-E22A3BCD6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30</a:t>
            </a:fld>
            <a:endParaRPr lang="es-CO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1750062" y="1912605"/>
            <a:ext cx="5334508" cy="7340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06366" y="3613527"/>
            <a:ext cx="6296533" cy="6876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02994" y="4937950"/>
            <a:ext cx="6120891" cy="6274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51260" y="500834"/>
            <a:ext cx="7851639" cy="164318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05890" algn="ctr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TIPOS</a:t>
            </a:r>
            <a:r>
              <a:rPr sz="3100" b="1" spc="-88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</a:t>
            </a:r>
            <a:r>
              <a:rPr sz="3100" b="1" spc="-44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CH</a:t>
            </a:r>
            <a:r>
              <a:rPr sz="3100" b="1" spc="-119" dirty="0">
                <a:solidFill>
                  <a:srgbClr val="00529C"/>
                </a:solidFill>
                <a:latin typeface="Gill Sans MT"/>
                <a:cs typeface="Gill Sans MT"/>
              </a:rPr>
              <a:t>A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QUE</a:t>
            </a:r>
            <a:r>
              <a:rPr sz="3100" b="1" spc="-364" dirty="0">
                <a:solidFill>
                  <a:srgbClr val="00529C"/>
                </a:solidFill>
                <a:latin typeface="Gill Sans MT"/>
                <a:cs typeface="Gill Sans MT"/>
              </a:rPr>
              <a:t>T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AS</a:t>
            </a:r>
            <a:r>
              <a:rPr sz="3100" b="1" spc="-186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</a:t>
            </a:r>
            <a:r>
              <a:rPr sz="3100" b="1" spc="-44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FIBRA</a:t>
            </a:r>
            <a:endParaRPr sz="3100" dirty="0">
              <a:latin typeface="Gill Sans MT"/>
              <a:cs typeface="Gill Sans MT"/>
            </a:endParaRPr>
          </a:p>
          <a:p>
            <a:pPr marL="3622487" marR="2515644" algn="ctr">
              <a:lnSpc>
                <a:spcPts val="3594"/>
              </a:lnSpc>
            </a:pPr>
            <a:r>
              <a:rPr sz="4650" b="1" spc="0" baseline="3708" dirty="0">
                <a:solidFill>
                  <a:srgbClr val="00529C"/>
                </a:solidFill>
                <a:latin typeface="Gill Sans MT"/>
                <a:cs typeface="Gill Sans MT"/>
              </a:rPr>
              <a:t>Ó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PTICA</a:t>
            </a:r>
            <a:endParaRPr sz="3100" dirty="0">
              <a:latin typeface="Gill Sans MT"/>
              <a:cs typeface="Gill Sans MT"/>
            </a:endParaRPr>
          </a:p>
          <a:p>
            <a:pPr marL="12700" marR="570355">
              <a:lnSpc>
                <a:spcPct val="100021"/>
              </a:lnSpc>
              <a:spcBef>
                <a:spcPts val="1455"/>
              </a:spcBef>
            </a:pPr>
            <a:r>
              <a:rPr sz="1800" b="1" spc="0" dirty="0">
                <a:latin typeface="Gill Sans MT"/>
                <a:cs typeface="Gill Sans MT"/>
              </a:rPr>
              <a:t>C</a:t>
            </a:r>
            <a:r>
              <a:rPr sz="1800" b="1" spc="9" dirty="0">
                <a:latin typeface="Gill Sans MT"/>
                <a:cs typeface="Gill Sans MT"/>
              </a:rPr>
              <a:t>a</a:t>
            </a:r>
            <a:r>
              <a:rPr sz="1800" b="1" spc="-29" dirty="0">
                <a:latin typeface="Gill Sans MT"/>
                <a:cs typeface="Gill Sans MT"/>
              </a:rPr>
              <a:t>b</a:t>
            </a:r>
            <a:r>
              <a:rPr sz="1800" b="1" spc="0" dirty="0">
                <a:latin typeface="Gill Sans MT"/>
                <a:cs typeface="Gill Sans MT"/>
              </a:rPr>
              <a:t>les</a:t>
            </a:r>
            <a:r>
              <a:rPr sz="1800" b="1" spc="288" dirty="0">
                <a:latin typeface="Gill Sans MT"/>
                <a:cs typeface="Gill Sans MT"/>
              </a:rPr>
              <a:t> </a:t>
            </a:r>
            <a:r>
              <a:rPr sz="1800" b="1" spc="0" dirty="0">
                <a:latin typeface="Gill Sans MT"/>
                <a:cs typeface="Gill Sans MT"/>
              </a:rPr>
              <a:t>Arm</a:t>
            </a:r>
            <a:r>
              <a:rPr sz="1800" b="1" spc="-9" dirty="0">
                <a:latin typeface="Gill Sans MT"/>
                <a:cs typeface="Gill Sans MT"/>
              </a:rPr>
              <a:t>a</a:t>
            </a:r>
            <a:r>
              <a:rPr sz="1800" b="1" spc="-4" dirty="0">
                <a:latin typeface="Gill Sans MT"/>
                <a:cs typeface="Gill Sans MT"/>
              </a:rPr>
              <a:t>d</a:t>
            </a:r>
            <a:r>
              <a:rPr sz="1800" b="1" spc="0" dirty="0">
                <a:latin typeface="Gill Sans MT"/>
                <a:cs typeface="Gill Sans MT"/>
              </a:rPr>
              <a:t>os.</a:t>
            </a:r>
            <a:r>
              <a:rPr sz="1800" b="1" spc="129" dirty="0">
                <a:latin typeface="Gill Sans MT"/>
                <a:cs typeface="Gill Sans MT"/>
              </a:rPr>
              <a:t> </a:t>
            </a:r>
            <a:r>
              <a:rPr sz="1800" spc="-4" dirty="0">
                <a:latin typeface="Gill Sans MT"/>
                <a:cs typeface="Gill Sans MT"/>
              </a:rPr>
              <a:t>P</a:t>
            </a:r>
            <a:r>
              <a:rPr sz="1800" spc="0" dirty="0">
                <a:latin typeface="Gill Sans MT"/>
                <a:cs typeface="Gill Sans MT"/>
              </a:rPr>
              <a:t>ara</a:t>
            </a:r>
            <a:r>
              <a:rPr sz="1800" spc="288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amb</a:t>
            </a:r>
            <a:r>
              <a:rPr sz="1800" spc="4" dirty="0">
                <a:latin typeface="Gill Sans MT"/>
                <a:cs typeface="Gill Sans MT"/>
              </a:rPr>
              <a:t>i</a:t>
            </a:r>
            <a:r>
              <a:rPr sz="1800" spc="-9" dirty="0">
                <a:latin typeface="Gill Sans MT"/>
                <a:cs typeface="Gill Sans MT"/>
              </a:rPr>
              <a:t>e</a:t>
            </a:r>
            <a:r>
              <a:rPr sz="1800" spc="0" dirty="0">
                <a:latin typeface="Gill Sans MT"/>
                <a:cs typeface="Gill Sans MT"/>
              </a:rPr>
              <a:t>ntes</a:t>
            </a:r>
            <a:r>
              <a:rPr sz="1800" spc="303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que</a:t>
            </a:r>
            <a:r>
              <a:rPr sz="1800" spc="308" dirty="0">
                <a:latin typeface="Gill Sans MT"/>
                <a:cs typeface="Gill Sans MT"/>
              </a:rPr>
              <a:t> </a:t>
            </a:r>
            <a:r>
              <a:rPr sz="1800" spc="-39" dirty="0">
                <a:latin typeface="Gill Sans MT"/>
                <a:cs typeface="Gill Sans MT"/>
              </a:rPr>
              <a:t>r</a:t>
            </a:r>
            <a:r>
              <a:rPr sz="1800" spc="0" dirty="0">
                <a:latin typeface="Gill Sans MT"/>
                <a:cs typeface="Gill Sans MT"/>
              </a:rPr>
              <a:t>equi</a:t>
            </a:r>
            <a:r>
              <a:rPr sz="1800" spc="-9" dirty="0">
                <a:latin typeface="Gill Sans MT"/>
                <a:cs typeface="Gill Sans MT"/>
              </a:rPr>
              <a:t>e</a:t>
            </a:r>
            <a:r>
              <a:rPr sz="1800" spc="0" dirty="0">
                <a:latin typeface="Gill Sans MT"/>
                <a:cs typeface="Gill Sans MT"/>
              </a:rPr>
              <a:t>ran</a:t>
            </a:r>
            <a:r>
              <a:rPr sz="1800" spc="303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p</a:t>
            </a:r>
            <a:r>
              <a:rPr sz="1800" spc="-50" dirty="0">
                <a:latin typeface="Gill Sans MT"/>
                <a:cs typeface="Gill Sans MT"/>
              </a:rPr>
              <a:t>r</a:t>
            </a:r>
            <a:r>
              <a:rPr sz="1800" spc="0" dirty="0">
                <a:latin typeface="Gill Sans MT"/>
                <a:cs typeface="Gill Sans MT"/>
              </a:rPr>
              <a:t>otección</a:t>
            </a:r>
            <a:r>
              <a:rPr sz="1800" spc="288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m</a:t>
            </a:r>
            <a:r>
              <a:rPr sz="1800" spc="4" dirty="0">
                <a:latin typeface="Gill Sans MT"/>
                <a:cs typeface="Gill Sans MT"/>
              </a:rPr>
              <a:t>e</a:t>
            </a:r>
            <a:r>
              <a:rPr sz="1800" spc="0" dirty="0">
                <a:latin typeface="Gill Sans MT"/>
                <a:cs typeface="Gill Sans MT"/>
              </a:rPr>
              <a:t>cánica</a:t>
            </a:r>
            <a:r>
              <a:rPr sz="1800" spc="303" dirty="0">
                <a:latin typeface="Gill Sans MT"/>
                <a:cs typeface="Gill Sans MT"/>
              </a:rPr>
              <a:t> </a:t>
            </a:r>
            <a:r>
              <a:rPr sz="1800" spc="-19" dirty="0">
                <a:latin typeface="Gill Sans MT"/>
                <a:cs typeface="Gill Sans MT"/>
              </a:rPr>
              <a:t>d</a:t>
            </a:r>
            <a:r>
              <a:rPr sz="1800" spc="0" dirty="0">
                <a:latin typeface="Gill Sans MT"/>
                <a:cs typeface="Gill Sans MT"/>
              </a:rPr>
              <a:t>el cabl</a:t>
            </a:r>
            <a:r>
              <a:rPr sz="1800" spc="44" dirty="0">
                <a:latin typeface="Gill Sans MT"/>
                <a:cs typeface="Gill Sans MT"/>
              </a:rPr>
              <a:t>e</a:t>
            </a:r>
            <a:r>
              <a:rPr sz="1800" spc="0" dirty="0">
                <a:latin typeface="Gill Sans MT"/>
                <a:cs typeface="Gill Sans MT"/>
              </a:rPr>
              <a:t>.</a:t>
            </a:r>
            <a:endParaRPr sz="1800" dirty="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72050" y="2843153"/>
            <a:ext cx="7290532" cy="8026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55"/>
              </a:lnSpc>
              <a:spcBef>
                <a:spcPts val="97"/>
              </a:spcBef>
            </a:pPr>
            <a:r>
              <a:rPr sz="1800" b="1" spc="0" dirty="0">
                <a:latin typeface="Gill Sans MT"/>
                <a:cs typeface="Gill Sans MT"/>
              </a:rPr>
              <a:t>C</a:t>
            </a:r>
            <a:r>
              <a:rPr sz="1800" b="1" spc="9" dirty="0">
                <a:latin typeface="Gill Sans MT"/>
                <a:cs typeface="Gill Sans MT"/>
              </a:rPr>
              <a:t>a</a:t>
            </a:r>
            <a:r>
              <a:rPr sz="1800" b="1" spc="-29" dirty="0">
                <a:latin typeface="Gill Sans MT"/>
                <a:cs typeface="Gill Sans MT"/>
              </a:rPr>
              <a:t>b</a:t>
            </a:r>
            <a:r>
              <a:rPr sz="1800" b="1" spc="0" dirty="0">
                <a:latin typeface="Gill Sans MT"/>
                <a:cs typeface="Gill Sans MT"/>
              </a:rPr>
              <a:t>les</a:t>
            </a:r>
            <a:r>
              <a:rPr sz="1800" b="1" spc="443" dirty="0">
                <a:latin typeface="Gill Sans MT"/>
                <a:cs typeface="Gill Sans MT"/>
              </a:rPr>
              <a:t> </a:t>
            </a:r>
            <a:r>
              <a:rPr sz="1800" b="1" spc="-4" dirty="0">
                <a:latin typeface="Gill Sans MT"/>
                <a:cs typeface="Gill Sans MT"/>
              </a:rPr>
              <a:t>d</a:t>
            </a:r>
            <a:r>
              <a:rPr sz="1800" b="1" spc="0" dirty="0">
                <a:latin typeface="Gill Sans MT"/>
                <a:cs typeface="Gill Sans MT"/>
              </a:rPr>
              <a:t>e</a:t>
            </a:r>
            <a:r>
              <a:rPr sz="1800" b="1" spc="438" dirty="0">
                <a:latin typeface="Gill Sans MT"/>
                <a:cs typeface="Gill Sans MT"/>
              </a:rPr>
              <a:t> </a:t>
            </a:r>
            <a:r>
              <a:rPr sz="1800" b="1" spc="0" dirty="0">
                <a:latin typeface="Gill Sans MT"/>
                <a:cs typeface="Gill Sans MT"/>
              </a:rPr>
              <a:t>in</a:t>
            </a:r>
            <a:r>
              <a:rPr sz="1800" b="1" spc="-9" dirty="0">
                <a:latin typeface="Gill Sans MT"/>
                <a:cs typeface="Gill Sans MT"/>
              </a:rPr>
              <a:t>t</a:t>
            </a:r>
            <a:r>
              <a:rPr sz="1800" b="1" spc="0" dirty="0">
                <a:latin typeface="Gill Sans MT"/>
                <a:cs typeface="Gill Sans MT"/>
              </a:rPr>
              <a:t>erior/</a:t>
            </a:r>
            <a:r>
              <a:rPr sz="1800" b="1" spc="-9" dirty="0">
                <a:latin typeface="Gill Sans MT"/>
                <a:cs typeface="Gill Sans MT"/>
              </a:rPr>
              <a:t>ext</a:t>
            </a:r>
            <a:r>
              <a:rPr sz="1800" b="1" spc="0" dirty="0">
                <a:latin typeface="Gill Sans MT"/>
                <a:cs typeface="Gill Sans MT"/>
              </a:rPr>
              <a:t>erio</a:t>
            </a:r>
            <a:r>
              <a:rPr sz="1800" b="1" spc="-175" dirty="0">
                <a:latin typeface="Gill Sans MT"/>
                <a:cs typeface="Gill Sans MT"/>
              </a:rPr>
              <a:t>r</a:t>
            </a:r>
            <a:r>
              <a:rPr sz="1800" b="1" spc="0" dirty="0">
                <a:latin typeface="Gill Sans MT"/>
                <a:cs typeface="Gill Sans MT"/>
              </a:rPr>
              <a:t>.</a:t>
            </a:r>
            <a:r>
              <a:rPr sz="1800" b="1" spc="283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Con</a:t>
            </a:r>
            <a:r>
              <a:rPr sz="1800" spc="453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p</a:t>
            </a:r>
            <a:r>
              <a:rPr sz="1800" spc="-64" dirty="0">
                <a:latin typeface="Gill Sans MT"/>
                <a:cs typeface="Gill Sans MT"/>
              </a:rPr>
              <a:t>r</a:t>
            </a:r>
            <a:r>
              <a:rPr sz="1800" spc="0" dirty="0">
                <a:latin typeface="Gill Sans MT"/>
                <a:cs typeface="Gill Sans MT"/>
              </a:rPr>
              <a:t>opi</a:t>
            </a:r>
            <a:r>
              <a:rPr sz="1800" spc="4" dirty="0">
                <a:latin typeface="Gill Sans MT"/>
                <a:cs typeface="Gill Sans MT"/>
              </a:rPr>
              <a:t>e</a:t>
            </a:r>
            <a:r>
              <a:rPr sz="1800" spc="-4" dirty="0">
                <a:latin typeface="Gill Sans MT"/>
                <a:cs typeface="Gill Sans MT"/>
              </a:rPr>
              <a:t>d</a:t>
            </a:r>
            <a:r>
              <a:rPr sz="1800" spc="-9" dirty="0">
                <a:latin typeface="Gill Sans MT"/>
                <a:cs typeface="Gill Sans MT"/>
              </a:rPr>
              <a:t>a</a:t>
            </a:r>
            <a:r>
              <a:rPr sz="1800" spc="-4" dirty="0">
                <a:latin typeface="Gill Sans MT"/>
                <a:cs typeface="Gill Sans MT"/>
              </a:rPr>
              <a:t>d</a:t>
            </a:r>
            <a:r>
              <a:rPr sz="1800" spc="0" dirty="0">
                <a:latin typeface="Gill Sans MT"/>
                <a:cs typeface="Gill Sans MT"/>
              </a:rPr>
              <a:t>es</a:t>
            </a:r>
            <a:r>
              <a:rPr sz="1800" spc="453" dirty="0">
                <a:latin typeface="Gill Sans MT"/>
                <a:cs typeface="Gill Sans MT"/>
              </a:rPr>
              <a:t> </a:t>
            </a:r>
            <a:r>
              <a:rPr sz="1800" spc="-9" dirty="0">
                <a:latin typeface="Gill Sans MT"/>
                <a:cs typeface="Gill Sans MT"/>
              </a:rPr>
              <a:t>e</a:t>
            </a:r>
            <a:r>
              <a:rPr sz="1800" spc="0" dirty="0">
                <a:latin typeface="Gill Sans MT"/>
                <a:cs typeface="Gill Sans MT"/>
              </a:rPr>
              <a:t>sp</a:t>
            </a:r>
            <a:r>
              <a:rPr sz="1800" spc="-4" dirty="0">
                <a:latin typeface="Gill Sans MT"/>
                <a:cs typeface="Gill Sans MT"/>
              </a:rPr>
              <a:t>e</a:t>
            </a:r>
            <a:r>
              <a:rPr sz="1800" spc="0" dirty="0">
                <a:latin typeface="Gill Sans MT"/>
                <a:cs typeface="Gill Sans MT"/>
              </a:rPr>
              <a:t>c</a:t>
            </a:r>
            <a:r>
              <a:rPr sz="1800" spc="4" dirty="0">
                <a:latin typeface="Gill Sans MT"/>
                <a:cs typeface="Gill Sans MT"/>
              </a:rPr>
              <a:t>i</a:t>
            </a:r>
            <a:r>
              <a:rPr sz="1800" spc="0" dirty="0">
                <a:latin typeface="Gill Sans MT"/>
                <a:cs typeface="Gill Sans MT"/>
              </a:rPr>
              <a:t>ales</a:t>
            </a:r>
            <a:r>
              <a:rPr sz="1800" spc="438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para</a:t>
            </a:r>
            <a:r>
              <a:rPr sz="1800" spc="433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s</a:t>
            </a:r>
            <a:r>
              <a:rPr sz="1800" spc="4" dirty="0">
                <a:latin typeface="Gill Sans MT"/>
                <a:cs typeface="Gill Sans MT"/>
              </a:rPr>
              <a:t>o</a:t>
            </a:r>
            <a:r>
              <a:rPr sz="1800" spc="-14" dirty="0">
                <a:latin typeface="Gill Sans MT"/>
                <a:cs typeface="Gill Sans MT"/>
              </a:rPr>
              <a:t>p</a:t>
            </a:r>
            <a:r>
              <a:rPr sz="1800" spc="0" dirty="0">
                <a:latin typeface="Gill Sans MT"/>
                <a:cs typeface="Gill Sans MT"/>
              </a:rPr>
              <a:t>o</a:t>
            </a:r>
            <a:r>
              <a:rPr sz="1800" spc="34" dirty="0">
                <a:latin typeface="Gill Sans MT"/>
                <a:cs typeface="Gill Sans MT"/>
              </a:rPr>
              <a:t>r</a:t>
            </a:r>
            <a:r>
              <a:rPr sz="1800" spc="0" dirty="0">
                <a:latin typeface="Gill Sans MT"/>
                <a:cs typeface="Gill Sans MT"/>
              </a:rPr>
              <a:t>tar</a:t>
            </a:r>
            <a:endParaRPr sz="1800" dirty="0">
              <a:latin typeface="Gill Sans MT"/>
              <a:cs typeface="Gill Sans MT"/>
            </a:endParaRPr>
          </a:p>
          <a:p>
            <a:pPr marL="12700" marR="7759">
              <a:lnSpc>
                <a:spcPct val="100021"/>
              </a:lnSpc>
            </a:pPr>
            <a:r>
              <a:rPr sz="1800" spc="0" dirty="0">
                <a:latin typeface="Gill Sans MT"/>
                <a:cs typeface="Gill Sans MT"/>
              </a:rPr>
              <a:t>te</a:t>
            </a:r>
            <a:r>
              <a:rPr sz="1800" spc="4" dirty="0">
                <a:latin typeface="Gill Sans MT"/>
                <a:cs typeface="Gill Sans MT"/>
              </a:rPr>
              <a:t>m</a:t>
            </a:r>
            <a:r>
              <a:rPr sz="1800" spc="0" dirty="0">
                <a:latin typeface="Gill Sans MT"/>
                <a:cs typeface="Gill Sans MT"/>
              </a:rPr>
              <a:t>peratu</a:t>
            </a:r>
            <a:r>
              <a:rPr sz="1800" spc="-4" dirty="0">
                <a:latin typeface="Gill Sans MT"/>
                <a:cs typeface="Gill Sans MT"/>
              </a:rPr>
              <a:t>r</a:t>
            </a:r>
            <a:r>
              <a:rPr sz="1800" spc="-9" dirty="0">
                <a:latin typeface="Gill Sans MT"/>
                <a:cs typeface="Gill Sans MT"/>
              </a:rPr>
              <a:t>a</a:t>
            </a:r>
            <a:r>
              <a:rPr sz="1800" spc="0" dirty="0">
                <a:latin typeface="Gill Sans MT"/>
                <a:cs typeface="Gill Sans MT"/>
              </a:rPr>
              <a:t>s</a:t>
            </a:r>
            <a:r>
              <a:rPr sz="1800" spc="19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y</a:t>
            </a:r>
            <a:r>
              <a:rPr sz="1800" spc="9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r</a:t>
            </a:r>
            <a:r>
              <a:rPr sz="1800" spc="-75" dirty="0">
                <a:latin typeface="Gill Sans MT"/>
                <a:cs typeface="Gill Sans MT"/>
              </a:rPr>
              <a:t>a</a:t>
            </a:r>
            <a:r>
              <a:rPr sz="1800" spc="-29" dirty="0">
                <a:latin typeface="Gill Sans MT"/>
                <a:cs typeface="Gill Sans MT"/>
              </a:rPr>
              <a:t>y</a:t>
            </a:r>
            <a:r>
              <a:rPr sz="1800" spc="-9" dirty="0">
                <a:latin typeface="Gill Sans MT"/>
                <a:cs typeface="Gill Sans MT"/>
              </a:rPr>
              <a:t>o</a:t>
            </a:r>
            <a:r>
              <a:rPr sz="1800" spc="0" dirty="0">
                <a:latin typeface="Gill Sans MT"/>
                <a:cs typeface="Gill Sans MT"/>
              </a:rPr>
              <a:t>s</a:t>
            </a:r>
            <a:r>
              <a:rPr sz="1800" spc="19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ultr</a:t>
            </a:r>
            <a:r>
              <a:rPr sz="1800" spc="-64" dirty="0">
                <a:latin typeface="Gill Sans MT"/>
                <a:cs typeface="Gill Sans MT"/>
              </a:rPr>
              <a:t>a</a:t>
            </a:r>
            <a:r>
              <a:rPr sz="1800" spc="0" dirty="0">
                <a:latin typeface="Gill Sans MT"/>
                <a:cs typeface="Gill Sans MT"/>
              </a:rPr>
              <a:t>v</a:t>
            </a:r>
            <a:r>
              <a:rPr sz="1800" spc="-9" dirty="0">
                <a:latin typeface="Gill Sans MT"/>
                <a:cs typeface="Gill Sans MT"/>
              </a:rPr>
              <a:t>i</a:t>
            </a:r>
            <a:r>
              <a:rPr sz="1800" spc="0" dirty="0">
                <a:latin typeface="Gill Sans MT"/>
                <a:cs typeface="Gill Sans MT"/>
              </a:rPr>
              <a:t>ol</a:t>
            </a:r>
            <a:r>
              <a:rPr sz="1800" spc="4" dirty="0">
                <a:latin typeface="Gill Sans MT"/>
                <a:cs typeface="Gill Sans MT"/>
              </a:rPr>
              <a:t>e</a:t>
            </a:r>
            <a:r>
              <a:rPr sz="1800" spc="0" dirty="0">
                <a:latin typeface="Gill Sans MT"/>
                <a:cs typeface="Gill Sans MT"/>
              </a:rPr>
              <a:t>tas,</a:t>
            </a:r>
            <a:r>
              <a:rPr sz="1800" spc="-15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c</a:t>
            </a:r>
            <a:r>
              <a:rPr sz="1800" spc="-9" dirty="0">
                <a:latin typeface="Gill Sans MT"/>
                <a:cs typeface="Gill Sans MT"/>
              </a:rPr>
              <a:t>u</a:t>
            </a:r>
            <a:r>
              <a:rPr sz="1800" spc="0" dirty="0">
                <a:latin typeface="Gill Sans MT"/>
                <a:cs typeface="Gill Sans MT"/>
              </a:rPr>
              <a:t>mp</a:t>
            </a:r>
            <a:r>
              <a:rPr sz="1800" spc="4" dirty="0">
                <a:latin typeface="Gill Sans MT"/>
                <a:cs typeface="Gill Sans MT"/>
              </a:rPr>
              <a:t>l</a:t>
            </a:r>
            <a:r>
              <a:rPr sz="1800" spc="0" dirty="0">
                <a:latin typeface="Gill Sans MT"/>
                <a:cs typeface="Gill Sans MT"/>
              </a:rPr>
              <a:t>en</a:t>
            </a:r>
            <a:r>
              <a:rPr sz="1800" spc="2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c</a:t>
            </a:r>
            <a:r>
              <a:rPr sz="1800" spc="4" dirty="0">
                <a:latin typeface="Gill Sans MT"/>
                <a:cs typeface="Gill Sans MT"/>
              </a:rPr>
              <a:t>o</a:t>
            </a:r>
            <a:r>
              <a:rPr sz="1800" spc="0" dirty="0">
                <a:latin typeface="Gill Sans MT"/>
                <a:cs typeface="Gill Sans MT"/>
              </a:rPr>
              <a:t>n</a:t>
            </a:r>
            <a:r>
              <a:rPr sz="1800" spc="9" dirty="0">
                <a:latin typeface="Gill Sans MT"/>
                <a:cs typeface="Gill Sans MT"/>
              </a:rPr>
              <a:t> </a:t>
            </a:r>
            <a:r>
              <a:rPr sz="1800" spc="-39" dirty="0">
                <a:latin typeface="Gill Sans MT"/>
                <a:cs typeface="Gill Sans MT"/>
              </a:rPr>
              <a:t>r</a:t>
            </a:r>
            <a:r>
              <a:rPr sz="1800" spc="0" dirty="0">
                <a:latin typeface="Gill Sans MT"/>
                <a:cs typeface="Gill Sans MT"/>
              </a:rPr>
              <a:t>equi</a:t>
            </a:r>
            <a:r>
              <a:rPr sz="1800" spc="4" dirty="0">
                <a:latin typeface="Gill Sans MT"/>
                <a:cs typeface="Gill Sans MT"/>
              </a:rPr>
              <a:t>s</a:t>
            </a:r>
            <a:r>
              <a:rPr sz="1800" spc="0" dirty="0">
                <a:latin typeface="Gill Sans MT"/>
                <a:cs typeface="Gill Sans MT"/>
              </a:rPr>
              <a:t>itos</a:t>
            </a:r>
            <a:r>
              <a:rPr sz="1800" spc="24" dirty="0">
                <a:latin typeface="Gill Sans MT"/>
                <a:cs typeface="Gill Sans MT"/>
              </a:rPr>
              <a:t> </a:t>
            </a:r>
            <a:r>
              <a:rPr sz="1800" spc="-4" dirty="0">
                <a:latin typeface="Gill Sans MT"/>
                <a:cs typeface="Gill Sans MT"/>
              </a:rPr>
              <a:t>d</a:t>
            </a:r>
            <a:r>
              <a:rPr sz="1800" spc="0" dirty="0">
                <a:latin typeface="Gill Sans MT"/>
                <a:cs typeface="Gill Sans MT"/>
              </a:rPr>
              <a:t>el</a:t>
            </a:r>
            <a:r>
              <a:rPr sz="1800" spc="19" dirty="0">
                <a:latin typeface="Gill Sans MT"/>
                <a:cs typeface="Gill Sans MT"/>
              </a:rPr>
              <a:t> </a:t>
            </a:r>
            <a:r>
              <a:rPr sz="1800" spc="-14" dirty="0">
                <a:latin typeface="Gill Sans MT"/>
                <a:cs typeface="Gill Sans MT"/>
              </a:rPr>
              <a:t>N</a:t>
            </a:r>
            <a:r>
              <a:rPr sz="1800" spc="0" dirty="0">
                <a:latin typeface="Gill Sans MT"/>
                <a:cs typeface="Gill Sans MT"/>
              </a:rPr>
              <a:t>EC</a:t>
            </a:r>
            <a:r>
              <a:rPr sz="1800" spc="1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en</a:t>
            </a:r>
            <a:r>
              <a:rPr sz="1800" spc="1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cuan</a:t>
            </a:r>
            <a:r>
              <a:rPr sz="1800" spc="-9" dirty="0">
                <a:latin typeface="Gill Sans MT"/>
                <a:cs typeface="Gill Sans MT"/>
              </a:rPr>
              <a:t>t</a:t>
            </a:r>
            <a:r>
              <a:rPr sz="1800" spc="0" dirty="0">
                <a:latin typeface="Gill Sans MT"/>
                <a:cs typeface="Gill Sans MT"/>
              </a:rPr>
              <a:t>o a</a:t>
            </a:r>
            <a:r>
              <a:rPr sz="1800" spc="-19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c</a:t>
            </a:r>
            <a:r>
              <a:rPr sz="1800" spc="4" dirty="0">
                <a:latin typeface="Gill Sans MT"/>
                <a:cs typeface="Gill Sans MT"/>
              </a:rPr>
              <a:t>o</a:t>
            </a:r>
            <a:r>
              <a:rPr sz="1800" spc="0" dirty="0">
                <a:latin typeface="Gill Sans MT"/>
                <a:cs typeface="Gill Sans MT"/>
              </a:rPr>
              <a:t>mp</a:t>
            </a:r>
            <a:r>
              <a:rPr sz="1800" spc="4" dirty="0">
                <a:latin typeface="Gill Sans MT"/>
                <a:cs typeface="Gill Sans MT"/>
              </a:rPr>
              <a:t>o</a:t>
            </a:r>
            <a:r>
              <a:rPr sz="1800" spc="29" dirty="0">
                <a:latin typeface="Gill Sans MT"/>
                <a:cs typeface="Gill Sans MT"/>
              </a:rPr>
              <a:t>r</a:t>
            </a:r>
            <a:r>
              <a:rPr sz="1800" spc="0" dirty="0">
                <a:latin typeface="Gill Sans MT"/>
                <a:cs typeface="Gill Sans MT"/>
              </a:rPr>
              <a:t>tam</a:t>
            </a:r>
            <a:r>
              <a:rPr sz="1800" spc="4" dirty="0">
                <a:latin typeface="Gill Sans MT"/>
                <a:cs typeface="Gill Sans MT"/>
              </a:rPr>
              <a:t>i</a:t>
            </a:r>
            <a:r>
              <a:rPr sz="1800" spc="0" dirty="0">
                <a:latin typeface="Gill Sans MT"/>
                <a:cs typeface="Gill Sans MT"/>
              </a:rPr>
              <a:t>ento</a:t>
            </a:r>
            <a:r>
              <a:rPr sz="1800" spc="-14" dirty="0">
                <a:latin typeface="Gill Sans MT"/>
                <a:cs typeface="Gill Sans MT"/>
              </a:rPr>
              <a:t> </a:t>
            </a:r>
            <a:r>
              <a:rPr sz="1800" spc="4" dirty="0">
                <a:latin typeface="Gill Sans MT"/>
                <a:cs typeface="Gill Sans MT"/>
              </a:rPr>
              <a:t>f</a:t>
            </a:r>
            <a:r>
              <a:rPr sz="1800" spc="-39" dirty="0">
                <a:latin typeface="Gill Sans MT"/>
                <a:cs typeface="Gill Sans MT"/>
              </a:rPr>
              <a:t>r</a:t>
            </a:r>
            <a:r>
              <a:rPr sz="1800" spc="0" dirty="0">
                <a:latin typeface="Gill Sans MT"/>
                <a:cs typeface="Gill Sans MT"/>
              </a:rPr>
              <a:t>ente a</a:t>
            </a:r>
            <a:r>
              <a:rPr sz="1800" spc="-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in</a:t>
            </a:r>
            <a:r>
              <a:rPr sz="1800" spc="4" dirty="0">
                <a:latin typeface="Gill Sans MT"/>
                <a:cs typeface="Gill Sans MT"/>
              </a:rPr>
              <a:t>c</a:t>
            </a:r>
            <a:r>
              <a:rPr sz="1800" spc="0" dirty="0">
                <a:latin typeface="Gill Sans MT"/>
                <a:cs typeface="Gill Sans MT"/>
              </a:rPr>
              <a:t>endio</a:t>
            </a:r>
            <a:r>
              <a:rPr sz="1800" spc="4" dirty="0">
                <a:latin typeface="Gill Sans MT"/>
                <a:cs typeface="Gill Sans MT"/>
              </a:rPr>
              <a:t>s</a:t>
            </a:r>
            <a:r>
              <a:rPr sz="1800" spc="0" dirty="0">
                <a:latin typeface="Gill Sans MT"/>
                <a:cs typeface="Gill Sans MT"/>
              </a:rPr>
              <a:t>.</a:t>
            </a:r>
            <a:endParaRPr sz="1800" dirty="0">
              <a:latin typeface="Gill Sans MT"/>
              <a:cs typeface="Gill Sans M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138245" y="4429690"/>
            <a:ext cx="7290783" cy="5283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55"/>
              </a:lnSpc>
              <a:spcBef>
                <a:spcPts val="97"/>
              </a:spcBef>
            </a:pPr>
            <a:r>
              <a:rPr sz="1800" b="1" spc="0" dirty="0">
                <a:latin typeface="Gill Sans MT"/>
                <a:cs typeface="Gill Sans MT"/>
              </a:rPr>
              <a:t>C</a:t>
            </a:r>
            <a:r>
              <a:rPr sz="1800" b="1" spc="9" dirty="0">
                <a:latin typeface="Gill Sans MT"/>
                <a:cs typeface="Gill Sans MT"/>
              </a:rPr>
              <a:t>a</a:t>
            </a:r>
            <a:r>
              <a:rPr sz="1800" b="1" spc="-29" dirty="0">
                <a:latin typeface="Gill Sans MT"/>
                <a:cs typeface="Gill Sans MT"/>
              </a:rPr>
              <a:t>b</a:t>
            </a:r>
            <a:r>
              <a:rPr sz="1800" b="1" spc="0" dirty="0">
                <a:latin typeface="Gill Sans MT"/>
                <a:cs typeface="Gill Sans MT"/>
              </a:rPr>
              <a:t>les</a:t>
            </a:r>
            <a:r>
              <a:rPr sz="1800" b="1" spc="214" dirty="0">
                <a:latin typeface="Gill Sans MT"/>
                <a:cs typeface="Gill Sans MT"/>
              </a:rPr>
              <a:t> </a:t>
            </a:r>
            <a:r>
              <a:rPr sz="1800" b="1" spc="-4" dirty="0">
                <a:latin typeface="Gill Sans MT"/>
                <a:cs typeface="Gill Sans MT"/>
              </a:rPr>
              <a:t>p</a:t>
            </a:r>
            <a:r>
              <a:rPr sz="1800" b="1" spc="0" dirty="0">
                <a:latin typeface="Gill Sans MT"/>
                <a:cs typeface="Gill Sans MT"/>
              </a:rPr>
              <a:t>ara</a:t>
            </a:r>
            <a:r>
              <a:rPr sz="1800" b="1" spc="214" dirty="0">
                <a:latin typeface="Gill Sans MT"/>
                <a:cs typeface="Gill Sans MT"/>
              </a:rPr>
              <a:t> </a:t>
            </a:r>
            <a:r>
              <a:rPr sz="1800" b="1" spc="-14" dirty="0">
                <a:latin typeface="Gill Sans MT"/>
                <a:cs typeface="Gill Sans MT"/>
              </a:rPr>
              <a:t>P</a:t>
            </a:r>
            <a:r>
              <a:rPr sz="1800" b="1" spc="0" dirty="0">
                <a:latin typeface="Gill Sans MT"/>
                <a:cs typeface="Gill Sans MT"/>
              </a:rPr>
              <a:t>l</a:t>
            </a:r>
            <a:r>
              <a:rPr sz="1800" b="1" spc="9" dirty="0">
                <a:latin typeface="Gill Sans MT"/>
                <a:cs typeface="Gill Sans MT"/>
              </a:rPr>
              <a:t>a</a:t>
            </a:r>
            <a:r>
              <a:rPr sz="1800" b="1" spc="-4" dirty="0">
                <a:latin typeface="Gill Sans MT"/>
                <a:cs typeface="Gill Sans MT"/>
              </a:rPr>
              <a:t>n</a:t>
            </a:r>
            <a:r>
              <a:rPr sz="1800" b="1" spc="-9" dirty="0">
                <a:latin typeface="Gill Sans MT"/>
                <a:cs typeface="Gill Sans MT"/>
              </a:rPr>
              <a:t>t</a:t>
            </a:r>
            <a:r>
              <a:rPr sz="1800" b="1" spc="0" dirty="0">
                <a:latin typeface="Gill Sans MT"/>
                <a:cs typeface="Gill Sans MT"/>
              </a:rPr>
              <a:t>a</a:t>
            </a:r>
            <a:r>
              <a:rPr sz="1800" b="1" spc="214" dirty="0">
                <a:latin typeface="Gill Sans MT"/>
                <a:cs typeface="Gill Sans MT"/>
              </a:rPr>
              <a:t> </a:t>
            </a:r>
            <a:r>
              <a:rPr sz="1800" b="1" spc="0" dirty="0">
                <a:latin typeface="Gill Sans MT"/>
                <a:cs typeface="Gill Sans MT"/>
              </a:rPr>
              <a:t>E</a:t>
            </a:r>
            <a:r>
              <a:rPr sz="1800" b="1" spc="-9" dirty="0">
                <a:latin typeface="Gill Sans MT"/>
                <a:cs typeface="Gill Sans MT"/>
              </a:rPr>
              <a:t>xt</a:t>
            </a:r>
            <a:r>
              <a:rPr sz="1800" b="1" spc="0" dirty="0">
                <a:latin typeface="Gill Sans MT"/>
                <a:cs typeface="Gill Sans MT"/>
              </a:rPr>
              <a:t>er</a:t>
            </a:r>
            <a:r>
              <a:rPr sz="1800" b="1" spc="-4" dirty="0">
                <a:latin typeface="Gill Sans MT"/>
                <a:cs typeface="Gill Sans MT"/>
              </a:rPr>
              <a:t>n</a:t>
            </a:r>
            <a:r>
              <a:rPr sz="1800" b="1" spc="4" dirty="0">
                <a:latin typeface="Gill Sans MT"/>
                <a:cs typeface="Gill Sans MT"/>
              </a:rPr>
              <a:t>a</a:t>
            </a:r>
            <a:r>
              <a:rPr sz="1800" b="1" spc="0" dirty="0">
                <a:latin typeface="Gill Sans MT"/>
                <a:cs typeface="Gill Sans MT"/>
              </a:rPr>
              <a:t>.</a:t>
            </a:r>
            <a:r>
              <a:rPr sz="1800" b="1" spc="34" dirty="0">
                <a:latin typeface="Gill Sans MT"/>
                <a:cs typeface="Gill Sans MT"/>
              </a:rPr>
              <a:t> </a:t>
            </a:r>
            <a:r>
              <a:rPr sz="1800" spc="-4" dirty="0">
                <a:latin typeface="Gill Sans MT"/>
                <a:cs typeface="Gill Sans MT"/>
              </a:rPr>
              <a:t>P</a:t>
            </a:r>
            <a:r>
              <a:rPr sz="1800" spc="0" dirty="0">
                <a:latin typeface="Gill Sans MT"/>
                <a:cs typeface="Gill Sans MT"/>
              </a:rPr>
              <a:t>ara</a:t>
            </a:r>
            <a:r>
              <a:rPr sz="1800" spc="219" dirty="0">
                <a:latin typeface="Gill Sans MT"/>
                <a:cs typeface="Gill Sans MT"/>
              </a:rPr>
              <a:t> </a:t>
            </a:r>
            <a:r>
              <a:rPr sz="1800" spc="-9" dirty="0">
                <a:latin typeface="Gill Sans MT"/>
                <a:cs typeface="Gill Sans MT"/>
              </a:rPr>
              <a:t>a</a:t>
            </a:r>
            <a:r>
              <a:rPr sz="1800" spc="0" dirty="0">
                <a:latin typeface="Gill Sans MT"/>
                <a:cs typeface="Gill Sans MT"/>
              </a:rPr>
              <a:t>mb</a:t>
            </a:r>
            <a:r>
              <a:rPr sz="1800" spc="4" dirty="0">
                <a:latin typeface="Gill Sans MT"/>
                <a:cs typeface="Gill Sans MT"/>
              </a:rPr>
              <a:t>i</a:t>
            </a:r>
            <a:r>
              <a:rPr sz="1800" spc="0" dirty="0">
                <a:latin typeface="Gill Sans MT"/>
                <a:cs typeface="Gill Sans MT"/>
              </a:rPr>
              <a:t>entes</a:t>
            </a:r>
            <a:r>
              <a:rPr sz="1800" spc="219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extern</a:t>
            </a:r>
            <a:r>
              <a:rPr sz="1800" spc="-9" dirty="0">
                <a:latin typeface="Gill Sans MT"/>
                <a:cs typeface="Gill Sans MT"/>
              </a:rPr>
              <a:t>o</a:t>
            </a:r>
            <a:r>
              <a:rPr sz="1800" spc="0" dirty="0">
                <a:latin typeface="Gill Sans MT"/>
                <a:cs typeface="Gill Sans MT"/>
              </a:rPr>
              <a:t>s,</a:t>
            </a:r>
            <a:r>
              <a:rPr sz="1800" spc="49" dirty="0">
                <a:latin typeface="Gill Sans MT"/>
                <a:cs typeface="Gill Sans MT"/>
              </a:rPr>
              <a:t> </a:t>
            </a:r>
            <a:r>
              <a:rPr sz="1800" spc="-39" dirty="0">
                <a:latin typeface="Gill Sans MT"/>
                <a:cs typeface="Gill Sans MT"/>
              </a:rPr>
              <a:t>r</a:t>
            </a:r>
            <a:r>
              <a:rPr sz="1800" spc="0" dirty="0">
                <a:latin typeface="Gill Sans MT"/>
                <a:cs typeface="Gill Sans MT"/>
              </a:rPr>
              <a:t>egularmente</a:t>
            </a:r>
            <a:r>
              <a:rPr sz="1800" spc="214" dirty="0">
                <a:latin typeface="Gill Sans MT"/>
                <a:cs typeface="Gill Sans MT"/>
              </a:rPr>
              <a:t> </a:t>
            </a:r>
            <a:r>
              <a:rPr sz="1800" spc="4" dirty="0">
                <a:latin typeface="Gill Sans MT"/>
                <a:cs typeface="Gill Sans MT"/>
              </a:rPr>
              <a:t>son</a:t>
            </a:r>
            <a:endParaRPr sz="1800" dirty="0">
              <a:latin typeface="Gill Sans MT"/>
              <a:cs typeface="Gill Sans MT"/>
            </a:endParaRPr>
          </a:p>
          <a:p>
            <a:pPr marL="12700" marR="34290">
              <a:lnSpc>
                <a:spcPct val="96638"/>
              </a:lnSpc>
            </a:pPr>
            <a:r>
              <a:rPr sz="1800" spc="4" dirty="0">
                <a:latin typeface="Gill Sans MT"/>
                <a:cs typeface="Gill Sans MT"/>
              </a:rPr>
              <a:t>L</a:t>
            </a:r>
            <a:r>
              <a:rPr sz="1800" spc="0" dirty="0">
                <a:latin typeface="Gill Sans MT"/>
                <a:cs typeface="Gill Sans MT"/>
              </a:rPr>
              <a:t>oo</a:t>
            </a:r>
            <a:r>
              <a:rPr sz="1800" spc="4" dirty="0">
                <a:latin typeface="Gill Sans MT"/>
                <a:cs typeface="Gill Sans MT"/>
              </a:rPr>
              <a:t>s</a:t>
            </a:r>
            <a:r>
              <a:rPr sz="1800" spc="0" dirty="0">
                <a:latin typeface="Gill Sans MT"/>
                <a:cs typeface="Gill Sans MT"/>
              </a:rPr>
              <a:t>e</a:t>
            </a:r>
            <a:r>
              <a:rPr sz="1800" spc="-250" dirty="0">
                <a:latin typeface="Gill Sans MT"/>
                <a:cs typeface="Gill Sans MT"/>
              </a:rPr>
              <a:t> </a:t>
            </a:r>
            <a:r>
              <a:rPr sz="1800" spc="-244" dirty="0">
                <a:latin typeface="Gill Sans MT"/>
                <a:cs typeface="Gill Sans MT"/>
              </a:rPr>
              <a:t>T</a:t>
            </a:r>
            <a:r>
              <a:rPr sz="1800" spc="0" dirty="0">
                <a:latin typeface="Gill Sans MT"/>
                <a:cs typeface="Gill Sans MT"/>
              </a:rPr>
              <a:t>ub</a:t>
            </a:r>
            <a:r>
              <a:rPr sz="1800" spc="34" dirty="0">
                <a:latin typeface="Gill Sans MT"/>
                <a:cs typeface="Gill Sans MT"/>
              </a:rPr>
              <a:t>e</a:t>
            </a:r>
            <a:r>
              <a:rPr sz="1800" spc="0" dirty="0">
                <a:latin typeface="Gill Sans MT"/>
                <a:cs typeface="Gill Sans MT"/>
              </a:rPr>
              <a:t>.</a:t>
            </a:r>
            <a:endParaRPr sz="1800" dirty="0">
              <a:latin typeface="Gill Sans MT"/>
              <a:cs typeface="Gill Sans MT"/>
            </a:endParaRPr>
          </a:p>
        </p:txBody>
      </p:sp>
      <p:sp>
        <p:nvSpPr>
          <p:cNvPr id="11" name="Marcador de fecha 10">
            <a:extLst>
              <a:ext uri="{FF2B5EF4-FFF2-40B4-BE49-F238E27FC236}">
                <a16:creationId xmlns:a16="http://schemas.microsoft.com/office/drawing/2014/main" id="{284775A6-A769-4F53-87C1-13528579E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35DD1-DD12-4F3E-B9EC-5328E703301B}" type="datetime1">
              <a:rPr lang="es-CO" smtClean="0"/>
              <a:t>9/04/2021</a:t>
            </a:fld>
            <a:endParaRPr lang="es-CO"/>
          </a:p>
        </p:txBody>
      </p:sp>
      <p:sp>
        <p:nvSpPr>
          <p:cNvPr id="12" name="Marcador de pie de página 11">
            <a:extLst>
              <a:ext uri="{FF2B5EF4-FFF2-40B4-BE49-F238E27FC236}">
                <a16:creationId xmlns:a16="http://schemas.microsoft.com/office/drawing/2014/main" id="{02B9E9A0-9A8D-4104-B7AC-35033135D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3" name="Marcador de número de diapositiva 12">
            <a:extLst>
              <a:ext uri="{FF2B5EF4-FFF2-40B4-BE49-F238E27FC236}">
                <a16:creationId xmlns:a16="http://schemas.microsoft.com/office/drawing/2014/main" id="{91905766-C5D7-44D9-86D4-CB16B8931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31</a:t>
            </a:fld>
            <a:endParaRPr lang="es-CO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1116360" y="628379"/>
            <a:ext cx="6580983" cy="799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4827" indent="-182127" algn="ctr">
              <a:lnSpc>
                <a:spcPts val="3000"/>
              </a:lnSpc>
              <a:spcBef>
                <a:spcPts val="330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C</a:t>
            </a:r>
            <a:r>
              <a:rPr sz="3100" b="1" spc="4" dirty="0">
                <a:solidFill>
                  <a:srgbClr val="00529C"/>
                </a:solidFill>
                <a:latin typeface="Gill Sans MT"/>
                <a:cs typeface="Gill Sans MT"/>
              </a:rPr>
              <a:t>O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NS</a:t>
            </a:r>
            <a:r>
              <a:rPr sz="3100" b="1" spc="9" dirty="0">
                <a:solidFill>
                  <a:srgbClr val="00529C"/>
                </a:solidFill>
                <a:latin typeface="Gill Sans MT"/>
                <a:cs typeface="Gill Sans MT"/>
              </a:rPr>
              <a:t>T</a:t>
            </a:r>
            <a:r>
              <a:rPr sz="3100" b="1" spc="-89" dirty="0">
                <a:solidFill>
                  <a:srgbClr val="00529C"/>
                </a:solidFill>
                <a:latin typeface="Gill Sans MT"/>
                <a:cs typeface="Gill Sans MT"/>
              </a:rPr>
              <a:t>R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UCCIÓN CABLES</a:t>
            </a:r>
            <a:r>
              <a:rPr sz="3100" b="1" spc="-127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</a:t>
            </a:r>
            <a:r>
              <a:rPr sz="3100" b="1" spc="-29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-429" dirty="0">
                <a:solidFill>
                  <a:srgbClr val="00529C"/>
                </a:solidFill>
                <a:latin typeface="Gill Sans MT"/>
                <a:cs typeface="Gill Sans MT"/>
              </a:rPr>
              <a:t>F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.</a:t>
            </a:r>
            <a:r>
              <a:rPr sz="3100" b="1" spc="-175" dirty="0">
                <a:solidFill>
                  <a:srgbClr val="00529C"/>
                </a:solidFill>
                <a:latin typeface="Gill Sans MT"/>
                <a:cs typeface="Gill Sans MT"/>
              </a:rPr>
              <a:t>O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.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4339" y="4714878"/>
            <a:ext cx="7827237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endParaRPr sz="1400" dirty="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4339" y="5355212"/>
            <a:ext cx="5977865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endParaRPr sz="1400" dirty="0">
              <a:latin typeface="Gill Sans MT"/>
              <a:cs typeface="Gill Sans M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34339" y="5781842"/>
            <a:ext cx="505048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u="heavy" spc="-25" dirty="0">
                <a:solidFill>
                  <a:srgbClr val="0000FF"/>
                </a:solidFill>
                <a:latin typeface="Arial"/>
                <a:cs typeface="Arial"/>
                <a:hlinkClick r:id="rId2"/>
              </a:rPr>
              <a:t>V</a:t>
            </a:r>
            <a:r>
              <a:rPr sz="1400" u="heavy" spc="0" dirty="0">
                <a:solidFill>
                  <a:srgbClr val="0000FF"/>
                </a:solidFill>
                <a:latin typeface="Arial"/>
                <a:cs typeface="Arial"/>
                <a:hlinkClick r:id="rId2"/>
              </a:rPr>
              <a:t>ideo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Marcador de fecha 11">
            <a:extLst>
              <a:ext uri="{FF2B5EF4-FFF2-40B4-BE49-F238E27FC236}">
                <a16:creationId xmlns:a16="http://schemas.microsoft.com/office/drawing/2014/main" id="{E5A997C3-51C9-4201-B02B-D91ED790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264FF-21CE-4A53-9B1C-D76E91E6E7A5}" type="datetime1">
              <a:rPr lang="es-CO" smtClean="0"/>
              <a:t>9/04/2021</a:t>
            </a:fld>
            <a:endParaRPr lang="es-CO"/>
          </a:p>
        </p:txBody>
      </p:sp>
      <p:sp>
        <p:nvSpPr>
          <p:cNvPr id="13" name="Marcador de pie de página 12">
            <a:extLst>
              <a:ext uri="{FF2B5EF4-FFF2-40B4-BE49-F238E27FC236}">
                <a16:creationId xmlns:a16="http://schemas.microsoft.com/office/drawing/2014/main" id="{530C5220-49E1-4980-9720-97E9837A6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4" name="Marcador de número de diapositiva 13">
            <a:extLst>
              <a:ext uri="{FF2B5EF4-FFF2-40B4-BE49-F238E27FC236}">
                <a16:creationId xmlns:a16="http://schemas.microsoft.com/office/drawing/2014/main" id="{EB7D65FB-9F4B-4576-8969-648E25DF5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32</a:t>
            </a:fld>
            <a:endParaRPr lang="es-CO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24F5294-82E0-43A6-B60D-AF4758CB4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276" y="1878404"/>
            <a:ext cx="5349061" cy="328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323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1349240" y="349556"/>
            <a:ext cx="1337486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TIPOS</a:t>
            </a:r>
            <a:endParaRPr sz="3100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13792" y="385227"/>
            <a:ext cx="4247933" cy="799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4827" indent="-182127">
              <a:lnSpc>
                <a:spcPts val="3000"/>
              </a:lnSpc>
              <a:spcBef>
                <a:spcPts val="330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</a:t>
            </a:r>
            <a:r>
              <a:rPr sz="3100" b="1" spc="-44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C</a:t>
            </a:r>
            <a:r>
              <a:rPr sz="3100" b="1" spc="4" dirty="0">
                <a:solidFill>
                  <a:srgbClr val="00529C"/>
                </a:solidFill>
                <a:latin typeface="Gill Sans MT"/>
                <a:cs typeface="Gill Sans MT"/>
              </a:rPr>
              <a:t>O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NS</a:t>
            </a:r>
            <a:r>
              <a:rPr sz="3100" b="1" spc="9" dirty="0">
                <a:solidFill>
                  <a:srgbClr val="00529C"/>
                </a:solidFill>
                <a:latin typeface="Gill Sans MT"/>
                <a:cs typeface="Gill Sans MT"/>
              </a:rPr>
              <a:t>T</a:t>
            </a:r>
            <a:r>
              <a:rPr sz="3100" b="1" spc="-89" dirty="0">
                <a:solidFill>
                  <a:srgbClr val="00529C"/>
                </a:solidFill>
                <a:latin typeface="Gill Sans MT"/>
                <a:cs typeface="Gill Sans MT"/>
              </a:rPr>
              <a:t>R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UCCIÓN CABLES</a:t>
            </a:r>
            <a:r>
              <a:rPr sz="3100" b="1" spc="-127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</a:t>
            </a:r>
            <a:r>
              <a:rPr sz="3100" b="1" spc="-29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-429" dirty="0">
                <a:solidFill>
                  <a:srgbClr val="00529C"/>
                </a:solidFill>
                <a:latin typeface="Gill Sans MT"/>
                <a:cs typeface="Gill Sans MT"/>
              </a:rPr>
              <a:t>F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.</a:t>
            </a:r>
            <a:r>
              <a:rPr sz="3100" b="1" spc="-175" dirty="0">
                <a:solidFill>
                  <a:srgbClr val="00529C"/>
                </a:solidFill>
                <a:latin typeface="Gill Sans MT"/>
                <a:cs typeface="Gill Sans MT"/>
              </a:rPr>
              <a:t>O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.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88792" y="349556"/>
            <a:ext cx="649208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</a:t>
            </a:r>
            <a:endParaRPr sz="310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4339" y="4714878"/>
            <a:ext cx="7827237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endParaRPr sz="1400" dirty="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4339" y="5355212"/>
            <a:ext cx="5977865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endParaRPr sz="1400" dirty="0">
              <a:latin typeface="Gill Sans MT"/>
              <a:cs typeface="Gill Sans M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34339" y="5781842"/>
            <a:ext cx="505048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2" name="Marcador de fecha 11">
            <a:extLst>
              <a:ext uri="{FF2B5EF4-FFF2-40B4-BE49-F238E27FC236}">
                <a16:creationId xmlns:a16="http://schemas.microsoft.com/office/drawing/2014/main" id="{E5A997C3-51C9-4201-B02B-D91ED790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264FF-21CE-4A53-9B1C-D76E91E6E7A5}" type="datetime1">
              <a:rPr lang="es-CO" smtClean="0"/>
              <a:t>9/04/2021</a:t>
            </a:fld>
            <a:endParaRPr lang="es-CO"/>
          </a:p>
        </p:txBody>
      </p:sp>
      <p:sp>
        <p:nvSpPr>
          <p:cNvPr id="13" name="Marcador de pie de página 12">
            <a:extLst>
              <a:ext uri="{FF2B5EF4-FFF2-40B4-BE49-F238E27FC236}">
                <a16:creationId xmlns:a16="http://schemas.microsoft.com/office/drawing/2014/main" id="{530C5220-49E1-4980-9720-97E9837A6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4" name="Marcador de número de diapositiva 13">
            <a:extLst>
              <a:ext uri="{FF2B5EF4-FFF2-40B4-BE49-F238E27FC236}">
                <a16:creationId xmlns:a16="http://schemas.microsoft.com/office/drawing/2014/main" id="{EB7D65FB-9F4B-4576-8969-648E25DF5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33</a:t>
            </a:fld>
            <a:endParaRPr lang="es-CO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B2F6B36-7761-427B-AC3D-E77AF44D0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639" y="1961320"/>
            <a:ext cx="3832827" cy="281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392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452753" y="1484878"/>
            <a:ext cx="6171535" cy="29342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413683" y="438482"/>
            <a:ext cx="6285566" cy="79654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86393" indent="-373693">
              <a:lnSpc>
                <a:spcPts val="2980"/>
              </a:lnSpc>
              <a:spcBef>
                <a:spcPts val="34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TIPOS</a:t>
            </a:r>
            <a:r>
              <a:rPr sz="3100" b="1" spc="-88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</a:t>
            </a:r>
            <a:r>
              <a:rPr sz="3100" b="1" spc="-44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C</a:t>
            </a:r>
            <a:r>
              <a:rPr sz="3100" b="1" spc="4" dirty="0">
                <a:solidFill>
                  <a:srgbClr val="00529C"/>
                </a:solidFill>
                <a:latin typeface="Gill Sans MT"/>
                <a:cs typeface="Gill Sans MT"/>
              </a:rPr>
              <a:t>O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NS</a:t>
            </a:r>
            <a:r>
              <a:rPr sz="3100" b="1" spc="9" dirty="0">
                <a:solidFill>
                  <a:srgbClr val="00529C"/>
                </a:solidFill>
                <a:latin typeface="Gill Sans MT"/>
                <a:cs typeface="Gill Sans MT"/>
              </a:rPr>
              <a:t>T</a:t>
            </a:r>
            <a:r>
              <a:rPr sz="3100" b="1" spc="-89" dirty="0">
                <a:solidFill>
                  <a:srgbClr val="00529C"/>
                </a:solidFill>
                <a:latin typeface="Gill Sans MT"/>
                <a:cs typeface="Gill Sans MT"/>
              </a:rPr>
              <a:t>R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UCCIÓN</a:t>
            </a:r>
            <a:r>
              <a:rPr sz="3100" b="1" spc="-275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 CABLES</a:t>
            </a:r>
            <a:r>
              <a:rPr sz="3100" b="1" spc="-127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</a:t>
            </a:r>
            <a:r>
              <a:rPr sz="3100" b="1" spc="-29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FIBRA</a:t>
            </a:r>
            <a:r>
              <a:rPr sz="3100" b="1" spc="-95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ÓPTIC</a:t>
            </a:r>
            <a:r>
              <a:rPr sz="3100" b="1" spc="14" dirty="0">
                <a:solidFill>
                  <a:srgbClr val="00529C"/>
                </a:solidFill>
                <a:latin typeface="Gill Sans MT"/>
                <a:cs typeface="Gill Sans MT"/>
              </a:rPr>
              <a:t>A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.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34339" y="4856229"/>
            <a:ext cx="6956527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b="1" dirty="0">
                <a:latin typeface="Gill Sans MT"/>
                <a:cs typeface="Gill Sans MT"/>
              </a:rPr>
              <a:t>F</a:t>
            </a:r>
            <a:r>
              <a:rPr sz="1400" b="1" spc="4" dirty="0">
                <a:latin typeface="Gill Sans MT"/>
                <a:cs typeface="Gill Sans MT"/>
              </a:rPr>
              <a:t>i</a:t>
            </a:r>
            <a:r>
              <a:rPr sz="1400" b="1" spc="0" dirty="0">
                <a:latin typeface="Gill Sans MT"/>
                <a:cs typeface="Gill Sans MT"/>
              </a:rPr>
              <a:t>b</a:t>
            </a:r>
            <a:r>
              <a:rPr sz="1400" b="1" spc="-4" dirty="0">
                <a:latin typeface="Gill Sans MT"/>
                <a:cs typeface="Gill Sans MT"/>
              </a:rPr>
              <a:t>r</a:t>
            </a:r>
            <a:r>
              <a:rPr sz="1400" b="1" spc="0" dirty="0">
                <a:latin typeface="Gill Sans MT"/>
                <a:cs typeface="Gill Sans MT"/>
              </a:rPr>
              <a:t>a</a:t>
            </a:r>
            <a:r>
              <a:rPr sz="1400" b="1" spc="-239" dirty="0">
                <a:latin typeface="Gill Sans MT"/>
                <a:cs typeface="Gill Sans MT"/>
              </a:rPr>
              <a:t> </a:t>
            </a:r>
            <a:r>
              <a:rPr sz="1400" b="1" spc="0" dirty="0">
                <a:latin typeface="Gill Sans MT"/>
                <a:cs typeface="Gill Sans MT"/>
              </a:rPr>
              <a:t>Tig</a:t>
            </a:r>
            <a:r>
              <a:rPr sz="1400" b="1" spc="-4" dirty="0">
                <a:latin typeface="Gill Sans MT"/>
                <a:cs typeface="Gill Sans MT"/>
              </a:rPr>
              <a:t>h</a:t>
            </a:r>
            <a:r>
              <a:rPr sz="1400" b="1" spc="0" dirty="0">
                <a:latin typeface="Gill Sans MT"/>
                <a:cs typeface="Gill Sans MT"/>
              </a:rPr>
              <a:t>t</a:t>
            </a:r>
            <a:r>
              <a:rPr sz="1400" b="1" spc="-9" dirty="0">
                <a:latin typeface="Gill Sans MT"/>
                <a:cs typeface="Gill Sans MT"/>
              </a:rPr>
              <a:t> </a:t>
            </a:r>
            <a:r>
              <a:rPr sz="1400" b="1" spc="0" dirty="0">
                <a:latin typeface="Gill Sans MT"/>
                <a:cs typeface="Gill Sans MT"/>
              </a:rPr>
              <a:t>Buf</a:t>
            </a:r>
            <a:r>
              <a:rPr sz="1400" b="1" spc="-19" dirty="0">
                <a:latin typeface="Gill Sans MT"/>
                <a:cs typeface="Gill Sans MT"/>
              </a:rPr>
              <a:t>f</a:t>
            </a:r>
            <a:r>
              <a:rPr sz="1400" b="1" spc="4" dirty="0">
                <a:latin typeface="Gill Sans MT"/>
                <a:cs typeface="Gill Sans MT"/>
              </a:rPr>
              <a:t>e</a:t>
            </a:r>
            <a:r>
              <a:rPr sz="1400" b="1" spc="54" dirty="0">
                <a:latin typeface="Gill Sans MT"/>
                <a:cs typeface="Gill Sans MT"/>
              </a:rPr>
              <a:t>r</a:t>
            </a:r>
            <a:r>
              <a:rPr sz="1400" b="1" spc="0" dirty="0">
                <a:latin typeface="Gill Sans MT"/>
                <a:cs typeface="Gill Sans MT"/>
              </a:rPr>
              <a:t>:</a:t>
            </a:r>
            <a:r>
              <a:rPr sz="1400" b="1" spc="-154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E</a:t>
            </a:r>
            <a:r>
              <a:rPr sz="1400" spc="0" dirty="0">
                <a:latin typeface="Gill Sans MT"/>
                <a:cs typeface="Gill Sans MT"/>
              </a:rPr>
              <a:t>l </a:t>
            </a:r>
            <a:r>
              <a:rPr sz="1400" spc="-29" dirty="0">
                <a:latin typeface="Gill Sans MT"/>
                <a:cs typeface="Gill Sans MT"/>
              </a:rPr>
              <a:t>r</a:t>
            </a:r>
            <a:r>
              <a:rPr sz="1400" spc="0" dirty="0">
                <a:latin typeface="Gill Sans MT"/>
                <a:cs typeface="Gill Sans MT"/>
              </a:rPr>
              <a:t>ecu</a:t>
            </a:r>
            <a:r>
              <a:rPr sz="1400" spc="4" dirty="0">
                <a:latin typeface="Gill Sans MT"/>
                <a:cs typeface="Gill Sans MT"/>
              </a:rPr>
              <a:t>b</a:t>
            </a:r>
            <a:r>
              <a:rPr sz="1400" spc="0" dirty="0">
                <a:latin typeface="Gill Sans MT"/>
                <a:cs typeface="Gill Sans MT"/>
              </a:rPr>
              <a:t>rimie</a:t>
            </a:r>
            <a:r>
              <a:rPr sz="1400" spc="4" dirty="0">
                <a:latin typeface="Gill Sans MT"/>
                <a:cs typeface="Gill Sans MT"/>
              </a:rPr>
              <a:t>n</a:t>
            </a:r>
            <a:r>
              <a:rPr sz="1400" spc="0" dirty="0">
                <a:latin typeface="Gill Sans MT"/>
                <a:cs typeface="Gill Sans MT"/>
              </a:rPr>
              <a:t>to</a:t>
            </a:r>
            <a:r>
              <a:rPr sz="1400" spc="-2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en </a:t>
            </a:r>
            <a:r>
              <a:rPr sz="1400" spc="4" dirty="0">
                <a:latin typeface="Gill Sans MT"/>
                <a:cs typeface="Gill Sans MT"/>
              </a:rPr>
              <a:t>PV</a:t>
            </a:r>
            <a:r>
              <a:rPr sz="1400" spc="0" dirty="0">
                <a:latin typeface="Gill Sans MT"/>
                <a:cs typeface="Gill Sans MT"/>
              </a:rPr>
              <a:t>C</a:t>
            </a:r>
            <a:r>
              <a:rPr sz="1400" spc="-25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es</a:t>
            </a:r>
            <a:r>
              <a:rPr sz="1400" spc="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a</a:t>
            </a:r>
            <a:r>
              <a:rPr sz="1400" spc="4" dirty="0">
                <a:latin typeface="Gill Sans MT"/>
                <a:cs typeface="Gill Sans MT"/>
              </a:rPr>
              <a:t>ju</a:t>
            </a:r>
            <a:r>
              <a:rPr sz="1400" spc="0" dirty="0">
                <a:latin typeface="Gill Sans MT"/>
                <a:cs typeface="Gill Sans MT"/>
              </a:rPr>
              <a:t>sta</a:t>
            </a:r>
            <a:r>
              <a:rPr sz="1400" spc="4" dirty="0">
                <a:latin typeface="Gill Sans MT"/>
                <a:cs typeface="Gill Sans MT"/>
              </a:rPr>
              <a:t>d</a:t>
            </a:r>
            <a:r>
              <a:rPr sz="1400" spc="0" dirty="0">
                <a:latin typeface="Gill Sans MT"/>
                <a:cs typeface="Gill Sans MT"/>
              </a:rPr>
              <a:t>o</a:t>
            </a:r>
            <a:r>
              <a:rPr sz="1400" spc="-1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al </a:t>
            </a:r>
            <a:r>
              <a:rPr sz="1400" spc="-29" dirty="0">
                <a:latin typeface="Gill Sans MT"/>
                <a:cs typeface="Gill Sans MT"/>
              </a:rPr>
              <a:t>r</a:t>
            </a:r>
            <a:r>
              <a:rPr sz="1400" spc="0" dirty="0">
                <a:latin typeface="Gill Sans MT"/>
                <a:cs typeface="Gill Sans MT"/>
              </a:rPr>
              <a:t>ecu</a:t>
            </a:r>
            <a:r>
              <a:rPr sz="1400" spc="4" dirty="0">
                <a:latin typeface="Gill Sans MT"/>
                <a:cs typeface="Gill Sans MT"/>
              </a:rPr>
              <a:t>b</a:t>
            </a:r>
            <a:r>
              <a:rPr sz="1400" spc="0" dirty="0">
                <a:latin typeface="Gill Sans MT"/>
                <a:cs typeface="Gill Sans MT"/>
              </a:rPr>
              <a:t>rimie</a:t>
            </a:r>
            <a:r>
              <a:rPr sz="1400" spc="4" dirty="0">
                <a:latin typeface="Gill Sans MT"/>
                <a:cs typeface="Gill Sans MT"/>
              </a:rPr>
              <a:t>n</a:t>
            </a:r>
            <a:r>
              <a:rPr sz="1400" spc="0" dirty="0">
                <a:latin typeface="Gill Sans MT"/>
                <a:cs typeface="Gill Sans MT"/>
              </a:rPr>
              <a:t>to</a:t>
            </a:r>
            <a:r>
              <a:rPr sz="1400" spc="-29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p</a:t>
            </a:r>
            <a:r>
              <a:rPr sz="1400" spc="0" dirty="0">
                <a:latin typeface="Gill Sans MT"/>
                <a:cs typeface="Gill Sans MT"/>
              </a:rPr>
              <a:t>rima</a:t>
            </a:r>
            <a:r>
              <a:rPr sz="1400" spc="-4" dirty="0">
                <a:latin typeface="Gill Sans MT"/>
                <a:cs typeface="Gill Sans MT"/>
              </a:rPr>
              <a:t>r</a:t>
            </a:r>
            <a:r>
              <a:rPr sz="1400" spc="0" dirty="0">
                <a:latin typeface="Gill Sans MT"/>
                <a:cs typeface="Gill Sans MT"/>
              </a:rPr>
              <a:t>io</a:t>
            </a:r>
            <a:r>
              <a:rPr sz="1400" spc="-19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d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-4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l</a:t>
            </a:r>
            <a:r>
              <a:rPr sz="1400" spc="0" dirty="0">
                <a:latin typeface="Gill Sans MT"/>
                <a:cs typeface="Gill Sans MT"/>
              </a:rPr>
              <a:t>a</a:t>
            </a:r>
            <a:r>
              <a:rPr sz="1400" spc="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fi</a:t>
            </a:r>
            <a:r>
              <a:rPr sz="1400" spc="4" dirty="0">
                <a:latin typeface="Gill Sans MT"/>
                <a:cs typeface="Gill Sans MT"/>
              </a:rPr>
              <a:t>b</a:t>
            </a:r>
            <a:r>
              <a:rPr sz="1400" spc="0" dirty="0">
                <a:latin typeface="Gill Sans MT"/>
                <a:cs typeface="Gill Sans MT"/>
              </a:rPr>
              <a:t>ra.</a:t>
            </a:r>
            <a:endParaRPr sz="1400">
              <a:latin typeface="Gill Sans MT"/>
              <a:cs typeface="Gill Sans MT"/>
            </a:endParaRPr>
          </a:p>
          <a:p>
            <a:pPr marL="12700" marR="26746">
              <a:lnSpc>
                <a:spcPct val="96638"/>
              </a:lnSpc>
            </a:pPr>
            <a:r>
              <a:rPr sz="1400" spc="0" dirty="0">
                <a:latin typeface="Gill Sans MT"/>
                <a:cs typeface="Gill Sans MT"/>
              </a:rPr>
              <a:t>F</a:t>
            </a:r>
            <a:r>
              <a:rPr sz="1400" spc="4" dirty="0">
                <a:latin typeface="Gill Sans MT"/>
                <a:cs typeface="Gill Sans MT"/>
              </a:rPr>
              <a:t>ib</a:t>
            </a:r>
            <a:r>
              <a:rPr sz="1400" spc="0" dirty="0">
                <a:latin typeface="Gill Sans MT"/>
                <a:cs typeface="Gill Sans MT"/>
              </a:rPr>
              <a:t>ra</a:t>
            </a:r>
            <a:r>
              <a:rPr sz="1400" spc="-14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d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-4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u</a:t>
            </a:r>
            <a:r>
              <a:rPr sz="1400" spc="0" dirty="0">
                <a:latin typeface="Gill Sans MT"/>
                <a:cs typeface="Gill Sans MT"/>
              </a:rPr>
              <a:t>so</a:t>
            </a:r>
            <a:r>
              <a:rPr sz="1400" spc="-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i</a:t>
            </a:r>
            <a:r>
              <a:rPr sz="1400" spc="4" dirty="0">
                <a:latin typeface="Gill Sans MT"/>
                <a:cs typeface="Gill Sans MT"/>
              </a:rPr>
              <a:t>n</a:t>
            </a:r>
            <a:r>
              <a:rPr sz="1400" spc="0" dirty="0">
                <a:latin typeface="Gill Sans MT"/>
                <a:cs typeface="Gill Sans MT"/>
              </a:rPr>
              <a:t>teri</a:t>
            </a:r>
            <a:r>
              <a:rPr sz="1400" spc="4" dirty="0">
                <a:latin typeface="Gill Sans MT"/>
                <a:cs typeface="Gill Sans MT"/>
              </a:rPr>
              <a:t>o</a:t>
            </a:r>
            <a:r>
              <a:rPr sz="1400" spc="-144" dirty="0">
                <a:latin typeface="Gill Sans MT"/>
                <a:cs typeface="Gill Sans MT"/>
              </a:rPr>
              <a:t>r</a:t>
            </a:r>
            <a:r>
              <a:rPr sz="1400" spc="0" dirty="0">
                <a:latin typeface="Gill Sans MT"/>
                <a:cs typeface="Gill Sans MT"/>
              </a:rPr>
              <a:t>.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86F74D7B-C91D-449E-B4E5-3406F0628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16B1D-7B1D-4CF7-8456-86C304B5734F}" type="datetime1">
              <a:rPr lang="es-CO" smtClean="0"/>
              <a:t>9/04/2021</a:t>
            </a:fld>
            <a:endParaRPr lang="es-CO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62CA6E2D-CBDE-4C5D-A606-7D8D28117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532EE970-C28B-45F0-BF57-05142988A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34</a:t>
            </a:fld>
            <a:endParaRPr lang="es-CO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1373020" y="287903"/>
            <a:ext cx="1337486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TIPOS</a:t>
            </a:r>
            <a:endParaRPr sz="3100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99287" y="324572"/>
            <a:ext cx="4247933" cy="799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4827" indent="-182127">
              <a:lnSpc>
                <a:spcPts val="3000"/>
              </a:lnSpc>
              <a:spcBef>
                <a:spcPts val="330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</a:t>
            </a:r>
            <a:r>
              <a:rPr sz="3100" b="1" spc="-44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C</a:t>
            </a:r>
            <a:r>
              <a:rPr sz="3100" b="1" spc="4" dirty="0">
                <a:solidFill>
                  <a:srgbClr val="00529C"/>
                </a:solidFill>
                <a:latin typeface="Gill Sans MT"/>
                <a:cs typeface="Gill Sans MT"/>
              </a:rPr>
              <a:t>O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NS</a:t>
            </a:r>
            <a:r>
              <a:rPr sz="3100" b="1" spc="9" dirty="0">
                <a:solidFill>
                  <a:srgbClr val="00529C"/>
                </a:solidFill>
                <a:latin typeface="Gill Sans MT"/>
                <a:cs typeface="Gill Sans MT"/>
              </a:rPr>
              <a:t>T</a:t>
            </a:r>
            <a:r>
              <a:rPr sz="3100" b="1" spc="-89" dirty="0">
                <a:solidFill>
                  <a:srgbClr val="00529C"/>
                </a:solidFill>
                <a:latin typeface="Gill Sans MT"/>
                <a:cs typeface="Gill Sans MT"/>
              </a:rPr>
              <a:t>R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UCCIÓN CABLES</a:t>
            </a:r>
            <a:r>
              <a:rPr sz="3100" b="1" spc="-127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</a:t>
            </a:r>
            <a:r>
              <a:rPr sz="3100" b="1" spc="-29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-429" dirty="0">
                <a:solidFill>
                  <a:srgbClr val="00529C"/>
                </a:solidFill>
                <a:latin typeface="Gill Sans MT"/>
                <a:cs typeface="Gill Sans MT"/>
              </a:rPr>
              <a:t>F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.</a:t>
            </a:r>
            <a:r>
              <a:rPr sz="3100" b="1" spc="-175" dirty="0">
                <a:solidFill>
                  <a:srgbClr val="00529C"/>
                </a:solidFill>
                <a:latin typeface="Gill Sans MT"/>
                <a:cs typeface="Gill Sans MT"/>
              </a:rPr>
              <a:t>O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.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12572" y="287903"/>
            <a:ext cx="649208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</a:t>
            </a:r>
            <a:endParaRPr sz="310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4339" y="4714878"/>
            <a:ext cx="7827237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endParaRPr sz="1400" dirty="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4339" y="5355212"/>
            <a:ext cx="5977865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endParaRPr sz="1400" dirty="0">
              <a:latin typeface="Gill Sans MT"/>
              <a:cs typeface="Gill Sans M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34339" y="5781842"/>
            <a:ext cx="505048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endParaRPr sz="1400" dirty="0">
              <a:latin typeface="Arial"/>
              <a:cs typeface="Arial"/>
            </a:endParaRPr>
          </a:p>
        </p:txBody>
      </p:sp>
      <p:sp>
        <p:nvSpPr>
          <p:cNvPr id="12" name="Marcador de fecha 11">
            <a:extLst>
              <a:ext uri="{FF2B5EF4-FFF2-40B4-BE49-F238E27FC236}">
                <a16:creationId xmlns:a16="http://schemas.microsoft.com/office/drawing/2014/main" id="{E5A997C3-51C9-4201-B02B-D91ED790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264FF-21CE-4A53-9B1C-D76E91E6E7A5}" type="datetime1">
              <a:rPr lang="es-CO" smtClean="0"/>
              <a:t>9/04/2021</a:t>
            </a:fld>
            <a:endParaRPr lang="es-CO"/>
          </a:p>
        </p:txBody>
      </p:sp>
      <p:sp>
        <p:nvSpPr>
          <p:cNvPr id="13" name="Marcador de pie de página 12">
            <a:extLst>
              <a:ext uri="{FF2B5EF4-FFF2-40B4-BE49-F238E27FC236}">
                <a16:creationId xmlns:a16="http://schemas.microsoft.com/office/drawing/2014/main" id="{530C5220-49E1-4980-9720-97E9837A6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4" name="Marcador de número de diapositiva 13">
            <a:extLst>
              <a:ext uri="{FF2B5EF4-FFF2-40B4-BE49-F238E27FC236}">
                <a16:creationId xmlns:a16="http://schemas.microsoft.com/office/drawing/2014/main" id="{EB7D65FB-9F4B-4576-8969-648E25DF5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35</a:t>
            </a:fld>
            <a:endParaRPr lang="es-CO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BC4C696C-8F84-4E45-B265-BDB1AD977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64" y="1477100"/>
            <a:ext cx="3964067" cy="2380001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181F697-C374-44AA-B72F-80A7AE2B5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36363"/>
            <a:ext cx="4073401" cy="229720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E7A6340-D789-4822-AFBE-0579552B4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587" y="4009004"/>
            <a:ext cx="3683358" cy="229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669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683564" y="1269160"/>
            <a:ext cx="7604631" cy="30730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397656" y="173083"/>
            <a:ext cx="1337486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TIPOS</a:t>
            </a:r>
            <a:endParaRPr sz="3100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62208" y="246303"/>
            <a:ext cx="4247933" cy="799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4827" indent="-182127">
              <a:lnSpc>
                <a:spcPts val="3000"/>
              </a:lnSpc>
              <a:spcBef>
                <a:spcPts val="330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</a:t>
            </a:r>
            <a:r>
              <a:rPr sz="3100" b="1" spc="-44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C</a:t>
            </a:r>
            <a:r>
              <a:rPr sz="3100" b="1" spc="4" dirty="0">
                <a:solidFill>
                  <a:srgbClr val="00529C"/>
                </a:solidFill>
                <a:latin typeface="Gill Sans MT"/>
                <a:cs typeface="Gill Sans MT"/>
              </a:rPr>
              <a:t>O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NS</a:t>
            </a:r>
            <a:r>
              <a:rPr sz="3100" b="1" spc="9" dirty="0">
                <a:solidFill>
                  <a:srgbClr val="00529C"/>
                </a:solidFill>
                <a:latin typeface="Gill Sans MT"/>
                <a:cs typeface="Gill Sans MT"/>
              </a:rPr>
              <a:t>T</a:t>
            </a:r>
            <a:r>
              <a:rPr sz="3100" b="1" spc="-89" dirty="0">
                <a:solidFill>
                  <a:srgbClr val="00529C"/>
                </a:solidFill>
                <a:latin typeface="Gill Sans MT"/>
                <a:cs typeface="Gill Sans MT"/>
              </a:rPr>
              <a:t>R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UCCIÓN CABLES</a:t>
            </a:r>
            <a:r>
              <a:rPr sz="3100" b="1" spc="-127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</a:t>
            </a:r>
            <a:r>
              <a:rPr sz="3100" b="1" spc="-29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-429" dirty="0">
                <a:solidFill>
                  <a:srgbClr val="00529C"/>
                </a:solidFill>
                <a:latin typeface="Gill Sans MT"/>
                <a:cs typeface="Gill Sans MT"/>
              </a:rPr>
              <a:t>F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.</a:t>
            </a:r>
            <a:r>
              <a:rPr sz="3100" b="1" spc="-175" dirty="0">
                <a:solidFill>
                  <a:srgbClr val="00529C"/>
                </a:solidFill>
                <a:latin typeface="Gill Sans MT"/>
                <a:cs typeface="Gill Sans MT"/>
              </a:rPr>
              <a:t>O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.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37208" y="173083"/>
            <a:ext cx="649208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</a:t>
            </a:r>
            <a:endParaRPr sz="310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4339" y="4714878"/>
            <a:ext cx="7827237" cy="417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b="1" spc="0" dirty="0">
                <a:latin typeface="Gill Sans MT"/>
                <a:cs typeface="Gill Sans MT"/>
              </a:rPr>
              <a:t>F</a:t>
            </a:r>
            <a:r>
              <a:rPr sz="1400" b="1" spc="4" dirty="0">
                <a:latin typeface="Gill Sans MT"/>
                <a:cs typeface="Gill Sans MT"/>
              </a:rPr>
              <a:t>i</a:t>
            </a:r>
            <a:r>
              <a:rPr sz="1400" b="1" spc="0" dirty="0">
                <a:latin typeface="Gill Sans MT"/>
                <a:cs typeface="Gill Sans MT"/>
              </a:rPr>
              <a:t>b</a:t>
            </a:r>
            <a:r>
              <a:rPr sz="1400" b="1" spc="-19" dirty="0">
                <a:latin typeface="Gill Sans MT"/>
                <a:cs typeface="Gill Sans MT"/>
              </a:rPr>
              <a:t>r</a:t>
            </a:r>
            <a:r>
              <a:rPr sz="1400" b="1" spc="0" dirty="0">
                <a:latin typeface="Gill Sans MT"/>
                <a:cs typeface="Gill Sans MT"/>
              </a:rPr>
              <a:t>a</a:t>
            </a:r>
            <a:r>
              <a:rPr sz="1400" b="1" spc="25" dirty="0">
                <a:latin typeface="Gill Sans MT"/>
                <a:cs typeface="Gill Sans MT"/>
              </a:rPr>
              <a:t> </a:t>
            </a:r>
            <a:r>
              <a:rPr sz="1400" b="1" spc="0" dirty="0">
                <a:latin typeface="Gill Sans MT"/>
                <a:cs typeface="Gill Sans MT"/>
              </a:rPr>
              <a:t>L</a:t>
            </a:r>
            <a:r>
              <a:rPr sz="1400" b="1" spc="4" dirty="0">
                <a:latin typeface="Gill Sans MT"/>
                <a:cs typeface="Gill Sans MT"/>
              </a:rPr>
              <a:t>oo</a:t>
            </a:r>
            <a:r>
              <a:rPr sz="1400" b="1" spc="0" dirty="0">
                <a:latin typeface="Gill Sans MT"/>
                <a:cs typeface="Gill Sans MT"/>
              </a:rPr>
              <a:t>se</a:t>
            </a:r>
            <a:r>
              <a:rPr sz="1400" b="1" spc="29" dirty="0">
                <a:latin typeface="Gill Sans MT"/>
                <a:cs typeface="Gill Sans MT"/>
              </a:rPr>
              <a:t> </a:t>
            </a:r>
            <a:r>
              <a:rPr sz="1400" b="1" spc="-204" dirty="0">
                <a:latin typeface="Gill Sans MT"/>
                <a:cs typeface="Gill Sans MT"/>
              </a:rPr>
              <a:t>T</a:t>
            </a:r>
            <a:r>
              <a:rPr sz="1400" b="1" spc="0" dirty="0">
                <a:latin typeface="Gill Sans MT"/>
                <a:cs typeface="Gill Sans MT"/>
              </a:rPr>
              <a:t>u</a:t>
            </a:r>
            <a:r>
              <a:rPr sz="1400" b="1" spc="-4" dirty="0">
                <a:latin typeface="Gill Sans MT"/>
                <a:cs typeface="Gill Sans MT"/>
              </a:rPr>
              <a:t>b</a:t>
            </a:r>
            <a:r>
              <a:rPr sz="1400" b="1" spc="0" dirty="0">
                <a:latin typeface="Gill Sans MT"/>
                <a:cs typeface="Gill Sans MT"/>
              </a:rPr>
              <a:t>e</a:t>
            </a:r>
            <a:r>
              <a:rPr sz="1400" b="1" spc="14" dirty="0">
                <a:latin typeface="Gill Sans MT"/>
                <a:cs typeface="Gill Sans MT"/>
              </a:rPr>
              <a:t> </a:t>
            </a:r>
            <a:r>
              <a:rPr sz="1400" b="1" spc="0" dirty="0">
                <a:latin typeface="Gill Sans MT"/>
                <a:cs typeface="Gill Sans MT"/>
              </a:rPr>
              <a:t>o</a:t>
            </a:r>
            <a:r>
              <a:rPr sz="1400" b="1" spc="39" dirty="0">
                <a:latin typeface="Gill Sans MT"/>
                <a:cs typeface="Gill Sans MT"/>
              </a:rPr>
              <a:t> </a:t>
            </a:r>
            <a:r>
              <a:rPr sz="1400" b="1" spc="-14" dirty="0">
                <a:latin typeface="Gill Sans MT"/>
                <a:cs typeface="Gill Sans MT"/>
              </a:rPr>
              <a:t>d</a:t>
            </a:r>
            <a:r>
              <a:rPr sz="1400" b="1" spc="0" dirty="0">
                <a:latin typeface="Gill Sans MT"/>
                <a:cs typeface="Gill Sans MT"/>
              </a:rPr>
              <a:t>e</a:t>
            </a:r>
            <a:r>
              <a:rPr sz="1400" b="1" spc="25" dirty="0">
                <a:latin typeface="Gill Sans MT"/>
                <a:cs typeface="Gill Sans MT"/>
              </a:rPr>
              <a:t> </a:t>
            </a:r>
            <a:r>
              <a:rPr sz="1400" b="1" spc="-194" dirty="0">
                <a:latin typeface="Gill Sans MT"/>
                <a:cs typeface="Gill Sans MT"/>
              </a:rPr>
              <a:t>T</a:t>
            </a:r>
            <a:r>
              <a:rPr sz="1400" b="1" spc="0" dirty="0">
                <a:latin typeface="Gill Sans MT"/>
                <a:cs typeface="Gill Sans MT"/>
              </a:rPr>
              <a:t>u</a:t>
            </a:r>
            <a:r>
              <a:rPr sz="1400" b="1" spc="-4" dirty="0">
                <a:latin typeface="Gill Sans MT"/>
                <a:cs typeface="Gill Sans MT"/>
              </a:rPr>
              <a:t>b</a:t>
            </a:r>
            <a:r>
              <a:rPr sz="1400" b="1" spc="0" dirty="0">
                <a:latin typeface="Gill Sans MT"/>
                <a:cs typeface="Gill Sans MT"/>
              </a:rPr>
              <a:t>o</a:t>
            </a:r>
            <a:r>
              <a:rPr sz="1400" b="1" spc="25" dirty="0">
                <a:latin typeface="Gill Sans MT"/>
                <a:cs typeface="Gill Sans MT"/>
              </a:rPr>
              <a:t> </a:t>
            </a:r>
            <a:r>
              <a:rPr sz="1400" b="1" spc="-14" dirty="0">
                <a:latin typeface="Gill Sans MT"/>
                <a:cs typeface="Gill Sans MT"/>
              </a:rPr>
              <a:t>H</a:t>
            </a:r>
            <a:r>
              <a:rPr sz="1400" b="1" spc="4" dirty="0">
                <a:latin typeface="Gill Sans MT"/>
                <a:cs typeface="Gill Sans MT"/>
              </a:rPr>
              <a:t>o</a:t>
            </a:r>
            <a:r>
              <a:rPr sz="1400" b="1" spc="0" dirty="0">
                <a:latin typeface="Gill Sans MT"/>
                <a:cs typeface="Gill Sans MT"/>
              </a:rPr>
              <a:t>lg</a:t>
            </a:r>
            <a:r>
              <a:rPr sz="1400" b="1" spc="-14" dirty="0">
                <a:latin typeface="Gill Sans MT"/>
                <a:cs typeface="Gill Sans MT"/>
              </a:rPr>
              <a:t>ad</a:t>
            </a:r>
            <a:r>
              <a:rPr sz="1400" b="1" spc="9" dirty="0">
                <a:latin typeface="Gill Sans MT"/>
                <a:cs typeface="Gill Sans MT"/>
              </a:rPr>
              <a:t>o</a:t>
            </a:r>
            <a:r>
              <a:rPr sz="1400" b="1" spc="0" dirty="0">
                <a:latin typeface="Gill Sans MT"/>
                <a:cs typeface="Gill Sans MT"/>
              </a:rPr>
              <a:t>:</a:t>
            </a:r>
            <a:r>
              <a:rPr sz="1400" b="1" spc="-109" dirty="0">
                <a:latin typeface="Gill Sans MT"/>
                <a:cs typeface="Gill Sans MT"/>
              </a:rPr>
              <a:t> </a:t>
            </a:r>
            <a:r>
              <a:rPr sz="1400" spc="-14" dirty="0">
                <a:latin typeface="Gill Sans MT"/>
                <a:cs typeface="Gill Sans MT"/>
              </a:rPr>
              <a:t>L</a:t>
            </a:r>
            <a:r>
              <a:rPr sz="1400" spc="4" dirty="0">
                <a:latin typeface="Gill Sans MT"/>
                <a:cs typeface="Gill Sans MT"/>
              </a:rPr>
              <a:t>o</a:t>
            </a:r>
            <a:r>
              <a:rPr sz="1400" spc="0" dirty="0">
                <a:latin typeface="Gill Sans MT"/>
                <a:cs typeface="Gill Sans MT"/>
              </a:rPr>
              <a:t>s</a:t>
            </a:r>
            <a:r>
              <a:rPr sz="1400" spc="19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h</a:t>
            </a:r>
            <a:r>
              <a:rPr sz="1400" spc="0" dirty="0">
                <a:latin typeface="Gill Sans MT"/>
                <a:cs typeface="Gill Sans MT"/>
              </a:rPr>
              <a:t>i</a:t>
            </a:r>
            <a:r>
              <a:rPr sz="1400" spc="-4" dirty="0">
                <a:latin typeface="Gill Sans MT"/>
                <a:cs typeface="Gill Sans MT"/>
              </a:rPr>
              <a:t>l</a:t>
            </a:r>
            <a:r>
              <a:rPr sz="1400" spc="4" dirty="0">
                <a:latin typeface="Gill Sans MT"/>
                <a:cs typeface="Gill Sans MT"/>
              </a:rPr>
              <a:t>o</a:t>
            </a:r>
            <a:r>
              <a:rPr sz="1400" spc="0" dirty="0">
                <a:latin typeface="Gill Sans MT"/>
                <a:cs typeface="Gill Sans MT"/>
              </a:rPr>
              <a:t>s</a:t>
            </a:r>
            <a:r>
              <a:rPr sz="1400" spc="24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d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1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fi</a:t>
            </a:r>
            <a:r>
              <a:rPr sz="1400" spc="-4" dirty="0">
                <a:latin typeface="Gill Sans MT"/>
                <a:cs typeface="Gill Sans MT"/>
              </a:rPr>
              <a:t>b</a:t>
            </a:r>
            <a:r>
              <a:rPr sz="1400" spc="0" dirty="0">
                <a:latin typeface="Gill Sans MT"/>
                <a:cs typeface="Gill Sans MT"/>
              </a:rPr>
              <a:t>ra</a:t>
            </a:r>
            <a:r>
              <a:rPr sz="1400" spc="14" dirty="0">
                <a:latin typeface="Gill Sans MT"/>
                <a:cs typeface="Gill Sans MT"/>
              </a:rPr>
              <a:t> </a:t>
            </a:r>
            <a:r>
              <a:rPr sz="1400" spc="-14" dirty="0">
                <a:latin typeface="Gill Sans MT"/>
                <a:cs typeface="Gill Sans MT"/>
              </a:rPr>
              <a:t>s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3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4" dirty="0">
                <a:latin typeface="Gill Sans MT"/>
                <a:cs typeface="Gill Sans MT"/>
              </a:rPr>
              <a:t>n</a:t>
            </a:r>
            <a:r>
              <a:rPr sz="1400" spc="-14" dirty="0">
                <a:latin typeface="Gill Sans MT"/>
                <a:cs typeface="Gill Sans MT"/>
              </a:rPr>
              <a:t>c</a:t>
            </a:r>
            <a:r>
              <a:rPr sz="1400" spc="4" dirty="0">
                <a:latin typeface="Gill Sans MT"/>
                <a:cs typeface="Gill Sans MT"/>
              </a:rPr>
              <a:t>u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4" dirty="0">
                <a:latin typeface="Gill Sans MT"/>
                <a:cs typeface="Gill Sans MT"/>
              </a:rPr>
              <a:t>n</a:t>
            </a:r>
            <a:r>
              <a:rPr sz="1400" spc="-9" dirty="0">
                <a:latin typeface="Gill Sans MT"/>
                <a:cs typeface="Gill Sans MT"/>
              </a:rPr>
              <a:t>t</a:t>
            </a:r>
            <a:r>
              <a:rPr sz="1400" spc="0" dirty="0">
                <a:latin typeface="Gill Sans MT"/>
                <a:cs typeface="Gill Sans MT"/>
              </a:rPr>
              <a:t>ran </a:t>
            </a:r>
            <a:r>
              <a:rPr sz="1400" spc="4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en</a:t>
            </a:r>
            <a:r>
              <a:rPr sz="1400" spc="14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u</a:t>
            </a:r>
            <a:r>
              <a:rPr sz="1400" spc="0" dirty="0">
                <a:latin typeface="Gill Sans MT"/>
                <a:cs typeface="Gill Sans MT"/>
              </a:rPr>
              <a:t>n</a:t>
            </a:r>
            <a:r>
              <a:rPr sz="1400" spc="1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t</a:t>
            </a:r>
            <a:r>
              <a:rPr sz="1400" spc="-4" dirty="0">
                <a:latin typeface="Gill Sans MT"/>
                <a:cs typeface="Gill Sans MT"/>
              </a:rPr>
              <a:t>u</a:t>
            </a:r>
            <a:r>
              <a:rPr sz="1400" spc="4" dirty="0">
                <a:latin typeface="Gill Sans MT"/>
                <a:cs typeface="Gill Sans MT"/>
              </a:rPr>
              <a:t>b</a:t>
            </a:r>
            <a:r>
              <a:rPr sz="1400" spc="0" dirty="0">
                <a:latin typeface="Gill Sans MT"/>
                <a:cs typeface="Gill Sans MT"/>
              </a:rPr>
              <a:t>o</a:t>
            </a:r>
            <a:r>
              <a:rPr sz="1400" spc="14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p</a:t>
            </a:r>
            <a:r>
              <a:rPr sz="1400" spc="0" dirty="0">
                <a:latin typeface="Gill Sans MT"/>
                <a:cs typeface="Gill Sans MT"/>
              </a:rPr>
              <a:t>lást</a:t>
            </a:r>
            <a:r>
              <a:rPr sz="1400" spc="4" dirty="0">
                <a:latin typeface="Gill Sans MT"/>
                <a:cs typeface="Gill Sans MT"/>
              </a:rPr>
              <a:t>i</a:t>
            </a:r>
            <a:r>
              <a:rPr sz="1400" spc="-14" dirty="0">
                <a:latin typeface="Gill Sans MT"/>
                <a:cs typeface="Gill Sans MT"/>
              </a:rPr>
              <a:t>c</a:t>
            </a:r>
            <a:r>
              <a:rPr sz="1400" spc="0" dirty="0">
                <a:latin typeface="Gill Sans MT"/>
                <a:cs typeface="Gill Sans MT"/>
              </a:rPr>
              <a:t>o</a:t>
            </a:r>
            <a:r>
              <a:rPr sz="1400" spc="29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d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1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m</a:t>
            </a:r>
            <a:r>
              <a:rPr sz="1400" spc="-14" dirty="0">
                <a:latin typeface="Gill Sans MT"/>
                <a:cs typeface="Gill Sans MT"/>
              </a:rPr>
              <a:t>a</a:t>
            </a:r>
            <a:r>
              <a:rPr sz="1400" spc="-4" dirty="0">
                <a:latin typeface="Gill Sans MT"/>
                <a:cs typeface="Gill Sans MT"/>
              </a:rPr>
              <a:t>n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-4" dirty="0">
                <a:latin typeface="Gill Sans MT"/>
                <a:cs typeface="Gill Sans MT"/>
              </a:rPr>
              <a:t>r</a:t>
            </a:r>
            <a:r>
              <a:rPr sz="1400" spc="0" dirty="0">
                <a:latin typeface="Gill Sans MT"/>
                <a:cs typeface="Gill Sans MT"/>
              </a:rPr>
              <a:t>a</a:t>
            </a:r>
            <a:endParaRPr sz="1400">
              <a:latin typeface="Gill Sans MT"/>
              <a:cs typeface="Gill Sans MT"/>
            </a:endParaRPr>
          </a:p>
          <a:p>
            <a:pPr marL="12700" marR="26746">
              <a:lnSpc>
                <a:spcPct val="96638"/>
              </a:lnSpc>
            </a:pPr>
            <a:r>
              <a:rPr sz="1400" spc="4" dirty="0">
                <a:latin typeface="Gill Sans MT"/>
                <a:cs typeface="Gill Sans MT"/>
              </a:rPr>
              <a:t>ho</a:t>
            </a:r>
            <a:r>
              <a:rPr sz="1400" spc="0" dirty="0">
                <a:latin typeface="Gill Sans MT"/>
                <a:cs typeface="Gill Sans MT"/>
              </a:rPr>
              <a:t>lga</a:t>
            </a:r>
            <a:r>
              <a:rPr sz="1400" spc="4" dirty="0">
                <a:latin typeface="Gill Sans MT"/>
                <a:cs typeface="Gill Sans MT"/>
              </a:rPr>
              <a:t>d</a:t>
            </a:r>
            <a:r>
              <a:rPr sz="1400" spc="9" dirty="0">
                <a:latin typeface="Gill Sans MT"/>
                <a:cs typeface="Gill Sans MT"/>
              </a:rPr>
              <a:t>a</a:t>
            </a:r>
            <a:r>
              <a:rPr sz="1400" spc="0" dirty="0">
                <a:latin typeface="Gill Sans MT"/>
                <a:cs typeface="Gill Sans MT"/>
              </a:rPr>
              <a:t>.</a:t>
            </a:r>
            <a:r>
              <a:rPr sz="1400" spc="-16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F</a:t>
            </a:r>
            <a:r>
              <a:rPr sz="1400" spc="4" dirty="0">
                <a:latin typeface="Gill Sans MT"/>
                <a:cs typeface="Gill Sans MT"/>
              </a:rPr>
              <a:t>ib</a:t>
            </a:r>
            <a:r>
              <a:rPr sz="1400" spc="0" dirty="0">
                <a:latin typeface="Gill Sans MT"/>
                <a:cs typeface="Gill Sans MT"/>
              </a:rPr>
              <a:t>ra </a:t>
            </a:r>
            <a:r>
              <a:rPr sz="1400" spc="4" dirty="0">
                <a:latin typeface="Gill Sans MT"/>
                <a:cs typeface="Gill Sans MT"/>
              </a:rPr>
              <a:t>d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-4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u</a:t>
            </a:r>
            <a:r>
              <a:rPr sz="1400" spc="0" dirty="0">
                <a:latin typeface="Gill Sans MT"/>
                <a:cs typeface="Gill Sans MT"/>
              </a:rPr>
              <a:t>so</a:t>
            </a:r>
            <a:r>
              <a:rPr sz="1400" spc="-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4" dirty="0">
                <a:latin typeface="Gill Sans MT"/>
                <a:cs typeface="Gill Sans MT"/>
              </a:rPr>
              <a:t>x</a:t>
            </a:r>
            <a:r>
              <a:rPr sz="1400" spc="0" dirty="0">
                <a:latin typeface="Gill Sans MT"/>
                <a:cs typeface="Gill Sans MT"/>
              </a:rPr>
              <a:t>teri</a:t>
            </a:r>
            <a:r>
              <a:rPr sz="1400" spc="4" dirty="0">
                <a:latin typeface="Gill Sans MT"/>
                <a:cs typeface="Gill Sans MT"/>
              </a:rPr>
              <a:t>o</a:t>
            </a:r>
            <a:r>
              <a:rPr sz="1400" spc="-144" dirty="0">
                <a:latin typeface="Gill Sans MT"/>
                <a:cs typeface="Gill Sans MT"/>
              </a:rPr>
              <a:t>r</a:t>
            </a:r>
            <a:r>
              <a:rPr sz="1400" spc="0" dirty="0">
                <a:latin typeface="Gill Sans MT"/>
                <a:cs typeface="Gill Sans MT"/>
              </a:rPr>
              <a:t>.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4339" y="5355212"/>
            <a:ext cx="5977865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50"/>
              </a:lnSpc>
              <a:spcBef>
                <a:spcPts val="77"/>
              </a:spcBef>
            </a:pPr>
            <a:r>
              <a:rPr sz="1400" spc="4" dirty="0">
                <a:latin typeface="Gill Sans MT"/>
                <a:cs typeface="Gill Sans MT"/>
              </a:rPr>
              <a:t>S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-1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de</a:t>
            </a:r>
            <a:r>
              <a:rPr sz="1400" spc="9" dirty="0">
                <a:latin typeface="Gill Sans MT"/>
                <a:cs typeface="Gill Sans MT"/>
              </a:rPr>
              <a:t>b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-14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u</a:t>
            </a:r>
            <a:r>
              <a:rPr sz="1400" spc="0" dirty="0">
                <a:latin typeface="Gill Sans MT"/>
                <a:cs typeface="Gill Sans MT"/>
              </a:rPr>
              <a:t>t</a:t>
            </a:r>
            <a:r>
              <a:rPr sz="1400" spc="4" dirty="0">
                <a:latin typeface="Gill Sans MT"/>
                <a:cs typeface="Gill Sans MT"/>
              </a:rPr>
              <a:t>i</a:t>
            </a:r>
            <a:r>
              <a:rPr sz="1400" spc="0" dirty="0">
                <a:latin typeface="Gill Sans MT"/>
                <a:cs typeface="Gill Sans MT"/>
              </a:rPr>
              <a:t>lizar</a:t>
            </a:r>
            <a:r>
              <a:rPr sz="1400" spc="-9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u</a:t>
            </a:r>
            <a:r>
              <a:rPr sz="1400" spc="0" dirty="0">
                <a:latin typeface="Gill Sans MT"/>
                <a:cs typeface="Gill Sans MT"/>
              </a:rPr>
              <a:t>n</a:t>
            </a:r>
            <a:r>
              <a:rPr sz="1400" spc="-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Fan</a:t>
            </a:r>
            <a:r>
              <a:rPr sz="1400" spc="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Out</a:t>
            </a:r>
            <a:r>
              <a:rPr sz="1400" spc="-14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p</a:t>
            </a:r>
            <a:r>
              <a:rPr sz="1400" spc="0" dirty="0">
                <a:latin typeface="Gill Sans MT"/>
                <a:cs typeface="Gill Sans MT"/>
              </a:rPr>
              <a:t>ara</a:t>
            </a:r>
            <a:r>
              <a:rPr sz="1400" spc="-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co</a:t>
            </a:r>
            <a:r>
              <a:rPr sz="1400" spc="4" dirty="0">
                <a:latin typeface="Gill Sans MT"/>
                <a:cs typeface="Gill Sans MT"/>
              </a:rPr>
              <a:t>n</a:t>
            </a:r>
            <a:r>
              <a:rPr sz="1400" spc="0" dirty="0">
                <a:latin typeface="Gill Sans MT"/>
                <a:cs typeface="Gill Sans MT"/>
              </a:rPr>
              <a:t>ectori</a:t>
            </a:r>
            <a:r>
              <a:rPr sz="1400" spc="4" dirty="0">
                <a:latin typeface="Gill Sans MT"/>
                <a:cs typeface="Gill Sans MT"/>
              </a:rPr>
              <a:t>z</a:t>
            </a:r>
            <a:r>
              <a:rPr sz="1400" spc="0" dirty="0">
                <a:latin typeface="Gill Sans MT"/>
                <a:cs typeface="Gill Sans MT"/>
              </a:rPr>
              <a:t>ar</a:t>
            </a:r>
            <a:r>
              <a:rPr sz="1400" spc="-25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o se</a:t>
            </a:r>
            <a:r>
              <a:rPr sz="1400" spc="-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de</a:t>
            </a:r>
            <a:r>
              <a:rPr sz="1400" spc="9" dirty="0">
                <a:latin typeface="Gill Sans MT"/>
                <a:cs typeface="Gill Sans MT"/>
              </a:rPr>
              <a:t>b</a:t>
            </a:r>
            <a:r>
              <a:rPr sz="1400" spc="0" dirty="0">
                <a:latin typeface="Gill Sans MT"/>
                <a:cs typeface="Gill Sans MT"/>
              </a:rPr>
              <a:t>e </a:t>
            </a:r>
            <a:r>
              <a:rPr sz="1400" spc="-29" dirty="0">
                <a:latin typeface="Gill Sans MT"/>
                <a:cs typeface="Gill Sans MT"/>
              </a:rPr>
              <a:t>r</a:t>
            </a:r>
            <a:r>
              <a:rPr sz="1400" spc="0" dirty="0">
                <a:latin typeface="Gill Sans MT"/>
                <a:cs typeface="Gill Sans MT"/>
              </a:rPr>
              <a:t>ea</a:t>
            </a:r>
            <a:r>
              <a:rPr sz="1400" spc="4" dirty="0">
                <a:latin typeface="Gill Sans MT"/>
                <a:cs typeface="Gill Sans MT"/>
              </a:rPr>
              <a:t>l</a:t>
            </a:r>
            <a:r>
              <a:rPr sz="1400" spc="0" dirty="0">
                <a:latin typeface="Gill Sans MT"/>
                <a:cs typeface="Gill Sans MT"/>
              </a:rPr>
              <a:t>izar</a:t>
            </a:r>
            <a:r>
              <a:rPr sz="1400" spc="-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fus</a:t>
            </a:r>
            <a:r>
              <a:rPr sz="1400" spc="4" dirty="0">
                <a:latin typeface="Gill Sans MT"/>
                <a:cs typeface="Gill Sans MT"/>
              </a:rPr>
              <a:t>ió</a:t>
            </a:r>
            <a:r>
              <a:rPr sz="1400" spc="0" dirty="0">
                <a:latin typeface="Gill Sans MT"/>
                <a:cs typeface="Gill Sans MT"/>
              </a:rPr>
              <a:t>n</a:t>
            </a:r>
            <a:r>
              <a:rPr sz="1400" spc="-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con</a:t>
            </a:r>
            <a:r>
              <a:rPr sz="1400" spc="-4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p</a:t>
            </a:r>
            <a:r>
              <a:rPr sz="1400" spc="0" dirty="0">
                <a:latin typeface="Gill Sans MT"/>
                <a:cs typeface="Gill Sans MT"/>
              </a:rPr>
              <a:t>igta</a:t>
            </a:r>
            <a:r>
              <a:rPr sz="1400" spc="4" dirty="0">
                <a:latin typeface="Gill Sans MT"/>
                <a:cs typeface="Gill Sans MT"/>
              </a:rPr>
              <a:t>i</a:t>
            </a:r>
            <a:r>
              <a:rPr sz="1400" spc="9" dirty="0">
                <a:latin typeface="Gill Sans MT"/>
                <a:cs typeface="Gill Sans MT"/>
              </a:rPr>
              <a:t>l</a:t>
            </a:r>
            <a:r>
              <a:rPr sz="1400" spc="0" dirty="0">
                <a:latin typeface="Gill Sans MT"/>
                <a:cs typeface="Gill Sans MT"/>
              </a:rPr>
              <a:t>.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34339" y="5781842"/>
            <a:ext cx="505048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u="heavy" spc="-25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V</a:t>
            </a:r>
            <a:r>
              <a:rPr sz="1400" u="heavy" spc="0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ideo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Marcador de fecha 11">
            <a:extLst>
              <a:ext uri="{FF2B5EF4-FFF2-40B4-BE49-F238E27FC236}">
                <a16:creationId xmlns:a16="http://schemas.microsoft.com/office/drawing/2014/main" id="{E5A997C3-51C9-4201-B02B-D91ED790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264FF-21CE-4A53-9B1C-D76E91E6E7A5}" type="datetime1">
              <a:rPr lang="es-CO" smtClean="0"/>
              <a:t>9/04/2021</a:t>
            </a:fld>
            <a:endParaRPr lang="es-CO"/>
          </a:p>
        </p:txBody>
      </p:sp>
      <p:sp>
        <p:nvSpPr>
          <p:cNvPr id="13" name="Marcador de pie de página 12">
            <a:extLst>
              <a:ext uri="{FF2B5EF4-FFF2-40B4-BE49-F238E27FC236}">
                <a16:creationId xmlns:a16="http://schemas.microsoft.com/office/drawing/2014/main" id="{530C5220-49E1-4980-9720-97E9837A6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4" name="Marcador de número de diapositiva 13">
            <a:extLst>
              <a:ext uri="{FF2B5EF4-FFF2-40B4-BE49-F238E27FC236}">
                <a16:creationId xmlns:a16="http://schemas.microsoft.com/office/drawing/2014/main" id="{EB7D65FB-9F4B-4576-8969-648E25DF5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36</a:t>
            </a:fld>
            <a:endParaRPr lang="es-CO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/>
          <p:nvPr/>
        </p:nvSpPr>
        <p:spPr>
          <a:xfrm>
            <a:off x="643945" y="435172"/>
            <a:ext cx="7549690" cy="11777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indent="518" algn="ctr">
              <a:lnSpc>
                <a:spcPts val="3594"/>
              </a:lnSpc>
              <a:spcBef>
                <a:spcPts val="185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CONS</a:t>
            </a:r>
            <a:r>
              <a:rPr sz="3100" b="1" spc="4" dirty="0">
                <a:solidFill>
                  <a:srgbClr val="00529C"/>
                </a:solidFill>
                <a:latin typeface="Gill Sans MT"/>
                <a:cs typeface="Gill Sans MT"/>
              </a:rPr>
              <a:t>I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DER</a:t>
            </a:r>
            <a:r>
              <a:rPr sz="3100" b="1" spc="-119" dirty="0">
                <a:solidFill>
                  <a:srgbClr val="00529C"/>
                </a:solidFill>
                <a:latin typeface="Gill Sans MT"/>
                <a:cs typeface="Gill Sans MT"/>
              </a:rPr>
              <a:t>A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CION</a:t>
            </a:r>
            <a:r>
              <a:rPr sz="3100" b="1" spc="4" dirty="0">
                <a:solidFill>
                  <a:srgbClr val="00529C"/>
                </a:solidFill>
                <a:latin typeface="Gill Sans MT"/>
                <a:cs typeface="Gill Sans MT"/>
              </a:rPr>
              <a:t>E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S</a:t>
            </a:r>
            <a:r>
              <a:rPr sz="3100" b="1" spc="-321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-334" dirty="0">
                <a:solidFill>
                  <a:srgbClr val="00529C"/>
                </a:solidFill>
                <a:latin typeface="Gill Sans MT"/>
                <a:cs typeface="Gill Sans MT"/>
              </a:rPr>
              <a:t>P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ARA </a:t>
            </a:r>
            <a:endParaRPr sz="3100" dirty="0">
              <a:latin typeface="Gill Sans MT"/>
              <a:cs typeface="Gill Sans MT"/>
            </a:endParaRPr>
          </a:p>
          <a:p>
            <a:pPr algn="ctr">
              <a:lnSpc>
                <a:spcPts val="3594"/>
              </a:lnSpc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SELECCIONAR EL</a:t>
            </a:r>
            <a:r>
              <a:rPr sz="3100" b="1" spc="-459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TIPO</a:t>
            </a:r>
            <a:r>
              <a:rPr sz="3100" b="1" spc="-79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 </a:t>
            </a:r>
            <a:endParaRPr sz="3100" dirty="0">
              <a:latin typeface="Gill Sans MT"/>
              <a:cs typeface="Gill Sans MT"/>
            </a:endParaRPr>
          </a:p>
          <a:p>
            <a:pPr algn="ctr">
              <a:lnSpc>
                <a:spcPts val="3594"/>
              </a:lnSpc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FIBRA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6576" y="1826908"/>
            <a:ext cx="239369" cy="254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39"/>
              </a:lnSpc>
              <a:spcBef>
                <a:spcPts val="97"/>
              </a:spcBef>
            </a:pPr>
            <a:r>
              <a:rPr sz="1800" spc="0" dirty="0">
                <a:latin typeface="Wingdings"/>
                <a:cs typeface="Wingdings"/>
              </a:rPr>
              <a:t></a:t>
            </a:r>
            <a:endParaRPr sz="1800">
              <a:latin typeface="Wingdings"/>
              <a:cs typeface="Wingding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93088" y="1828892"/>
            <a:ext cx="7549690" cy="5283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55"/>
              </a:lnSpc>
              <a:spcBef>
                <a:spcPts val="97"/>
              </a:spcBef>
            </a:pPr>
            <a:r>
              <a:rPr sz="1800" spc="0" dirty="0">
                <a:latin typeface="Gill Sans MT"/>
                <a:cs typeface="Gill Sans MT"/>
              </a:rPr>
              <a:t>Utili</a:t>
            </a:r>
            <a:r>
              <a:rPr sz="1800" spc="4" dirty="0">
                <a:latin typeface="Gill Sans MT"/>
                <a:cs typeface="Gill Sans MT"/>
              </a:rPr>
              <a:t>c</a:t>
            </a:r>
            <a:r>
              <a:rPr sz="1800" spc="0" dirty="0">
                <a:latin typeface="Gill Sans MT"/>
                <a:cs typeface="Gill Sans MT"/>
              </a:rPr>
              <a:t>e</a:t>
            </a:r>
            <a:r>
              <a:rPr sz="1800" spc="463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T</a:t>
            </a:r>
            <a:r>
              <a:rPr sz="1800" spc="4" dirty="0">
                <a:latin typeface="Gill Sans MT"/>
                <a:cs typeface="Gill Sans MT"/>
              </a:rPr>
              <a:t>i</a:t>
            </a:r>
            <a:r>
              <a:rPr sz="1800" spc="0" dirty="0">
                <a:latin typeface="Gill Sans MT"/>
                <a:cs typeface="Gill Sans MT"/>
              </a:rPr>
              <a:t>ght</a:t>
            </a:r>
            <a:r>
              <a:rPr sz="1800" spc="463" dirty="0">
                <a:latin typeface="Gill Sans MT"/>
                <a:cs typeface="Gill Sans MT"/>
              </a:rPr>
              <a:t> </a:t>
            </a:r>
            <a:r>
              <a:rPr sz="1800" spc="4" dirty="0">
                <a:latin typeface="Gill Sans MT"/>
                <a:cs typeface="Gill Sans MT"/>
              </a:rPr>
              <a:t>B</a:t>
            </a:r>
            <a:r>
              <a:rPr sz="1800" spc="0" dirty="0">
                <a:latin typeface="Gill Sans MT"/>
                <a:cs typeface="Gill Sans MT"/>
              </a:rPr>
              <a:t>u</a:t>
            </a:r>
            <a:r>
              <a:rPr sz="1800" spc="4" dirty="0">
                <a:latin typeface="Gill Sans MT"/>
                <a:cs typeface="Gill Sans MT"/>
              </a:rPr>
              <a:t>f</a:t>
            </a:r>
            <a:r>
              <a:rPr sz="1800" spc="-19" dirty="0">
                <a:latin typeface="Gill Sans MT"/>
                <a:cs typeface="Gill Sans MT"/>
              </a:rPr>
              <a:t>f</a:t>
            </a:r>
            <a:r>
              <a:rPr sz="1800" spc="0" dirty="0">
                <a:latin typeface="Gill Sans MT"/>
                <a:cs typeface="Gill Sans MT"/>
              </a:rPr>
              <a:t>er</a:t>
            </a:r>
            <a:r>
              <a:rPr sz="1800" spc="463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para</a:t>
            </a:r>
            <a:r>
              <a:rPr sz="1800" spc="458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tendi</a:t>
            </a:r>
            <a:r>
              <a:rPr sz="1800" spc="-4" dirty="0">
                <a:latin typeface="Gill Sans MT"/>
                <a:cs typeface="Gill Sans MT"/>
              </a:rPr>
              <a:t>d</a:t>
            </a:r>
            <a:r>
              <a:rPr sz="1800" spc="0" dirty="0">
                <a:latin typeface="Gill Sans MT"/>
                <a:cs typeface="Gill Sans MT"/>
              </a:rPr>
              <a:t>os</a:t>
            </a:r>
            <a:r>
              <a:rPr sz="1800" spc="468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intern</a:t>
            </a:r>
            <a:r>
              <a:rPr sz="1800" spc="-9" dirty="0">
                <a:latin typeface="Gill Sans MT"/>
                <a:cs typeface="Gill Sans MT"/>
              </a:rPr>
              <a:t>o</a:t>
            </a:r>
            <a:r>
              <a:rPr sz="1800" spc="0" dirty="0">
                <a:latin typeface="Gill Sans MT"/>
                <a:cs typeface="Gill Sans MT"/>
              </a:rPr>
              <a:t>s,</a:t>
            </a:r>
            <a:r>
              <a:rPr sz="1800" spc="288" dirty="0">
                <a:latin typeface="Gill Sans MT"/>
                <a:cs typeface="Gill Sans MT"/>
              </a:rPr>
              <a:t> </a:t>
            </a:r>
            <a:r>
              <a:rPr sz="1800" spc="4" dirty="0">
                <a:latin typeface="Gill Sans MT"/>
                <a:cs typeface="Gill Sans MT"/>
              </a:rPr>
              <a:t>s</a:t>
            </a:r>
            <a:r>
              <a:rPr sz="1800" spc="0" dirty="0">
                <a:latin typeface="Gill Sans MT"/>
                <a:cs typeface="Gill Sans MT"/>
              </a:rPr>
              <a:t>i</a:t>
            </a:r>
            <a:r>
              <a:rPr sz="1800" spc="453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el</a:t>
            </a:r>
            <a:r>
              <a:rPr sz="1800" spc="463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cable</a:t>
            </a:r>
            <a:r>
              <a:rPr sz="1800" spc="468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es</a:t>
            </a:r>
            <a:r>
              <a:rPr sz="1800" spc="468" dirty="0">
                <a:latin typeface="Gill Sans MT"/>
                <a:cs typeface="Gill Sans MT"/>
              </a:rPr>
              <a:t> </a:t>
            </a:r>
            <a:r>
              <a:rPr sz="1800" spc="-4" dirty="0">
                <a:latin typeface="Gill Sans MT"/>
                <a:cs typeface="Gill Sans MT"/>
              </a:rPr>
              <a:t>d</a:t>
            </a:r>
            <a:r>
              <a:rPr sz="1800" spc="-9" dirty="0">
                <a:latin typeface="Gill Sans MT"/>
                <a:cs typeface="Gill Sans MT"/>
              </a:rPr>
              <a:t>i</a:t>
            </a:r>
            <a:r>
              <a:rPr sz="1800" spc="0" dirty="0">
                <a:latin typeface="Gill Sans MT"/>
                <a:cs typeface="Gill Sans MT"/>
              </a:rPr>
              <a:t>el</a:t>
            </a:r>
            <a:r>
              <a:rPr sz="1800" spc="4" dirty="0">
                <a:latin typeface="Gill Sans MT"/>
                <a:cs typeface="Gill Sans MT"/>
              </a:rPr>
              <a:t>é</a:t>
            </a:r>
            <a:r>
              <a:rPr sz="1800" spc="0" dirty="0">
                <a:latin typeface="Gill Sans MT"/>
                <a:cs typeface="Gill Sans MT"/>
              </a:rPr>
              <a:t>ctric</a:t>
            </a:r>
            <a:r>
              <a:rPr sz="1800" spc="-39" dirty="0">
                <a:latin typeface="Gill Sans MT"/>
                <a:cs typeface="Gill Sans MT"/>
              </a:rPr>
              <a:t>o</a:t>
            </a:r>
            <a:r>
              <a:rPr sz="1800" spc="0" dirty="0">
                <a:latin typeface="Gill Sans MT"/>
                <a:cs typeface="Gill Sans MT"/>
              </a:rPr>
              <a:t>,</a:t>
            </a:r>
            <a:r>
              <a:rPr sz="1800" spc="283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no</a:t>
            </a:r>
            <a:r>
              <a:rPr sz="1800" spc="453" dirty="0">
                <a:latin typeface="Gill Sans MT"/>
                <a:cs typeface="Gill Sans MT"/>
              </a:rPr>
              <a:t> </a:t>
            </a:r>
            <a:r>
              <a:rPr sz="1800" spc="-9" dirty="0">
                <a:latin typeface="Gill Sans MT"/>
                <a:cs typeface="Gill Sans MT"/>
              </a:rPr>
              <a:t>se</a:t>
            </a:r>
            <a:endParaRPr sz="1800">
              <a:latin typeface="Gill Sans MT"/>
              <a:cs typeface="Gill Sans MT"/>
            </a:endParaRPr>
          </a:p>
          <a:p>
            <a:pPr marL="12700" marR="34290">
              <a:lnSpc>
                <a:spcPct val="96638"/>
              </a:lnSpc>
            </a:pPr>
            <a:r>
              <a:rPr sz="1800" spc="-39" dirty="0">
                <a:latin typeface="Gill Sans MT"/>
                <a:cs typeface="Gill Sans MT"/>
              </a:rPr>
              <a:t>r</a:t>
            </a:r>
            <a:r>
              <a:rPr sz="1800" spc="0" dirty="0">
                <a:latin typeface="Gill Sans MT"/>
                <a:cs typeface="Gill Sans MT"/>
              </a:rPr>
              <a:t>equi</a:t>
            </a:r>
            <a:r>
              <a:rPr sz="1800" spc="4" dirty="0">
                <a:latin typeface="Gill Sans MT"/>
                <a:cs typeface="Gill Sans MT"/>
              </a:rPr>
              <a:t>e</a:t>
            </a:r>
            <a:r>
              <a:rPr sz="1800" spc="-39" dirty="0">
                <a:latin typeface="Gill Sans MT"/>
                <a:cs typeface="Gill Sans MT"/>
              </a:rPr>
              <a:t>r</a:t>
            </a:r>
            <a:r>
              <a:rPr sz="1800" spc="0" dirty="0">
                <a:latin typeface="Gill Sans MT"/>
                <a:cs typeface="Gill Sans MT"/>
              </a:rPr>
              <a:t>e c</a:t>
            </a:r>
            <a:r>
              <a:rPr sz="1800" spc="4" dirty="0">
                <a:latin typeface="Gill Sans MT"/>
                <a:cs typeface="Gill Sans MT"/>
              </a:rPr>
              <a:t>o</a:t>
            </a:r>
            <a:r>
              <a:rPr sz="1800" spc="0" dirty="0">
                <a:latin typeface="Gill Sans MT"/>
                <a:cs typeface="Gill Sans MT"/>
              </a:rPr>
              <a:t>nexi</a:t>
            </a:r>
            <a:r>
              <a:rPr sz="1800" spc="4" dirty="0">
                <a:latin typeface="Gill Sans MT"/>
                <a:cs typeface="Gill Sans MT"/>
              </a:rPr>
              <a:t>ó</a:t>
            </a:r>
            <a:r>
              <a:rPr sz="1800" spc="0" dirty="0">
                <a:latin typeface="Gill Sans MT"/>
                <a:cs typeface="Gill Sans MT"/>
              </a:rPr>
              <a:t>n</a:t>
            </a:r>
            <a:r>
              <a:rPr sz="1800" spc="-9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a</a:t>
            </a:r>
            <a:r>
              <a:rPr sz="1800" spc="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tie</a:t>
            </a:r>
            <a:r>
              <a:rPr sz="1800" spc="-14" dirty="0">
                <a:latin typeface="Gill Sans MT"/>
                <a:cs typeface="Gill Sans MT"/>
              </a:rPr>
              <a:t>r</a:t>
            </a:r>
            <a:r>
              <a:rPr sz="1800" spc="0" dirty="0">
                <a:latin typeface="Gill Sans MT"/>
                <a:cs typeface="Gill Sans MT"/>
              </a:rPr>
              <a:t>r</a:t>
            </a:r>
            <a:r>
              <a:rPr sz="1800" spc="-4" dirty="0">
                <a:latin typeface="Gill Sans MT"/>
                <a:cs typeface="Gill Sans MT"/>
              </a:rPr>
              <a:t>a</a:t>
            </a:r>
            <a:r>
              <a:rPr sz="1800" spc="0" dirty="0">
                <a:latin typeface="Gill Sans MT"/>
                <a:cs typeface="Gill Sans MT"/>
              </a:rPr>
              <a:t>.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06576" y="2649868"/>
            <a:ext cx="239369" cy="254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39"/>
              </a:lnSpc>
              <a:spcBef>
                <a:spcPts val="97"/>
              </a:spcBef>
            </a:pPr>
            <a:r>
              <a:rPr sz="1800" spc="0" dirty="0">
                <a:latin typeface="Wingdings"/>
                <a:cs typeface="Wingdings"/>
              </a:rPr>
              <a:t></a:t>
            </a:r>
            <a:endParaRPr sz="1800">
              <a:latin typeface="Wingdings"/>
              <a:cs typeface="Wingding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93088" y="2651852"/>
            <a:ext cx="3586382" cy="254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55"/>
              </a:lnSpc>
              <a:spcBef>
                <a:spcPts val="97"/>
              </a:spcBef>
            </a:pPr>
            <a:r>
              <a:rPr sz="1800" spc="0" dirty="0">
                <a:latin typeface="Gill Sans MT"/>
                <a:cs typeface="Gill Sans MT"/>
              </a:rPr>
              <a:t>Utili</a:t>
            </a:r>
            <a:r>
              <a:rPr sz="1800" spc="4" dirty="0">
                <a:latin typeface="Gill Sans MT"/>
                <a:cs typeface="Gill Sans MT"/>
              </a:rPr>
              <a:t>c</a:t>
            </a:r>
            <a:r>
              <a:rPr sz="1800" spc="0" dirty="0">
                <a:latin typeface="Gill Sans MT"/>
                <a:cs typeface="Gill Sans MT"/>
              </a:rPr>
              <a:t>e </a:t>
            </a:r>
            <a:r>
              <a:rPr sz="1800" spc="4" dirty="0">
                <a:latin typeface="Gill Sans MT"/>
                <a:cs typeface="Gill Sans MT"/>
              </a:rPr>
              <a:t>L</a:t>
            </a:r>
            <a:r>
              <a:rPr sz="1800" spc="0" dirty="0">
                <a:latin typeface="Gill Sans MT"/>
                <a:cs typeface="Gill Sans MT"/>
              </a:rPr>
              <a:t>oo</a:t>
            </a:r>
            <a:r>
              <a:rPr sz="1800" spc="4" dirty="0">
                <a:latin typeface="Gill Sans MT"/>
                <a:cs typeface="Gill Sans MT"/>
              </a:rPr>
              <a:t>s</a:t>
            </a:r>
            <a:r>
              <a:rPr sz="1800" spc="0" dirty="0">
                <a:latin typeface="Gill Sans MT"/>
                <a:cs typeface="Gill Sans MT"/>
              </a:rPr>
              <a:t>e</a:t>
            </a:r>
            <a:r>
              <a:rPr sz="1800" spc="-239" dirty="0">
                <a:latin typeface="Gill Sans MT"/>
                <a:cs typeface="Gill Sans MT"/>
              </a:rPr>
              <a:t> </a:t>
            </a:r>
            <a:r>
              <a:rPr sz="1800" spc="-244" dirty="0">
                <a:latin typeface="Gill Sans MT"/>
                <a:cs typeface="Gill Sans MT"/>
              </a:rPr>
              <a:t>T</a:t>
            </a:r>
            <a:r>
              <a:rPr sz="1800" spc="0" dirty="0">
                <a:latin typeface="Gill Sans MT"/>
                <a:cs typeface="Gill Sans MT"/>
              </a:rPr>
              <a:t>ube para</a:t>
            </a:r>
            <a:r>
              <a:rPr sz="1800" spc="-9" dirty="0">
                <a:latin typeface="Gill Sans MT"/>
                <a:cs typeface="Gill Sans MT"/>
              </a:rPr>
              <a:t> </a:t>
            </a:r>
            <a:r>
              <a:rPr sz="1800" spc="4" dirty="0">
                <a:latin typeface="Gill Sans MT"/>
                <a:cs typeface="Gill Sans MT"/>
              </a:rPr>
              <a:t>f</a:t>
            </a:r>
            <a:r>
              <a:rPr sz="1800" spc="0" dirty="0">
                <a:latin typeface="Gill Sans MT"/>
                <a:cs typeface="Gill Sans MT"/>
              </a:rPr>
              <a:t>ibra exterio</a:t>
            </a:r>
            <a:r>
              <a:rPr sz="1800" spc="69" dirty="0">
                <a:latin typeface="Gill Sans MT"/>
                <a:cs typeface="Gill Sans MT"/>
              </a:rPr>
              <a:t>r</a:t>
            </a:r>
            <a:r>
              <a:rPr sz="1800" spc="0" dirty="0">
                <a:latin typeface="Gill Sans MT"/>
                <a:cs typeface="Gill Sans MT"/>
              </a:rPr>
              <a:t>: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6576" y="3200629"/>
            <a:ext cx="231002" cy="2543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60"/>
              </a:lnSpc>
              <a:spcBef>
                <a:spcPts val="98"/>
              </a:spcBef>
            </a:pPr>
            <a:r>
              <a:rPr sz="1800" spc="0" dirty="0">
                <a:latin typeface="Gill Sans MT"/>
                <a:cs typeface="Gill Sans MT"/>
              </a:rPr>
              <a:t>a)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49476" y="3200629"/>
            <a:ext cx="3580398" cy="2543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60"/>
              </a:lnSpc>
              <a:spcBef>
                <a:spcPts val="98"/>
              </a:spcBef>
            </a:pPr>
            <a:r>
              <a:rPr sz="1800" spc="4" dirty="0">
                <a:latin typeface="Gill Sans MT"/>
                <a:cs typeface="Gill Sans MT"/>
              </a:rPr>
              <a:t>S</a:t>
            </a:r>
            <a:r>
              <a:rPr sz="1800" spc="0" dirty="0">
                <a:latin typeface="Gill Sans MT"/>
                <a:cs typeface="Gill Sans MT"/>
              </a:rPr>
              <a:t>i</a:t>
            </a:r>
            <a:r>
              <a:rPr sz="1800" spc="-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es aé</a:t>
            </a:r>
            <a:r>
              <a:rPr sz="1800" spc="-44" dirty="0">
                <a:latin typeface="Gill Sans MT"/>
                <a:cs typeface="Gill Sans MT"/>
              </a:rPr>
              <a:t>r</a:t>
            </a:r>
            <a:r>
              <a:rPr sz="1800" spc="0" dirty="0">
                <a:latin typeface="Gill Sans MT"/>
                <a:cs typeface="Gill Sans MT"/>
              </a:rPr>
              <a:t>ea,</a:t>
            </a:r>
            <a:r>
              <a:rPr sz="1800" spc="-184" dirty="0">
                <a:latin typeface="Gill Sans MT"/>
                <a:cs typeface="Gill Sans MT"/>
              </a:rPr>
              <a:t> </a:t>
            </a:r>
            <a:r>
              <a:rPr sz="1800" spc="-4" dirty="0">
                <a:latin typeface="Gill Sans MT"/>
                <a:cs typeface="Gill Sans MT"/>
              </a:rPr>
              <a:t>d</a:t>
            </a:r>
            <a:r>
              <a:rPr sz="1800" spc="0" dirty="0">
                <a:latin typeface="Gill Sans MT"/>
                <a:cs typeface="Gill Sans MT"/>
              </a:rPr>
              <a:t>ebe</a:t>
            </a:r>
            <a:r>
              <a:rPr sz="1800" spc="-4" dirty="0">
                <a:latin typeface="Gill Sans MT"/>
                <a:cs typeface="Gill Sans MT"/>
              </a:rPr>
              <a:t>r</a:t>
            </a:r>
            <a:r>
              <a:rPr sz="1800" spc="0" dirty="0">
                <a:latin typeface="Gill Sans MT"/>
                <a:cs typeface="Gill Sans MT"/>
              </a:rPr>
              <a:t>á</a:t>
            </a:r>
            <a:r>
              <a:rPr sz="1800" spc="-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ser</a:t>
            </a:r>
            <a:r>
              <a:rPr sz="1800" spc="-9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autosopo</a:t>
            </a:r>
            <a:r>
              <a:rPr sz="1800" spc="29" dirty="0">
                <a:latin typeface="Gill Sans MT"/>
                <a:cs typeface="Gill Sans MT"/>
              </a:rPr>
              <a:t>r</a:t>
            </a:r>
            <a:r>
              <a:rPr sz="1800" spc="0" dirty="0">
                <a:latin typeface="Gill Sans MT"/>
                <a:cs typeface="Gill Sans MT"/>
              </a:rPr>
              <a:t>ta</a:t>
            </a:r>
            <a:r>
              <a:rPr sz="1800" spc="-9" dirty="0">
                <a:latin typeface="Gill Sans MT"/>
                <a:cs typeface="Gill Sans MT"/>
              </a:rPr>
              <a:t>d</a:t>
            </a:r>
            <a:r>
              <a:rPr sz="1800" spc="0" dirty="0">
                <a:latin typeface="Gill Sans MT"/>
                <a:cs typeface="Gill Sans MT"/>
              </a:rPr>
              <a:t>a.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6576" y="3749513"/>
            <a:ext cx="247883" cy="254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55"/>
              </a:lnSpc>
              <a:spcBef>
                <a:spcPts val="97"/>
              </a:spcBef>
            </a:pPr>
            <a:r>
              <a:rPr sz="1800" spc="0" dirty="0">
                <a:latin typeface="Gill Sans MT"/>
                <a:cs typeface="Gill Sans MT"/>
              </a:rPr>
              <a:t>b)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49476" y="3749513"/>
            <a:ext cx="7494270" cy="5283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55"/>
              </a:lnSpc>
              <a:spcBef>
                <a:spcPts val="97"/>
              </a:spcBef>
            </a:pPr>
            <a:r>
              <a:rPr sz="1800" spc="4" dirty="0">
                <a:latin typeface="Gill Sans MT"/>
                <a:cs typeface="Gill Sans MT"/>
              </a:rPr>
              <a:t>S</a:t>
            </a:r>
            <a:r>
              <a:rPr sz="1800" spc="0" dirty="0">
                <a:latin typeface="Gill Sans MT"/>
                <a:cs typeface="Gill Sans MT"/>
              </a:rPr>
              <a:t>i</a:t>
            </a:r>
            <a:r>
              <a:rPr sz="1800" spc="268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es</a:t>
            </a:r>
            <a:r>
              <a:rPr sz="1800" spc="258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subt</a:t>
            </a:r>
            <a:r>
              <a:rPr sz="1800" spc="4" dirty="0">
                <a:latin typeface="Gill Sans MT"/>
                <a:cs typeface="Gill Sans MT"/>
              </a:rPr>
              <a:t>e</a:t>
            </a:r>
            <a:r>
              <a:rPr sz="1800" spc="-14" dirty="0">
                <a:latin typeface="Gill Sans MT"/>
                <a:cs typeface="Gill Sans MT"/>
              </a:rPr>
              <a:t>r</a:t>
            </a:r>
            <a:r>
              <a:rPr sz="1800" spc="0" dirty="0">
                <a:latin typeface="Gill Sans MT"/>
                <a:cs typeface="Gill Sans MT"/>
              </a:rPr>
              <a:t>rá</a:t>
            </a:r>
            <a:r>
              <a:rPr sz="1800" spc="-4" dirty="0">
                <a:latin typeface="Gill Sans MT"/>
                <a:cs typeface="Gill Sans MT"/>
              </a:rPr>
              <a:t>n</a:t>
            </a:r>
            <a:r>
              <a:rPr sz="1800" spc="-9" dirty="0">
                <a:latin typeface="Gill Sans MT"/>
                <a:cs typeface="Gill Sans MT"/>
              </a:rPr>
              <a:t>e</a:t>
            </a:r>
            <a:r>
              <a:rPr sz="1800" spc="0" dirty="0">
                <a:latin typeface="Gill Sans MT"/>
                <a:cs typeface="Gill Sans MT"/>
              </a:rPr>
              <a:t>a,</a:t>
            </a:r>
            <a:r>
              <a:rPr sz="1800" spc="9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tenga</a:t>
            </a:r>
            <a:r>
              <a:rPr sz="1800" spc="258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en</a:t>
            </a:r>
            <a:r>
              <a:rPr sz="1800" spc="258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cu</a:t>
            </a:r>
            <a:r>
              <a:rPr sz="1800" spc="-4" dirty="0">
                <a:latin typeface="Gill Sans MT"/>
                <a:cs typeface="Gill Sans MT"/>
              </a:rPr>
              <a:t>e</a:t>
            </a:r>
            <a:r>
              <a:rPr sz="1800" spc="0" dirty="0">
                <a:latin typeface="Gill Sans MT"/>
                <a:cs typeface="Gill Sans MT"/>
              </a:rPr>
              <a:t>nta</a:t>
            </a:r>
            <a:r>
              <a:rPr sz="1800" spc="268" dirty="0">
                <a:latin typeface="Gill Sans MT"/>
                <a:cs typeface="Gill Sans MT"/>
              </a:rPr>
              <a:t> </a:t>
            </a:r>
            <a:r>
              <a:rPr sz="1800" spc="-9" dirty="0">
                <a:latin typeface="Gill Sans MT"/>
                <a:cs typeface="Gill Sans MT"/>
              </a:rPr>
              <a:t>ca</a:t>
            </a:r>
            <a:r>
              <a:rPr sz="1800" spc="-14" dirty="0">
                <a:latin typeface="Gill Sans MT"/>
                <a:cs typeface="Gill Sans MT"/>
              </a:rPr>
              <a:t>p</a:t>
            </a:r>
            <a:r>
              <a:rPr sz="1800" spc="0" dirty="0">
                <a:latin typeface="Gill Sans MT"/>
                <a:cs typeface="Gill Sans MT"/>
              </a:rPr>
              <a:t>acidad</a:t>
            </a:r>
            <a:r>
              <a:rPr sz="1800" spc="268" dirty="0">
                <a:latin typeface="Gill Sans MT"/>
                <a:cs typeface="Gill Sans MT"/>
              </a:rPr>
              <a:t> </a:t>
            </a:r>
            <a:r>
              <a:rPr sz="1800" spc="-19" dirty="0">
                <a:latin typeface="Gill Sans MT"/>
                <a:cs typeface="Gill Sans MT"/>
              </a:rPr>
              <a:t>d</a:t>
            </a:r>
            <a:r>
              <a:rPr sz="1800" spc="0" dirty="0">
                <a:latin typeface="Gill Sans MT"/>
                <a:cs typeface="Gill Sans MT"/>
              </a:rPr>
              <a:t>e</a:t>
            </a:r>
            <a:r>
              <a:rPr sz="1800" spc="273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ll</a:t>
            </a:r>
            <a:r>
              <a:rPr sz="1800" spc="4" dirty="0">
                <a:latin typeface="Gill Sans MT"/>
                <a:cs typeface="Gill Sans MT"/>
              </a:rPr>
              <a:t>e</a:t>
            </a:r>
            <a:r>
              <a:rPr sz="1800" spc="0" dirty="0">
                <a:latin typeface="Gill Sans MT"/>
                <a:cs typeface="Gill Sans MT"/>
              </a:rPr>
              <a:t>na</a:t>
            </a:r>
            <a:r>
              <a:rPr sz="1800" spc="-4" dirty="0">
                <a:latin typeface="Gill Sans MT"/>
                <a:cs typeface="Gill Sans MT"/>
              </a:rPr>
              <a:t>d</a:t>
            </a:r>
            <a:r>
              <a:rPr sz="1800" spc="0" dirty="0">
                <a:latin typeface="Gill Sans MT"/>
                <a:cs typeface="Gill Sans MT"/>
              </a:rPr>
              <a:t>o</a:t>
            </a:r>
            <a:r>
              <a:rPr sz="1800" spc="273" dirty="0">
                <a:latin typeface="Gill Sans MT"/>
                <a:cs typeface="Gill Sans MT"/>
              </a:rPr>
              <a:t> </a:t>
            </a:r>
            <a:r>
              <a:rPr sz="1800" spc="-4" dirty="0">
                <a:latin typeface="Gill Sans MT"/>
                <a:cs typeface="Gill Sans MT"/>
              </a:rPr>
              <a:t>d</a:t>
            </a:r>
            <a:r>
              <a:rPr sz="1800" spc="0" dirty="0">
                <a:latin typeface="Gill Sans MT"/>
                <a:cs typeface="Gill Sans MT"/>
              </a:rPr>
              <a:t>el</a:t>
            </a:r>
            <a:r>
              <a:rPr sz="1800" spc="273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t</a:t>
            </a:r>
            <a:r>
              <a:rPr sz="1800" spc="-9" dirty="0">
                <a:latin typeface="Gill Sans MT"/>
                <a:cs typeface="Gill Sans MT"/>
              </a:rPr>
              <a:t>u</a:t>
            </a:r>
            <a:r>
              <a:rPr sz="1800" spc="0" dirty="0">
                <a:latin typeface="Gill Sans MT"/>
                <a:cs typeface="Gill Sans MT"/>
              </a:rPr>
              <a:t>bo</a:t>
            </a:r>
            <a:r>
              <a:rPr sz="1800" spc="273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y</a:t>
            </a:r>
            <a:r>
              <a:rPr sz="1800" spc="258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use</a:t>
            </a:r>
            <a:r>
              <a:rPr sz="1800" spc="263" dirty="0">
                <a:latin typeface="Gill Sans MT"/>
                <a:cs typeface="Gill Sans MT"/>
              </a:rPr>
              <a:t> </a:t>
            </a:r>
            <a:r>
              <a:rPr sz="1800" spc="-9" dirty="0">
                <a:latin typeface="Gill Sans MT"/>
                <a:cs typeface="Gill Sans MT"/>
              </a:rPr>
              <a:t>c</a:t>
            </a:r>
            <a:r>
              <a:rPr sz="1800" spc="0" dirty="0">
                <a:latin typeface="Gill Sans MT"/>
                <a:cs typeface="Gill Sans MT"/>
              </a:rPr>
              <a:t>able</a:t>
            </a:r>
            <a:endParaRPr sz="1800">
              <a:latin typeface="Gill Sans MT"/>
              <a:cs typeface="Gill Sans MT"/>
            </a:endParaRPr>
          </a:p>
          <a:p>
            <a:pPr marL="12700" marR="34290">
              <a:lnSpc>
                <a:spcPct val="96638"/>
              </a:lnSpc>
            </a:pPr>
            <a:r>
              <a:rPr sz="1800" spc="0" dirty="0">
                <a:latin typeface="Gill Sans MT"/>
                <a:cs typeface="Gill Sans MT"/>
              </a:rPr>
              <a:t>arma</a:t>
            </a:r>
            <a:r>
              <a:rPr sz="1800" spc="-4" dirty="0">
                <a:latin typeface="Gill Sans MT"/>
                <a:cs typeface="Gill Sans MT"/>
              </a:rPr>
              <a:t>d</a:t>
            </a:r>
            <a:r>
              <a:rPr sz="1800" spc="0" dirty="0">
                <a:latin typeface="Gill Sans MT"/>
                <a:cs typeface="Gill Sans MT"/>
              </a:rPr>
              <a:t>o</a:t>
            </a:r>
            <a:r>
              <a:rPr sz="1800" spc="-29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para</a:t>
            </a:r>
            <a:r>
              <a:rPr sz="1800" spc="-9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p</a:t>
            </a:r>
            <a:r>
              <a:rPr sz="1800" spc="-50" dirty="0">
                <a:latin typeface="Gill Sans MT"/>
                <a:cs typeface="Gill Sans MT"/>
              </a:rPr>
              <a:t>r</a:t>
            </a:r>
            <a:r>
              <a:rPr sz="1800" spc="0" dirty="0">
                <a:latin typeface="Gill Sans MT"/>
                <a:cs typeface="Gill Sans MT"/>
              </a:rPr>
              <a:t>ote</a:t>
            </a:r>
            <a:r>
              <a:rPr sz="1800" spc="9" dirty="0">
                <a:latin typeface="Gill Sans MT"/>
                <a:cs typeface="Gill Sans MT"/>
              </a:rPr>
              <a:t>c</a:t>
            </a:r>
            <a:r>
              <a:rPr sz="1800" spc="0" dirty="0">
                <a:latin typeface="Gill Sans MT"/>
                <a:cs typeface="Gill Sans MT"/>
              </a:rPr>
              <a:t>c</a:t>
            </a:r>
            <a:r>
              <a:rPr sz="1800" spc="4" dirty="0">
                <a:latin typeface="Gill Sans MT"/>
                <a:cs typeface="Gill Sans MT"/>
              </a:rPr>
              <a:t>i</a:t>
            </a:r>
            <a:r>
              <a:rPr sz="1800" spc="0" dirty="0">
                <a:latin typeface="Gill Sans MT"/>
                <a:cs typeface="Gill Sans MT"/>
              </a:rPr>
              <a:t>ón m</a:t>
            </a:r>
            <a:r>
              <a:rPr sz="1800" spc="4" dirty="0">
                <a:latin typeface="Gill Sans MT"/>
                <a:cs typeface="Gill Sans MT"/>
              </a:rPr>
              <a:t>e</a:t>
            </a:r>
            <a:r>
              <a:rPr sz="1800" spc="0" dirty="0">
                <a:latin typeface="Gill Sans MT"/>
                <a:cs typeface="Gill Sans MT"/>
              </a:rPr>
              <a:t>cáni</a:t>
            </a:r>
            <a:r>
              <a:rPr sz="1800" spc="4" dirty="0">
                <a:latin typeface="Gill Sans MT"/>
                <a:cs typeface="Gill Sans MT"/>
              </a:rPr>
              <a:t>c</a:t>
            </a:r>
            <a:r>
              <a:rPr sz="1800" spc="0" dirty="0">
                <a:latin typeface="Gill Sans MT"/>
                <a:cs typeface="Gill Sans MT"/>
              </a:rPr>
              <a:t>a</a:t>
            </a:r>
            <a:r>
              <a:rPr sz="1800" spc="-25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c</a:t>
            </a:r>
            <a:r>
              <a:rPr sz="1800" spc="4" dirty="0">
                <a:latin typeface="Gill Sans MT"/>
                <a:cs typeface="Gill Sans MT"/>
              </a:rPr>
              <a:t>o</a:t>
            </a:r>
            <a:r>
              <a:rPr sz="1800" spc="0" dirty="0">
                <a:latin typeface="Gill Sans MT"/>
                <a:cs typeface="Gill Sans MT"/>
              </a:rPr>
              <a:t>ntra</a:t>
            </a:r>
            <a:r>
              <a:rPr sz="1800" spc="-4" dirty="0">
                <a:latin typeface="Gill Sans MT"/>
                <a:cs typeface="Gill Sans MT"/>
              </a:rPr>
              <a:t> </a:t>
            </a:r>
            <a:r>
              <a:rPr sz="1800" spc="-50" dirty="0">
                <a:latin typeface="Gill Sans MT"/>
                <a:cs typeface="Gill Sans MT"/>
              </a:rPr>
              <a:t>r</a:t>
            </a:r>
            <a:r>
              <a:rPr sz="1800" spc="0" dirty="0">
                <a:latin typeface="Gill Sans MT"/>
                <a:cs typeface="Gill Sans MT"/>
              </a:rPr>
              <a:t>oedo</a:t>
            </a:r>
            <a:r>
              <a:rPr sz="1800" spc="-39" dirty="0">
                <a:latin typeface="Gill Sans MT"/>
                <a:cs typeface="Gill Sans MT"/>
              </a:rPr>
              <a:t>r</a:t>
            </a:r>
            <a:r>
              <a:rPr sz="1800" spc="0" dirty="0">
                <a:latin typeface="Gill Sans MT"/>
                <a:cs typeface="Gill Sans MT"/>
              </a:rPr>
              <a:t>es</a:t>
            </a:r>
            <a:r>
              <a:rPr sz="1800" spc="-1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(Se </a:t>
            </a:r>
            <a:r>
              <a:rPr sz="1800" spc="-4" dirty="0">
                <a:latin typeface="Gill Sans MT"/>
                <a:cs typeface="Gill Sans MT"/>
              </a:rPr>
              <a:t>d</a:t>
            </a:r>
            <a:r>
              <a:rPr sz="1800" spc="0" dirty="0">
                <a:latin typeface="Gill Sans MT"/>
                <a:cs typeface="Gill Sans MT"/>
              </a:rPr>
              <a:t>ebe</a:t>
            </a:r>
            <a:r>
              <a:rPr sz="1800" spc="9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c</a:t>
            </a:r>
            <a:r>
              <a:rPr sz="1800" spc="4" dirty="0">
                <a:latin typeface="Gill Sans MT"/>
                <a:cs typeface="Gill Sans MT"/>
              </a:rPr>
              <a:t>o</a:t>
            </a:r>
            <a:r>
              <a:rPr sz="1800" spc="0" dirty="0">
                <a:latin typeface="Gill Sans MT"/>
                <a:cs typeface="Gill Sans MT"/>
              </a:rPr>
              <a:t>ne</a:t>
            </a:r>
            <a:r>
              <a:rPr sz="1800" spc="4" dirty="0">
                <a:latin typeface="Gill Sans MT"/>
                <a:cs typeface="Gill Sans MT"/>
              </a:rPr>
              <a:t>c</a:t>
            </a:r>
            <a:r>
              <a:rPr sz="1800" spc="0" dirty="0">
                <a:latin typeface="Gill Sans MT"/>
                <a:cs typeface="Gill Sans MT"/>
              </a:rPr>
              <a:t>tar</a:t>
            </a:r>
            <a:r>
              <a:rPr sz="1800" spc="-19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a</a:t>
            </a:r>
            <a:r>
              <a:rPr sz="1800" spc="-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tie</a:t>
            </a:r>
            <a:r>
              <a:rPr sz="1800" spc="-14" dirty="0">
                <a:latin typeface="Gill Sans MT"/>
                <a:cs typeface="Gill Sans MT"/>
              </a:rPr>
              <a:t>r</a:t>
            </a:r>
            <a:r>
              <a:rPr sz="1800" spc="0" dirty="0">
                <a:latin typeface="Gill Sans MT"/>
                <a:cs typeface="Gill Sans MT"/>
              </a:rPr>
              <a:t>ra</a:t>
            </a:r>
            <a:r>
              <a:rPr sz="1800" spc="-9" dirty="0">
                <a:latin typeface="Gill Sans MT"/>
                <a:cs typeface="Gill Sans MT"/>
              </a:rPr>
              <a:t>)</a:t>
            </a:r>
            <a:r>
              <a:rPr sz="1800" spc="0" dirty="0">
                <a:latin typeface="Gill Sans MT"/>
                <a:cs typeface="Gill Sans MT"/>
              </a:rPr>
              <a:t>.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6576" y="4572473"/>
            <a:ext cx="234621" cy="254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55"/>
              </a:lnSpc>
              <a:spcBef>
                <a:spcPts val="97"/>
              </a:spcBef>
            </a:pPr>
            <a:r>
              <a:rPr sz="1800" spc="4" dirty="0">
                <a:latin typeface="Gill Sans MT"/>
                <a:cs typeface="Gill Sans MT"/>
              </a:rPr>
              <a:t>c)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249476" y="4572473"/>
            <a:ext cx="6849901" cy="254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55"/>
              </a:lnSpc>
              <a:spcBef>
                <a:spcPts val="97"/>
              </a:spcBef>
            </a:pPr>
            <a:r>
              <a:rPr sz="1800" spc="4" dirty="0">
                <a:latin typeface="Gill Sans MT"/>
                <a:cs typeface="Gill Sans MT"/>
              </a:rPr>
              <a:t>S</a:t>
            </a:r>
            <a:r>
              <a:rPr sz="1800" spc="0" dirty="0">
                <a:latin typeface="Gill Sans MT"/>
                <a:cs typeface="Gill Sans MT"/>
              </a:rPr>
              <a:t>i</a:t>
            </a:r>
            <a:r>
              <a:rPr sz="1800" spc="-4" dirty="0">
                <a:latin typeface="Gill Sans MT"/>
                <a:cs typeface="Gill Sans MT"/>
              </a:rPr>
              <a:t> </a:t>
            </a:r>
            <a:r>
              <a:rPr sz="1800" spc="4" dirty="0">
                <a:latin typeface="Gill Sans MT"/>
                <a:cs typeface="Gill Sans MT"/>
              </a:rPr>
              <a:t>s</a:t>
            </a:r>
            <a:r>
              <a:rPr sz="1800" spc="0" dirty="0">
                <a:latin typeface="Gill Sans MT"/>
                <a:cs typeface="Gill Sans MT"/>
              </a:rPr>
              <a:t>e enti</a:t>
            </a:r>
            <a:r>
              <a:rPr sz="1800" spc="4" dirty="0">
                <a:latin typeface="Gill Sans MT"/>
                <a:cs typeface="Gill Sans MT"/>
              </a:rPr>
              <a:t>e</a:t>
            </a:r>
            <a:r>
              <a:rPr sz="1800" spc="-14" dirty="0">
                <a:latin typeface="Gill Sans MT"/>
                <a:cs typeface="Gill Sans MT"/>
              </a:rPr>
              <a:t>r</a:t>
            </a:r>
            <a:r>
              <a:rPr sz="1800" spc="0" dirty="0">
                <a:latin typeface="Gill Sans MT"/>
                <a:cs typeface="Gill Sans MT"/>
              </a:rPr>
              <a:t>ra</a:t>
            </a:r>
            <a:r>
              <a:rPr sz="1800" spc="-9" dirty="0">
                <a:latin typeface="Gill Sans MT"/>
                <a:cs typeface="Gill Sans MT"/>
              </a:rPr>
              <a:t> </a:t>
            </a:r>
            <a:r>
              <a:rPr sz="1800" spc="-4" dirty="0">
                <a:latin typeface="Gill Sans MT"/>
                <a:cs typeface="Gill Sans MT"/>
              </a:rPr>
              <a:t>d</a:t>
            </a:r>
            <a:r>
              <a:rPr sz="1800" spc="0" dirty="0">
                <a:latin typeface="Gill Sans MT"/>
                <a:cs typeface="Gill Sans MT"/>
              </a:rPr>
              <a:t>i</a:t>
            </a:r>
            <a:r>
              <a:rPr sz="1800" spc="-39" dirty="0">
                <a:latin typeface="Gill Sans MT"/>
                <a:cs typeface="Gill Sans MT"/>
              </a:rPr>
              <a:t>r</a:t>
            </a:r>
            <a:r>
              <a:rPr sz="1800" spc="0" dirty="0">
                <a:latin typeface="Gill Sans MT"/>
                <a:cs typeface="Gill Sans MT"/>
              </a:rPr>
              <a:t>e</a:t>
            </a:r>
            <a:r>
              <a:rPr sz="1800" spc="4" dirty="0">
                <a:latin typeface="Gill Sans MT"/>
                <a:cs typeface="Gill Sans MT"/>
              </a:rPr>
              <a:t>c</a:t>
            </a:r>
            <a:r>
              <a:rPr sz="1800" spc="0" dirty="0">
                <a:latin typeface="Gill Sans MT"/>
                <a:cs typeface="Gill Sans MT"/>
              </a:rPr>
              <a:t>tam</a:t>
            </a:r>
            <a:r>
              <a:rPr sz="1800" spc="4" dirty="0">
                <a:latin typeface="Gill Sans MT"/>
                <a:cs typeface="Gill Sans MT"/>
              </a:rPr>
              <a:t>e</a:t>
            </a:r>
            <a:r>
              <a:rPr sz="1800" spc="0" dirty="0">
                <a:latin typeface="Gill Sans MT"/>
                <a:cs typeface="Gill Sans MT"/>
              </a:rPr>
              <a:t>nt</a:t>
            </a:r>
            <a:r>
              <a:rPr sz="1800" spc="34" dirty="0">
                <a:latin typeface="Gill Sans MT"/>
                <a:cs typeface="Gill Sans MT"/>
              </a:rPr>
              <a:t>e</a:t>
            </a:r>
            <a:r>
              <a:rPr sz="1800" spc="0" dirty="0">
                <a:latin typeface="Gill Sans MT"/>
                <a:cs typeface="Gill Sans MT"/>
              </a:rPr>
              <a:t>,</a:t>
            </a:r>
            <a:r>
              <a:rPr sz="1800" spc="-175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use cable arma</a:t>
            </a:r>
            <a:r>
              <a:rPr sz="1800" spc="-4" dirty="0">
                <a:latin typeface="Gill Sans MT"/>
                <a:cs typeface="Gill Sans MT"/>
              </a:rPr>
              <a:t>d</a:t>
            </a:r>
            <a:r>
              <a:rPr sz="1800" spc="0" dirty="0">
                <a:latin typeface="Gill Sans MT"/>
                <a:cs typeface="Gill Sans MT"/>
              </a:rPr>
              <a:t>o</a:t>
            </a:r>
            <a:r>
              <a:rPr sz="1800" spc="-1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(se </a:t>
            </a:r>
            <a:r>
              <a:rPr sz="1800" spc="-4" dirty="0">
                <a:latin typeface="Gill Sans MT"/>
                <a:cs typeface="Gill Sans MT"/>
              </a:rPr>
              <a:t>d</a:t>
            </a:r>
            <a:r>
              <a:rPr sz="1800" spc="0" dirty="0">
                <a:latin typeface="Gill Sans MT"/>
                <a:cs typeface="Gill Sans MT"/>
              </a:rPr>
              <a:t>ebe</a:t>
            </a:r>
            <a:r>
              <a:rPr sz="1800" spc="9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c</a:t>
            </a:r>
            <a:r>
              <a:rPr sz="1800" spc="4" dirty="0">
                <a:latin typeface="Gill Sans MT"/>
                <a:cs typeface="Gill Sans MT"/>
              </a:rPr>
              <a:t>o</a:t>
            </a:r>
            <a:r>
              <a:rPr sz="1800" spc="0" dirty="0">
                <a:latin typeface="Gill Sans MT"/>
                <a:cs typeface="Gill Sans MT"/>
              </a:rPr>
              <a:t>ne</a:t>
            </a:r>
            <a:r>
              <a:rPr sz="1800" spc="4" dirty="0">
                <a:latin typeface="Gill Sans MT"/>
                <a:cs typeface="Gill Sans MT"/>
              </a:rPr>
              <a:t>c</a:t>
            </a:r>
            <a:r>
              <a:rPr sz="1800" spc="0" dirty="0">
                <a:latin typeface="Gill Sans MT"/>
                <a:cs typeface="Gill Sans MT"/>
              </a:rPr>
              <a:t>tar</a:t>
            </a:r>
            <a:r>
              <a:rPr sz="1800" spc="-1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a</a:t>
            </a:r>
            <a:r>
              <a:rPr sz="1800" spc="-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tie</a:t>
            </a:r>
            <a:r>
              <a:rPr sz="1800" spc="-14" dirty="0">
                <a:latin typeface="Gill Sans MT"/>
                <a:cs typeface="Gill Sans MT"/>
              </a:rPr>
              <a:t>r</a:t>
            </a:r>
            <a:r>
              <a:rPr sz="1800" spc="0" dirty="0">
                <a:latin typeface="Gill Sans MT"/>
                <a:cs typeface="Gill Sans MT"/>
              </a:rPr>
              <a:t>ra</a:t>
            </a:r>
            <a:r>
              <a:rPr sz="1800" spc="-9" dirty="0">
                <a:latin typeface="Gill Sans MT"/>
                <a:cs typeface="Gill Sans MT"/>
              </a:rPr>
              <a:t>)</a:t>
            </a:r>
            <a:r>
              <a:rPr sz="1800" spc="0" dirty="0">
                <a:latin typeface="Gill Sans MT"/>
                <a:cs typeface="Gill Sans MT"/>
              </a:rPr>
              <a:t>.</a:t>
            </a:r>
            <a:endParaRPr sz="1800" dirty="0">
              <a:latin typeface="Gill Sans MT"/>
              <a:cs typeface="Gill Sans MT"/>
            </a:endParaRPr>
          </a:p>
        </p:txBody>
      </p:sp>
      <p:sp>
        <p:nvSpPr>
          <p:cNvPr id="16" name="Marcador de fecha 15">
            <a:extLst>
              <a:ext uri="{FF2B5EF4-FFF2-40B4-BE49-F238E27FC236}">
                <a16:creationId xmlns:a16="http://schemas.microsoft.com/office/drawing/2014/main" id="{E028DF5B-83B0-4180-8296-6A645DC3F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9FF2B-DD19-4022-9448-84D5CEC969BD}" type="datetime1">
              <a:rPr lang="es-CO" smtClean="0"/>
              <a:t>9/04/2021</a:t>
            </a:fld>
            <a:endParaRPr lang="es-CO"/>
          </a:p>
        </p:txBody>
      </p:sp>
      <p:sp>
        <p:nvSpPr>
          <p:cNvPr id="17" name="Marcador de pie de página 16">
            <a:extLst>
              <a:ext uri="{FF2B5EF4-FFF2-40B4-BE49-F238E27FC236}">
                <a16:creationId xmlns:a16="http://schemas.microsoft.com/office/drawing/2014/main" id="{67C9DF5D-C171-41B2-B260-211980F75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8" name="Marcador de número de diapositiva 17">
            <a:extLst>
              <a:ext uri="{FF2B5EF4-FFF2-40B4-BE49-F238E27FC236}">
                <a16:creationId xmlns:a16="http://schemas.microsoft.com/office/drawing/2014/main" id="{387EFBE0-DB4C-4CCE-AE5F-6ACEA665E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37</a:t>
            </a:fld>
            <a:endParaRPr lang="es-CO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/>
          <p:nvPr/>
        </p:nvSpPr>
        <p:spPr>
          <a:xfrm>
            <a:off x="894086" y="304800"/>
            <a:ext cx="7549690" cy="11777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indent="518" algn="ctr">
              <a:lnSpc>
                <a:spcPts val="3594"/>
              </a:lnSpc>
              <a:spcBef>
                <a:spcPts val="185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CONS</a:t>
            </a:r>
            <a:r>
              <a:rPr sz="3100" b="1" spc="4" dirty="0">
                <a:solidFill>
                  <a:srgbClr val="00529C"/>
                </a:solidFill>
                <a:latin typeface="Gill Sans MT"/>
                <a:cs typeface="Gill Sans MT"/>
              </a:rPr>
              <a:t>I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DER</a:t>
            </a:r>
            <a:r>
              <a:rPr sz="3100" b="1" spc="-119" dirty="0">
                <a:solidFill>
                  <a:srgbClr val="00529C"/>
                </a:solidFill>
                <a:latin typeface="Gill Sans MT"/>
                <a:cs typeface="Gill Sans MT"/>
              </a:rPr>
              <a:t>A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CION</a:t>
            </a:r>
            <a:r>
              <a:rPr sz="3100" b="1" spc="4" dirty="0">
                <a:solidFill>
                  <a:srgbClr val="00529C"/>
                </a:solidFill>
                <a:latin typeface="Gill Sans MT"/>
                <a:cs typeface="Gill Sans MT"/>
              </a:rPr>
              <a:t>E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S</a:t>
            </a:r>
            <a:r>
              <a:rPr sz="3100" b="1" spc="-321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-334" dirty="0">
                <a:solidFill>
                  <a:srgbClr val="00529C"/>
                </a:solidFill>
                <a:latin typeface="Gill Sans MT"/>
                <a:cs typeface="Gill Sans MT"/>
              </a:rPr>
              <a:t>P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ARA </a:t>
            </a:r>
            <a:endParaRPr sz="3100" dirty="0">
              <a:latin typeface="Gill Sans MT"/>
              <a:cs typeface="Gill Sans MT"/>
            </a:endParaRPr>
          </a:p>
          <a:p>
            <a:pPr algn="ctr">
              <a:lnSpc>
                <a:spcPts val="3594"/>
              </a:lnSpc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SELECCIONAR EL</a:t>
            </a:r>
            <a:r>
              <a:rPr sz="3100" b="1" spc="-459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TIPO</a:t>
            </a:r>
            <a:r>
              <a:rPr sz="3100" b="1" spc="-79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 </a:t>
            </a:r>
            <a:endParaRPr sz="3100" dirty="0">
              <a:latin typeface="Gill Sans MT"/>
              <a:cs typeface="Gill Sans MT"/>
            </a:endParaRPr>
          </a:p>
          <a:p>
            <a:pPr algn="ctr">
              <a:lnSpc>
                <a:spcPts val="3594"/>
              </a:lnSpc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FIBRA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16" name="Marcador de fecha 15">
            <a:extLst>
              <a:ext uri="{FF2B5EF4-FFF2-40B4-BE49-F238E27FC236}">
                <a16:creationId xmlns:a16="http://schemas.microsoft.com/office/drawing/2014/main" id="{E028DF5B-83B0-4180-8296-6A645DC3F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9FF2B-DD19-4022-9448-84D5CEC969BD}" type="datetime1">
              <a:rPr lang="es-CO" smtClean="0"/>
              <a:t>9/04/2021</a:t>
            </a:fld>
            <a:endParaRPr lang="es-CO"/>
          </a:p>
        </p:txBody>
      </p:sp>
      <p:sp>
        <p:nvSpPr>
          <p:cNvPr id="17" name="Marcador de pie de página 16">
            <a:extLst>
              <a:ext uri="{FF2B5EF4-FFF2-40B4-BE49-F238E27FC236}">
                <a16:creationId xmlns:a16="http://schemas.microsoft.com/office/drawing/2014/main" id="{67C9DF5D-C171-41B2-B260-211980F75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8" name="Marcador de número de diapositiva 17">
            <a:extLst>
              <a:ext uri="{FF2B5EF4-FFF2-40B4-BE49-F238E27FC236}">
                <a16:creationId xmlns:a16="http://schemas.microsoft.com/office/drawing/2014/main" id="{387EFBE0-DB4C-4CCE-AE5F-6ACEA665E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38</a:t>
            </a:fld>
            <a:endParaRPr lang="es-CO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99BE87C2-6728-408B-80C9-725AED237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828800"/>
            <a:ext cx="6245469" cy="388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934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6643116" y="181355"/>
            <a:ext cx="630935" cy="640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16000" y="1371600"/>
            <a:ext cx="7112000" cy="3848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2801510" y="612139"/>
            <a:ext cx="3213795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APLIC</a:t>
            </a:r>
            <a:r>
              <a:rPr sz="3100" b="1" spc="-129" dirty="0">
                <a:solidFill>
                  <a:srgbClr val="00529C"/>
                </a:solidFill>
                <a:latin typeface="Gill Sans MT"/>
                <a:cs typeface="Gill Sans MT"/>
              </a:rPr>
              <a:t>A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CION</a:t>
            </a:r>
            <a:r>
              <a:rPr sz="3100" b="1" spc="4" dirty="0">
                <a:solidFill>
                  <a:srgbClr val="00529C"/>
                </a:solidFill>
                <a:latin typeface="Gill Sans MT"/>
                <a:cs typeface="Gill Sans MT"/>
              </a:rPr>
              <a:t>E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S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14AD71C9-0863-4C1F-AC09-B5C1D55AF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0A443-2824-46CD-8648-0EAFC24457CF}" type="datetime1">
              <a:rPr lang="es-CO" smtClean="0"/>
              <a:t>9/04/2021</a:t>
            </a:fld>
            <a:endParaRPr lang="es-CO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0DC421BF-B4A7-4295-B13A-6ECAA373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37D4421E-7322-49E1-BCF1-6F546D8B3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39</a:t>
            </a:fld>
            <a:endParaRPr lang="es-CO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8453628" y="251459"/>
            <a:ext cx="630935" cy="640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16772" y="3088111"/>
            <a:ext cx="3036856" cy="26268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429768" y="458062"/>
            <a:ext cx="3142232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FIBRA</a:t>
            </a:r>
            <a:r>
              <a:rPr sz="3100" b="1" spc="-95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ÓPTICA.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35065" y="428681"/>
            <a:ext cx="3493353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¿Cómo</a:t>
            </a:r>
            <a:r>
              <a:rPr sz="3100" b="1" spc="-68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se defin</a:t>
            </a:r>
            <a:r>
              <a:rPr sz="3100" b="1" spc="-9" dirty="0">
                <a:solidFill>
                  <a:srgbClr val="00529C"/>
                </a:solidFill>
                <a:latin typeface="Gill Sans MT"/>
                <a:cs typeface="Gill Sans MT"/>
              </a:rPr>
              <a:t>e</a:t>
            </a:r>
            <a:r>
              <a:rPr lang="es-CO" sz="3100" b="1" dirty="0">
                <a:solidFill>
                  <a:srgbClr val="00529C"/>
                </a:solidFill>
                <a:latin typeface="Gill Sans MT"/>
                <a:cs typeface="Gill Sans MT"/>
              </a:rPr>
              <a:t>?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8203" y="1594210"/>
            <a:ext cx="7969675" cy="41861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60"/>
              </a:lnSpc>
              <a:spcBef>
                <a:spcPts val="78"/>
              </a:spcBef>
            </a:pPr>
            <a:r>
              <a:rPr sz="1400" spc="0" dirty="0">
                <a:latin typeface="Wingdings"/>
                <a:cs typeface="Wingdings"/>
              </a:rPr>
              <a:t></a:t>
            </a:r>
            <a:r>
              <a:rPr sz="1400" spc="0" dirty="0">
                <a:latin typeface="Times New Roman"/>
                <a:cs typeface="Times New Roman"/>
              </a:rPr>
              <a:t>  </a:t>
            </a:r>
            <a:r>
              <a:rPr sz="1400" spc="100" dirty="0">
                <a:latin typeface="Times New Roman"/>
                <a:cs typeface="Times New Roman"/>
              </a:rPr>
              <a:t> </a:t>
            </a:r>
            <a:r>
              <a:rPr sz="1400" spc="-4" dirty="0">
                <a:latin typeface="Gill Sans MT"/>
                <a:cs typeface="Gill Sans MT"/>
              </a:rPr>
              <a:t>L</a:t>
            </a:r>
            <a:r>
              <a:rPr sz="1400" spc="0" dirty="0">
                <a:latin typeface="Gill Sans MT"/>
                <a:cs typeface="Gill Sans MT"/>
              </a:rPr>
              <a:t>a</a:t>
            </a:r>
            <a:r>
              <a:rPr sz="1400" spc="1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fi</a:t>
            </a:r>
            <a:r>
              <a:rPr sz="1400" spc="4" dirty="0">
                <a:latin typeface="Gill Sans MT"/>
                <a:cs typeface="Gill Sans MT"/>
              </a:rPr>
              <a:t>b</a:t>
            </a:r>
            <a:r>
              <a:rPr sz="1400" spc="0" dirty="0">
                <a:latin typeface="Gill Sans MT"/>
                <a:cs typeface="Gill Sans MT"/>
              </a:rPr>
              <a:t>ra</a:t>
            </a:r>
            <a:r>
              <a:rPr sz="1400" spc="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c</a:t>
            </a:r>
            <a:r>
              <a:rPr sz="1400" spc="-9" dirty="0">
                <a:latin typeface="Gill Sans MT"/>
                <a:cs typeface="Gill Sans MT"/>
              </a:rPr>
              <a:t>o</a:t>
            </a:r>
            <a:r>
              <a:rPr sz="1400" spc="4" dirty="0">
                <a:latin typeface="Gill Sans MT"/>
                <a:cs typeface="Gill Sans MT"/>
              </a:rPr>
              <a:t>n</a:t>
            </a:r>
            <a:r>
              <a:rPr sz="1400" spc="0" dirty="0">
                <a:latin typeface="Gill Sans MT"/>
                <a:cs typeface="Gill Sans MT"/>
              </a:rPr>
              <a:t>si</a:t>
            </a:r>
            <a:r>
              <a:rPr sz="1400" spc="-9" dirty="0">
                <a:latin typeface="Gill Sans MT"/>
                <a:cs typeface="Gill Sans MT"/>
              </a:rPr>
              <a:t>s</a:t>
            </a:r>
            <a:r>
              <a:rPr sz="1400" spc="0" dirty="0">
                <a:latin typeface="Gill Sans MT"/>
                <a:cs typeface="Gill Sans MT"/>
              </a:rPr>
              <a:t>te</a:t>
            </a:r>
            <a:r>
              <a:rPr sz="1400" spc="1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en </a:t>
            </a:r>
            <a:r>
              <a:rPr sz="1400" spc="-4" dirty="0">
                <a:latin typeface="Gill Sans MT"/>
                <a:cs typeface="Gill Sans MT"/>
              </a:rPr>
              <a:t>u</a:t>
            </a:r>
            <a:r>
              <a:rPr sz="1400" spc="0" dirty="0">
                <a:latin typeface="Gill Sans MT"/>
                <a:cs typeface="Gill Sans MT"/>
              </a:rPr>
              <a:t>n</a:t>
            </a:r>
            <a:r>
              <a:rPr sz="1400" spc="2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ci</a:t>
            </a:r>
            <a:r>
              <a:rPr sz="1400" spc="4" dirty="0">
                <a:latin typeface="Gill Sans MT"/>
                <a:cs typeface="Gill Sans MT"/>
              </a:rPr>
              <a:t>l</a:t>
            </a:r>
            <a:r>
              <a:rPr sz="1400" spc="-4" dirty="0">
                <a:latin typeface="Gill Sans MT"/>
                <a:cs typeface="Gill Sans MT"/>
              </a:rPr>
              <a:t>i</a:t>
            </a:r>
            <a:r>
              <a:rPr sz="1400" spc="4" dirty="0">
                <a:latin typeface="Gill Sans MT"/>
                <a:cs typeface="Gill Sans MT"/>
              </a:rPr>
              <a:t>n</a:t>
            </a:r>
            <a:r>
              <a:rPr sz="1400" spc="-9" dirty="0">
                <a:latin typeface="Gill Sans MT"/>
                <a:cs typeface="Gill Sans MT"/>
              </a:rPr>
              <a:t>d</a:t>
            </a:r>
            <a:r>
              <a:rPr sz="1400" spc="-39" dirty="0">
                <a:latin typeface="Gill Sans MT"/>
                <a:cs typeface="Gill Sans MT"/>
              </a:rPr>
              <a:t>r</a:t>
            </a:r>
            <a:r>
              <a:rPr sz="1400" spc="0" dirty="0">
                <a:latin typeface="Gill Sans MT"/>
                <a:cs typeface="Gill Sans MT"/>
              </a:rPr>
              <a:t>o</a:t>
            </a:r>
            <a:r>
              <a:rPr sz="1400" spc="19" dirty="0">
                <a:latin typeface="Gill Sans MT"/>
                <a:cs typeface="Gill Sans MT"/>
              </a:rPr>
              <a:t> </a:t>
            </a:r>
            <a:r>
              <a:rPr sz="1400" spc="-25" dirty="0">
                <a:latin typeface="Gill Sans MT"/>
                <a:cs typeface="Gill Sans MT"/>
              </a:rPr>
              <a:t>m</a:t>
            </a:r>
            <a:r>
              <a:rPr sz="1400" spc="4" dirty="0">
                <a:latin typeface="Gill Sans MT"/>
                <a:cs typeface="Gill Sans MT"/>
              </a:rPr>
              <a:t>u</a:t>
            </a:r>
            <a:r>
              <a:rPr sz="1400" spc="0" dirty="0">
                <a:latin typeface="Gill Sans MT"/>
                <a:cs typeface="Gill Sans MT"/>
              </a:rPr>
              <a:t>y</a:t>
            </a:r>
            <a:r>
              <a:rPr sz="1400" spc="1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f</a:t>
            </a:r>
            <a:r>
              <a:rPr sz="1400" spc="-9" dirty="0">
                <a:latin typeface="Gill Sans MT"/>
                <a:cs typeface="Gill Sans MT"/>
              </a:rPr>
              <a:t>i</a:t>
            </a:r>
            <a:r>
              <a:rPr sz="1400" spc="4" dirty="0">
                <a:latin typeface="Gill Sans MT"/>
                <a:cs typeface="Gill Sans MT"/>
              </a:rPr>
              <a:t>n</a:t>
            </a:r>
            <a:r>
              <a:rPr sz="1400" spc="0" dirty="0">
                <a:latin typeface="Gill Sans MT"/>
                <a:cs typeface="Gill Sans MT"/>
              </a:rPr>
              <a:t>o </a:t>
            </a:r>
            <a:r>
              <a:rPr sz="1400" spc="-9" dirty="0">
                <a:latin typeface="Gill Sans MT"/>
                <a:cs typeface="Gill Sans MT"/>
              </a:rPr>
              <a:t>d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1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vi</a:t>
            </a:r>
            <a:r>
              <a:rPr sz="1400" spc="4" dirty="0">
                <a:latin typeface="Gill Sans MT"/>
                <a:cs typeface="Gill Sans MT"/>
              </a:rPr>
              <a:t>d</a:t>
            </a:r>
            <a:r>
              <a:rPr sz="1400" spc="0" dirty="0">
                <a:latin typeface="Gill Sans MT"/>
                <a:cs typeface="Gill Sans MT"/>
              </a:rPr>
              <a:t>r</a:t>
            </a:r>
            <a:r>
              <a:rPr sz="1400" spc="-9" dirty="0">
                <a:latin typeface="Gill Sans MT"/>
                <a:cs typeface="Gill Sans MT"/>
              </a:rPr>
              <a:t>i</a:t>
            </a:r>
            <a:r>
              <a:rPr sz="1400" spc="-29" dirty="0">
                <a:latin typeface="Gill Sans MT"/>
                <a:cs typeface="Gill Sans MT"/>
              </a:rPr>
              <a:t>o</a:t>
            </a:r>
            <a:r>
              <a:rPr sz="1400" spc="0" dirty="0">
                <a:latin typeface="Gill Sans MT"/>
                <a:cs typeface="Gill Sans MT"/>
              </a:rPr>
              <a:t>,</a:t>
            </a:r>
            <a:r>
              <a:rPr sz="1400" spc="-119" dirty="0">
                <a:latin typeface="Gill Sans MT"/>
                <a:cs typeface="Gill Sans MT"/>
              </a:rPr>
              <a:t> </a:t>
            </a:r>
            <a:r>
              <a:rPr sz="1400" spc="-50" dirty="0">
                <a:latin typeface="Gill Sans MT"/>
                <a:cs typeface="Gill Sans MT"/>
              </a:rPr>
              <a:t>r</a:t>
            </a:r>
            <a:r>
              <a:rPr sz="1400" spc="4" dirty="0">
                <a:latin typeface="Gill Sans MT"/>
                <a:cs typeface="Gill Sans MT"/>
              </a:rPr>
              <a:t>o</a:t>
            </a:r>
            <a:r>
              <a:rPr sz="1400" spc="0" dirty="0">
                <a:latin typeface="Gill Sans MT"/>
                <a:cs typeface="Gill Sans MT"/>
              </a:rPr>
              <a:t>de</a:t>
            </a:r>
            <a:r>
              <a:rPr sz="1400" spc="-9" dirty="0">
                <a:latin typeface="Gill Sans MT"/>
                <a:cs typeface="Gill Sans MT"/>
              </a:rPr>
              <a:t>a</a:t>
            </a:r>
            <a:r>
              <a:rPr sz="1400" spc="0" dirty="0">
                <a:latin typeface="Gill Sans MT"/>
                <a:cs typeface="Gill Sans MT"/>
              </a:rPr>
              <a:t>do</a:t>
            </a:r>
            <a:r>
              <a:rPr sz="1400" spc="19" dirty="0">
                <a:latin typeface="Gill Sans MT"/>
                <a:cs typeface="Gill Sans MT"/>
              </a:rPr>
              <a:t> </a:t>
            </a:r>
            <a:r>
              <a:rPr sz="1400" spc="-4" dirty="0">
                <a:latin typeface="Gill Sans MT"/>
                <a:cs typeface="Gill Sans MT"/>
              </a:rPr>
              <a:t>p</a:t>
            </a:r>
            <a:r>
              <a:rPr sz="1400" spc="4" dirty="0">
                <a:latin typeface="Gill Sans MT"/>
                <a:cs typeface="Gill Sans MT"/>
              </a:rPr>
              <a:t>o</a:t>
            </a:r>
            <a:r>
              <a:rPr sz="1400" spc="0" dirty="0">
                <a:latin typeface="Gill Sans MT"/>
                <a:cs typeface="Gill Sans MT"/>
              </a:rPr>
              <a:t>r</a:t>
            </a:r>
            <a:r>
              <a:rPr sz="1400" spc="4" dirty="0">
                <a:latin typeface="Gill Sans MT"/>
                <a:cs typeface="Gill Sans MT"/>
              </a:rPr>
              <a:t> </a:t>
            </a:r>
            <a:r>
              <a:rPr sz="1400" spc="-4" dirty="0">
                <a:latin typeface="Gill Sans MT"/>
                <a:cs typeface="Gill Sans MT"/>
              </a:rPr>
              <a:t>u</a:t>
            </a:r>
            <a:r>
              <a:rPr sz="1400" spc="0" dirty="0">
                <a:latin typeface="Gill Sans MT"/>
                <a:cs typeface="Gill Sans MT"/>
              </a:rPr>
              <a:t>n</a:t>
            </a:r>
            <a:r>
              <a:rPr sz="1400" spc="14" dirty="0">
                <a:latin typeface="Gill Sans MT"/>
                <a:cs typeface="Gill Sans MT"/>
              </a:rPr>
              <a:t> </a:t>
            </a:r>
            <a:r>
              <a:rPr sz="1400" spc="-29" dirty="0">
                <a:latin typeface="Gill Sans MT"/>
                <a:cs typeface="Gill Sans MT"/>
              </a:rPr>
              <a:t>r</a:t>
            </a:r>
            <a:r>
              <a:rPr sz="1400" spc="0" dirty="0">
                <a:latin typeface="Gill Sans MT"/>
                <a:cs typeface="Gill Sans MT"/>
              </a:rPr>
              <a:t>ec</a:t>
            </a:r>
            <a:r>
              <a:rPr sz="1400" spc="-9" dirty="0">
                <a:latin typeface="Gill Sans MT"/>
                <a:cs typeface="Gill Sans MT"/>
              </a:rPr>
              <a:t>u</a:t>
            </a:r>
            <a:r>
              <a:rPr sz="1400" spc="4" dirty="0">
                <a:latin typeface="Gill Sans MT"/>
                <a:cs typeface="Gill Sans MT"/>
              </a:rPr>
              <a:t>b</a:t>
            </a:r>
            <a:r>
              <a:rPr sz="1400" spc="0" dirty="0">
                <a:latin typeface="Gill Sans MT"/>
                <a:cs typeface="Gill Sans MT"/>
              </a:rPr>
              <a:t>r</a:t>
            </a:r>
            <a:r>
              <a:rPr sz="1400" spc="-9" dirty="0">
                <a:latin typeface="Gill Sans MT"/>
                <a:cs typeface="Gill Sans MT"/>
              </a:rPr>
              <a:t>i</a:t>
            </a:r>
            <a:r>
              <a:rPr sz="1400" spc="0" dirty="0">
                <a:latin typeface="Gill Sans MT"/>
                <a:cs typeface="Gill Sans MT"/>
              </a:rPr>
              <a:t>mie</a:t>
            </a:r>
            <a:r>
              <a:rPr sz="1400" spc="-4" dirty="0">
                <a:latin typeface="Gill Sans MT"/>
                <a:cs typeface="Gill Sans MT"/>
              </a:rPr>
              <a:t>n</a:t>
            </a:r>
            <a:r>
              <a:rPr sz="1400" spc="0" dirty="0">
                <a:latin typeface="Gill Sans MT"/>
                <a:cs typeface="Gill Sans MT"/>
              </a:rPr>
              <a:t>to</a:t>
            </a:r>
            <a:r>
              <a:rPr sz="1400" spc="1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c</a:t>
            </a:r>
            <a:r>
              <a:rPr sz="1400" spc="-9" dirty="0">
                <a:latin typeface="Gill Sans MT"/>
                <a:cs typeface="Gill Sans MT"/>
              </a:rPr>
              <a:t>o</a:t>
            </a:r>
            <a:r>
              <a:rPr sz="1400" spc="4" dirty="0">
                <a:latin typeface="Gill Sans MT"/>
                <a:cs typeface="Gill Sans MT"/>
              </a:rPr>
              <a:t>n</a:t>
            </a:r>
            <a:r>
              <a:rPr sz="1400" spc="0" dirty="0">
                <a:latin typeface="Gill Sans MT"/>
                <a:cs typeface="Gill Sans MT"/>
              </a:rPr>
              <a:t>cé</a:t>
            </a:r>
            <a:r>
              <a:rPr sz="1400" spc="-9" dirty="0">
                <a:latin typeface="Gill Sans MT"/>
                <a:cs typeface="Gill Sans MT"/>
              </a:rPr>
              <a:t>n</a:t>
            </a:r>
            <a:r>
              <a:rPr sz="1400" spc="0" dirty="0">
                <a:latin typeface="Gill Sans MT"/>
                <a:cs typeface="Gill Sans MT"/>
              </a:rPr>
              <a:t>trico</a:t>
            </a:r>
            <a:r>
              <a:rPr sz="1400" spc="1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t</a:t>
            </a:r>
            <a:r>
              <a:rPr sz="1400" spc="-9" dirty="0">
                <a:latin typeface="Gill Sans MT"/>
                <a:cs typeface="Gill Sans MT"/>
              </a:rPr>
              <a:t>a</a:t>
            </a:r>
            <a:r>
              <a:rPr sz="1400" spc="0" dirty="0">
                <a:latin typeface="Gill Sans MT"/>
                <a:cs typeface="Gill Sans MT"/>
              </a:rPr>
              <a:t>mb</a:t>
            </a:r>
            <a:r>
              <a:rPr sz="1400" spc="4" dirty="0">
                <a:latin typeface="Gill Sans MT"/>
                <a:cs typeface="Gill Sans MT"/>
              </a:rPr>
              <a:t>i</a:t>
            </a:r>
            <a:r>
              <a:rPr sz="1400" spc="-14" dirty="0">
                <a:latin typeface="Gill Sans MT"/>
                <a:cs typeface="Gill Sans MT"/>
              </a:rPr>
              <a:t>é</a:t>
            </a:r>
            <a:r>
              <a:rPr sz="1400" spc="0" dirty="0">
                <a:latin typeface="Gill Sans MT"/>
                <a:cs typeface="Gill Sans MT"/>
              </a:rPr>
              <a:t>n</a:t>
            </a:r>
            <a:r>
              <a:rPr sz="1400" spc="29" dirty="0">
                <a:latin typeface="Gill Sans MT"/>
                <a:cs typeface="Gill Sans MT"/>
              </a:rPr>
              <a:t> </a:t>
            </a:r>
            <a:r>
              <a:rPr sz="1400" spc="-14" dirty="0">
                <a:latin typeface="Gill Sans MT"/>
                <a:cs typeface="Gill Sans MT"/>
              </a:rPr>
              <a:t>en</a:t>
            </a:r>
            <a:endParaRPr sz="1400">
              <a:latin typeface="Gill Sans MT"/>
              <a:cs typeface="Gill Sans MT"/>
            </a:endParaRPr>
          </a:p>
          <a:p>
            <a:pPr marL="299212" marR="26978">
              <a:lnSpc>
                <a:spcPct val="96638"/>
              </a:lnSpc>
            </a:pPr>
            <a:r>
              <a:rPr sz="1400" spc="0" dirty="0">
                <a:latin typeface="Gill Sans MT"/>
                <a:cs typeface="Gill Sans MT"/>
              </a:rPr>
              <a:t>vi</a:t>
            </a:r>
            <a:r>
              <a:rPr sz="1400" spc="4" dirty="0">
                <a:latin typeface="Gill Sans MT"/>
                <a:cs typeface="Gill Sans MT"/>
              </a:rPr>
              <a:t>d</a:t>
            </a:r>
            <a:r>
              <a:rPr sz="1400" spc="0" dirty="0">
                <a:latin typeface="Gill Sans MT"/>
                <a:cs typeface="Gill Sans MT"/>
              </a:rPr>
              <a:t>ri</a:t>
            </a:r>
            <a:r>
              <a:rPr sz="1400" spc="-29" dirty="0">
                <a:latin typeface="Gill Sans MT"/>
                <a:cs typeface="Gill Sans MT"/>
              </a:rPr>
              <a:t>o</a:t>
            </a:r>
            <a:r>
              <a:rPr sz="1400" spc="0" dirty="0">
                <a:latin typeface="Gill Sans MT"/>
                <a:cs typeface="Gill Sans MT"/>
              </a:rPr>
              <a:t>.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8203" y="2234290"/>
            <a:ext cx="4875865" cy="2052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60"/>
              </a:lnSpc>
              <a:spcBef>
                <a:spcPts val="78"/>
              </a:spcBef>
            </a:pPr>
            <a:r>
              <a:rPr sz="1400" spc="0" dirty="0">
                <a:latin typeface="Wingdings"/>
                <a:cs typeface="Wingdings"/>
              </a:rPr>
              <a:t></a:t>
            </a:r>
            <a:r>
              <a:rPr sz="1400" spc="0" dirty="0">
                <a:latin typeface="Times New Roman"/>
                <a:cs typeface="Times New Roman"/>
              </a:rPr>
              <a:t>   </a:t>
            </a:r>
            <a:r>
              <a:rPr sz="1400" spc="125" dirty="0">
                <a:latin typeface="Times New Roman"/>
                <a:cs typeface="Times New Roman"/>
              </a:rPr>
              <a:t> </a:t>
            </a:r>
            <a:r>
              <a:rPr sz="1400" spc="-4" dirty="0">
                <a:latin typeface="Gill Sans MT"/>
                <a:cs typeface="Gill Sans MT"/>
              </a:rPr>
              <a:t>L</a:t>
            </a:r>
            <a:r>
              <a:rPr sz="1400" spc="0" dirty="0">
                <a:latin typeface="Gill Sans MT"/>
                <a:cs typeface="Gill Sans MT"/>
              </a:rPr>
              <a:t>a</a:t>
            </a:r>
            <a:r>
              <a:rPr sz="1400" spc="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se</a:t>
            </a:r>
            <a:r>
              <a:rPr sz="1400" spc="4" dirty="0">
                <a:latin typeface="Gill Sans MT"/>
                <a:cs typeface="Gill Sans MT"/>
              </a:rPr>
              <a:t>ñ</a:t>
            </a:r>
            <a:r>
              <a:rPr sz="1400" spc="0" dirty="0">
                <a:latin typeface="Gill Sans MT"/>
                <a:cs typeface="Gill Sans MT"/>
              </a:rPr>
              <a:t>al </a:t>
            </a:r>
            <a:r>
              <a:rPr sz="1400" spc="4" dirty="0">
                <a:latin typeface="Gill Sans MT"/>
                <a:cs typeface="Gill Sans MT"/>
              </a:rPr>
              <a:t>d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-1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i</a:t>
            </a:r>
            <a:r>
              <a:rPr sz="1400" spc="4" dirty="0">
                <a:latin typeface="Gill Sans MT"/>
                <a:cs typeface="Gill Sans MT"/>
              </a:rPr>
              <a:t>n</a:t>
            </a:r>
            <a:r>
              <a:rPr sz="1400" spc="-14" dirty="0">
                <a:latin typeface="Gill Sans MT"/>
                <a:cs typeface="Gill Sans MT"/>
              </a:rPr>
              <a:t>f</a:t>
            </a:r>
            <a:r>
              <a:rPr sz="1400" spc="4" dirty="0">
                <a:latin typeface="Gill Sans MT"/>
                <a:cs typeface="Gill Sans MT"/>
              </a:rPr>
              <a:t>o</a:t>
            </a:r>
            <a:r>
              <a:rPr sz="1400" spc="0" dirty="0">
                <a:latin typeface="Gill Sans MT"/>
                <a:cs typeface="Gill Sans MT"/>
              </a:rPr>
              <a:t>r</a:t>
            </a:r>
            <a:r>
              <a:rPr sz="1400" spc="-4" dirty="0">
                <a:latin typeface="Gill Sans MT"/>
                <a:cs typeface="Gill Sans MT"/>
              </a:rPr>
              <a:t>m</a:t>
            </a:r>
            <a:r>
              <a:rPr sz="1400" spc="0" dirty="0">
                <a:latin typeface="Gill Sans MT"/>
                <a:cs typeface="Gill Sans MT"/>
              </a:rPr>
              <a:t>aci</a:t>
            </a:r>
            <a:r>
              <a:rPr sz="1400" spc="4" dirty="0">
                <a:latin typeface="Gill Sans MT"/>
                <a:cs typeface="Gill Sans MT"/>
              </a:rPr>
              <a:t>ó</a:t>
            </a:r>
            <a:r>
              <a:rPr sz="1400" spc="0" dirty="0">
                <a:latin typeface="Gill Sans MT"/>
                <a:cs typeface="Gill Sans MT"/>
              </a:rPr>
              <a:t>n</a:t>
            </a:r>
            <a:r>
              <a:rPr sz="1400" spc="-1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es</a:t>
            </a:r>
            <a:r>
              <a:rPr sz="1400" spc="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transm</a:t>
            </a:r>
            <a:r>
              <a:rPr sz="1400" spc="4" dirty="0">
                <a:latin typeface="Gill Sans MT"/>
                <a:cs typeface="Gill Sans MT"/>
              </a:rPr>
              <a:t>i</a:t>
            </a:r>
            <a:r>
              <a:rPr sz="1400" spc="0" dirty="0">
                <a:latin typeface="Gill Sans MT"/>
                <a:cs typeface="Gill Sans MT"/>
              </a:rPr>
              <a:t>t</a:t>
            </a:r>
            <a:r>
              <a:rPr sz="1400" spc="4" dirty="0">
                <a:latin typeface="Gill Sans MT"/>
                <a:cs typeface="Gill Sans MT"/>
              </a:rPr>
              <a:t>i</a:t>
            </a:r>
            <a:r>
              <a:rPr sz="1400" spc="0" dirty="0">
                <a:latin typeface="Gill Sans MT"/>
                <a:cs typeface="Gill Sans MT"/>
              </a:rPr>
              <a:t>da</a:t>
            </a:r>
            <a:r>
              <a:rPr sz="1400" spc="-2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en </a:t>
            </a:r>
            <a:r>
              <a:rPr sz="1400" spc="-14" dirty="0">
                <a:latin typeface="Gill Sans MT"/>
                <a:cs typeface="Gill Sans MT"/>
              </a:rPr>
              <a:t>f</a:t>
            </a:r>
            <a:r>
              <a:rPr sz="1400" spc="4" dirty="0">
                <a:latin typeface="Gill Sans MT"/>
                <a:cs typeface="Gill Sans MT"/>
              </a:rPr>
              <a:t>o</a:t>
            </a:r>
            <a:r>
              <a:rPr sz="1400" spc="0" dirty="0">
                <a:latin typeface="Gill Sans MT"/>
                <a:cs typeface="Gill Sans MT"/>
              </a:rPr>
              <a:t>r</a:t>
            </a:r>
            <a:r>
              <a:rPr sz="1400" spc="-4" dirty="0">
                <a:latin typeface="Gill Sans MT"/>
                <a:cs typeface="Gill Sans MT"/>
              </a:rPr>
              <a:t>m</a:t>
            </a:r>
            <a:r>
              <a:rPr sz="1400" spc="0" dirty="0">
                <a:latin typeface="Gill Sans MT"/>
                <a:cs typeface="Gill Sans MT"/>
              </a:rPr>
              <a:t>a</a:t>
            </a:r>
            <a:r>
              <a:rPr sz="1400" spc="-14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d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-4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h</a:t>
            </a:r>
            <a:r>
              <a:rPr sz="1400" spc="0" dirty="0">
                <a:latin typeface="Gill Sans MT"/>
                <a:cs typeface="Gill Sans MT"/>
              </a:rPr>
              <a:t>az </a:t>
            </a:r>
            <a:r>
              <a:rPr sz="1400" spc="4" dirty="0">
                <a:latin typeface="Gill Sans MT"/>
                <a:cs typeface="Gill Sans MT"/>
              </a:rPr>
              <a:t>d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-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l</a:t>
            </a:r>
            <a:r>
              <a:rPr sz="1400" spc="4" dirty="0">
                <a:latin typeface="Gill Sans MT"/>
                <a:cs typeface="Gill Sans MT"/>
              </a:rPr>
              <a:t>uz</a:t>
            </a:r>
            <a:r>
              <a:rPr sz="1400" spc="0" dirty="0">
                <a:latin typeface="Gill Sans MT"/>
                <a:cs typeface="Gill Sans MT"/>
              </a:rPr>
              <a:t>.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8203" y="2661010"/>
            <a:ext cx="4087703" cy="2052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60"/>
              </a:lnSpc>
              <a:spcBef>
                <a:spcPts val="78"/>
              </a:spcBef>
            </a:pPr>
            <a:r>
              <a:rPr sz="1400" spc="0" dirty="0">
                <a:latin typeface="Wingdings"/>
                <a:cs typeface="Wingdings"/>
              </a:rPr>
              <a:t></a:t>
            </a:r>
            <a:r>
              <a:rPr sz="1400" spc="0" dirty="0">
                <a:latin typeface="Times New Roman"/>
                <a:cs typeface="Times New Roman"/>
              </a:rPr>
              <a:t>   </a:t>
            </a:r>
            <a:r>
              <a:rPr sz="1400" spc="125" dirty="0">
                <a:latin typeface="Times New Roman"/>
                <a:cs typeface="Times New Roman"/>
              </a:rPr>
              <a:t> </a:t>
            </a:r>
            <a:r>
              <a:rPr sz="1400" spc="-4" dirty="0">
                <a:latin typeface="Gill Sans MT"/>
                <a:cs typeface="Gill Sans MT"/>
              </a:rPr>
              <a:t>L</a:t>
            </a:r>
            <a:r>
              <a:rPr sz="1400" spc="0" dirty="0">
                <a:latin typeface="Gill Sans MT"/>
                <a:cs typeface="Gill Sans MT"/>
              </a:rPr>
              <a:t>a</a:t>
            </a:r>
            <a:r>
              <a:rPr sz="1400" spc="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i</a:t>
            </a:r>
            <a:r>
              <a:rPr sz="1400" spc="4" dirty="0">
                <a:latin typeface="Gill Sans MT"/>
                <a:cs typeface="Gill Sans MT"/>
              </a:rPr>
              <a:t>n</a:t>
            </a:r>
            <a:r>
              <a:rPr sz="1400" spc="-14" dirty="0">
                <a:latin typeface="Gill Sans MT"/>
                <a:cs typeface="Gill Sans MT"/>
              </a:rPr>
              <a:t>f</a:t>
            </a:r>
            <a:r>
              <a:rPr sz="1400" spc="4" dirty="0">
                <a:latin typeface="Gill Sans MT"/>
                <a:cs typeface="Gill Sans MT"/>
              </a:rPr>
              <a:t>o</a:t>
            </a:r>
            <a:r>
              <a:rPr sz="1400" spc="0" dirty="0">
                <a:latin typeface="Gill Sans MT"/>
                <a:cs typeface="Gill Sans MT"/>
              </a:rPr>
              <a:t>r</a:t>
            </a:r>
            <a:r>
              <a:rPr sz="1400" spc="-4" dirty="0">
                <a:latin typeface="Gill Sans MT"/>
                <a:cs typeface="Gill Sans MT"/>
              </a:rPr>
              <a:t>m</a:t>
            </a:r>
            <a:r>
              <a:rPr sz="1400" spc="0" dirty="0">
                <a:latin typeface="Gill Sans MT"/>
                <a:cs typeface="Gill Sans MT"/>
              </a:rPr>
              <a:t>aci</a:t>
            </a:r>
            <a:r>
              <a:rPr sz="1400" spc="4" dirty="0">
                <a:latin typeface="Gill Sans MT"/>
                <a:cs typeface="Gill Sans MT"/>
              </a:rPr>
              <a:t>ó</a:t>
            </a:r>
            <a:r>
              <a:rPr sz="1400" spc="0" dirty="0">
                <a:latin typeface="Gill Sans MT"/>
                <a:cs typeface="Gill Sans MT"/>
              </a:rPr>
              <a:t>n</a:t>
            </a:r>
            <a:r>
              <a:rPr sz="1400" spc="-1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se</a:t>
            </a:r>
            <a:r>
              <a:rPr sz="1400" spc="-4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p</a:t>
            </a:r>
            <a:r>
              <a:rPr sz="1400" spc="-39" dirty="0">
                <a:latin typeface="Gill Sans MT"/>
                <a:cs typeface="Gill Sans MT"/>
              </a:rPr>
              <a:t>r</a:t>
            </a:r>
            <a:r>
              <a:rPr sz="1400" spc="4" dirty="0">
                <a:latin typeface="Gill Sans MT"/>
                <a:cs typeface="Gill Sans MT"/>
              </a:rPr>
              <a:t>op</a:t>
            </a:r>
            <a:r>
              <a:rPr sz="1400" spc="0" dirty="0">
                <a:latin typeface="Gill Sans MT"/>
                <a:cs typeface="Gill Sans MT"/>
              </a:rPr>
              <a:t>aga</a:t>
            </a:r>
            <a:r>
              <a:rPr sz="1400" spc="-19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po</a:t>
            </a:r>
            <a:r>
              <a:rPr sz="1400" spc="0" dirty="0">
                <a:latin typeface="Gill Sans MT"/>
                <a:cs typeface="Gill Sans MT"/>
              </a:rPr>
              <a:t>r</a:t>
            </a:r>
            <a:r>
              <a:rPr sz="1400" spc="-1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el</a:t>
            </a:r>
            <a:r>
              <a:rPr sz="1400" spc="9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nú</a:t>
            </a:r>
            <a:r>
              <a:rPr sz="1400" spc="0" dirty="0">
                <a:latin typeface="Gill Sans MT"/>
                <a:cs typeface="Gill Sans MT"/>
              </a:rPr>
              <a:t>cleo</a:t>
            </a:r>
            <a:r>
              <a:rPr sz="1400" spc="-4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d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-4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l</a:t>
            </a:r>
            <a:r>
              <a:rPr sz="1400" spc="0" dirty="0">
                <a:latin typeface="Gill Sans MT"/>
                <a:cs typeface="Gill Sans MT"/>
              </a:rPr>
              <a:t>a fi</a:t>
            </a:r>
            <a:r>
              <a:rPr sz="1400" spc="4" dirty="0">
                <a:latin typeface="Gill Sans MT"/>
                <a:cs typeface="Gill Sans MT"/>
              </a:rPr>
              <a:t>b</a:t>
            </a:r>
            <a:r>
              <a:rPr sz="1400" spc="0" dirty="0">
                <a:latin typeface="Gill Sans MT"/>
                <a:cs typeface="Gill Sans MT"/>
              </a:rPr>
              <a:t>ra.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08203" y="3088111"/>
            <a:ext cx="4543633" cy="2052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60"/>
              </a:lnSpc>
              <a:spcBef>
                <a:spcPts val="78"/>
              </a:spcBef>
            </a:pPr>
            <a:r>
              <a:rPr sz="1400" spc="0" dirty="0">
                <a:latin typeface="Wingdings"/>
                <a:cs typeface="Wingdings"/>
              </a:rPr>
              <a:t></a:t>
            </a:r>
            <a:r>
              <a:rPr sz="1400" spc="0" dirty="0">
                <a:latin typeface="Times New Roman"/>
                <a:cs typeface="Times New Roman"/>
              </a:rPr>
              <a:t>  </a:t>
            </a:r>
            <a:r>
              <a:rPr sz="1400" spc="100" dirty="0">
                <a:latin typeface="Times New Roman"/>
                <a:cs typeface="Times New Roman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E</a:t>
            </a:r>
            <a:r>
              <a:rPr sz="1400" spc="0" dirty="0">
                <a:latin typeface="Gill Sans MT"/>
                <a:cs typeface="Gill Sans MT"/>
              </a:rPr>
              <a:t>n</a:t>
            </a:r>
            <a:r>
              <a:rPr sz="1400" spc="-1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el</a:t>
            </a:r>
            <a:r>
              <a:rPr sz="1400" spc="9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caso</a:t>
            </a:r>
            <a:r>
              <a:rPr sz="1400" spc="-9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d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-4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l</a:t>
            </a:r>
            <a:r>
              <a:rPr sz="1400" spc="0" dirty="0">
                <a:latin typeface="Gill Sans MT"/>
                <a:cs typeface="Gill Sans MT"/>
              </a:rPr>
              <a:t>a fi</a:t>
            </a:r>
            <a:r>
              <a:rPr sz="1400" spc="4" dirty="0">
                <a:latin typeface="Gill Sans MT"/>
                <a:cs typeface="Gill Sans MT"/>
              </a:rPr>
              <a:t>b</a:t>
            </a:r>
            <a:r>
              <a:rPr sz="1400" spc="0" dirty="0">
                <a:latin typeface="Gill Sans MT"/>
                <a:cs typeface="Gill Sans MT"/>
              </a:rPr>
              <a:t>ra</a:t>
            </a:r>
            <a:r>
              <a:rPr sz="1400" spc="-4" dirty="0">
                <a:latin typeface="Gill Sans MT"/>
                <a:cs typeface="Gill Sans MT"/>
              </a:rPr>
              <a:t> </a:t>
            </a:r>
            <a:r>
              <a:rPr sz="1400" spc="4" dirty="0">
                <a:latin typeface="Gill Sans MT"/>
                <a:cs typeface="Gill Sans MT"/>
              </a:rPr>
              <a:t>n</a:t>
            </a:r>
            <a:r>
              <a:rPr sz="1400" spc="0" dirty="0">
                <a:latin typeface="Gill Sans MT"/>
                <a:cs typeface="Gill Sans MT"/>
              </a:rPr>
              <a:t>o</a:t>
            </a:r>
            <a:r>
              <a:rPr sz="1400" spc="-9" dirty="0">
                <a:latin typeface="Gill Sans MT"/>
                <a:cs typeface="Gill Sans MT"/>
              </a:rPr>
              <a:t> a</a:t>
            </a:r>
            <a:r>
              <a:rPr sz="1400" spc="4" dirty="0">
                <a:latin typeface="Gill Sans MT"/>
                <a:cs typeface="Gill Sans MT"/>
              </a:rPr>
              <a:t>p</a:t>
            </a:r>
            <a:r>
              <a:rPr sz="1400" spc="0" dirty="0">
                <a:latin typeface="Gill Sans MT"/>
                <a:cs typeface="Gill Sans MT"/>
              </a:rPr>
              <a:t>lican</a:t>
            </a:r>
            <a:r>
              <a:rPr sz="1400" spc="-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las cate</a:t>
            </a:r>
            <a:r>
              <a:rPr sz="1400" spc="-14" dirty="0">
                <a:latin typeface="Gill Sans MT"/>
                <a:cs typeface="Gill Sans MT"/>
              </a:rPr>
              <a:t>g</a:t>
            </a:r>
            <a:r>
              <a:rPr sz="1400" spc="4" dirty="0">
                <a:latin typeface="Gill Sans MT"/>
                <a:cs typeface="Gill Sans MT"/>
              </a:rPr>
              <a:t>o</a:t>
            </a:r>
            <a:r>
              <a:rPr sz="1400" spc="0" dirty="0">
                <a:latin typeface="Gill Sans MT"/>
                <a:cs typeface="Gill Sans MT"/>
              </a:rPr>
              <a:t>rías </a:t>
            </a:r>
            <a:r>
              <a:rPr sz="1400" spc="4" dirty="0">
                <a:latin typeface="Gill Sans MT"/>
                <a:cs typeface="Gill Sans MT"/>
              </a:rPr>
              <a:t>d</a:t>
            </a:r>
            <a:r>
              <a:rPr sz="1400" spc="0" dirty="0">
                <a:latin typeface="Gill Sans MT"/>
                <a:cs typeface="Gill Sans MT"/>
              </a:rPr>
              <a:t>e</a:t>
            </a:r>
            <a:r>
              <a:rPr sz="1400" spc="-4" dirty="0">
                <a:latin typeface="Gill Sans MT"/>
                <a:cs typeface="Gill Sans MT"/>
              </a:rPr>
              <a:t> </a:t>
            </a:r>
            <a:r>
              <a:rPr sz="1400" spc="0" dirty="0">
                <a:latin typeface="Gill Sans MT"/>
                <a:cs typeface="Gill Sans MT"/>
              </a:rPr>
              <a:t>cab</a:t>
            </a:r>
            <a:r>
              <a:rPr sz="1400" spc="4" dirty="0">
                <a:latin typeface="Gill Sans MT"/>
                <a:cs typeface="Gill Sans MT"/>
              </a:rPr>
              <a:t>l</a:t>
            </a:r>
            <a:r>
              <a:rPr sz="1400" spc="0" dirty="0">
                <a:latin typeface="Gill Sans MT"/>
                <a:cs typeface="Gill Sans MT"/>
              </a:rPr>
              <a:t>ead</a:t>
            </a:r>
            <a:r>
              <a:rPr sz="1400" spc="-25" dirty="0">
                <a:latin typeface="Gill Sans MT"/>
                <a:cs typeface="Gill Sans MT"/>
              </a:rPr>
              <a:t>o</a:t>
            </a:r>
            <a:r>
              <a:rPr sz="1400" spc="0" dirty="0">
                <a:latin typeface="Gill Sans MT"/>
                <a:cs typeface="Gill Sans MT"/>
              </a:rPr>
              <a:t>.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11" name="Marcador de fecha 10">
            <a:extLst>
              <a:ext uri="{FF2B5EF4-FFF2-40B4-BE49-F238E27FC236}">
                <a16:creationId xmlns:a16="http://schemas.microsoft.com/office/drawing/2014/main" id="{090EE4FC-9CA1-4741-B7D5-307C0976C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1C3D-DBD4-4500-814E-70B352DFEDF6}" type="datetime1">
              <a:rPr lang="es-CO" smtClean="0"/>
              <a:t>9/04/2021</a:t>
            </a:fld>
            <a:endParaRPr lang="es-CO"/>
          </a:p>
        </p:txBody>
      </p:sp>
      <p:sp>
        <p:nvSpPr>
          <p:cNvPr id="12" name="Marcador de pie de página 11">
            <a:extLst>
              <a:ext uri="{FF2B5EF4-FFF2-40B4-BE49-F238E27FC236}">
                <a16:creationId xmlns:a16="http://schemas.microsoft.com/office/drawing/2014/main" id="{B98DADB5-830F-4814-9FDA-D208E736C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3" name="Marcador de número de diapositiva 12">
            <a:extLst>
              <a:ext uri="{FF2B5EF4-FFF2-40B4-BE49-F238E27FC236}">
                <a16:creationId xmlns:a16="http://schemas.microsoft.com/office/drawing/2014/main" id="{1A95B2D3-1265-495D-9B1E-6F1EECA08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4</a:t>
            </a:fld>
            <a:endParaRPr lang="es-CO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6556248" y="1467612"/>
            <a:ext cx="630935" cy="640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37816" y="2346959"/>
            <a:ext cx="4056887" cy="30525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2257164" y="1787651"/>
            <a:ext cx="4614551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CÓDIGO</a:t>
            </a:r>
            <a:r>
              <a:rPr sz="3100" b="1" spc="-104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</a:t>
            </a:r>
            <a:r>
              <a:rPr sz="3100" b="1" spc="-34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COL</a:t>
            </a:r>
            <a:r>
              <a:rPr sz="3100" b="1" spc="9" dirty="0">
                <a:solidFill>
                  <a:srgbClr val="00529C"/>
                </a:solidFill>
                <a:latin typeface="Gill Sans MT"/>
                <a:cs typeface="Gill Sans MT"/>
              </a:rPr>
              <a:t>O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RES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0C393704-2247-4021-A3E0-B8B6F1171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7D6F9-D078-43B6-9BC7-8A1B08F89535}" type="datetime1">
              <a:rPr lang="es-CO" smtClean="0"/>
              <a:t>9/04/2021</a:t>
            </a:fld>
            <a:endParaRPr lang="es-CO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F0BBEBDE-A0D3-4425-8A80-3DBAA9148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C1A761E0-6FD0-4982-BC6F-C15144C59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40</a:t>
            </a:fld>
            <a:endParaRPr lang="es-CO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5486400" y="1295400"/>
            <a:ext cx="2749549" cy="45116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42137" y="1787778"/>
            <a:ext cx="4779899" cy="27194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1325706" y="413228"/>
            <a:ext cx="6591647" cy="79654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3185"/>
              </a:lnSpc>
              <a:spcBef>
                <a:spcPts val="159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CÓDIGO</a:t>
            </a:r>
            <a:r>
              <a:rPr sz="3100" b="1" spc="-104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</a:t>
            </a:r>
            <a:r>
              <a:rPr sz="3100" b="1" spc="-34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COL</a:t>
            </a:r>
            <a:r>
              <a:rPr sz="3100" b="1" spc="9" dirty="0">
                <a:solidFill>
                  <a:srgbClr val="00529C"/>
                </a:solidFill>
                <a:latin typeface="Gill Sans MT"/>
                <a:cs typeface="Gill Sans MT"/>
              </a:rPr>
              <a:t>O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RES</a:t>
            </a:r>
            <a:r>
              <a:rPr sz="3100" b="1" spc="-141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</a:t>
            </a:r>
            <a:r>
              <a:rPr sz="3100" b="1" spc="-44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F</a:t>
            </a:r>
            <a:r>
              <a:rPr sz="3100" b="1" spc="4" dirty="0">
                <a:solidFill>
                  <a:srgbClr val="00529C"/>
                </a:solidFill>
                <a:latin typeface="Gill Sans MT"/>
                <a:cs typeface="Gill Sans MT"/>
              </a:rPr>
              <a:t>I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BRA</a:t>
            </a:r>
            <a:endParaRPr sz="3100" dirty="0">
              <a:latin typeface="Gill Sans MT"/>
              <a:cs typeface="Gill Sans MT"/>
            </a:endParaRPr>
          </a:p>
          <a:p>
            <a:pPr marL="2423378" marR="2458132" algn="ctr">
              <a:lnSpc>
                <a:spcPts val="3085"/>
              </a:lnSpc>
            </a:pPr>
            <a:r>
              <a:rPr sz="4650" b="1" spc="0" baseline="1854" dirty="0">
                <a:solidFill>
                  <a:srgbClr val="00529C"/>
                </a:solidFill>
                <a:latin typeface="Gill Sans MT"/>
                <a:cs typeface="Gill Sans MT"/>
              </a:rPr>
              <a:t>ÓPTICA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8C135915-A07A-4904-9CC2-F593F01B7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2A95F-A0D1-40C5-AF7F-E9D5E67DA570}" type="datetime1">
              <a:rPr lang="es-CO" smtClean="0"/>
              <a:t>9/04/2021</a:t>
            </a:fld>
            <a:endParaRPr lang="es-CO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C27B2ED7-530C-4F5E-BEC4-A09E8DC33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5C200178-9782-41EE-884B-B74862CBE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41</a:t>
            </a:fld>
            <a:endParaRPr lang="es-CO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58" y="-33089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7998"/>
                </a:lnTo>
                <a:lnTo>
                  <a:pt x="9144000" y="6857998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206625" y="1556396"/>
            <a:ext cx="350202" cy="1587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70"/>
              </a:lnSpc>
              <a:spcBef>
                <a:spcPts val="58"/>
              </a:spcBef>
            </a:pPr>
            <a:endParaRPr sz="1050" dirty="0">
              <a:latin typeface="Times New Roman"/>
              <a:cs typeface="Times New Roman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406525" y="1942819"/>
            <a:ext cx="339534" cy="1511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0"/>
              </a:spcBef>
            </a:pPr>
            <a:endParaRPr sz="950" dirty="0">
              <a:latin typeface="Arial"/>
              <a:cs typeface="Arial"/>
            </a:endParaRPr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145359E9-CFAB-4682-B5E2-E3AEC8777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96205-F851-4F82-A3BD-FFABAFFF1FD7}" type="datetime1">
              <a:rPr lang="es-CO" smtClean="0"/>
              <a:t>9/04/2021</a:t>
            </a:fld>
            <a:endParaRPr lang="es-CO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629E3A6F-D93C-4DE2-ACFB-7B2097E4B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AB25C6AC-889C-4365-85B7-786FEED4B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42</a:t>
            </a:fld>
            <a:endParaRPr lang="es-C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6019245-13DC-4CAD-BAC4-9253E52E0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225" y="1815920"/>
            <a:ext cx="6194946" cy="389908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9B5726A-9BE7-4689-B591-1D045F72D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435" y="646529"/>
            <a:ext cx="6980525" cy="1213209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7344156" y="0"/>
            <a:ext cx="630935" cy="5943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4068" y="1473558"/>
            <a:ext cx="4303391" cy="20810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1981200" y="382131"/>
            <a:ext cx="4849630" cy="79654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indent="117941">
              <a:lnSpc>
                <a:spcPts val="2980"/>
              </a:lnSpc>
              <a:spcBef>
                <a:spcPts val="34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CÓDIGO</a:t>
            </a:r>
            <a:r>
              <a:rPr sz="3100" b="1" spc="-104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</a:t>
            </a:r>
            <a:r>
              <a:rPr sz="3100" b="1" spc="-24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COL</a:t>
            </a:r>
            <a:r>
              <a:rPr sz="3100" b="1" spc="9" dirty="0">
                <a:solidFill>
                  <a:srgbClr val="00529C"/>
                </a:solidFill>
                <a:latin typeface="Gill Sans MT"/>
                <a:cs typeface="Gill Sans MT"/>
              </a:rPr>
              <a:t>O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RES Chaq</a:t>
            </a:r>
            <a:r>
              <a:rPr sz="3100" b="1" spc="-9" dirty="0">
                <a:solidFill>
                  <a:srgbClr val="00529C"/>
                </a:solidFill>
                <a:latin typeface="Gill Sans MT"/>
                <a:cs typeface="Gill Sans MT"/>
              </a:rPr>
              <a:t>u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eta</a:t>
            </a:r>
            <a:r>
              <a:rPr sz="3100" b="1" spc="-44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</a:t>
            </a:r>
            <a:r>
              <a:rPr sz="3100" b="1" spc="-15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Fibra</a:t>
            </a:r>
            <a:r>
              <a:rPr sz="3100" b="1" spc="-75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Óptica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10" name="Marcador de fecha 9">
            <a:extLst>
              <a:ext uri="{FF2B5EF4-FFF2-40B4-BE49-F238E27FC236}">
                <a16:creationId xmlns:a16="http://schemas.microsoft.com/office/drawing/2014/main" id="{2E8544D3-25F2-4827-A8A1-EE45FB214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1AB33-1FFD-403A-9D5E-84C24EE93E0D}" type="datetime1">
              <a:rPr lang="es-CO" smtClean="0"/>
              <a:t>9/04/2021</a:t>
            </a:fld>
            <a:endParaRPr lang="es-CO"/>
          </a:p>
        </p:txBody>
      </p:sp>
      <p:sp>
        <p:nvSpPr>
          <p:cNvPr id="11" name="Marcador de pie de página 10">
            <a:extLst>
              <a:ext uri="{FF2B5EF4-FFF2-40B4-BE49-F238E27FC236}">
                <a16:creationId xmlns:a16="http://schemas.microsoft.com/office/drawing/2014/main" id="{73FE2D86-5654-4BF3-B0BC-885256757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BE0973A8-21DC-476A-812F-E93A7B322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43</a:t>
            </a:fld>
            <a:endParaRPr lang="es-CO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EFB6055-7075-4FAF-AA09-6C4B8DAF2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6576" y="4351828"/>
            <a:ext cx="4430332" cy="1725769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6522720" y="332231"/>
            <a:ext cx="630935" cy="640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66800" y="1877637"/>
            <a:ext cx="6781800" cy="21964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07870" y="4581131"/>
            <a:ext cx="5151374" cy="1371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1447800" y="574039"/>
            <a:ext cx="5817179" cy="79654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435960" indent="-1423260">
              <a:lnSpc>
                <a:spcPts val="2980"/>
              </a:lnSpc>
              <a:spcBef>
                <a:spcPts val="34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CÓDIGO</a:t>
            </a:r>
            <a:r>
              <a:rPr sz="3100" b="1" spc="-104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</a:t>
            </a:r>
            <a:r>
              <a:rPr sz="3100" b="1" spc="-34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COL</a:t>
            </a:r>
            <a:r>
              <a:rPr sz="3100" b="1" spc="9" dirty="0">
                <a:solidFill>
                  <a:srgbClr val="00529C"/>
                </a:solidFill>
                <a:latin typeface="Gill Sans MT"/>
                <a:cs typeface="Gill Sans MT"/>
              </a:rPr>
              <a:t>O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RES</a:t>
            </a:r>
            <a:r>
              <a:rPr sz="3100" b="1" spc="-141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-334" dirty="0">
                <a:solidFill>
                  <a:srgbClr val="00529C"/>
                </a:solidFill>
                <a:latin typeface="Gill Sans MT"/>
                <a:cs typeface="Gill Sans MT"/>
              </a:rPr>
              <a:t>P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ARA CONE</a:t>
            </a:r>
            <a:r>
              <a:rPr sz="3100" b="1" spc="4" dirty="0">
                <a:solidFill>
                  <a:srgbClr val="00529C"/>
                </a:solidFill>
                <a:latin typeface="Gill Sans MT"/>
                <a:cs typeface="Gill Sans MT"/>
              </a:rPr>
              <a:t>C</a:t>
            </a:r>
            <a:r>
              <a:rPr sz="3100" b="1" spc="-200" dirty="0">
                <a:solidFill>
                  <a:srgbClr val="00529C"/>
                </a:solidFill>
                <a:latin typeface="Gill Sans MT"/>
                <a:cs typeface="Gill Sans MT"/>
              </a:rPr>
              <a:t>T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ORES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FE23CCCF-3656-42B8-9671-1E390795C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5A5E2-6A45-4B84-BAF6-AA659BEBF228}" type="datetime1">
              <a:rPr lang="es-CO" smtClean="0"/>
              <a:t>9/04/2021</a:t>
            </a:fld>
            <a:endParaRPr lang="es-CO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0E8F991B-F240-420C-BE12-58001889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D2CC88BE-5942-4FA8-AD5B-12361556C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44</a:t>
            </a:fld>
            <a:endParaRPr lang="es-CO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488935" y="1467612"/>
            <a:ext cx="630935" cy="640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49905" y="2780919"/>
            <a:ext cx="2971799" cy="17716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1324344" y="1898395"/>
            <a:ext cx="6480058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dirty="0">
                <a:solidFill>
                  <a:srgbClr val="00529C"/>
                </a:solidFill>
                <a:latin typeface="Gill Sans MT"/>
                <a:cs typeface="Gill Sans MT"/>
              </a:rPr>
              <a:t>CONE</a:t>
            </a:r>
            <a:r>
              <a:rPr sz="3100" b="1" spc="4" dirty="0">
                <a:solidFill>
                  <a:srgbClr val="00529C"/>
                </a:solidFill>
                <a:latin typeface="Gill Sans MT"/>
                <a:cs typeface="Gill Sans MT"/>
              </a:rPr>
              <a:t>C</a:t>
            </a:r>
            <a:r>
              <a:rPr sz="3100" b="1" spc="-200" dirty="0">
                <a:solidFill>
                  <a:srgbClr val="00529C"/>
                </a:solidFill>
                <a:latin typeface="Gill Sans MT"/>
                <a:cs typeface="Gill Sans MT"/>
              </a:rPr>
              <a:t>T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ORES</a:t>
            </a:r>
            <a:r>
              <a:rPr sz="3100" b="1" spc="-559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Y</a:t>
            </a:r>
            <a:r>
              <a:rPr sz="3100" b="1" spc="-311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</a:t>
            </a:r>
            <a:r>
              <a:rPr sz="3100" b="1" spc="-175" dirty="0">
                <a:solidFill>
                  <a:srgbClr val="00529C"/>
                </a:solidFill>
                <a:latin typeface="Gill Sans MT"/>
                <a:cs typeface="Gill Sans MT"/>
              </a:rPr>
              <a:t>D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AP</a:t>
            </a:r>
            <a:r>
              <a:rPr sz="3100" b="1" spc="-375" dirty="0">
                <a:solidFill>
                  <a:srgbClr val="00529C"/>
                </a:solidFill>
                <a:latin typeface="Gill Sans MT"/>
                <a:cs typeface="Gill Sans MT"/>
              </a:rPr>
              <a:t>T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ADORES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7CBB476E-29FB-426C-A335-5D661036B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02929-6487-42BB-8431-18CFF50DDCED}" type="datetime1">
              <a:rPr lang="es-CO" smtClean="0"/>
              <a:t>9/04/2021</a:t>
            </a:fld>
            <a:endParaRPr lang="es-CO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6CEECA85-3A89-492C-A916-CC6ED4421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1C824C47-9908-4910-8698-5E7E7FC65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45</a:t>
            </a:fld>
            <a:endParaRPr lang="es-CO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6786372" y="126492"/>
            <a:ext cx="630935" cy="640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Marcador de fecha 11">
            <a:extLst>
              <a:ext uri="{FF2B5EF4-FFF2-40B4-BE49-F238E27FC236}">
                <a16:creationId xmlns:a16="http://schemas.microsoft.com/office/drawing/2014/main" id="{DC22C340-04F3-49EA-BBB9-567727274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F500-C067-470D-A268-2D0FBFCF7907}" type="datetime1">
              <a:rPr lang="es-CO" smtClean="0"/>
              <a:t>9/04/2021</a:t>
            </a:fld>
            <a:endParaRPr lang="es-CO"/>
          </a:p>
        </p:txBody>
      </p:sp>
      <p:sp>
        <p:nvSpPr>
          <p:cNvPr id="13" name="Marcador de pie de página 12">
            <a:extLst>
              <a:ext uri="{FF2B5EF4-FFF2-40B4-BE49-F238E27FC236}">
                <a16:creationId xmlns:a16="http://schemas.microsoft.com/office/drawing/2014/main" id="{BC558F10-1972-4E6C-A946-2342693C4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4" name="Marcador de número de diapositiva 13">
            <a:extLst>
              <a:ext uri="{FF2B5EF4-FFF2-40B4-BE49-F238E27FC236}">
                <a16:creationId xmlns:a16="http://schemas.microsoft.com/office/drawing/2014/main" id="{401EFE0E-ECB1-434B-897F-B9276BECA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46</a:t>
            </a:fld>
            <a:endParaRPr lang="es-CO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0F4F4BDB-A716-4E4E-BF67-039227403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638300"/>
            <a:ext cx="6480630" cy="358140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F879E8E3-DC90-4112-B94F-81AB211EB02D}"/>
              </a:ext>
            </a:extLst>
          </p:cNvPr>
          <p:cNvSpPr txBox="1"/>
          <p:nvPr/>
        </p:nvSpPr>
        <p:spPr>
          <a:xfrm>
            <a:off x="3093147" y="446531"/>
            <a:ext cx="2732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b="1" dirty="0">
                <a:solidFill>
                  <a:srgbClr val="005DA2"/>
                </a:solidFill>
              </a:rPr>
              <a:t>CONECTORES</a:t>
            </a:r>
          </a:p>
        </p:txBody>
      </p:sp>
    </p:spTree>
    <p:extLst>
      <p:ext uri="{BB962C8B-B14F-4D97-AF65-F5344CB8AC3E}">
        <p14:creationId xmlns:p14="http://schemas.microsoft.com/office/powerpoint/2010/main" val="27670446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2552077" y="3880231"/>
            <a:ext cx="3810000" cy="22478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50924" y="1337007"/>
            <a:ext cx="6027908" cy="20854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799884" y="1439291"/>
            <a:ext cx="1368552" cy="0"/>
          </a:xfrm>
          <a:custGeom>
            <a:avLst/>
            <a:gdLst/>
            <a:ahLst/>
            <a:cxnLst/>
            <a:rect l="l" t="t" r="r" b="b"/>
            <a:pathLst>
              <a:path w="1368552">
                <a:moveTo>
                  <a:pt x="0" y="0"/>
                </a:moveTo>
                <a:lnTo>
                  <a:pt x="1368552" y="0"/>
                </a:lnTo>
              </a:path>
            </a:pathLst>
          </a:custGeom>
          <a:ln w="1193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024254" y="361274"/>
            <a:ext cx="3367926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COMP</a:t>
            </a:r>
            <a:r>
              <a:rPr sz="3100" b="1" spc="9" dirty="0">
                <a:solidFill>
                  <a:srgbClr val="00529C"/>
                </a:solidFill>
                <a:latin typeface="Gill Sans MT"/>
                <a:cs typeface="Gill Sans MT"/>
              </a:rPr>
              <a:t>O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NE</a:t>
            </a:r>
            <a:r>
              <a:rPr sz="3100" b="1" spc="9" dirty="0">
                <a:solidFill>
                  <a:srgbClr val="00529C"/>
                </a:solidFill>
                <a:latin typeface="Gill Sans MT"/>
                <a:cs typeface="Gill Sans MT"/>
              </a:rPr>
              <a:t>N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T</a:t>
            </a:r>
            <a:r>
              <a:rPr sz="3100" b="1" spc="4" dirty="0">
                <a:solidFill>
                  <a:srgbClr val="00529C"/>
                </a:solidFill>
                <a:latin typeface="Gill Sans MT"/>
                <a:cs typeface="Gill Sans MT"/>
              </a:rPr>
              <a:t>E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S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400" y="1221451"/>
            <a:ext cx="1427686" cy="254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55"/>
              </a:lnSpc>
              <a:spcBef>
                <a:spcPts val="97"/>
              </a:spcBef>
            </a:pPr>
            <a:r>
              <a:rPr sz="1800" spc="0" dirty="0">
                <a:latin typeface="Gill Sans MT"/>
                <a:cs typeface="Gill Sans MT"/>
              </a:rPr>
              <a:t>Comp</a:t>
            </a:r>
            <a:r>
              <a:rPr sz="1800" spc="4" dirty="0">
                <a:latin typeface="Gill Sans MT"/>
                <a:cs typeface="Gill Sans MT"/>
              </a:rPr>
              <a:t>o</a:t>
            </a:r>
            <a:r>
              <a:rPr sz="1800" spc="0" dirty="0">
                <a:latin typeface="Gill Sans MT"/>
                <a:cs typeface="Gill Sans MT"/>
              </a:rPr>
              <a:t>nente</a:t>
            </a:r>
            <a:r>
              <a:rPr sz="1800" spc="4" dirty="0">
                <a:latin typeface="Gill Sans MT"/>
                <a:cs typeface="Gill Sans MT"/>
              </a:rPr>
              <a:t>s</a:t>
            </a:r>
            <a:r>
              <a:rPr sz="1800" spc="0" dirty="0">
                <a:latin typeface="Gill Sans MT"/>
                <a:cs typeface="Gill Sans MT"/>
              </a:rPr>
              <a:t>: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4252" y="3834668"/>
            <a:ext cx="1562232" cy="2560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75"/>
              </a:lnSpc>
              <a:spcBef>
                <a:spcPts val="98"/>
              </a:spcBef>
            </a:pPr>
            <a:r>
              <a:rPr sz="1800" u="sng" spc="0" dirty="0">
                <a:latin typeface="Gill Sans MT"/>
                <a:cs typeface="Gill Sans MT"/>
              </a:rPr>
              <a:t>T</a:t>
            </a:r>
            <a:r>
              <a:rPr sz="1800" u="sng" spc="4" dirty="0">
                <a:latin typeface="Gill Sans MT"/>
                <a:cs typeface="Gill Sans MT"/>
              </a:rPr>
              <a:t>i</a:t>
            </a:r>
            <a:r>
              <a:rPr sz="1800" u="sng" spc="0" dirty="0">
                <a:latin typeface="Gill Sans MT"/>
                <a:cs typeface="Gill Sans MT"/>
              </a:rPr>
              <a:t>pos</a:t>
            </a:r>
            <a:r>
              <a:rPr sz="1800" u="sng" spc="-25" dirty="0">
                <a:latin typeface="Gill Sans MT"/>
                <a:cs typeface="Gill Sans MT"/>
              </a:rPr>
              <a:t> </a:t>
            </a:r>
            <a:r>
              <a:rPr sz="1800" u="sng" spc="-4" dirty="0">
                <a:latin typeface="Gill Sans MT"/>
                <a:cs typeface="Gill Sans MT"/>
              </a:rPr>
              <a:t>d</a:t>
            </a:r>
            <a:r>
              <a:rPr sz="1800" u="sng" spc="0" dirty="0">
                <a:latin typeface="Gill Sans MT"/>
                <a:cs typeface="Gill Sans MT"/>
              </a:rPr>
              <a:t>e</a:t>
            </a:r>
            <a:r>
              <a:rPr sz="1800" u="sng" spc="4" dirty="0">
                <a:latin typeface="Gill Sans MT"/>
                <a:cs typeface="Gill Sans MT"/>
              </a:rPr>
              <a:t> </a:t>
            </a:r>
            <a:r>
              <a:rPr sz="1800" u="sng" spc="0" dirty="0">
                <a:latin typeface="Gill Sans MT"/>
                <a:cs typeface="Gill Sans MT"/>
              </a:rPr>
              <a:t>pulid</a:t>
            </a:r>
            <a:r>
              <a:rPr sz="1800" u="sng" spc="4" dirty="0">
                <a:latin typeface="Gill Sans MT"/>
                <a:cs typeface="Gill Sans MT"/>
              </a:rPr>
              <a:t>o</a:t>
            </a:r>
            <a:r>
              <a:rPr sz="1800" u="sng" spc="0" dirty="0">
                <a:latin typeface="Arial"/>
                <a:cs typeface="Arial"/>
              </a:rPr>
              <a:t>: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05730" y="3296666"/>
            <a:ext cx="60230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" name="object 2"/>
          <p:cNvSpPr txBox="1"/>
          <p:nvPr/>
        </p:nvSpPr>
        <p:spPr>
          <a:xfrm>
            <a:off x="1591361" y="3296666"/>
            <a:ext cx="64007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" name="Marcador de fecha 11">
            <a:extLst>
              <a:ext uri="{FF2B5EF4-FFF2-40B4-BE49-F238E27FC236}">
                <a16:creationId xmlns:a16="http://schemas.microsoft.com/office/drawing/2014/main" id="{DC22C340-04F3-49EA-BBB9-567727274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9F500-C067-470D-A268-2D0FBFCF7907}" type="datetime1">
              <a:rPr lang="es-CO" smtClean="0"/>
              <a:t>9/04/2021</a:t>
            </a:fld>
            <a:endParaRPr lang="es-CO"/>
          </a:p>
        </p:txBody>
      </p:sp>
      <p:sp>
        <p:nvSpPr>
          <p:cNvPr id="13" name="Marcador de pie de página 12">
            <a:extLst>
              <a:ext uri="{FF2B5EF4-FFF2-40B4-BE49-F238E27FC236}">
                <a16:creationId xmlns:a16="http://schemas.microsoft.com/office/drawing/2014/main" id="{BC558F10-1972-4E6C-A946-2342693C4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4" name="Marcador de número de diapositiva 13">
            <a:extLst>
              <a:ext uri="{FF2B5EF4-FFF2-40B4-BE49-F238E27FC236}">
                <a16:creationId xmlns:a16="http://schemas.microsoft.com/office/drawing/2014/main" id="{401EFE0E-ECB1-434B-897F-B9276BECA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47</a:t>
            </a:fld>
            <a:endParaRPr lang="es-CO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2EA5454-AD62-4159-AAEE-86ED4679CAA6}"/>
              </a:ext>
            </a:extLst>
          </p:cNvPr>
          <p:cNvSpPr txBox="1"/>
          <p:nvPr/>
        </p:nvSpPr>
        <p:spPr>
          <a:xfrm>
            <a:off x="3855327" y="1037083"/>
            <a:ext cx="1340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b="1" dirty="0">
                <a:solidFill>
                  <a:srgbClr val="0070C0"/>
                </a:solidFill>
              </a:rPr>
              <a:t>Conector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2999105" y="3632187"/>
            <a:ext cx="2957322" cy="25433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06100" y="594605"/>
            <a:ext cx="6147009" cy="8910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T</a:t>
            </a:r>
            <a:r>
              <a:rPr sz="3100" b="1" spc="4" dirty="0">
                <a:solidFill>
                  <a:srgbClr val="00529C"/>
                </a:solidFill>
                <a:latin typeface="Gill Sans MT"/>
                <a:cs typeface="Gill Sans MT"/>
              </a:rPr>
              <a:t>I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POS</a:t>
            </a:r>
            <a:r>
              <a:rPr sz="3100" b="1" spc="-88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</a:t>
            </a:r>
            <a:r>
              <a:rPr sz="3100" b="1" spc="-44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9" dirty="0">
                <a:solidFill>
                  <a:srgbClr val="00529C"/>
                </a:solidFill>
                <a:latin typeface="Gill Sans MT"/>
                <a:cs typeface="Gill Sans MT"/>
              </a:rPr>
              <a:t>C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O</a:t>
            </a:r>
            <a:r>
              <a:rPr sz="3100" b="1" spc="4" dirty="0">
                <a:solidFill>
                  <a:srgbClr val="00529C"/>
                </a:solidFill>
                <a:latin typeface="Gill Sans MT"/>
                <a:cs typeface="Gill Sans MT"/>
              </a:rPr>
              <a:t>N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EC</a:t>
            </a:r>
            <a:r>
              <a:rPr sz="3100" b="1" spc="-189" dirty="0">
                <a:solidFill>
                  <a:srgbClr val="00529C"/>
                </a:solidFill>
                <a:latin typeface="Gill Sans MT"/>
                <a:cs typeface="Gill Sans MT"/>
              </a:rPr>
              <a:t>T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O</a:t>
            </a:r>
            <a:r>
              <a:rPr sz="3100" b="1" spc="9" dirty="0">
                <a:solidFill>
                  <a:srgbClr val="00529C"/>
                </a:solidFill>
                <a:latin typeface="Gill Sans MT"/>
                <a:cs typeface="Gill Sans MT"/>
              </a:rPr>
              <a:t>R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ES</a:t>
            </a:r>
            <a:r>
              <a:rPr sz="3100" b="1" spc="-220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seg</a:t>
            </a:r>
            <a:r>
              <a:rPr sz="3100" b="1" spc="-9" dirty="0">
                <a:solidFill>
                  <a:srgbClr val="00529C"/>
                </a:solidFill>
                <a:latin typeface="Gill Sans MT"/>
                <a:cs typeface="Gill Sans MT"/>
              </a:rPr>
              <a:t>ú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n</a:t>
            </a:r>
            <a:endParaRPr sz="3100" dirty="0">
              <a:latin typeface="Gill Sans MT"/>
              <a:cs typeface="Gill Sans MT"/>
            </a:endParaRPr>
          </a:p>
          <a:p>
            <a:pPr marL="1198854" marR="1228017" algn="ctr">
              <a:lnSpc>
                <a:spcPct val="96638"/>
              </a:lnSpc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tipo</a:t>
            </a:r>
            <a:r>
              <a:rPr sz="3100" b="1" spc="-57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</a:t>
            </a:r>
            <a:r>
              <a:rPr sz="3100" b="1" spc="-15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terminación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0396" y="1696479"/>
            <a:ext cx="6427267" cy="5303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75"/>
              </a:lnSpc>
              <a:spcBef>
                <a:spcPts val="98"/>
              </a:spcBef>
            </a:pPr>
            <a:r>
              <a:rPr sz="1800" spc="0" dirty="0">
                <a:latin typeface="Wingdings"/>
                <a:cs typeface="Wingdings"/>
              </a:rPr>
              <a:t></a:t>
            </a:r>
            <a:r>
              <a:rPr sz="1800" spc="390" dirty="0">
                <a:latin typeface="Times New Roman"/>
                <a:cs typeface="Times New Roman"/>
              </a:rPr>
              <a:t> </a:t>
            </a:r>
            <a:r>
              <a:rPr sz="1800" b="1" spc="0" dirty="0">
                <a:latin typeface="Gill Sans MT"/>
                <a:cs typeface="Gill Sans MT"/>
              </a:rPr>
              <a:t>P</a:t>
            </a:r>
            <a:r>
              <a:rPr sz="1800" b="1" spc="-44" dirty="0">
                <a:latin typeface="Gill Sans MT"/>
                <a:cs typeface="Gill Sans MT"/>
              </a:rPr>
              <a:t>r</a:t>
            </a:r>
            <a:r>
              <a:rPr sz="1800" b="1" spc="4" dirty="0">
                <a:latin typeface="Gill Sans MT"/>
                <a:cs typeface="Gill Sans MT"/>
              </a:rPr>
              <a:t>e</a:t>
            </a:r>
            <a:r>
              <a:rPr sz="1800" b="1" spc="0" dirty="0">
                <a:latin typeface="Gill Sans MT"/>
                <a:cs typeface="Gill Sans MT"/>
              </a:rPr>
              <a:t>-P</a:t>
            </a:r>
            <a:r>
              <a:rPr sz="1800" b="1" spc="-9" dirty="0">
                <a:latin typeface="Gill Sans MT"/>
                <a:cs typeface="Gill Sans MT"/>
              </a:rPr>
              <a:t>u</a:t>
            </a:r>
            <a:r>
              <a:rPr sz="1800" b="1" spc="0" dirty="0">
                <a:latin typeface="Gill Sans MT"/>
                <a:cs typeface="Gill Sans MT"/>
              </a:rPr>
              <a:t>l</a:t>
            </a:r>
            <a:r>
              <a:rPr sz="1800" b="1" spc="4" dirty="0">
                <a:latin typeface="Gill Sans MT"/>
                <a:cs typeface="Gill Sans MT"/>
              </a:rPr>
              <a:t>i</a:t>
            </a:r>
            <a:r>
              <a:rPr sz="1800" b="1" spc="-4" dirty="0">
                <a:latin typeface="Gill Sans MT"/>
                <a:cs typeface="Gill Sans MT"/>
              </a:rPr>
              <a:t>d</a:t>
            </a:r>
            <a:r>
              <a:rPr sz="1800" b="1" spc="0" dirty="0">
                <a:latin typeface="Gill Sans MT"/>
                <a:cs typeface="Gill Sans MT"/>
              </a:rPr>
              <a:t>os.</a:t>
            </a:r>
            <a:r>
              <a:rPr sz="1800" b="1" spc="-189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Se</a:t>
            </a:r>
            <a:r>
              <a:rPr sz="1800" spc="9" dirty="0">
                <a:latin typeface="Gill Sans MT"/>
                <a:cs typeface="Gill Sans MT"/>
              </a:rPr>
              <a:t> </a:t>
            </a:r>
            <a:r>
              <a:rPr sz="1800" spc="-39" dirty="0">
                <a:latin typeface="Gill Sans MT"/>
                <a:cs typeface="Gill Sans MT"/>
              </a:rPr>
              <a:t>r</a:t>
            </a:r>
            <a:r>
              <a:rPr sz="1800" spc="0" dirty="0">
                <a:latin typeface="Gill Sans MT"/>
                <a:cs typeface="Gill Sans MT"/>
              </a:rPr>
              <a:t>equi</a:t>
            </a:r>
            <a:r>
              <a:rPr sz="1800" spc="4" dirty="0">
                <a:latin typeface="Gill Sans MT"/>
                <a:cs typeface="Gill Sans MT"/>
              </a:rPr>
              <a:t>e</a:t>
            </a:r>
            <a:r>
              <a:rPr sz="1800" spc="-39" dirty="0">
                <a:latin typeface="Gill Sans MT"/>
                <a:cs typeface="Gill Sans MT"/>
              </a:rPr>
              <a:t>r</a:t>
            </a:r>
            <a:r>
              <a:rPr sz="1800" spc="0" dirty="0">
                <a:latin typeface="Gill Sans MT"/>
                <a:cs typeface="Gill Sans MT"/>
              </a:rPr>
              <a:t>e</a:t>
            </a:r>
            <a:r>
              <a:rPr sz="1800" spc="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el</a:t>
            </a:r>
            <a:r>
              <a:rPr sz="1800" spc="-25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VFL</a:t>
            </a:r>
            <a:r>
              <a:rPr sz="1800" spc="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y el</a:t>
            </a:r>
            <a:r>
              <a:rPr sz="1800" spc="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c</a:t>
            </a:r>
            <a:r>
              <a:rPr sz="1800" spc="4" dirty="0">
                <a:latin typeface="Gill Sans MT"/>
                <a:cs typeface="Gill Sans MT"/>
              </a:rPr>
              <a:t>o</a:t>
            </a:r>
            <a:r>
              <a:rPr sz="1800" spc="29" dirty="0">
                <a:latin typeface="Gill Sans MT"/>
                <a:cs typeface="Gill Sans MT"/>
              </a:rPr>
              <a:t>r</a:t>
            </a:r>
            <a:r>
              <a:rPr sz="1800" spc="0" dirty="0">
                <a:latin typeface="Gill Sans MT"/>
                <a:cs typeface="Gill Sans MT"/>
              </a:rPr>
              <a:t>ta</a:t>
            </a:r>
            <a:r>
              <a:rPr sz="1800" spc="-4" dirty="0">
                <a:latin typeface="Gill Sans MT"/>
                <a:cs typeface="Gill Sans MT"/>
              </a:rPr>
              <a:t>d</a:t>
            </a:r>
            <a:r>
              <a:rPr sz="1800" spc="0" dirty="0">
                <a:latin typeface="Gill Sans MT"/>
                <a:cs typeface="Gill Sans MT"/>
              </a:rPr>
              <a:t>or</a:t>
            </a:r>
            <a:r>
              <a:rPr sz="1800" spc="-19" dirty="0">
                <a:latin typeface="Gill Sans MT"/>
                <a:cs typeface="Gill Sans MT"/>
              </a:rPr>
              <a:t> </a:t>
            </a:r>
            <a:r>
              <a:rPr sz="1800" spc="-4" dirty="0">
                <a:latin typeface="Gill Sans MT"/>
                <a:cs typeface="Gill Sans MT"/>
              </a:rPr>
              <a:t>d</a:t>
            </a:r>
            <a:r>
              <a:rPr sz="1800" spc="0" dirty="0">
                <a:latin typeface="Gill Sans MT"/>
                <a:cs typeface="Gill Sans MT"/>
              </a:rPr>
              <a:t>e</a:t>
            </a:r>
            <a:r>
              <a:rPr sz="1800" spc="4" dirty="0">
                <a:latin typeface="Gill Sans MT"/>
                <a:cs typeface="Gill Sans MT"/>
              </a:rPr>
              <a:t> </a:t>
            </a:r>
            <a:r>
              <a:rPr sz="1800" spc="-254" dirty="0">
                <a:latin typeface="Gill Sans MT"/>
                <a:cs typeface="Gill Sans MT"/>
              </a:rPr>
              <a:t>F</a:t>
            </a:r>
            <a:r>
              <a:rPr sz="1800" spc="0" dirty="0">
                <a:latin typeface="Gill Sans MT"/>
                <a:cs typeface="Gill Sans MT"/>
              </a:rPr>
              <a:t>.</a:t>
            </a:r>
            <a:r>
              <a:rPr sz="1800" spc="-109" dirty="0">
                <a:latin typeface="Gill Sans MT"/>
                <a:cs typeface="Gill Sans MT"/>
              </a:rPr>
              <a:t>O</a:t>
            </a:r>
            <a:r>
              <a:rPr sz="1800" spc="0" dirty="0">
                <a:latin typeface="Gill Sans MT"/>
                <a:cs typeface="Gill Sans MT"/>
              </a:rPr>
              <a:t>.</a:t>
            </a:r>
            <a:r>
              <a:rPr sz="1800" spc="338" dirty="0">
                <a:latin typeface="Gill Sans MT"/>
                <a:cs typeface="Gill Sans MT"/>
              </a:rPr>
              <a:t> </a:t>
            </a:r>
            <a:r>
              <a:rPr sz="1800" spc="19" dirty="0">
                <a:latin typeface="Gill Sans MT"/>
                <a:cs typeface="Gill Sans MT"/>
              </a:rPr>
              <a:t>(</a:t>
            </a:r>
            <a:r>
              <a:rPr sz="1800" spc="0" dirty="0">
                <a:latin typeface="Gill Sans MT"/>
                <a:cs typeface="Gill Sans MT"/>
              </a:rPr>
              <a:t>FastCam).</a:t>
            </a:r>
            <a:endParaRPr sz="1800">
              <a:latin typeface="Gill Sans MT"/>
              <a:cs typeface="Gill Sans MT"/>
            </a:endParaRPr>
          </a:p>
          <a:p>
            <a:pPr marL="299161" marR="34587">
              <a:lnSpc>
                <a:spcPct val="96638"/>
              </a:lnSpc>
            </a:pPr>
            <a:r>
              <a:rPr sz="1800" spc="4" dirty="0">
                <a:latin typeface="Gill Sans MT"/>
                <a:cs typeface="Gill Sans MT"/>
              </a:rPr>
              <a:t>D</a:t>
            </a:r>
            <a:r>
              <a:rPr sz="1800" spc="0" dirty="0">
                <a:latin typeface="Gill Sans MT"/>
                <a:cs typeface="Gill Sans MT"/>
              </a:rPr>
              <a:t>isp</a:t>
            </a:r>
            <a:r>
              <a:rPr sz="1800" spc="4" dirty="0">
                <a:latin typeface="Gill Sans MT"/>
                <a:cs typeface="Gill Sans MT"/>
              </a:rPr>
              <a:t>o</a:t>
            </a:r>
            <a:r>
              <a:rPr sz="1800" spc="0" dirty="0">
                <a:latin typeface="Gill Sans MT"/>
                <a:cs typeface="Gill Sans MT"/>
              </a:rPr>
              <a:t>nible</a:t>
            </a:r>
            <a:r>
              <a:rPr sz="1800" spc="-1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en</a:t>
            </a:r>
            <a:r>
              <a:rPr sz="1800" spc="-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S</a:t>
            </a:r>
            <a:r>
              <a:rPr sz="1800" spc="-219" dirty="0">
                <a:latin typeface="Gill Sans MT"/>
                <a:cs typeface="Gill Sans MT"/>
              </a:rPr>
              <a:t>T</a:t>
            </a:r>
            <a:r>
              <a:rPr sz="1800" spc="0" dirty="0">
                <a:latin typeface="Gill Sans MT"/>
                <a:cs typeface="Gill Sans MT"/>
              </a:rPr>
              <a:t>,</a:t>
            </a:r>
            <a:r>
              <a:rPr sz="1800" spc="-175" dirty="0">
                <a:latin typeface="Gill Sans MT"/>
                <a:cs typeface="Gill Sans MT"/>
              </a:rPr>
              <a:t> </a:t>
            </a:r>
            <a:r>
              <a:rPr sz="1800" spc="4" dirty="0">
                <a:latin typeface="Gill Sans MT"/>
                <a:cs typeface="Gill Sans MT"/>
              </a:rPr>
              <a:t>S</a:t>
            </a:r>
            <a:r>
              <a:rPr sz="1800" spc="0" dirty="0">
                <a:latin typeface="Gill Sans MT"/>
                <a:cs typeface="Gill Sans MT"/>
              </a:rPr>
              <a:t>C</a:t>
            </a:r>
            <a:r>
              <a:rPr sz="1800" spc="-9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y</a:t>
            </a:r>
            <a:r>
              <a:rPr sz="1800" spc="4" dirty="0">
                <a:latin typeface="Gill Sans MT"/>
                <a:cs typeface="Gill Sans MT"/>
              </a:rPr>
              <a:t> L</a:t>
            </a:r>
            <a:r>
              <a:rPr sz="1800" spc="44" dirty="0">
                <a:latin typeface="Gill Sans MT"/>
                <a:cs typeface="Gill Sans MT"/>
              </a:rPr>
              <a:t>C</a:t>
            </a:r>
            <a:r>
              <a:rPr sz="1800" spc="0" dirty="0">
                <a:latin typeface="Gill Sans MT"/>
                <a:cs typeface="Gill Sans MT"/>
              </a:rPr>
              <a:t>.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0396" y="2519446"/>
            <a:ext cx="7246649" cy="5305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75"/>
              </a:lnSpc>
              <a:spcBef>
                <a:spcPts val="98"/>
              </a:spcBef>
            </a:pPr>
            <a:r>
              <a:rPr sz="1800" spc="0" dirty="0">
                <a:latin typeface="Wingdings"/>
                <a:cs typeface="Wingdings"/>
              </a:rPr>
              <a:t></a:t>
            </a:r>
            <a:r>
              <a:rPr sz="1800" spc="390" dirty="0">
                <a:latin typeface="Times New Roman"/>
                <a:cs typeface="Times New Roman"/>
              </a:rPr>
              <a:t> </a:t>
            </a:r>
            <a:r>
              <a:rPr sz="1800" b="1" spc="0" dirty="0">
                <a:latin typeface="Gill Sans MT"/>
                <a:cs typeface="Gill Sans MT"/>
              </a:rPr>
              <a:t>E</a:t>
            </a:r>
            <a:r>
              <a:rPr sz="1800" b="1" spc="-9" dirty="0">
                <a:latin typeface="Gill Sans MT"/>
                <a:cs typeface="Gill Sans MT"/>
              </a:rPr>
              <a:t>p</a:t>
            </a:r>
            <a:r>
              <a:rPr sz="1800" b="1" spc="0" dirty="0">
                <a:latin typeface="Gill Sans MT"/>
                <a:cs typeface="Gill Sans MT"/>
              </a:rPr>
              <a:t>óxico</a:t>
            </a:r>
            <a:r>
              <a:rPr sz="1800" b="1" spc="-4" dirty="0">
                <a:latin typeface="Gill Sans MT"/>
                <a:cs typeface="Gill Sans MT"/>
              </a:rPr>
              <a:t>s</a:t>
            </a:r>
            <a:r>
              <a:rPr sz="1800" b="1" spc="0" dirty="0">
                <a:latin typeface="Gill Sans MT"/>
                <a:cs typeface="Gill Sans MT"/>
              </a:rPr>
              <a:t>.</a:t>
            </a:r>
            <a:r>
              <a:rPr sz="1800" b="1" spc="-189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Se </a:t>
            </a:r>
            <a:r>
              <a:rPr sz="1800" spc="-39" dirty="0">
                <a:latin typeface="Gill Sans MT"/>
                <a:cs typeface="Gill Sans MT"/>
              </a:rPr>
              <a:t>r</a:t>
            </a:r>
            <a:r>
              <a:rPr sz="1800" spc="0" dirty="0">
                <a:latin typeface="Gill Sans MT"/>
                <a:cs typeface="Gill Sans MT"/>
              </a:rPr>
              <a:t>equie</a:t>
            </a:r>
            <a:r>
              <a:rPr sz="1800" spc="-39" dirty="0">
                <a:latin typeface="Gill Sans MT"/>
                <a:cs typeface="Gill Sans MT"/>
              </a:rPr>
              <a:t>r</a:t>
            </a:r>
            <a:r>
              <a:rPr sz="1800" spc="0" dirty="0">
                <a:latin typeface="Gill Sans MT"/>
                <a:cs typeface="Gill Sans MT"/>
              </a:rPr>
              <a:t>e</a:t>
            </a:r>
            <a:r>
              <a:rPr sz="1800" spc="1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uso</a:t>
            </a:r>
            <a:r>
              <a:rPr sz="1800" spc="-14" dirty="0">
                <a:latin typeface="Gill Sans MT"/>
                <a:cs typeface="Gill Sans MT"/>
              </a:rPr>
              <a:t> </a:t>
            </a:r>
            <a:r>
              <a:rPr sz="1800" spc="-4" dirty="0">
                <a:latin typeface="Gill Sans MT"/>
                <a:cs typeface="Gill Sans MT"/>
              </a:rPr>
              <a:t>d</a:t>
            </a:r>
            <a:r>
              <a:rPr sz="1800" spc="0" dirty="0">
                <a:latin typeface="Gill Sans MT"/>
                <a:cs typeface="Gill Sans MT"/>
              </a:rPr>
              <a:t>e e</a:t>
            </a:r>
            <a:r>
              <a:rPr sz="1800" spc="4" dirty="0">
                <a:latin typeface="Gill Sans MT"/>
                <a:cs typeface="Gill Sans MT"/>
              </a:rPr>
              <a:t>l</a:t>
            </a:r>
            <a:r>
              <a:rPr sz="1800" spc="0" dirty="0">
                <a:latin typeface="Gill Sans MT"/>
                <a:cs typeface="Gill Sans MT"/>
              </a:rPr>
              <a:t>ementos</a:t>
            </a:r>
            <a:r>
              <a:rPr sz="1800" spc="-1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pa</a:t>
            </a:r>
            <a:r>
              <a:rPr sz="1800" spc="-9" dirty="0">
                <a:latin typeface="Gill Sans MT"/>
                <a:cs typeface="Gill Sans MT"/>
              </a:rPr>
              <a:t>r</a:t>
            </a:r>
            <a:r>
              <a:rPr sz="1800" spc="0" dirty="0">
                <a:latin typeface="Gill Sans MT"/>
                <a:cs typeface="Gill Sans MT"/>
              </a:rPr>
              <a:t>a</a:t>
            </a:r>
            <a:r>
              <a:rPr sz="1800" spc="-9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pulir y</a:t>
            </a:r>
            <a:r>
              <a:rPr sz="1800" spc="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a</a:t>
            </a:r>
            <a:r>
              <a:rPr sz="1800" spc="-4" dirty="0">
                <a:latin typeface="Gill Sans MT"/>
                <a:cs typeface="Gill Sans MT"/>
              </a:rPr>
              <a:t>d</a:t>
            </a:r>
            <a:r>
              <a:rPr sz="1800" spc="0" dirty="0">
                <a:latin typeface="Gill Sans MT"/>
                <a:cs typeface="Gill Sans MT"/>
              </a:rPr>
              <a:t>hesi</a:t>
            </a:r>
            <a:r>
              <a:rPr sz="1800" spc="-29" dirty="0">
                <a:latin typeface="Gill Sans MT"/>
                <a:cs typeface="Gill Sans MT"/>
              </a:rPr>
              <a:t>v</a:t>
            </a:r>
            <a:r>
              <a:rPr sz="1800" spc="-44" dirty="0">
                <a:latin typeface="Gill Sans MT"/>
                <a:cs typeface="Gill Sans MT"/>
              </a:rPr>
              <a:t>o</a:t>
            </a:r>
            <a:r>
              <a:rPr sz="1800" spc="0" dirty="0">
                <a:latin typeface="Gill Sans MT"/>
                <a:cs typeface="Gill Sans MT"/>
              </a:rPr>
              <a:t>.</a:t>
            </a:r>
            <a:r>
              <a:rPr sz="1800" spc="-209" dirty="0">
                <a:latin typeface="Gill Sans MT"/>
                <a:cs typeface="Gill Sans MT"/>
              </a:rPr>
              <a:t> </a:t>
            </a:r>
            <a:r>
              <a:rPr sz="1800" spc="4" dirty="0">
                <a:latin typeface="Gill Sans MT"/>
                <a:cs typeface="Gill Sans MT"/>
              </a:rPr>
              <a:t>(</a:t>
            </a:r>
            <a:r>
              <a:rPr sz="1800" spc="0" dirty="0">
                <a:latin typeface="Gill Sans MT"/>
                <a:cs typeface="Gill Sans MT"/>
              </a:rPr>
              <a:t>F</a:t>
            </a:r>
            <a:r>
              <a:rPr sz="1800" spc="-4" dirty="0">
                <a:latin typeface="Gill Sans MT"/>
                <a:cs typeface="Gill Sans MT"/>
              </a:rPr>
              <a:t>a</a:t>
            </a:r>
            <a:r>
              <a:rPr sz="1800" spc="0" dirty="0">
                <a:latin typeface="Gill Sans MT"/>
                <a:cs typeface="Gill Sans MT"/>
              </a:rPr>
              <a:t>stCu</a:t>
            </a:r>
            <a:r>
              <a:rPr sz="1800" spc="-44" dirty="0">
                <a:latin typeface="Gill Sans MT"/>
                <a:cs typeface="Gill Sans MT"/>
              </a:rPr>
              <a:t>r</a:t>
            </a:r>
            <a:r>
              <a:rPr sz="1800" spc="0" dirty="0">
                <a:latin typeface="Gill Sans MT"/>
                <a:cs typeface="Gill Sans MT"/>
              </a:rPr>
              <a:t>e</a:t>
            </a:r>
            <a:r>
              <a:rPr sz="1800" spc="-4" dirty="0">
                <a:latin typeface="Gill Sans MT"/>
                <a:cs typeface="Gill Sans MT"/>
              </a:rPr>
              <a:t>)</a:t>
            </a:r>
            <a:r>
              <a:rPr sz="1800" spc="0" dirty="0">
                <a:latin typeface="Gill Sans MT"/>
                <a:cs typeface="Gill Sans MT"/>
              </a:rPr>
              <a:t>.</a:t>
            </a:r>
            <a:endParaRPr sz="1800">
              <a:latin typeface="Gill Sans MT"/>
              <a:cs typeface="Gill Sans MT"/>
            </a:endParaRPr>
          </a:p>
          <a:p>
            <a:pPr marL="299161" marR="34633">
              <a:lnSpc>
                <a:spcPct val="96638"/>
              </a:lnSpc>
            </a:pPr>
            <a:r>
              <a:rPr sz="1800" spc="4" dirty="0">
                <a:latin typeface="Gill Sans MT"/>
                <a:cs typeface="Gill Sans MT"/>
              </a:rPr>
              <a:t>D</a:t>
            </a:r>
            <a:r>
              <a:rPr sz="1800" spc="0" dirty="0">
                <a:latin typeface="Gill Sans MT"/>
                <a:cs typeface="Gill Sans MT"/>
              </a:rPr>
              <a:t>isp</a:t>
            </a:r>
            <a:r>
              <a:rPr sz="1800" spc="4" dirty="0">
                <a:latin typeface="Gill Sans MT"/>
                <a:cs typeface="Gill Sans MT"/>
              </a:rPr>
              <a:t>o</a:t>
            </a:r>
            <a:r>
              <a:rPr sz="1800" spc="0" dirty="0">
                <a:latin typeface="Gill Sans MT"/>
                <a:cs typeface="Gill Sans MT"/>
              </a:rPr>
              <a:t>nible</a:t>
            </a:r>
            <a:r>
              <a:rPr sz="1800" spc="-1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en</a:t>
            </a:r>
            <a:r>
              <a:rPr sz="1800" spc="-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S</a:t>
            </a:r>
            <a:r>
              <a:rPr sz="1800" spc="-219" dirty="0">
                <a:latin typeface="Gill Sans MT"/>
                <a:cs typeface="Gill Sans MT"/>
              </a:rPr>
              <a:t>T</a:t>
            </a:r>
            <a:r>
              <a:rPr sz="1800" spc="0" dirty="0">
                <a:latin typeface="Gill Sans MT"/>
                <a:cs typeface="Gill Sans MT"/>
              </a:rPr>
              <a:t>,</a:t>
            </a:r>
            <a:r>
              <a:rPr sz="1800" spc="-175" dirty="0">
                <a:latin typeface="Gill Sans MT"/>
                <a:cs typeface="Gill Sans MT"/>
              </a:rPr>
              <a:t> </a:t>
            </a:r>
            <a:r>
              <a:rPr sz="1800" spc="4" dirty="0">
                <a:latin typeface="Gill Sans MT"/>
                <a:cs typeface="Gill Sans MT"/>
              </a:rPr>
              <a:t>S</a:t>
            </a:r>
            <a:r>
              <a:rPr sz="1800" spc="44" dirty="0">
                <a:latin typeface="Gill Sans MT"/>
                <a:cs typeface="Gill Sans MT"/>
              </a:rPr>
              <a:t>C</a:t>
            </a:r>
            <a:r>
              <a:rPr sz="1800" spc="0" dirty="0">
                <a:latin typeface="Gill Sans MT"/>
                <a:cs typeface="Gill Sans MT"/>
              </a:rPr>
              <a:t>,</a:t>
            </a:r>
            <a:r>
              <a:rPr sz="1800" spc="-175" dirty="0">
                <a:latin typeface="Gill Sans MT"/>
                <a:cs typeface="Gill Sans MT"/>
              </a:rPr>
              <a:t> </a:t>
            </a:r>
            <a:r>
              <a:rPr sz="1800" spc="4" dirty="0">
                <a:latin typeface="Gill Sans MT"/>
                <a:cs typeface="Gill Sans MT"/>
              </a:rPr>
              <a:t>L</a:t>
            </a:r>
            <a:r>
              <a:rPr sz="1800" spc="0" dirty="0">
                <a:latin typeface="Gill Sans MT"/>
                <a:cs typeface="Gill Sans MT"/>
              </a:rPr>
              <a:t>C</a:t>
            </a:r>
            <a:r>
              <a:rPr sz="1800" spc="-9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y</a:t>
            </a:r>
            <a:r>
              <a:rPr sz="1800" spc="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F</a:t>
            </a:r>
            <a:r>
              <a:rPr sz="1800" spc="39" dirty="0">
                <a:latin typeface="Gill Sans MT"/>
                <a:cs typeface="Gill Sans MT"/>
              </a:rPr>
              <a:t>C</a:t>
            </a:r>
            <a:r>
              <a:rPr sz="1800" spc="0" dirty="0">
                <a:latin typeface="Gill Sans MT"/>
                <a:cs typeface="Gill Sans MT"/>
              </a:rPr>
              <a:t>.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990396" y="3342653"/>
            <a:ext cx="6778418" cy="5303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75"/>
              </a:lnSpc>
              <a:spcBef>
                <a:spcPts val="98"/>
              </a:spcBef>
            </a:pPr>
            <a:r>
              <a:rPr sz="1800" spc="0" dirty="0">
                <a:latin typeface="Wingdings"/>
                <a:cs typeface="Wingdings"/>
              </a:rPr>
              <a:t></a:t>
            </a:r>
            <a:r>
              <a:rPr sz="1800" spc="390" dirty="0">
                <a:latin typeface="Times New Roman"/>
                <a:cs typeface="Times New Roman"/>
              </a:rPr>
              <a:t> </a:t>
            </a:r>
            <a:r>
              <a:rPr sz="1800" b="1" spc="-300" dirty="0">
                <a:latin typeface="Gill Sans MT"/>
                <a:cs typeface="Gill Sans MT"/>
              </a:rPr>
              <a:t>T</a:t>
            </a:r>
            <a:r>
              <a:rPr sz="1800" b="1" spc="0" dirty="0">
                <a:latin typeface="Gill Sans MT"/>
                <a:cs typeface="Gill Sans MT"/>
              </a:rPr>
              <a:t>erm</a:t>
            </a:r>
            <a:r>
              <a:rPr sz="1800" b="1" spc="4" dirty="0">
                <a:latin typeface="Gill Sans MT"/>
                <a:cs typeface="Gill Sans MT"/>
              </a:rPr>
              <a:t>i</a:t>
            </a:r>
            <a:r>
              <a:rPr sz="1800" b="1" spc="-4" dirty="0">
                <a:latin typeface="Gill Sans MT"/>
                <a:cs typeface="Gill Sans MT"/>
              </a:rPr>
              <a:t>n</a:t>
            </a:r>
            <a:r>
              <a:rPr sz="1800" b="1" spc="0" dirty="0">
                <a:latin typeface="Gill Sans MT"/>
                <a:cs typeface="Gill Sans MT"/>
              </a:rPr>
              <a:t>ac</a:t>
            </a:r>
            <a:r>
              <a:rPr sz="1800" b="1" spc="9" dirty="0">
                <a:latin typeface="Gill Sans MT"/>
                <a:cs typeface="Gill Sans MT"/>
              </a:rPr>
              <a:t>i</a:t>
            </a:r>
            <a:r>
              <a:rPr sz="1800" b="1" spc="0" dirty="0">
                <a:latin typeface="Gill Sans MT"/>
                <a:cs typeface="Gill Sans MT"/>
              </a:rPr>
              <a:t>ón</a:t>
            </a:r>
            <a:r>
              <a:rPr sz="1800" b="1" spc="-4" dirty="0">
                <a:latin typeface="Gill Sans MT"/>
                <a:cs typeface="Gill Sans MT"/>
              </a:rPr>
              <a:t> </a:t>
            </a:r>
            <a:r>
              <a:rPr sz="1800" b="1" spc="0" dirty="0">
                <a:latin typeface="Gill Sans MT"/>
                <a:cs typeface="Gill Sans MT"/>
              </a:rPr>
              <a:t>Mec</a:t>
            </a:r>
            <a:r>
              <a:rPr sz="1800" b="1" spc="9" dirty="0">
                <a:latin typeface="Gill Sans MT"/>
                <a:cs typeface="Gill Sans MT"/>
              </a:rPr>
              <a:t>á</a:t>
            </a:r>
            <a:r>
              <a:rPr sz="1800" b="1" spc="-4" dirty="0">
                <a:latin typeface="Gill Sans MT"/>
                <a:cs typeface="Gill Sans MT"/>
              </a:rPr>
              <a:t>n</a:t>
            </a:r>
            <a:r>
              <a:rPr sz="1800" b="1" spc="0" dirty="0">
                <a:latin typeface="Gill Sans MT"/>
                <a:cs typeface="Gill Sans MT"/>
              </a:rPr>
              <a:t>ic</a:t>
            </a:r>
            <a:r>
              <a:rPr sz="1800" b="1" spc="9" dirty="0">
                <a:latin typeface="Gill Sans MT"/>
                <a:cs typeface="Gill Sans MT"/>
              </a:rPr>
              <a:t>a</a:t>
            </a:r>
            <a:r>
              <a:rPr sz="1800" b="1" spc="0" dirty="0">
                <a:latin typeface="Gill Sans MT"/>
                <a:cs typeface="Gill Sans MT"/>
              </a:rPr>
              <a:t>.</a:t>
            </a:r>
            <a:r>
              <a:rPr sz="1800" b="1" spc="-21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R</a:t>
            </a:r>
            <a:r>
              <a:rPr sz="1800" spc="4" dirty="0">
                <a:latin typeface="Gill Sans MT"/>
                <a:cs typeface="Gill Sans MT"/>
              </a:rPr>
              <a:t>e</a:t>
            </a:r>
            <a:r>
              <a:rPr sz="1800" spc="0" dirty="0">
                <a:latin typeface="Gill Sans MT"/>
                <a:cs typeface="Gill Sans MT"/>
              </a:rPr>
              <a:t>utilizab</a:t>
            </a:r>
            <a:r>
              <a:rPr sz="1800" spc="4" dirty="0">
                <a:latin typeface="Gill Sans MT"/>
                <a:cs typeface="Gill Sans MT"/>
              </a:rPr>
              <a:t>l</a:t>
            </a:r>
            <a:r>
              <a:rPr sz="1800" spc="0" dirty="0">
                <a:latin typeface="Gill Sans MT"/>
                <a:cs typeface="Gill Sans MT"/>
              </a:rPr>
              <a:t>es.</a:t>
            </a:r>
            <a:r>
              <a:rPr sz="1800" spc="-175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Se</a:t>
            </a:r>
            <a:r>
              <a:rPr sz="1800" spc="9" dirty="0">
                <a:latin typeface="Gill Sans MT"/>
                <a:cs typeface="Gill Sans MT"/>
              </a:rPr>
              <a:t> </a:t>
            </a:r>
            <a:r>
              <a:rPr sz="1800" spc="-39" dirty="0">
                <a:latin typeface="Gill Sans MT"/>
                <a:cs typeface="Gill Sans MT"/>
              </a:rPr>
              <a:t>r</a:t>
            </a:r>
            <a:r>
              <a:rPr sz="1800" spc="0" dirty="0">
                <a:latin typeface="Gill Sans MT"/>
                <a:cs typeface="Gill Sans MT"/>
              </a:rPr>
              <a:t>equi</a:t>
            </a:r>
            <a:r>
              <a:rPr sz="1800" spc="4" dirty="0">
                <a:latin typeface="Gill Sans MT"/>
                <a:cs typeface="Gill Sans MT"/>
              </a:rPr>
              <a:t>e</a:t>
            </a:r>
            <a:r>
              <a:rPr sz="1800" spc="-39" dirty="0">
                <a:latin typeface="Gill Sans MT"/>
                <a:cs typeface="Gill Sans MT"/>
              </a:rPr>
              <a:t>r</a:t>
            </a:r>
            <a:r>
              <a:rPr sz="1800" spc="0" dirty="0">
                <a:latin typeface="Gill Sans MT"/>
                <a:cs typeface="Gill Sans MT"/>
              </a:rPr>
              <a:t>e</a:t>
            </a:r>
            <a:r>
              <a:rPr sz="1800" spc="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pulido </a:t>
            </a:r>
            <a:r>
              <a:rPr sz="1800" spc="4" dirty="0">
                <a:latin typeface="Gill Sans MT"/>
                <a:cs typeface="Gill Sans MT"/>
              </a:rPr>
              <a:t>e</a:t>
            </a:r>
            <a:r>
              <a:rPr sz="1800" spc="0" dirty="0">
                <a:latin typeface="Gill Sans MT"/>
                <a:cs typeface="Gill Sans MT"/>
              </a:rPr>
              <a:t>n</a:t>
            </a:r>
            <a:r>
              <a:rPr sz="1800" spc="-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ca</a:t>
            </a:r>
            <a:r>
              <a:rPr sz="1800" spc="4" dirty="0">
                <a:latin typeface="Gill Sans MT"/>
                <a:cs typeface="Gill Sans MT"/>
              </a:rPr>
              <a:t>m</a:t>
            </a:r>
            <a:r>
              <a:rPr sz="1800" spc="0" dirty="0">
                <a:latin typeface="Gill Sans MT"/>
                <a:cs typeface="Gill Sans MT"/>
              </a:rPr>
              <a:t>p</a:t>
            </a:r>
            <a:r>
              <a:rPr sz="1800" spc="-44" dirty="0">
                <a:latin typeface="Gill Sans MT"/>
                <a:cs typeface="Gill Sans MT"/>
              </a:rPr>
              <a:t>o</a:t>
            </a:r>
            <a:r>
              <a:rPr sz="1800" spc="0" dirty="0">
                <a:latin typeface="Gill Sans MT"/>
                <a:cs typeface="Gill Sans MT"/>
              </a:rPr>
              <a:t>.</a:t>
            </a:r>
            <a:endParaRPr sz="1800">
              <a:latin typeface="Gill Sans MT"/>
              <a:cs typeface="Gill Sans MT"/>
            </a:endParaRPr>
          </a:p>
          <a:p>
            <a:pPr marL="299161" marR="34587">
              <a:lnSpc>
                <a:spcPct val="96638"/>
              </a:lnSpc>
            </a:pPr>
            <a:r>
              <a:rPr sz="1800" spc="-4" dirty="0">
                <a:latin typeface="Gill Sans MT"/>
                <a:cs typeface="Gill Sans MT"/>
              </a:rPr>
              <a:t>(</a:t>
            </a:r>
            <a:r>
              <a:rPr sz="1800" spc="0" dirty="0">
                <a:latin typeface="Gill Sans MT"/>
                <a:cs typeface="Gill Sans MT"/>
              </a:rPr>
              <a:t>Th</a:t>
            </a:r>
            <a:r>
              <a:rPr sz="1800" spc="-34" dirty="0">
                <a:latin typeface="Gill Sans MT"/>
                <a:cs typeface="Gill Sans MT"/>
              </a:rPr>
              <a:t>r</a:t>
            </a:r>
            <a:r>
              <a:rPr sz="1800" spc="0" dirty="0">
                <a:latin typeface="Gill Sans MT"/>
                <a:cs typeface="Gill Sans MT"/>
              </a:rPr>
              <a:t>ea</a:t>
            </a:r>
            <a:r>
              <a:rPr sz="1800" spc="-4" dirty="0">
                <a:latin typeface="Gill Sans MT"/>
                <a:cs typeface="Gill Sans MT"/>
              </a:rPr>
              <a:t>d-</a:t>
            </a:r>
            <a:r>
              <a:rPr sz="1800" spc="0" dirty="0">
                <a:latin typeface="Gill Sans MT"/>
                <a:cs typeface="Gill Sans MT"/>
              </a:rPr>
              <a:t>lo</a:t>
            </a:r>
            <a:r>
              <a:rPr sz="1800" spc="4" dirty="0">
                <a:latin typeface="Gill Sans MT"/>
                <a:cs typeface="Gill Sans MT"/>
              </a:rPr>
              <a:t>ck</a:t>
            </a:r>
            <a:r>
              <a:rPr sz="1800" spc="0" dirty="0">
                <a:latin typeface="Gill Sans MT"/>
                <a:cs typeface="Gill Sans MT"/>
              </a:rPr>
              <a:t>)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Marcador de fecha 9">
            <a:extLst>
              <a:ext uri="{FF2B5EF4-FFF2-40B4-BE49-F238E27FC236}">
                <a16:creationId xmlns:a16="http://schemas.microsoft.com/office/drawing/2014/main" id="{35594A65-74F7-444A-A634-6349FB218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3091-67B6-4032-9632-AD2F3502519A}" type="datetime1">
              <a:rPr lang="es-CO" smtClean="0"/>
              <a:t>9/04/2021</a:t>
            </a:fld>
            <a:endParaRPr lang="es-CO"/>
          </a:p>
        </p:txBody>
      </p:sp>
      <p:sp>
        <p:nvSpPr>
          <p:cNvPr id="11" name="Marcador de pie de página 10">
            <a:extLst>
              <a:ext uri="{FF2B5EF4-FFF2-40B4-BE49-F238E27FC236}">
                <a16:creationId xmlns:a16="http://schemas.microsoft.com/office/drawing/2014/main" id="{4EC7583E-354D-4881-9C8B-A64EEEAA0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693DDC96-44A0-4CA2-AB5F-E29256487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48</a:t>
            </a:fld>
            <a:endParaRPr lang="es-CO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6963156" y="598932"/>
            <a:ext cx="630935" cy="640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43713" y="800638"/>
            <a:ext cx="6147009" cy="8910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T</a:t>
            </a:r>
            <a:r>
              <a:rPr sz="3100" b="1" spc="4" dirty="0">
                <a:solidFill>
                  <a:srgbClr val="00529C"/>
                </a:solidFill>
                <a:latin typeface="Gill Sans MT"/>
                <a:cs typeface="Gill Sans MT"/>
              </a:rPr>
              <a:t>I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POS</a:t>
            </a:r>
            <a:r>
              <a:rPr sz="3100" b="1" spc="-88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</a:t>
            </a:r>
            <a:r>
              <a:rPr sz="3100" b="1" spc="-44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9" dirty="0">
                <a:solidFill>
                  <a:srgbClr val="00529C"/>
                </a:solidFill>
                <a:latin typeface="Gill Sans MT"/>
                <a:cs typeface="Gill Sans MT"/>
              </a:rPr>
              <a:t>C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O</a:t>
            </a:r>
            <a:r>
              <a:rPr sz="3100" b="1" spc="4" dirty="0">
                <a:solidFill>
                  <a:srgbClr val="00529C"/>
                </a:solidFill>
                <a:latin typeface="Gill Sans MT"/>
                <a:cs typeface="Gill Sans MT"/>
              </a:rPr>
              <a:t>N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EC</a:t>
            </a:r>
            <a:r>
              <a:rPr sz="3100" b="1" spc="-189" dirty="0">
                <a:solidFill>
                  <a:srgbClr val="00529C"/>
                </a:solidFill>
                <a:latin typeface="Gill Sans MT"/>
                <a:cs typeface="Gill Sans MT"/>
              </a:rPr>
              <a:t>T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O</a:t>
            </a:r>
            <a:r>
              <a:rPr sz="3100" b="1" spc="9" dirty="0">
                <a:solidFill>
                  <a:srgbClr val="00529C"/>
                </a:solidFill>
                <a:latin typeface="Gill Sans MT"/>
                <a:cs typeface="Gill Sans MT"/>
              </a:rPr>
              <a:t>R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ES</a:t>
            </a:r>
            <a:r>
              <a:rPr sz="3100" b="1" spc="-220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seg</a:t>
            </a:r>
            <a:r>
              <a:rPr sz="3100" b="1" spc="-9" dirty="0">
                <a:solidFill>
                  <a:srgbClr val="00529C"/>
                </a:solidFill>
                <a:latin typeface="Gill Sans MT"/>
                <a:cs typeface="Gill Sans MT"/>
              </a:rPr>
              <a:t>ú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n</a:t>
            </a:r>
            <a:endParaRPr sz="3100" dirty="0">
              <a:latin typeface="Gill Sans MT"/>
              <a:cs typeface="Gill Sans MT"/>
            </a:endParaRPr>
          </a:p>
          <a:p>
            <a:pPr marL="1198854" marR="1228017" algn="ctr">
              <a:lnSpc>
                <a:spcPct val="96638"/>
              </a:lnSpc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tipo</a:t>
            </a:r>
            <a:r>
              <a:rPr sz="3100" b="1" spc="-57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</a:t>
            </a:r>
            <a:r>
              <a:rPr sz="3100" b="1" spc="-15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terminación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10" name="Marcador de fecha 9">
            <a:extLst>
              <a:ext uri="{FF2B5EF4-FFF2-40B4-BE49-F238E27FC236}">
                <a16:creationId xmlns:a16="http://schemas.microsoft.com/office/drawing/2014/main" id="{35594A65-74F7-444A-A634-6349FB218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93091-67B6-4032-9632-AD2F3502519A}" type="datetime1">
              <a:rPr lang="es-CO" smtClean="0"/>
              <a:t>9/04/2021</a:t>
            </a:fld>
            <a:endParaRPr lang="es-CO"/>
          </a:p>
        </p:txBody>
      </p:sp>
      <p:sp>
        <p:nvSpPr>
          <p:cNvPr id="11" name="Marcador de pie de página 10">
            <a:extLst>
              <a:ext uri="{FF2B5EF4-FFF2-40B4-BE49-F238E27FC236}">
                <a16:creationId xmlns:a16="http://schemas.microsoft.com/office/drawing/2014/main" id="{4EC7583E-354D-4881-9C8B-A64EEEAA0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693DDC96-44A0-4CA2-AB5F-E29256487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49</a:t>
            </a:fld>
            <a:endParaRPr lang="es-CO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4E0E821-AEB4-4B99-BD8D-4427D553F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8" y="2276995"/>
            <a:ext cx="4713668" cy="267236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303EC80-D725-4D9A-AB62-278EFB4B1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7218" y="2233471"/>
            <a:ext cx="4626782" cy="267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3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bject 45"/>
          <p:cNvSpPr txBox="1"/>
          <p:nvPr/>
        </p:nvSpPr>
        <p:spPr>
          <a:xfrm>
            <a:off x="5701284" y="3070860"/>
            <a:ext cx="2744723" cy="68732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850"/>
              </a:lnSpc>
              <a:spcBef>
                <a:spcPts val="19"/>
              </a:spcBef>
            </a:pPr>
            <a:endParaRPr sz="850"/>
          </a:p>
          <a:p>
            <a:pPr marR="33918" algn="r">
              <a:lnSpc>
                <a:spcPct val="101725"/>
              </a:lnSpc>
            </a:pPr>
            <a:r>
              <a:rPr sz="1000" spc="0" dirty="0">
                <a:latin typeface="Calibri"/>
                <a:cs typeface="Calibri"/>
              </a:rPr>
              <a:t>N</a:t>
            </a:r>
            <a:endParaRPr sz="1000">
              <a:latin typeface="Calibri"/>
              <a:cs typeface="Calibri"/>
            </a:endParaRPr>
          </a:p>
          <a:p>
            <a:pPr marL="763269">
              <a:lnSpc>
                <a:spcPct val="95825"/>
              </a:lnSpc>
              <a:spcBef>
                <a:spcPts val="1429"/>
              </a:spcBef>
            </a:pPr>
            <a:r>
              <a:rPr sz="1600" spc="0" dirty="0">
                <a:latin typeface="Arial"/>
                <a:cs typeface="Arial"/>
              </a:rPr>
              <a:t>50</a:t>
            </a:r>
            <a:r>
              <a:rPr sz="1600" spc="-27" dirty="0">
                <a:latin typeface="Arial"/>
                <a:cs typeface="Arial"/>
              </a:rPr>
              <a:t> </a:t>
            </a:r>
            <a:r>
              <a:rPr sz="1600" spc="0" dirty="0">
                <a:latin typeface="Arial"/>
                <a:cs typeface="Arial"/>
              </a:rPr>
              <a:t>or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0" dirty="0">
                <a:latin typeface="Arial"/>
                <a:cs typeface="Arial"/>
              </a:rPr>
              <a:t>62,</a:t>
            </a:r>
            <a:r>
              <a:rPr sz="1600" spc="4" dirty="0">
                <a:latin typeface="Arial"/>
                <a:cs typeface="Arial"/>
              </a:rPr>
              <a:t>5µm</a:t>
            </a:r>
            <a:endParaRPr sz="16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999988" y="1994916"/>
            <a:ext cx="2367590" cy="130454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850"/>
              </a:lnSpc>
              <a:spcBef>
                <a:spcPts val="16"/>
              </a:spcBef>
            </a:pPr>
            <a:endParaRPr sz="850" dirty="0"/>
          </a:p>
          <a:p>
            <a:pPr marR="53993" algn="r">
              <a:lnSpc>
                <a:spcPct val="101725"/>
              </a:lnSpc>
            </a:pPr>
            <a:r>
              <a:rPr lang="es-CO" sz="1000" spc="0" dirty="0">
                <a:latin typeface="Calibri"/>
                <a:cs typeface="Calibri"/>
              </a:rPr>
              <a:t>C</a:t>
            </a:r>
            <a:endParaRPr sz="1000" dirty="0">
              <a:latin typeface="Calibri"/>
              <a:cs typeface="Calibri"/>
            </a:endParaRPr>
          </a:p>
          <a:p>
            <a:pPr algn="r">
              <a:lnSpc>
                <a:spcPct val="101725"/>
              </a:lnSpc>
              <a:spcBef>
                <a:spcPts val="2982"/>
              </a:spcBef>
            </a:pPr>
            <a:r>
              <a:rPr sz="1000" spc="0" dirty="0">
                <a:latin typeface="Calibri"/>
                <a:cs typeface="Calibri"/>
              </a:rPr>
              <a:t>RE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440180" y="234384"/>
            <a:ext cx="3653028" cy="640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572000" y="234384"/>
            <a:ext cx="2887980" cy="640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938772" y="234384"/>
            <a:ext cx="630935" cy="6400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905125" y="3311525"/>
            <a:ext cx="76200" cy="685800"/>
          </a:xfrm>
          <a:custGeom>
            <a:avLst/>
            <a:gdLst/>
            <a:ahLst/>
            <a:cxnLst/>
            <a:rect l="l" t="t" r="r" b="b"/>
            <a:pathLst>
              <a:path w="76200" h="685800">
                <a:moveTo>
                  <a:pt x="31749" y="609600"/>
                </a:moveTo>
                <a:lnTo>
                  <a:pt x="0" y="609600"/>
                </a:lnTo>
                <a:lnTo>
                  <a:pt x="38100" y="685800"/>
                </a:lnTo>
                <a:lnTo>
                  <a:pt x="76200" y="609600"/>
                </a:lnTo>
                <a:lnTo>
                  <a:pt x="44450" y="609599"/>
                </a:lnTo>
                <a:lnTo>
                  <a:pt x="44450" y="622300"/>
                </a:lnTo>
                <a:lnTo>
                  <a:pt x="31750" y="622300"/>
                </a:lnTo>
                <a:lnTo>
                  <a:pt x="31749" y="609600"/>
                </a:lnTo>
                <a:close/>
              </a:path>
              <a:path w="76200" h="685800">
                <a:moveTo>
                  <a:pt x="31750" y="622300"/>
                </a:moveTo>
                <a:lnTo>
                  <a:pt x="44450" y="622300"/>
                </a:lnTo>
                <a:lnTo>
                  <a:pt x="44450" y="63500"/>
                </a:lnTo>
                <a:lnTo>
                  <a:pt x="76200" y="76200"/>
                </a:lnTo>
                <a:lnTo>
                  <a:pt x="38100" y="0"/>
                </a:lnTo>
                <a:lnTo>
                  <a:pt x="31750" y="63500"/>
                </a:lnTo>
                <a:lnTo>
                  <a:pt x="31750" y="622300"/>
                </a:lnTo>
                <a:close/>
              </a:path>
              <a:path w="76200" h="685800">
                <a:moveTo>
                  <a:pt x="31750" y="63500"/>
                </a:moveTo>
                <a:lnTo>
                  <a:pt x="38100" y="0"/>
                </a:lnTo>
                <a:lnTo>
                  <a:pt x="0" y="76200"/>
                </a:lnTo>
                <a:lnTo>
                  <a:pt x="31749" y="76200"/>
                </a:lnTo>
                <a:lnTo>
                  <a:pt x="31750" y="63500"/>
                </a:lnTo>
                <a:close/>
              </a:path>
              <a:path w="76200" h="685800">
                <a:moveTo>
                  <a:pt x="76200" y="76200"/>
                </a:moveTo>
                <a:lnTo>
                  <a:pt x="44450" y="63500"/>
                </a:lnTo>
                <a:lnTo>
                  <a:pt x="44450" y="76199"/>
                </a:lnTo>
                <a:lnTo>
                  <a:pt x="7620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344926" y="1330325"/>
            <a:ext cx="4627499" cy="4627575"/>
          </a:xfrm>
          <a:custGeom>
            <a:avLst/>
            <a:gdLst/>
            <a:ahLst/>
            <a:cxnLst/>
            <a:rect l="l" t="t" r="r" b="b"/>
            <a:pathLst>
              <a:path w="4627499" h="4627575">
                <a:moveTo>
                  <a:pt x="0" y="2313813"/>
                </a:moveTo>
                <a:lnTo>
                  <a:pt x="7669" y="2503579"/>
                </a:lnTo>
                <a:lnTo>
                  <a:pt x="30280" y="2689121"/>
                </a:lnTo>
                <a:lnTo>
                  <a:pt x="67238" y="2869842"/>
                </a:lnTo>
                <a:lnTo>
                  <a:pt x="117947" y="3045147"/>
                </a:lnTo>
                <a:lnTo>
                  <a:pt x="181812" y="3214441"/>
                </a:lnTo>
                <a:lnTo>
                  <a:pt x="258237" y="3377128"/>
                </a:lnTo>
                <a:lnTo>
                  <a:pt x="346628" y="3532612"/>
                </a:lnTo>
                <a:lnTo>
                  <a:pt x="446389" y="3680298"/>
                </a:lnTo>
                <a:lnTo>
                  <a:pt x="556925" y="3819592"/>
                </a:lnTo>
                <a:lnTo>
                  <a:pt x="677640" y="3949896"/>
                </a:lnTo>
                <a:lnTo>
                  <a:pt x="807939" y="4070617"/>
                </a:lnTo>
                <a:lnTo>
                  <a:pt x="947226" y="4181158"/>
                </a:lnTo>
                <a:lnTo>
                  <a:pt x="1094908" y="4280924"/>
                </a:lnTo>
                <a:lnTo>
                  <a:pt x="1250387" y="4369320"/>
                </a:lnTo>
                <a:lnTo>
                  <a:pt x="1413069" y="4445750"/>
                </a:lnTo>
                <a:lnTo>
                  <a:pt x="1582359" y="4509619"/>
                </a:lnTo>
                <a:lnTo>
                  <a:pt x="1757660" y="4560332"/>
                </a:lnTo>
                <a:lnTo>
                  <a:pt x="1938379" y="4597292"/>
                </a:lnTo>
                <a:lnTo>
                  <a:pt x="2123919" y="4619905"/>
                </a:lnTo>
                <a:lnTo>
                  <a:pt x="2313686" y="4627575"/>
                </a:lnTo>
                <a:lnTo>
                  <a:pt x="2503453" y="4619905"/>
                </a:lnTo>
                <a:lnTo>
                  <a:pt x="2688996" y="4597292"/>
                </a:lnTo>
                <a:lnTo>
                  <a:pt x="2869718" y="4560332"/>
                </a:lnTo>
                <a:lnTo>
                  <a:pt x="3045026" y="4509619"/>
                </a:lnTo>
                <a:lnTo>
                  <a:pt x="3214322" y="4445750"/>
                </a:lnTo>
                <a:lnTo>
                  <a:pt x="3377012" y="4369320"/>
                </a:lnTo>
                <a:lnTo>
                  <a:pt x="3532499" y="4280924"/>
                </a:lnTo>
                <a:lnTo>
                  <a:pt x="3680189" y="4181158"/>
                </a:lnTo>
                <a:lnTo>
                  <a:pt x="3819486" y="4070617"/>
                </a:lnTo>
                <a:lnTo>
                  <a:pt x="3949795" y="3949896"/>
                </a:lnTo>
                <a:lnTo>
                  <a:pt x="4070519" y="3819592"/>
                </a:lnTo>
                <a:lnTo>
                  <a:pt x="4181064" y="3680298"/>
                </a:lnTo>
                <a:lnTo>
                  <a:pt x="4280834" y="3532612"/>
                </a:lnTo>
                <a:lnTo>
                  <a:pt x="4369233" y="3377128"/>
                </a:lnTo>
                <a:lnTo>
                  <a:pt x="4445666" y="3214441"/>
                </a:lnTo>
                <a:lnTo>
                  <a:pt x="4509538" y="3045147"/>
                </a:lnTo>
                <a:lnTo>
                  <a:pt x="4560252" y="2869842"/>
                </a:lnTo>
                <a:lnTo>
                  <a:pt x="4597214" y="2689121"/>
                </a:lnTo>
                <a:lnTo>
                  <a:pt x="4619828" y="2503579"/>
                </a:lnTo>
                <a:lnTo>
                  <a:pt x="4627499" y="2313813"/>
                </a:lnTo>
                <a:lnTo>
                  <a:pt x="4619828" y="2124045"/>
                </a:lnTo>
                <a:lnTo>
                  <a:pt x="4597214" y="1938502"/>
                </a:lnTo>
                <a:lnTo>
                  <a:pt x="4560252" y="1757780"/>
                </a:lnTo>
                <a:lnTo>
                  <a:pt x="4509538" y="1582472"/>
                </a:lnTo>
                <a:lnTo>
                  <a:pt x="4445666" y="1413176"/>
                </a:lnTo>
                <a:lnTo>
                  <a:pt x="4369233" y="1250486"/>
                </a:lnTo>
                <a:lnTo>
                  <a:pt x="4280834" y="1094999"/>
                </a:lnTo>
                <a:lnTo>
                  <a:pt x="4181064" y="947309"/>
                </a:lnTo>
                <a:lnTo>
                  <a:pt x="4070519" y="808012"/>
                </a:lnTo>
                <a:lnTo>
                  <a:pt x="3949795" y="677703"/>
                </a:lnTo>
                <a:lnTo>
                  <a:pt x="3819486" y="556979"/>
                </a:lnTo>
                <a:lnTo>
                  <a:pt x="3680189" y="446434"/>
                </a:lnTo>
                <a:lnTo>
                  <a:pt x="3532499" y="346664"/>
                </a:lnTo>
                <a:lnTo>
                  <a:pt x="3377012" y="258265"/>
                </a:lnTo>
                <a:lnTo>
                  <a:pt x="3214322" y="181832"/>
                </a:lnTo>
                <a:lnTo>
                  <a:pt x="3045026" y="117960"/>
                </a:lnTo>
                <a:lnTo>
                  <a:pt x="2869718" y="67246"/>
                </a:lnTo>
                <a:lnTo>
                  <a:pt x="2688996" y="30284"/>
                </a:lnTo>
                <a:lnTo>
                  <a:pt x="2503453" y="7670"/>
                </a:lnTo>
                <a:lnTo>
                  <a:pt x="2313686" y="0"/>
                </a:lnTo>
                <a:lnTo>
                  <a:pt x="2123919" y="7670"/>
                </a:lnTo>
                <a:lnTo>
                  <a:pt x="1938379" y="30284"/>
                </a:lnTo>
                <a:lnTo>
                  <a:pt x="1757660" y="67246"/>
                </a:lnTo>
                <a:lnTo>
                  <a:pt x="1582359" y="117960"/>
                </a:lnTo>
                <a:lnTo>
                  <a:pt x="1413069" y="181832"/>
                </a:lnTo>
                <a:lnTo>
                  <a:pt x="1250387" y="258265"/>
                </a:lnTo>
                <a:lnTo>
                  <a:pt x="1094908" y="346664"/>
                </a:lnTo>
                <a:lnTo>
                  <a:pt x="947226" y="446434"/>
                </a:lnTo>
                <a:lnTo>
                  <a:pt x="807939" y="556979"/>
                </a:lnTo>
                <a:lnTo>
                  <a:pt x="677640" y="677703"/>
                </a:lnTo>
                <a:lnTo>
                  <a:pt x="556925" y="808012"/>
                </a:lnTo>
                <a:lnTo>
                  <a:pt x="446389" y="947309"/>
                </a:lnTo>
                <a:lnTo>
                  <a:pt x="346628" y="1094999"/>
                </a:lnTo>
                <a:lnTo>
                  <a:pt x="258237" y="1250486"/>
                </a:lnTo>
                <a:lnTo>
                  <a:pt x="181812" y="1413176"/>
                </a:lnTo>
                <a:lnTo>
                  <a:pt x="117947" y="1582472"/>
                </a:lnTo>
                <a:lnTo>
                  <a:pt x="67238" y="1757780"/>
                </a:lnTo>
                <a:lnTo>
                  <a:pt x="30280" y="1938502"/>
                </a:lnTo>
                <a:lnTo>
                  <a:pt x="7669" y="2124045"/>
                </a:lnTo>
                <a:lnTo>
                  <a:pt x="0" y="2313813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44926" y="1330325"/>
            <a:ext cx="4627499" cy="4627575"/>
          </a:xfrm>
          <a:custGeom>
            <a:avLst/>
            <a:gdLst/>
            <a:ahLst/>
            <a:cxnLst/>
            <a:rect l="l" t="t" r="r" b="b"/>
            <a:pathLst>
              <a:path w="4627499" h="4627575">
                <a:moveTo>
                  <a:pt x="0" y="2313813"/>
                </a:moveTo>
                <a:lnTo>
                  <a:pt x="7669" y="2124045"/>
                </a:lnTo>
                <a:lnTo>
                  <a:pt x="30280" y="1938502"/>
                </a:lnTo>
                <a:lnTo>
                  <a:pt x="67238" y="1757780"/>
                </a:lnTo>
                <a:lnTo>
                  <a:pt x="117947" y="1582472"/>
                </a:lnTo>
                <a:lnTo>
                  <a:pt x="181812" y="1413176"/>
                </a:lnTo>
                <a:lnTo>
                  <a:pt x="258237" y="1250486"/>
                </a:lnTo>
                <a:lnTo>
                  <a:pt x="346628" y="1094999"/>
                </a:lnTo>
                <a:lnTo>
                  <a:pt x="446389" y="947309"/>
                </a:lnTo>
                <a:lnTo>
                  <a:pt x="556925" y="808012"/>
                </a:lnTo>
                <a:lnTo>
                  <a:pt x="677640" y="677703"/>
                </a:lnTo>
                <a:lnTo>
                  <a:pt x="807939" y="556979"/>
                </a:lnTo>
                <a:lnTo>
                  <a:pt x="947226" y="446434"/>
                </a:lnTo>
                <a:lnTo>
                  <a:pt x="1094908" y="346664"/>
                </a:lnTo>
                <a:lnTo>
                  <a:pt x="1250387" y="258265"/>
                </a:lnTo>
                <a:lnTo>
                  <a:pt x="1413069" y="181832"/>
                </a:lnTo>
                <a:lnTo>
                  <a:pt x="1582359" y="117960"/>
                </a:lnTo>
                <a:lnTo>
                  <a:pt x="1757660" y="67246"/>
                </a:lnTo>
                <a:lnTo>
                  <a:pt x="1938379" y="30284"/>
                </a:lnTo>
                <a:lnTo>
                  <a:pt x="2123919" y="7670"/>
                </a:lnTo>
                <a:lnTo>
                  <a:pt x="2313686" y="0"/>
                </a:lnTo>
                <a:lnTo>
                  <a:pt x="2503453" y="7670"/>
                </a:lnTo>
                <a:lnTo>
                  <a:pt x="2688996" y="30284"/>
                </a:lnTo>
                <a:lnTo>
                  <a:pt x="2869718" y="67246"/>
                </a:lnTo>
                <a:lnTo>
                  <a:pt x="3045026" y="117960"/>
                </a:lnTo>
                <a:lnTo>
                  <a:pt x="3214322" y="181832"/>
                </a:lnTo>
                <a:lnTo>
                  <a:pt x="3377012" y="258265"/>
                </a:lnTo>
                <a:lnTo>
                  <a:pt x="3532499" y="346664"/>
                </a:lnTo>
                <a:lnTo>
                  <a:pt x="3680189" y="446434"/>
                </a:lnTo>
                <a:lnTo>
                  <a:pt x="3819486" y="556979"/>
                </a:lnTo>
                <a:lnTo>
                  <a:pt x="3949795" y="677703"/>
                </a:lnTo>
                <a:lnTo>
                  <a:pt x="4070519" y="808012"/>
                </a:lnTo>
                <a:lnTo>
                  <a:pt x="4181064" y="947309"/>
                </a:lnTo>
                <a:lnTo>
                  <a:pt x="4280834" y="1094999"/>
                </a:lnTo>
                <a:lnTo>
                  <a:pt x="4369233" y="1250486"/>
                </a:lnTo>
                <a:lnTo>
                  <a:pt x="4445666" y="1413176"/>
                </a:lnTo>
                <a:lnTo>
                  <a:pt x="4509538" y="1582472"/>
                </a:lnTo>
                <a:lnTo>
                  <a:pt x="4560252" y="1757780"/>
                </a:lnTo>
                <a:lnTo>
                  <a:pt x="4597214" y="1938502"/>
                </a:lnTo>
                <a:lnTo>
                  <a:pt x="4619828" y="2124045"/>
                </a:lnTo>
                <a:lnTo>
                  <a:pt x="4627499" y="2313813"/>
                </a:lnTo>
                <a:lnTo>
                  <a:pt x="4619828" y="2503579"/>
                </a:lnTo>
                <a:lnTo>
                  <a:pt x="4597214" y="2689121"/>
                </a:lnTo>
                <a:lnTo>
                  <a:pt x="4560252" y="2869842"/>
                </a:lnTo>
                <a:lnTo>
                  <a:pt x="4509538" y="3045147"/>
                </a:lnTo>
                <a:lnTo>
                  <a:pt x="4445666" y="3214441"/>
                </a:lnTo>
                <a:lnTo>
                  <a:pt x="4369233" y="3377128"/>
                </a:lnTo>
                <a:lnTo>
                  <a:pt x="4280834" y="3532612"/>
                </a:lnTo>
                <a:lnTo>
                  <a:pt x="4181064" y="3680298"/>
                </a:lnTo>
                <a:lnTo>
                  <a:pt x="4070519" y="3819592"/>
                </a:lnTo>
                <a:lnTo>
                  <a:pt x="3949795" y="3949896"/>
                </a:lnTo>
                <a:lnTo>
                  <a:pt x="3819486" y="4070617"/>
                </a:lnTo>
                <a:lnTo>
                  <a:pt x="3680189" y="4181158"/>
                </a:lnTo>
                <a:lnTo>
                  <a:pt x="3532499" y="4280924"/>
                </a:lnTo>
                <a:lnTo>
                  <a:pt x="3377012" y="4369320"/>
                </a:lnTo>
                <a:lnTo>
                  <a:pt x="3214322" y="4445750"/>
                </a:lnTo>
                <a:lnTo>
                  <a:pt x="3045026" y="4509619"/>
                </a:lnTo>
                <a:lnTo>
                  <a:pt x="2869718" y="4560332"/>
                </a:lnTo>
                <a:lnTo>
                  <a:pt x="2688996" y="4597292"/>
                </a:lnTo>
                <a:lnTo>
                  <a:pt x="2503453" y="4619905"/>
                </a:lnTo>
                <a:lnTo>
                  <a:pt x="2313686" y="4627575"/>
                </a:lnTo>
                <a:lnTo>
                  <a:pt x="2123919" y="4619905"/>
                </a:lnTo>
                <a:lnTo>
                  <a:pt x="1938379" y="4597292"/>
                </a:lnTo>
                <a:lnTo>
                  <a:pt x="1757660" y="4560332"/>
                </a:lnTo>
                <a:lnTo>
                  <a:pt x="1582359" y="4509619"/>
                </a:lnTo>
                <a:lnTo>
                  <a:pt x="1413069" y="4445750"/>
                </a:lnTo>
                <a:lnTo>
                  <a:pt x="1250387" y="4369320"/>
                </a:lnTo>
                <a:lnTo>
                  <a:pt x="1094908" y="4280924"/>
                </a:lnTo>
                <a:lnTo>
                  <a:pt x="947226" y="4181158"/>
                </a:lnTo>
                <a:lnTo>
                  <a:pt x="807939" y="4070617"/>
                </a:lnTo>
                <a:lnTo>
                  <a:pt x="677640" y="3949896"/>
                </a:lnTo>
                <a:lnTo>
                  <a:pt x="556925" y="3819592"/>
                </a:lnTo>
                <a:lnTo>
                  <a:pt x="446389" y="3680298"/>
                </a:lnTo>
                <a:lnTo>
                  <a:pt x="346628" y="3532612"/>
                </a:lnTo>
                <a:lnTo>
                  <a:pt x="258237" y="3377128"/>
                </a:lnTo>
                <a:lnTo>
                  <a:pt x="181812" y="3214441"/>
                </a:lnTo>
                <a:lnTo>
                  <a:pt x="117947" y="3045147"/>
                </a:lnTo>
                <a:lnTo>
                  <a:pt x="67238" y="2869842"/>
                </a:lnTo>
                <a:lnTo>
                  <a:pt x="30280" y="2689121"/>
                </a:lnTo>
                <a:lnTo>
                  <a:pt x="7669" y="2503579"/>
                </a:lnTo>
                <a:lnTo>
                  <a:pt x="0" y="2313813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76825" y="3006725"/>
            <a:ext cx="1285875" cy="1285875"/>
          </a:xfrm>
          <a:custGeom>
            <a:avLst/>
            <a:gdLst/>
            <a:ahLst/>
            <a:cxnLst/>
            <a:rect l="l" t="t" r="r" b="b"/>
            <a:pathLst>
              <a:path w="1285875" h="1285875">
                <a:moveTo>
                  <a:pt x="0" y="643001"/>
                </a:moveTo>
                <a:lnTo>
                  <a:pt x="2131" y="695715"/>
                </a:lnTo>
                <a:lnTo>
                  <a:pt x="8416" y="747257"/>
                </a:lnTo>
                <a:lnTo>
                  <a:pt x="18688" y="797463"/>
                </a:lnTo>
                <a:lnTo>
                  <a:pt x="32783" y="846166"/>
                </a:lnTo>
                <a:lnTo>
                  <a:pt x="50534" y="893200"/>
                </a:lnTo>
                <a:lnTo>
                  <a:pt x="71775" y="938401"/>
                </a:lnTo>
                <a:lnTo>
                  <a:pt x="96342" y="981602"/>
                </a:lnTo>
                <a:lnTo>
                  <a:pt x="124069" y="1022637"/>
                </a:lnTo>
                <a:lnTo>
                  <a:pt x="154791" y="1061342"/>
                </a:lnTo>
                <a:lnTo>
                  <a:pt x="188340" y="1097549"/>
                </a:lnTo>
                <a:lnTo>
                  <a:pt x="224554" y="1131095"/>
                </a:lnTo>
                <a:lnTo>
                  <a:pt x="263264" y="1161813"/>
                </a:lnTo>
                <a:lnTo>
                  <a:pt x="304307" y="1189537"/>
                </a:lnTo>
                <a:lnTo>
                  <a:pt x="347517" y="1214102"/>
                </a:lnTo>
                <a:lnTo>
                  <a:pt x="392727" y="1235342"/>
                </a:lnTo>
                <a:lnTo>
                  <a:pt x="439773" y="1253092"/>
                </a:lnTo>
                <a:lnTo>
                  <a:pt x="488489" y="1267186"/>
                </a:lnTo>
                <a:lnTo>
                  <a:pt x="538709" y="1277458"/>
                </a:lnTo>
                <a:lnTo>
                  <a:pt x="590268" y="1283743"/>
                </a:lnTo>
                <a:lnTo>
                  <a:pt x="643001" y="1285875"/>
                </a:lnTo>
                <a:lnTo>
                  <a:pt x="695715" y="1283743"/>
                </a:lnTo>
                <a:lnTo>
                  <a:pt x="747257" y="1277458"/>
                </a:lnTo>
                <a:lnTo>
                  <a:pt x="797463" y="1267186"/>
                </a:lnTo>
                <a:lnTo>
                  <a:pt x="846166" y="1253092"/>
                </a:lnTo>
                <a:lnTo>
                  <a:pt x="893200" y="1235342"/>
                </a:lnTo>
                <a:lnTo>
                  <a:pt x="938401" y="1214102"/>
                </a:lnTo>
                <a:lnTo>
                  <a:pt x="981602" y="1189537"/>
                </a:lnTo>
                <a:lnTo>
                  <a:pt x="1022637" y="1161813"/>
                </a:lnTo>
                <a:lnTo>
                  <a:pt x="1061342" y="1131095"/>
                </a:lnTo>
                <a:lnTo>
                  <a:pt x="1097549" y="1097549"/>
                </a:lnTo>
                <a:lnTo>
                  <a:pt x="1131095" y="1061342"/>
                </a:lnTo>
                <a:lnTo>
                  <a:pt x="1161813" y="1022637"/>
                </a:lnTo>
                <a:lnTo>
                  <a:pt x="1189537" y="981602"/>
                </a:lnTo>
                <a:lnTo>
                  <a:pt x="1214102" y="938401"/>
                </a:lnTo>
                <a:lnTo>
                  <a:pt x="1235342" y="893200"/>
                </a:lnTo>
                <a:lnTo>
                  <a:pt x="1253092" y="846166"/>
                </a:lnTo>
                <a:lnTo>
                  <a:pt x="1267186" y="797463"/>
                </a:lnTo>
                <a:lnTo>
                  <a:pt x="1277458" y="747257"/>
                </a:lnTo>
                <a:lnTo>
                  <a:pt x="1283743" y="695715"/>
                </a:lnTo>
                <a:lnTo>
                  <a:pt x="1285875" y="643001"/>
                </a:lnTo>
                <a:lnTo>
                  <a:pt x="1283743" y="590268"/>
                </a:lnTo>
                <a:lnTo>
                  <a:pt x="1277458" y="538709"/>
                </a:lnTo>
                <a:lnTo>
                  <a:pt x="1267186" y="488489"/>
                </a:lnTo>
                <a:lnTo>
                  <a:pt x="1253092" y="439773"/>
                </a:lnTo>
                <a:lnTo>
                  <a:pt x="1235342" y="392727"/>
                </a:lnTo>
                <a:lnTo>
                  <a:pt x="1214102" y="347517"/>
                </a:lnTo>
                <a:lnTo>
                  <a:pt x="1189537" y="304307"/>
                </a:lnTo>
                <a:lnTo>
                  <a:pt x="1161813" y="263264"/>
                </a:lnTo>
                <a:lnTo>
                  <a:pt x="1131095" y="224554"/>
                </a:lnTo>
                <a:lnTo>
                  <a:pt x="1097549" y="188341"/>
                </a:lnTo>
                <a:lnTo>
                  <a:pt x="1061342" y="154791"/>
                </a:lnTo>
                <a:lnTo>
                  <a:pt x="1022637" y="124069"/>
                </a:lnTo>
                <a:lnTo>
                  <a:pt x="981602" y="96342"/>
                </a:lnTo>
                <a:lnTo>
                  <a:pt x="938401" y="71775"/>
                </a:lnTo>
                <a:lnTo>
                  <a:pt x="893200" y="50534"/>
                </a:lnTo>
                <a:lnTo>
                  <a:pt x="846166" y="32783"/>
                </a:lnTo>
                <a:lnTo>
                  <a:pt x="797463" y="18688"/>
                </a:lnTo>
                <a:lnTo>
                  <a:pt x="747257" y="8416"/>
                </a:lnTo>
                <a:lnTo>
                  <a:pt x="695715" y="2131"/>
                </a:lnTo>
                <a:lnTo>
                  <a:pt x="643001" y="0"/>
                </a:lnTo>
                <a:lnTo>
                  <a:pt x="590268" y="2131"/>
                </a:lnTo>
                <a:lnTo>
                  <a:pt x="538709" y="8416"/>
                </a:lnTo>
                <a:lnTo>
                  <a:pt x="488489" y="18688"/>
                </a:lnTo>
                <a:lnTo>
                  <a:pt x="439773" y="32783"/>
                </a:lnTo>
                <a:lnTo>
                  <a:pt x="392727" y="50534"/>
                </a:lnTo>
                <a:lnTo>
                  <a:pt x="347517" y="71775"/>
                </a:lnTo>
                <a:lnTo>
                  <a:pt x="304307" y="96342"/>
                </a:lnTo>
                <a:lnTo>
                  <a:pt x="263264" y="124069"/>
                </a:lnTo>
                <a:lnTo>
                  <a:pt x="224554" y="154791"/>
                </a:lnTo>
                <a:lnTo>
                  <a:pt x="188340" y="188341"/>
                </a:lnTo>
                <a:lnTo>
                  <a:pt x="154791" y="224554"/>
                </a:lnTo>
                <a:lnTo>
                  <a:pt x="124069" y="263264"/>
                </a:lnTo>
                <a:lnTo>
                  <a:pt x="96342" y="304307"/>
                </a:lnTo>
                <a:lnTo>
                  <a:pt x="71775" y="347517"/>
                </a:lnTo>
                <a:lnTo>
                  <a:pt x="50534" y="392727"/>
                </a:lnTo>
                <a:lnTo>
                  <a:pt x="32783" y="439773"/>
                </a:lnTo>
                <a:lnTo>
                  <a:pt x="18688" y="488489"/>
                </a:lnTo>
                <a:lnTo>
                  <a:pt x="8416" y="538709"/>
                </a:lnTo>
                <a:lnTo>
                  <a:pt x="2131" y="590268"/>
                </a:lnTo>
                <a:lnTo>
                  <a:pt x="0" y="643001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08676" y="3325876"/>
            <a:ext cx="642874" cy="642874"/>
          </a:xfrm>
          <a:custGeom>
            <a:avLst/>
            <a:gdLst/>
            <a:ahLst/>
            <a:cxnLst/>
            <a:rect l="l" t="t" r="r" b="b"/>
            <a:pathLst>
              <a:path w="642874" h="642874">
                <a:moveTo>
                  <a:pt x="0" y="321437"/>
                </a:moveTo>
                <a:lnTo>
                  <a:pt x="1065" y="347802"/>
                </a:lnTo>
                <a:lnTo>
                  <a:pt x="4206" y="373580"/>
                </a:lnTo>
                <a:lnTo>
                  <a:pt x="9340" y="398688"/>
                </a:lnTo>
                <a:lnTo>
                  <a:pt x="16385" y="423044"/>
                </a:lnTo>
                <a:lnTo>
                  <a:pt x="25257" y="446563"/>
                </a:lnTo>
                <a:lnTo>
                  <a:pt x="35874" y="469165"/>
                </a:lnTo>
                <a:lnTo>
                  <a:pt x="48153" y="490765"/>
                </a:lnTo>
                <a:lnTo>
                  <a:pt x="62012" y="511282"/>
                </a:lnTo>
                <a:lnTo>
                  <a:pt x="77368" y="530633"/>
                </a:lnTo>
                <a:lnTo>
                  <a:pt x="94138" y="548735"/>
                </a:lnTo>
                <a:lnTo>
                  <a:pt x="112240" y="565505"/>
                </a:lnTo>
                <a:lnTo>
                  <a:pt x="131591" y="580861"/>
                </a:lnTo>
                <a:lnTo>
                  <a:pt x="152108" y="594720"/>
                </a:lnTo>
                <a:lnTo>
                  <a:pt x="173708" y="606999"/>
                </a:lnTo>
                <a:lnTo>
                  <a:pt x="196310" y="617616"/>
                </a:lnTo>
                <a:lnTo>
                  <a:pt x="219829" y="626488"/>
                </a:lnTo>
                <a:lnTo>
                  <a:pt x="244185" y="633533"/>
                </a:lnTo>
                <a:lnTo>
                  <a:pt x="269293" y="638667"/>
                </a:lnTo>
                <a:lnTo>
                  <a:pt x="295071" y="641808"/>
                </a:lnTo>
                <a:lnTo>
                  <a:pt x="321437" y="642874"/>
                </a:lnTo>
                <a:lnTo>
                  <a:pt x="347802" y="641808"/>
                </a:lnTo>
                <a:lnTo>
                  <a:pt x="373580" y="638667"/>
                </a:lnTo>
                <a:lnTo>
                  <a:pt x="398688" y="633533"/>
                </a:lnTo>
                <a:lnTo>
                  <a:pt x="423044" y="626488"/>
                </a:lnTo>
                <a:lnTo>
                  <a:pt x="446563" y="617616"/>
                </a:lnTo>
                <a:lnTo>
                  <a:pt x="469165" y="606999"/>
                </a:lnTo>
                <a:lnTo>
                  <a:pt x="490765" y="594720"/>
                </a:lnTo>
                <a:lnTo>
                  <a:pt x="511282" y="580861"/>
                </a:lnTo>
                <a:lnTo>
                  <a:pt x="530633" y="565505"/>
                </a:lnTo>
                <a:lnTo>
                  <a:pt x="548735" y="548735"/>
                </a:lnTo>
                <a:lnTo>
                  <a:pt x="565505" y="530633"/>
                </a:lnTo>
                <a:lnTo>
                  <a:pt x="580861" y="511282"/>
                </a:lnTo>
                <a:lnTo>
                  <a:pt x="594720" y="490765"/>
                </a:lnTo>
                <a:lnTo>
                  <a:pt x="606999" y="469165"/>
                </a:lnTo>
                <a:lnTo>
                  <a:pt x="617616" y="446563"/>
                </a:lnTo>
                <a:lnTo>
                  <a:pt x="626488" y="423044"/>
                </a:lnTo>
                <a:lnTo>
                  <a:pt x="633533" y="398688"/>
                </a:lnTo>
                <a:lnTo>
                  <a:pt x="638667" y="373580"/>
                </a:lnTo>
                <a:lnTo>
                  <a:pt x="641808" y="347802"/>
                </a:lnTo>
                <a:lnTo>
                  <a:pt x="642874" y="321437"/>
                </a:lnTo>
                <a:lnTo>
                  <a:pt x="641808" y="295071"/>
                </a:lnTo>
                <a:lnTo>
                  <a:pt x="638667" y="269293"/>
                </a:lnTo>
                <a:lnTo>
                  <a:pt x="633533" y="244185"/>
                </a:lnTo>
                <a:lnTo>
                  <a:pt x="626488" y="219829"/>
                </a:lnTo>
                <a:lnTo>
                  <a:pt x="617616" y="196310"/>
                </a:lnTo>
                <a:lnTo>
                  <a:pt x="606999" y="173708"/>
                </a:lnTo>
                <a:lnTo>
                  <a:pt x="594720" y="152108"/>
                </a:lnTo>
                <a:lnTo>
                  <a:pt x="580861" y="131591"/>
                </a:lnTo>
                <a:lnTo>
                  <a:pt x="565505" y="112240"/>
                </a:lnTo>
                <a:lnTo>
                  <a:pt x="548735" y="94138"/>
                </a:lnTo>
                <a:lnTo>
                  <a:pt x="530633" y="77368"/>
                </a:lnTo>
                <a:lnTo>
                  <a:pt x="511282" y="62012"/>
                </a:lnTo>
                <a:lnTo>
                  <a:pt x="490765" y="48153"/>
                </a:lnTo>
                <a:lnTo>
                  <a:pt x="469165" y="35874"/>
                </a:lnTo>
                <a:lnTo>
                  <a:pt x="446563" y="25257"/>
                </a:lnTo>
                <a:lnTo>
                  <a:pt x="423044" y="16385"/>
                </a:lnTo>
                <a:lnTo>
                  <a:pt x="398688" y="9340"/>
                </a:lnTo>
                <a:lnTo>
                  <a:pt x="373580" y="4206"/>
                </a:lnTo>
                <a:lnTo>
                  <a:pt x="347802" y="1065"/>
                </a:lnTo>
                <a:lnTo>
                  <a:pt x="321437" y="0"/>
                </a:lnTo>
                <a:lnTo>
                  <a:pt x="295071" y="1065"/>
                </a:lnTo>
                <a:lnTo>
                  <a:pt x="269293" y="4206"/>
                </a:lnTo>
                <a:lnTo>
                  <a:pt x="244185" y="9340"/>
                </a:lnTo>
                <a:lnTo>
                  <a:pt x="219829" y="16385"/>
                </a:lnTo>
                <a:lnTo>
                  <a:pt x="196310" y="25257"/>
                </a:lnTo>
                <a:lnTo>
                  <a:pt x="173708" y="35874"/>
                </a:lnTo>
                <a:lnTo>
                  <a:pt x="152108" y="48153"/>
                </a:lnTo>
                <a:lnTo>
                  <a:pt x="131591" y="62012"/>
                </a:lnTo>
                <a:lnTo>
                  <a:pt x="112240" y="77368"/>
                </a:lnTo>
                <a:lnTo>
                  <a:pt x="94138" y="94138"/>
                </a:lnTo>
                <a:lnTo>
                  <a:pt x="77368" y="112240"/>
                </a:lnTo>
                <a:lnTo>
                  <a:pt x="62012" y="131591"/>
                </a:lnTo>
                <a:lnTo>
                  <a:pt x="48153" y="152108"/>
                </a:lnTo>
                <a:lnTo>
                  <a:pt x="35874" y="173708"/>
                </a:lnTo>
                <a:lnTo>
                  <a:pt x="25257" y="196310"/>
                </a:lnTo>
                <a:lnTo>
                  <a:pt x="16385" y="219829"/>
                </a:lnTo>
                <a:lnTo>
                  <a:pt x="9340" y="244185"/>
                </a:lnTo>
                <a:lnTo>
                  <a:pt x="4206" y="269293"/>
                </a:lnTo>
                <a:lnTo>
                  <a:pt x="1065" y="295071"/>
                </a:lnTo>
                <a:lnTo>
                  <a:pt x="0" y="321437"/>
                </a:lnTo>
                <a:close/>
              </a:path>
            </a:pathLst>
          </a:custGeom>
          <a:solidFill>
            <a:srgbClr val="3366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588000" y="3489325"/>
            <a:ext cx="319150" cy="319150"/>
          </a:xfrm>
          <a:custGeom>
            <a:avLst/>
            <a:gdLst/>
            <a:ahLst/>
            <a:cxnLst/>
            <a:rect l="l" t="t" r="r" b="b"/>
            <a:pathLst>
              <a:path w="319150" h="319150">
                <a:moveTo>
                  <a:pt x="0" y="159512"/>
                </a:moveTo>
                <a:lnTo>
                  <a:pt x="397" y="170865"/>
                </a:lnTo>
                <a:lnTo>
                  <a:pt x="2069" y="185294"/>
                </a:lnTo>
                <a:lnTo>
                  <a:pt x="4994" y="199303"/>
                </a:lnTo>
                <a:lnTo>
                  <a:pt x="9114" y="212834"/>
                </a:lnTo>
                <a:lnTo>
                  <a:pt x="14370" y="225827"/>
                </a:lnTo>
                <a:lnTo>
                  <a:pt x="20704" y="238224"/>
                </a:lnTo>
                <a:lnTo>
                  <a:pt x="28057" y="249967"/>
                </a:lnTo>
                <a:lnTo>
                  <a:pt x="36370" y="260996"/>
                </a:lnTo>
                <a:lnTo>
                  <a:pt x="45587" y="271253"/>
                </a:lnTo>
                <a:lnTo>
                  <a:pt x="55647" y="280680"/>
                </a:lnTo>
                <a:lnTo>
                  <a:pt x="66493" y="289217"/>
                </a:lnTo>
                <a:lnTo>
                  <a:pt x="78067" y="296807"/>
                </a:lnTo>
                <a:lnTo>
                  <a:pt x="90309" y="303390"/>
                </a:lnTo>
                <a:lnTo>
                  <a:pt x="103162" y="308907"/>
                </a:lnTo>
                <a:lnTo>
                  <a:pt x="116567" y="313301"/>
                </a:lnTo>
                <a:lnTo>
                  <a:pt x="130466" y="316511"/>
                </a:lnTo>
                <a:lnTo>
                  <a:pt x="144800" y="318481"/>
                </a:lnTo>
                <a:lnTo>
                  <a:pt x="159512" y="319150"/>
                </a:lnTo>
                <a:lnTo>
                  <a:pt x="170964" y="318746"/>
                </a:lnTo>
                <a:lnTo>
                  <a:pt x="185385" y="317063"/>
                </a:lnTo>
                <a:lnTo>
                  <a:pt x="199385" y="314126"/>
                </a:lnTo>
                <a:lnTo>
                  <a:pt x="212908" y="309995"/>
                </a:lnTo>
                <a:lnTo>
                  <a:pt x="225893" y="304727"/>
                </a:lnTo>
                <a:lnTo>
                  <a:pt x="238282" y="298382"/>
                </a:lnTo>
                <a:lnTo>
                  <a:pt x="250017" y="291018"/>
                </a:lnTo>
                <a:lnTo>
                  <a:pt x="261038" y="282693"/>
                </a:lnTo>
                <a:lnTo>
                  <a:pt x="271289" y="273466"/>
                </a:lnTo>
                <a:lnTo>
                  <a:pt x="280709" y="263397"/>
                </a:lnTo>
                <a:lnTo>
                  <a:pt x="289240" y="252542"/>
                </a:lnTo>
                <a:lnTo>
                  <a:pt x="296824" y="240961"/>
                </a:lnTo>
                <a:lnTo>
                  <a:pt x="303402" y="228713"/>
                </a:lnTo>
                <a:lnTo>
                  <a:pt x="308915" y="215856"/>
                </a:lnTo>
                <a:lnTo>
                  <a:pt x="313305" y="202449"/>
                </a:lnTo>
                <a:lnTo>
                  <a:pt x="316513" y="188550"/>
                </a:lnTo>
                <a:lnTo>
                  <a:pt x="318481" y="174218"/>
                </a:lnTo>
                <a:lnTo>
                  <a:pt x="319150" y="159512"/>
                </a:lnTo>
                <a:lnTo>
                  <a:pt x="318753" y="148159"/>
                </a:lnTo>
                <a:lnTo>
                  <a:pt x="317077" y="133732"/>
                </a:lnTo>
                <a:lnTo>
                  <a:pt x="314147" y="119728"/>
                </a:lnTo>
                <a:lnTo>
                  <a:pt x="310021" y="106204"/>
                </a:lnTo>
                <a:lnTo>
                  <a:pt x="304757" y="93219"/>
                </a:lnTo>
                <a:lnTo>
                  <a:pt x="298415" y="80830"/>
                </a:lnTo>
                <a:lnTo>
                  <a:pt x="291052" y="69098"/>
                </a:lnTo>
                <a:lnTo>
                  <a:pt x="282728" y="58079"/>
                </a:lnTo>
                <a:lnTo>
                  <a:pt x="273501" y="47832"/>
                </a:lnTo>
                <a:lnTo>
                  <a:pt x="263430" y="38416"/>
                </a:lnTo>
                <a:lnTo>
                  <a:pt x="252573" y="29889"/>
                </a:lnTo>
                <a:lnTo>
                  <a:pt x="240990" y="22310"/>
                </a:lnTo>
                <a:lnTo>
                  <a:pt x="228738" y="15736"/>
                </a:lnTo>
                <a:lnTo>
                  <a:pt x="215877" y="10227"/>
                </a:lnTo>
                <a:lnTo>
                  <a:pt x="202465" y="5840"/>
                </a:lnTo>
                <a:lnTo>
                  <a:pt x="188561" y="2634"/>
                </a:lnTo>
                <a:lnTo>
                  <a:pt x="174224" y="668"/>
                </a:lnTo>
                <a:lnTo>
                  <a:pt x="159512" y="0"/>
                </a:lnTo>
                <a:lnTo>
                  <a:pt x="148258" y="390"/>
                </a:lnTo>
                <a:lnTo>
                  <a:pt x="133823" y="2054"/>
                </a:lnTo>
                <a:lnTo>
                  <a:pt x="119810" y="4973"/>
                </a:lnTo>
                <a:lnTo>
                  <a:pt x="106278" y="9088"/>
                </a:lnTo>
                <a:lnTo>
                  <a:pt x="93284" y="14340"/>
                </a:lnTo>
                <a:lnTo>
                  <a:pt x="80888" y="20671"/>
                </a:lnTo>
                <a:lnTo>
                  <a:pt x="69147" y="28022"/>
                </a:lnTo>
                <a:lnTo>
                  <a:pt x="58121" y="36335"/>
                </a:lnTo>
                <a:lnTo>
                  <a:pt x="47867" y="45552"/>
                </a:lnTo>
                <a:lnTo>
                  <a:pt x="38445" y="55614"/>
                </a:lnTo>
                <a:lnTo>
                  <a:pt x="29911" y="66462"/>
                </a:lnTo>
                <a:lnTo>
                  <a:pt x="22326" y="78038"/>
                </a:lnTo>
                <a:lnTo>
                  <a:pt x="15748" y="90284"/>
                </a:lnTo>
                <a:lnTo>
                  <a:pt x="10234" y="103141"/>
                </a:lnTo>
                <a:lnTo>
                  <a:pt x="5844" y="116551"/>
                </a:lnTo>
                <a:lnTo>
                  <a:pt x="2636" y="130455"/>
                </a:lnTo>
                <a:lnTo>
                  <a:pt x="668" y="144795"/>
                </a:lnTo>
                <a:lnTo>
                  <a:pt x="0" y="159512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19225" y="1330325"/>
            <a:ext cx="4240276" cy="0"/>
          </a:xfrm>
          <a:custGeom>
            <a:avLst/>
            <a:gdLst/>
            <a:ahLst/>
            <a:cxnLst/>
            <a:rect l="l" t="t" r="r" b="b"/>
            <a:pathLst>
              <a:path w="4240276">
                <a:moveTo>
                  <a:pt x="4240276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19225" y="5957887"/>
            <a:ext cx="4240276" cy="20637"/>
          </a:xfrm>
          <a:custGeom>
            <a:avLst/>
            <a:gdLst/>
            <a:ahLst/>
            <a:cxnLst/>
            <a:rect l="l" t="t" r="r" b="b"/>
            <a:pathLst>
              <a:path w="4240276" h="20637">
                <a:moveTo>
                  <a:pt x="4240276" y="0"/>
                </a:moveTo>
                <a:lnTo>
                  <a:pt x="0" y="20637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431925" y="1330325"/>
            <a:ext cx="127000" cy="4648200"/>
          </a:xfrm>
          <a:custGeom>
            <a:avLst/>
            <a:gdLst/>
            <a:ahLst/>
            <a:cxnLst/>
            <a:rect l="l" t="t" r="r" b="b"/>
            <a:pathLst>
              <a:path w="127000" h="4648200">
                <a:moveTo>
                  <a:pt x="57150" y="4521199"/>
                </a:moveTo>
                <a:lnTo>
                  <a:pt x="0" y="4521200"/>
                </a:lnTo>
                <a:lnTo>
                  <a:pt x="63500" y="4648200"/>
                </a:lnTo>
                <a:lnTo>
                  <a:pt x="127000" y="4521200"/>
                </a:lnTo>
                <a:lnTo>
                  <a:pt x="69850" y="4521199"/>
                </a:lnTo>
                <a:lnTo>
                  <a:pt x="69850" y="4533900"/>
                </a:lnTo>
                <a:lnTo>
                  <a:pt x="57150" y="4533900"/>
                </a:lnTo>
                <a:lnTo>
                  <a:pt x="57150" y="4521199"/>
                </a:lnTo>
                <a:close/>
              </a:path>
              <a:path w="127000" h="4648200">
                <a:moveTo>
                  <a:pt x="57150" y="4533900"/>
                </a:moveTo>
                <a:lnTo>
                  <a:pt x="69850" y="4533900"/>
                </a:lnTo>
                <a:lnTo>
                  <a:pt x="69850" y="114300"/>
                </a:lnTo>
                <a:lnTo>
                  <a:pt x="127000" y="127000"/>
                </a:lnTo>
                <a:lnTo>
                  <a:pt x="63500" y="0"/>
                </a:lnTo>
                <a:lnTo>
                  <a:pt x="57150" y="114300"/>
                </a:lnTo>
                <a:lnTo>
                  <a:pt x="57150" y="4533900"/>
                </a:lnTo>
                <a:close/>
              </a:path>
              <a:path w="127000" h="4648200">
                <a:moveTo>
                  <a:pt x="57150" y="114300"/>
                </a:moveTo>
                <a:lnTo>
                  <a:pt x="63500" y="0"/>
                </a:lnTo>
                <a:lnTo>
                  <a:pt x="0" y="127000"/>
                </a:lnTo>
                <a:lnTo>
                  <a:pt x="57150" y="126999"/>
                </a:lnTo>
                <a:lnTo>
                  <a:pt x="57150" y="114300"/>
                </a:lnTo>
                <a:close/>
              </a:path>
              <a:path w="127000" h="4648200">
                <a:moveTo>
                  <a:pt x="127000" y="127000"/>
                </a:moveTo>
                <a:lnTo>
                  <a:pt x="69850" y="114300"/>
                </a:lnTo>
                <a:lnTo>
                  <a:pt x="69850" y="126999"/>
                </a:lnTo>
                <a:lnTo>
                  <a:pt x="127000" y="127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76425" y="3006725"/>
            <a:ext cx="3843401" cy="0"/>
          </a:xfrm>
          <a:custGeom>
            <a:avLst/>
            <a:gdLst/>
            <a:ahLst/>
            <a:cxnLst/>
            <a:rect l="l" t="t" r="r" b="b"/>
            <a:pathLst>
              <a:path w="3843401">
                <a:moveTo>
                  <a:pt x="3843401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76425" y="4292600"/>
            <a:ext cx="3843401" cy="9525"/>
          </a:xfrm>
          <a:custGeom>
            <a:avLst/>
            <a:gdLst/>
            <a:ahLst/>
            <a:cxnLst/>
            <a:rect l="l" t="t" r="r" b="b"/>
            <a:pathLst>
              <a:path w="3843401" h="9525">
                <a:moveTo>
                  <a:pt x="3843401" y="0"/>
                </a:moveTo>
                <a:lnTo>
                  <a:pt x="0" y="9525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89125" y="3006725"/>
            <a:ext cx="127000" cy="1295400"/>
          </a:xfrm>
          <a:custGeom>
            <a:avLst/>
            <a:gdLst/>
            <a:ahLst/>
            <a:cxnLst/>
            <a:rect l="l" t="t" r="r" b="b"/>
            <a:pathLst>
              <a:path w="127000" h="1295400">
                <a:moveTo>
                  <a:pt x="57149" y="1168400"/>
                </a:moveTo>
                <a:lnTo>
                  <a:pt x="0" y="1168400"/>
                </a:lnTo>
                <a:lnTo>
                  <a:pt x="63500" y="1295400"/>
                </a:lnTo>
                <a:lnTo>
                  <a:pt x="127000" y="1168400"/>
                </a:lnTo>
                <a:lnTo>
                  <a:pt x="69849" y="1168400"/>
                </a:lnTo>
                <a:lnTo>
                  <a:pt x="69850" y="1181100"/>
                </a:lnTo>
                <a:lnTo>
                  <a:pt x="57150" y="1181100"/>
                </a:lnTo>
                <a:lnTo>
                  <a:pt x="57149" y="1168400"/>
                </a:lnTo>
                <a:close/>
              </a:path>
              <a:path w="127000" h="1295400">
                <a:moveTo>
                  <a:pt x="57150" y="1181100"/>
                </a:moveTo>
                <a:lnTo>
                  <a:pt x="69850" y="1181100"/>
                </a:lnTo>
                <a:lnTo>
                  <a:pt x="69850" y="114300"/>
                </a:lnTo>
                <a:lnTo>
                  <a:pt x="127000" y="127000"/>
                </a:lnTo>
                <a:lnTo>
                  <a:pt x="63500" y="0"/>
                </a:lnTo>
                <a:lnTo>
                  <a:pt x="57150" y="114300"/>
                </a:lnTo>
                <a:lnTo>
                  <a:pt x="57150" y="1181100"/>
                </a:lnTo>
                <a:close/>
              </a:path>
              <a:path w="127000" h="1295400">
                <a:moveTo>
                  <a:pt x="57150" y="114300"/>
                </a:moveTo>
                <a:lnTo>
                  <a:pt x="63500" y="0"/>
                </a:lnTo>
                <a:lnTo>
                  <a:pt x="0" y="127000"/>
                </a:lnTo>
                <a:lnTo>
                  <a:pt x="57150" y="126999"/>
                </a:lnTo>
                <a:lnTo>
                  <a:pt x="57150" y="114300"/>
                </a:lnTo>
                <a:close/>
              </a:path>
              <a:path w="127000" h="1295400">
                <a:moveTo>
                  <a:pt x="127000" y="127000"/>
                </a:moveTo>
                <a:lnTo>
                  <a:pt x="69850" y="114300"/>
                </a:lnTo>
                <a:lnTo>
                  <a:pt x="69850" y="126999"/>
                </a:lnTo>
                <a:lnTo>
                  <a:pt x="127000" y="127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790825" y="3311525"/>
            <a:ext cx="2940050" cy="14350"/>
          </a:xfrm>
          <a:custGeom>
            <a:avLst/>
            <a:gdLst/>
            <a:ahLst/>
            <a:cxnLst/>
            <a:rect l="l" t="t" r="r" b="b"/>
            <a:pathLst>
              <a:path w="2940050" h="14350">
                <a:moveTo>
                  <a:pt x="2940050" y="14350"/>
                </a:moveTo>
                <a:lnTo>
                  <a:pt x="0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867025" y="3968750"/>
            <a:ext cx="2863850" cy="28575"/>
          </a:xfrm>
          <a:custGeom>
            <a:avLst/>
            <a:gdLst/>
            <a:ahLst/>
            <a:cxnLst/>
            <a:rect l="l" t="t" r="r" b="b"/>
            <a:pathLst>
              <a:path w="2863850" h="28575">
                <a:moveTo>
                  <a:pt x="2863850" y="0"/>
                </a:moveTo>
                <a:lnTo>
                  <a:pt x="0" y="28575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713476" y="3463925"/>
            <a:ext cx="1115949" cy="12700"/>
          </a:xfrm>
          <a:custGeom>
            <a:avLst/>
            <a:gdLst/>
            <a:ahLst/>
            <a:cxnLst/>
            <a:rect l="l" t="t" r="r" b="b"/>
            <a:pathLst>
              <a:path w="1115949" h="12700">
                <a:moveTo>
                  <a:pt x="0" y="12700"/>
                </a:moveTo>
                <a:lnTo>
                  <a:pt x="1115949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700776" y="3808476"/>
            <a:ext cx="1143000" cy="0"/>
          </a:xfrm>
          <a:custGeom>
            <a:avLst/>
            <a:gdLst/>
            <a:ahLst/>
            <a:cxnLst/>
            <a:rect l="l" t="t" r="r" b="b"/>
            <a:pathLst>
              <a:path w="1143000">
                <a:moveTo>
                  <a:pt x="0" y="0"/>
                </a:moveTo>
                <a:lnTo>
                  <a:pt x="1143000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638925" y="3159125"/>
            <a:ext cx="76200" cy="304800"/>
          </a:xfrm>
          <a:custGeom>
            <a:avLst/>
            <a:gdLst/>
            <a:ahLst/>
            <a:cxnLst/>
            <a:rect l="l" t="t" r="r" b="b"/>
            <a:pathLst>
              <a:path w="76200" h="304800">
                <a:moveTo>
                  <a:pt x="31749" y="228600"/>
                </a:moveTo>
                <a:lnTo>
                  <a:pt x="0" y="228600"/>
                </a:lnTo>
                <a:lnTo>
                  <a:pt x="38100" y="304800"/>
                </a:lnTo>
                <a:lnTo>
                  <a:pt x="76200" y="228600"/>
                </a:lnTo>
                <a:lnTo>
                  <a:pt x="44450" y="228599"/>
                </a:lnTo>
                <a:lnTo>
                  <a:pt x="44450" y="241300"/>
                </a:lnTo>
                <a:lnTo>
                  <a:pt x="31750" y="241300"/>
                </a:lnTo>
                <a:lnTo>
                  <a:pt x="31749" y="228600"/>
                </a:lnTo>
                <a:close/>
              </a:path>
              <a:path w="76200" h="304800">
                <a:moveTo>
                  <a:pt x="31750" y="241300"/>
                </a:moveTo>
                <a:lnTo>
                  <a:pt x="44450" y="241300"/>
                </a:lnTo>
                <a:lnTo>
                  <a:pt x="44450" y="0"/>
                </a:lnTo>
                <a:lnTo>
                  <a:pt x="31750" y="0"/>
                </a:lnTo>
                <a:lnTo>
                  <a:pt x="31750" y="2413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638925" y="3844925"/>
            <a:ext cx="76200" cy="304800"/>
          </a:xfrm>
          <a:custGeom>
            <a:avLst/>
            <a:gdLst/>
            <a:ahLst/>
            <a:cxnLst/>
            <a:rect l="l" t="t" r="r" b="b"/>
            <a:pathLst>
              <a:path w="76200" h="304800">
                <a:moveTo>
                  <a:pt x="31750" y="304800"/>
                </a:moveTo>
                <a:lnTo>
                  <a:pt x="44450" y="304800"/>
                </a:lnTo>
                <a:lnTo>
                  <a:pt x="44450" y="63500"/>
                </a:lnTo>
                <a:lnTo>
                  <a:pt x="76200" y="76200"/>
                </a:lnTo>
                <a:lnTo>
                  <a:pt x="38100" y="0"/>
                </a:lnTo>
                <a:lnTo>
                  <a:pt x="31750" y="63500"/>
                </a:lnTo>
                <a:lnTo>
                  <a:pt x="31750" y="304800"/>
                </a:lnTo>
                <a:close/>
              </a:path>
              <a:path w="76200" h="304800">
                <a:moveTo>
                  <a:pt x="31750" y="63500"/>
                </a:moveTo>
                <a:lnTo>
                  <a:pt x="38100" y="0"/>
                </a:lnTo>
                <a:lnTo>
                  <a:pt x="0" y="76200"/>
                </a:lnTo>
                <a:lnTo>
                  <a:pt x="31749" y="76200"/>
                </a:lnTo>
                <a:lnTo>
                  <a:pt x="31750" y="63500"/>
                </a:lnTo>
                <a:close/>
              </a:path>
              <a:path w="76200" h="304800">
                <a:moveTo>
                  <a:pt x="76200" y="76200"/>
                </a:moveTo>
                <a:lnTo>
                  <a:pt x="44450" y="63500"/>
                </a:lnTo>
                <a:lnTo>
                  <a:pt x="44450" y="76199"/>
                </a:lnTo>
                <a:lnTo>
                  <a:pt x="76200" y="762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666875" y="3517900"/>
            <a:ext cx="809625" cy="336550"/>
          </a:xfrm>
          <a:custGeom>
            <a:avLst/>
            <a:gdLst/>
            <a:ahLst/>
            <a:cxnLst/>
            <a:rect l="l" t="t" r="r" b="b"/>
            <a:pathLst>
              <a:path w="809625" h="336550">
                <a:moveTo>
                  <a:pt x="0" y="336550"/>
                </a:moveTo>
                <a:lnTo>
                  <a:pt x="809625" y="336550"/>
                </a:lnTo>
                <a:lnTo>
                  <a:pt x="809625" y="0"/>
                </a:lnTo>
                <a:lnTo>
                  <a:pt x="0" y="0"/>
                </a:lnTo>
                <a:lnTo>
                  <a:pt x="0" y="3365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514600" y="3492500"/>
            <a:ext cx="809625" cy="336550"/>
          </a:xfrm>
          <a:custGeom>
            <a:avLst/>
            <a:gdLst/>
            <a:ahLst/>
            <a:cxnLst/>
            <a:rect l="l" t="t" r="r" b="b"/>
            <a:pathLst>
              <a:path w="809625" h="336550">
                <a:moveTo>
                  <a:pt x="0" y="336550"/>
                </a:moveTo>
                <a:lnTo>
                  <a:pt x="809625" y="336550"/>
                </a:lnTo>
                <a:lnTo>
                  <a:pt x="809625" y="0"/>
                </a:lnTo>
                <a:lnTo>
                  <a:pt x="0" y="0"/>
                </a:lnTo>
                <a:lnTo>
                  <a:pt x="0" y="3365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09625" y="3505200"/>
            <a:ext cx="809625" cy="336550"/>
          </a:xfrm>
          <a:custGeom>
            <a:avLst/>
            <a:gdLst/>
            <a:ahLst/>
            <a:cxnLst/>
            <a:rect l="l" t="t" r="r" b="b"/>
            <a:pathLst>
              <a:path w="809625" h="336550">
                <a:moveTo>
                  <a:pt x="0" y="336550"/>
                </a:moveTo>
                <a:lnTo>
                  <a:pt x="809625" y="336550"/>
                </a:lnTo>
                <a:lnTo>
                  <a:pt x="809625" y="0"/>
                </a:lnTo>
                <a:lnTo>
                  <a:pt x="0" y="0"/>
                </a:lnTo>
                <a:lnTo>
                  <a:pt x="0" y="3365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234299" y="3137065"/>
            <a:ext cx="620687" cy="246214"/>
          </a:xfrm>
          <a:custGeom>
            <a:avLst/>
            <a:gdLst/>
            <a:ahLst/>
            <a:cxnLst/>
            <a:rect l="l" t="t" r="r" b="b"/>
            <a:pathLst>
              <a:path w="620687" h="246214">
                <a:moveTo>
                  <a:pt x="0" y="246214"/>
                </a:moveTo>
                <a:lnTo>
                  <a:pt x="620687" y="246214"/>
                </a:lnTo>
                <a:lnTo>
                  <a:pt x="620687" y="0"/>
                </a:lnTo>
                <a:lnTo>
                  <a:pt x="0" y="0"/>
                </a:lnTo>
                <a:lnTo>
                  <a:pt x="0" y="246214"/>
                </a:lnTo>
                <a:close/>
              </a:path>
            </a:pathLst>
          </a:custGeom>
          <a:ln w="25399">
            <a:solidFill>
              <a:srgbClr val="9BBA5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701284" y="3070860"/>
            <a:ext cx="2744723" cy="6873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744464" y="3200384"/>
            <a:ext cx="2489962" cy="491886"/>
          </a:xfrm>
          <a:custGeom>
            <a:avLst/>
            <a:gdLst/>
            <a:ahLst/>
            <a:cxnLst/>
            <a:rect l="l" t="t" r="r" b="b"/>
            <a:pathLst>
              <a:path w="2489962" h="491886">
                <a:moveTo>
                  <a:pt x="0" y="454294"/>
                </a:moveTo>
                <a:lnTo>
                  <a:pt x="6223" y="491886"/>
                </a:lnTo>
                <a:lnTo>
                  <a:pt x="2386198" y="96417"/>
                </a:lnTo>
                <a:lnTo>
                  <a:pt x="2445892" y="83835"/>
                </a:lnTo>
                <a:lnTo>
                  <a:pt x="2449576" y="47259"/>
                </a:lnTo>
                <a:lnTo>
                  <a:pt x="2489962" y="59832"/>
                </a:lnTo>
                <a:lnTo>
                  <a:pt x="2335784" y="1158"/>
                </a:lnTo>
                <a:lnTo>
                  <a:pt x="2330546" y="0"/>
                </a:lnTo>
                <a:lnTo>
                  <a:pt x="2318876" y="2831"/>
                </a:lnTo>
                <a:lnTo>
                  <a:pt x="2311145" y="12207"/>
                </a:lnTo>
                <a:lnTo>
                  <a:pt x="2309984" y="17307"/>
                </a:lnTo>
                <a:lnTo>
                  <a:pt x="2312743" y="28963"/>
                </a:lnTo>
                <a:lnTo>
                  <a:pt x="2322194" y="36718"/>
                </a:lnTo>
                <a:lnTo>
                  <a:pt x="2380153" y="58795"/>
                </a:lnTo>
                <a:lnTo>
                  <a:pt x="2440432" y="51323"/>
                </a:lnTo>
                <a:lnTo>
                  <a:pt x="2415330" y="72194"/>
                </a:lnTo>
                <a:lnTo>
                  <a:pt x="2380153" y="58795"/>
                </a:lnTo>
                <a:lnTo>
                  <a:pt x="0" y="454294"/>
                </a:lnTo>
                <a:close/>
              </a:path>
              <a:path w="2489962" h="491886">
                <a:moveTo>
                  <a:pt x="2336165" y="162702"/>
                </a:moveTo>
                <a:lnTo>
                  <a:pt x="2340323" y="166444"/>
                </a:lnTo>
                <a:lnTo>
                  <a:pt x="2351705" y="169556"/>
                </a:lnTo>
                <a:lnTo>
                  <a:pt x="2362962" y="165242"/>
                </a:lnTo>
                <a:lnTo>
                  <a:pt x="2489962" y="59832"/>
                </a:lnTo>
                <a:lnTo>
                  <a:pt x="2449576" y="47259"/>
                </a:lnTo>
                <a:lnTo>
                  <a:pt x="2455799" y="84851"/>
                </a:lnTo>
                <a:lnTo>
                  <a:pt x="2449576" y="47259"/>
                </a:lnTo>
                <a:lnTo>
                  <a:pt x="2445892" y="83835"/>
                </a:lnTo>
                <a:lnTo>
                  <a:pt x="2386198" y="96417"/>
                </a:lnTo>
                <a:lnTo>
                  <a:pt x="2338705" y="135905"/>
                </a:lnTo>
                <a:lnTo>
                  <a:pt x="2334897" y="140148"/>
                </a:lnTo>
                <a:lnTo>
                  <a:pt x="2331799" y="151495"/>
                </a:lnTo>
                <a:lnTo>
                  <a:pt x="2336165" y="162702"/>
                </a:lnTo>
                <a:close/>
              </a:path>
              <a:path w="2489962" h="491886">
                <a:moveTo>
                  <a:pt x="2440432" y="51323"/>
                </a:moveTo>
                <a:lnTo>
                  <a:pt x="2380153" y="58795"/>
                </a:lnTo>
                <a:lnTo>
                  <a:pt x="2415330" y="72194"/>
                </a:lnTo>
                <a:lnTo>
                  <a:pt x="2440432" y="51323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067548" y="2594394"/>
            <a:ext cx="1039063" cy="246214"/>
          </a:xfrm>
          <a:custGeom>
            <a:avLst/>
            <a:gdLst/>
            <a:ahLst/>
            <a:cxnLst/>
            <a:rect l="l" t="t" r="r" b="b"/>
            <a:pathLst>
              <a:path w="1039063" h="246214">
                <a:moveTo>
                  <a:pt x="0" y="246214"/>
                </a:moveTo>
                <a:lnTo>
                  <a:pt x="1039063" y="246214"/>
                </a:lnTo>
                <a:lnTo>
                  <a:pt x="1039063" y="0"/>
                </a:lnTo>
                <a:lnTo>
                  <a:pt x="0" y="0"/>
                </a:lnTo>
                <a:lnTo>
                  <a:pt x="0" y="246214"/>
                </a:lnTo>
                <a:close/>
              </a:path>
            </a:pathLst>
          </a:custGeom>
          <a:ln w="25400">
            <a:solidFill>
              <a:srgbClr val="9BBA5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067548" y="2060867"/>
            <a:ext cx="705637" cy="246214"/>
          </a:xfrm>
          <a:custGeom>
            <a:avLst/>
            <a:gdLst/>
            <a:ahLst/>
            <a:cxnLst/>
            <a:rect l="l" t="t" r="r" b="b"/>
            <a:pathLst>
              <a:path w="705637" h="246214">
                <a:moveTo>
                  <a:pt x="0" y="246214"/>
                </a:moveTo>
                <a:lnTo>
                  <a:pt x="705637" y="246214"/>
                </a:lnTo>
                <a:lnTo>
                  <a:pt x="705637" y="0"/>
                </a:lnTo>
                <a:lnTo>
                  <a:pt x="0" y="0"/>
                </a:lnTo>
                <a:lnTo>
                  <a:pt x="0" y="246214"/>
                </a:lnTo>
                <a:close/>
              </a:path>
            </a:pathLst>
          </a:custGeom>
          <a:ln w="25400">
            <a:solidFill>
              <a:srgbClr val="9BBA5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5999988" y="1994916"/>
            <a:ext cx="2261616" cy="13045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042787" y="2183891"/>
            <a:ext cx="2006599" cy="155927"/>
          </a:xfrm>
          <a:custGeom>
            <a:avLst/>
            <a:gdLst/>
            <a:ahLst/>
            <a:cxnLst/>
            <a:rect l="l" t="t" r="r" b="b"/>
            <a:pathLst>
              <a:path w="2006599" h="155927">
                <a:moveTo>
                  <a:pt x="1956942" y="7238"/>
                </a:moveTo>
                <a:lnTo>
                  <a:pt x="1901700" y="32866"/>
                </a:lnTo>
                <a:lnTo>
                  <a:pt x="1939423" y="34787"/>
                </a:lnTo>
                <a:lnTo>
                  <a:pt x="1956942" y="7238"/>
                </a:lnTo>
                <a:close/>
              </a:path>
              <a:path w="2006599" h="155927">
                <a:moveTo>
                  <a:pt x="1821814" y="9652"/>
                </a:moveTo>
                <a:lnTo>
                  <a:pt x="1821860" y="12207"/>
                </a:lnTo>
                <a:lnTo>
                  <a:pt x="1827567" y="24264"/>
                </a:lnTo>
                <a:lnTo>
                  <a:pt x="1839848" y="29718"/>
                </a:lnTo>
                <a:lnTo>
                  <a:pt x="1901700" y="32866"/>
                </a:lnTo>
                <a:lnTo>
                  <a:pt x="1956942" y="7238"/>
                </a:lnTo>
                <a:lnTo>
                  <a:pt x="1939423" y="34787"/>
                </a:lnTo>
                <a:lnTo>
                  <a:pt x="1901700" y="32866"/>
                </a:lnTo>
                <a:lnTo>
                  <a:pt x="0" y="1015746"/>
                </a:lnTo>
                <a:lnTo>
                  <a:pt x="17525" y="1049655"/>
                </a:lnTo>
                <a:lnTo>
                  <a:pt x="1919185" y="66610"/>
                </a:lnTo>
                <a:lnTo>
                  <a:pt x="1972056" y="36449"/>
                </a:lnTo>
                <a:lnTo>
                  <a:pt x="1964309" y="508"/>
                </a:lnTo>
                <a:lnTo>
                  <a:pt x="2006599" y="0"/>
                </a:lnTo>
                <a:lnTo>
                  <a:pt x="1841881" y="-8381"/>
                </a:lnTo>
                <a:lnTo>
                  <a:pt x="1839322" y="-8338"/>
                </a:lnTo>
                <a:lnTo>
                  <a:pt x="1827217" y="-2680"/>
                </a:lnTo>
                <a:lnTo>
                  <a:pt x="1821814" y="9652"/>
                </a:lnTo>
                <a:close/>
              </a:path>
              <a:path w="2006599" h="155927">
                <a:moveTo>
                  <a:pt x="1885949" y="118872"/>
                </a:moveTo>
                <a:lnTo>
                  <a:pt x="1883639" y="124213"/>
                </a:lnTo>
                <a:lnTo>
                  <a:pt x="1884318" y="135926"/>
                </a:lnTo>
                <a:lnTo>
                  <a:pt x="1891918" y="145161"/>
                </a:lnTo>
                <a:lnTo>
                  <a:pt x="1897301" y="147545"/>
                </a:lnTo>
                <a:lnTo>
                  <a:pt x="1908943" y="146901"/>
                </a:lnTo>
                <a:lnTo>
                  <a:pt x="1918208" y="139319"/>
                </a:lnTo>
                <a:lnTo>
                  <a:pt x="2006599" y="0"/>
                </a:lnTo>
                <a:lnTo>
                  <a:pt x="1964309" y="508"/>
                </a:lnTo>
                <a:lnTo>
                  <a:pt x="1981708" y="34290"/>
                </a:lnTo>
                <a:lnTo>
                  <a:pt x="1964309" y="508"/>
                </a:lnTo>
                <a:lnTo>
                  <a:pt x="1972056" y="36449"/>
                </a:lnTo>
                <a:lnTo>
                  <a:pt x="1919185" y="66610"/>
                </a:lnTo>
                <a:lnTo>
                  <a:pt x="1885949" y="118872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858256" y="2528316"/>
            <a:ext cx="2403348" cy="10728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900420" y="2689213"/>
            <a:ext cx="2110358" cy="846593"/>
          </a:xfrm>
          <a:custGeom>
            <a:avLst/>
            <a:gdLst/>
            <a:ahLst/>
            <a:cxnLst/>
            <a:rect l="l" t="t" r="r" b="b"/>
            <a:pathLst>
              <a:path w="2110358" h="846593">
                <a:moveTo>
                  <a:pt x="2098802" y="29475"/>
                </a:moveTo>
                <a:lnTo>
                  <a:pt x="2040892" y="48304"/>
                </a:lnTo>
                <a:lnTo>
                  <a:pt x="2078181" y="54694"/>
                </a:lnTo>
                <a:lnTo>
                  <a:pt x="2110358" y="60209"/>
                </a:lnTo>
                <a:lnTo>
                  <a:pt x="2098802" y="29475"/>
                </a:lnTo>
                <a:close/>
              </a:path>
              <a:path w="2110358" h="846593">
                <a:moveTo>
                  <a:pt x="1968777" y="31545"/>
                </a:moveTo>
                <a:lnTo>
                  <a:pt x="1979929" y="37857"/>
                </a:lnTo>
                <a:lnTo>
                  <a:pt x="2040892" y="48304"/>
                </a:lnTo>
                <a:lnTo>
                  <a:pt x="2098802" y="29475"/>
                </a:lnTo>
                <a:lnTo>
                  <a:pt x="2110358" y="60209"/>
                </a:lnTo>
                <a:lnTo>
                  <a:pt x="2106929" y="23633"/>
                </a:lnTo>
                <a:lnTo>
                  <a:pt x="2110358" y="60209"/>
                </a:lnTo>
                <a:lnTo>
                  <a:pt x="2120264" y="59320"/>
                </a:lnTo>
                <a:lnTo>
                  <a:pt x="2148966" y="28205"/>
                </a:lnTo>
                <a:lnTo>
                  <a:pt x="1986406" y="265"/>
                </a:lnTo>
                <a:lnTo>
                  <a:pt x="1982499" y="0"/>
                </a:lnTo>
                <a:lnTo>
                  <a:pt x="1970730" y="4625"/>
                </a:lnTo>
                <a:lnTo>
                  <a:pt x="1964435" y="15759"/>
                </a:lnTo>
                <a:lnTo>
                  <a:pt x="1964136" y="19904"/>
                </a:lnTo>
                <a:lnTo>
                  <a:pt x="1968777" y="31545"/>
                </a:lnTo>
                <a:close/>
              </a:path>
              <a:path w="2110358" h="846593">
                <a:moveTo>
                  <a:pt x="2054223" y="83996"/>
                </a:moveTo>
                <a:lnTo>
                  <a:pt x="2015108" y="131837"/>
                </a:lnTo>
                <a:lnTo>
                  <a:pt x="2012154" y="136820"/>
                </a:lnTo>
                <a:lnTo>
                  <a:pt x="2011343" y="148554"/>
                </a:lnTo>
                <a:lnTo>
                  <a:pt x="2017776" y="158634"/>
                </a:lnTo>
                <a:lnTo>
                  <a:pt x="2022712" y="161588"/>
                </a:lnTo>
                <a:lnTo>
                  <a:pt x="2034456" y="162399"/>
                </a:lnTo>
                <a:lnTo>
                  <a:pt x="2044573" y="155967"/>
                </a:lnTo>
                <a:lnTo>
                  <a:pt x="2148966" y="28205"/>
                </a:lnTo>
                <a:lnTo>
                  <a:pt x="2120264" y="59320"/>
                </a:lnTo>
                <a:lnTo>
                  <a:pt x="2110358" y="60209"/>
                </a:lnTo>
                <a:lnTo>
                  <a:pt x="2078181" y="54694"/>
                </a:lnTo>
                <a:lnTo>
                  <a:pt x="2040892" y="48304"/>
                </a:lnTo>
                <a:lnTo>
                  <a:pt x="0" y="810779"/>
                </a:lnTo>
                <a:lnTo>
                  <a:pt x="13334" y="846593"/>
                </a:lnTo>
                <a:lnTo>
                  <a:pt x="2054223" y="83996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671573" y="410975"/>
            <a:ext cx="1300432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FIBRA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97024" y="410975"/>
            <a:ext cx="1816689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ÓPTICA.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02456" y="410975"/>
            <a:ext cx="2450906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Dime</a:t>
            </a:r>
            <a:r>
              <a:rPr sz="3100" b="1" spc="-9" dirty="0">
                <a:solidFill>
                  <a:srgbClr val="00529C"/>
                </a:solidFill>
                <a:latin typeface="Gill Sans MT"/>
                <a:cs typeface="Gill Sans MT"/>
              </a:rPr>
              <a:t>n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sion</a:t>
            </a:r>
            <a:r>
              <a:rPr sz="3100" b="1" spc="4" dirty="0">
                <a:solidFill>
                  <a:srgbClr val="00529C"/>
                </a:solidFill>
                <a:latin typeface="Gill Sans MT"/>
                <a:cs typeface="Gill Sans MT"/>
              </a:rPr>
              <a:t>e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s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93594" y="3560157"/>
            <a:ext cx="680918" cy="2280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sz="1600" spc="0" dirty="0">
                <a:latin typeface="Arial"/>
                <a:cs typeface="Arial"/>
              </a:rPr>
              <a:t>125</a:t>
            </a:r>
            <a:r>
              <a:rPr sz="1600" spc="4" dirty="0">
                <a:latin typeface="Arial"/>
                <a:cs typeface="Arial"/>
              </a:rPr>
              <a:t>µm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8593" y="3572730"/>
            <a:ext cx="680095" cy="2280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sz="1600" spc="0" dirty="0">
                <a:latin typeface="Arial"/>
                <a:cs typeface="Arial"/>
              </a:rPr>
              <a:t>900</a:t>
            </a:r>
            <a:r>
              <a:rPr sz="1600" spc="4" dirty="0">
                <a:latin typeface="Arial"/>
                <a:cs typeface="Arial"/>
              </a:rPr>
              <a:t>µ</a:t>
            </a:r>
            <a:r>
              <a:rPr sz="1600" spc="0" dirty="0">
                <a:latin typeface="Arial"/>
                <a:cs typeface="Arial"/>
              </a:rPr>
              <a:t>m</a:t>
            </a:r>
            <a:endParaRPr lang="es-CO" sz="1600" spc="0" dirty="0">
              <a:latin typeface="Arial"/>
              <a:cs typeface="Arial"/>
            </a:endParaRPr>
          </a:p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lang="es-CO" sz="1600" dirty="0">
                <a:latin typeface="Arial"/>
                <a:cs typeface="Arial"/>
              </a:rPr>
              <a:t>Buffer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45995" y="3585557"/>
            <a:ext cx="680918" cy="2280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sz="1600" spc="0" dirty="0">
                <a:latin typeface="Arial"/>
                <a:cs typeface="Arial"/>
              </a:rPr>
              <a:t>250</a:t>
            </a:r>
            <a:r>
              <a:rPr sz="1600" spc="4" dirty="0">
                <a:latin typeface="Arial"/>
                <a:cs typeface="Arial"/>
              </a:rPr>
              <a:t>µm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34299" y="3137065"/>
            <a:ext cx="620687" cy="2462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78358">
              <a:lnSpc>
                <a:spcPct val="101725"/>
              </a:lnSpc>
              <a:spcBef>
                <a:spcPts val="345"/>
              </a:spcBef>
            </a:pPr>
            <a:r>
              <a:rPr sz="1000" spc="-4" dirty="0">
                <a:latin typeface="Calibri"/>
                <a:cs typeface="Calibri"/>
              </a:rPr>
              <a:t>U</a:t>
            </a:r>
            <a:r>
              <a:rPr sz="1000" spc="0" dirty="0">
                <a:latin typeface="Calibri"/>
                <a:cs typeface="Calibri"/>
              </a:rPr>
              <a:t>CL</a:t>
            </a:r>
            <a:r>
              <a:rPr sz="1000" spc="4" dirty="0">
                <a:latin typeface="Calibri"/>
                <a:cs typeface="Calibri"/>
              </a:rPr>
              <a:t>E</a:t>
            </a:r>
            <a:r>
              <a:rPr sz="1000" spc="0" dirty="0">
                <a:latin typeface="Calibri"/>
                <a:cs typeface="Calibri"/>
              </a:rPr>
              <a:t>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067548" y="2603538"/>
            <a:ext cx="1373378" cy="2370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28136">
              <a:lnSpc>
                <a:spcPct val="101725"/>
              </a:lnSpc>
              <a:spcBef>
                <a:spcPts val="350"/>
              </a:spcBef>
            </a:pPr>
            <a:r>
              <a:rPr sz="1000" spc="0" dirty="0">
                <a:latin typeface="Calibri"/>
                <a:cs typeface="Calibri"/>
              </a:rPr>
              <a:t>V</a:t>
            </a:r>
            <a:r>
              <a:rPr sz="1000" spc="4" dirty="0">
                <a:latin typeface="Calibri"/>
                <a:cs typeface="Calibri"/>
              </a:rPr>
              <a:t>E</a:t>
            </a:r>
            <a:r>
              <a:rPr sz="1000" spc="0" dirty="0">
                <a:latin typeface="Calibri"/>
                <a:cs typeface="Calibri"/>
              </a:rPr>
              <a:t>S</a:t>
            </a:r>
            <a:r>
              <a:rPr sz="1000" spc="-9" dirty="0">
                <a:latin typeface="Calibri"/>
                <a:cs typeface="Calibri"/>
              </a:rPr>
              <a:t>T</a:t>
            </a:r>
            <a:r>
              <a:rPr sz="1000" spc="0" dirty="0">
                <a:latin typeface="Calibri"/>
                <a:cs typeface="Calibri"/>
              </a:rPr>
              <a:t>IMI</a:t>
            </a:r>
            <a:r>
              <a:rPr sz="1000" spc="4" dirty="0">
                <a:latin typeface="Calibri"/>
                <a:cs typeface="Calibri"/>
              </a:rPr>
              <a:t>E</a:t>
            </a:r>
            <a:r>
              <a:rPr sz="1000" spc="0" dirty="0">
                <a:latin typeface="Calibri"/>
                <a:cs typeface="Calibri"/>
              </a:rPr>
              <a:t>N</a:t>
            </a:r>
            <a:r>
              <a:rPr sz="1000" spc="-4" dirty="0">
                <a:latin typeface="Calibri"/>
                <a:cs typeface="Calibri"/>
              </a:rPr>
              <a:t>T</a:t>
            </a:r>
            <a:r>
              <a:rPr sz="1000" spc="0" dirty="0">
                <a:latin typeface="Calibri"/>
                <a:cs typeface="Calibri"/>
              </a:rPr>
              <a:t>O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067548" y="2060867"/>
            <a:ext cx="705637" cy="24621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4829">
              <a:lnSpc>
                <a:spcPct val="101725"/>
              </a:lnSpc>
              <a:spcBef>
                <a:spcPts val="345"/>
              </a:spcBef>
            </a:pPr>
            <a:r>
              <a:rPr lang="es-CO" sz="1000" spc="-4" dirty="0">
                <a:latin typeface="Calibri"/>
                <a:cs typeface="Calibri"/>
              </a:rPr>
              <a:t>U</a:t>
            </a:r>
            <a:r>
              <a:rPr lang="es-CO" sz="1000" spc="0" dirty="0">
                <a:latin typeface="Calibri"/>
                <a:cs typeface="Calibri"/>
              </a:rPr>
              <a:t>BI</a:t>
            </a:r>
            <a:r>
              <a:rPr lang="es-CO" sz="1000" spc="4" dirty="0">
                <a:latin typeface="Calibri"/>
                <a:cs typeface="Calibri"/>
              </a:rPr>
              <a:t>E</a:t>
            </a:r>
            <a:r>
              <a:rPr lang="es-CO" sz="1000" spc="0" dirty="0">
                <a:latin typeface="Calibri"/>
                <a:cs typeface="Calibri"/>
              </a:rPr>
              <a:t>R</a:t>
            </a:r>
            <a:r>
              <a:rPr lang="es-CO" sz="1000" spc="-4" dirty="0">
                <a:latin typeface="Calibri"/>
                <a:cs typeface="Calibri"/>
              </a:rPr>
              <a:t>T</a:t>
            </a:r>
            <a:r>
              <a:rPr lang="es-CO" sz="1000" spc="0" dirty="0">
                <a:latin typeface="Calibri"/>
                <a:cs typeface="Calibri"/>
              </a:rPr>
              <a:t>A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6" name="Marcador de fecha 45">
            <a:extLst>
              <a:ext uri="{FF2B5EF4-FFF2-40B4-BE49-F238E27FC236}">
                <a16:creationId xmlns:a16="http://schemas.microsoft.com/office/drawing/2014/main" id="{33781212-DDE7-4663-98AA-AD67244C7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EAFDF-1C25-46DD-AAF0-864DA102E71C}" type="datetime1">
              <a:rPr lang="es-CO" smtClean="0"/>
              <a:t>9/04/2021</a:t>
            </a:fld>
            <a:endParaRPr lang="es-CO"/>
          </a:p>
        </p:txBody>
      </p:sp>
      <p:sp>
        <p:nvSpPr>
          <p:cNvPr id="47" name="Marcador de pie de página 46">
            <a:extLst>
              <a:ext uri="{FF2B5EF4-FFF2-40B4-BE49-F238E27FC236}">
                <a16:creationId xmlns:a16="http://schemas.microsoft.com/office/drawing/2014/main" id="{3183ACEC-130C-4975-BCB4-E9481F6E2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48" name="Marcador de número de diapositiva 47">
            <a:extLst>
              <a:ext uri="{FF2B5EF4-FFF2-40B4-BE49-F238E27FC236}">
                <a16:creationId xmlns:a16="http://schemas.microsoft.com/office/drawing/2014/main" id="{560DC36A-4AC9-4A01-9339-F31B27503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5</a:t>
            </a:fld>
            <a:endParaRPr lang="es-CO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31"/>
          <p:cNvSpPr/>
          <p:nvPr/>
        </p:nvSpPr>
        <p:spPr>
          <a:xfrm>
            <a:off x="2049780" y="251459"/>
            <a:ext cx="2560320" cy="640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088891" y="251459"/>
            <a:ext cx="4756404" cy="640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575048" y="723900"/>
            <a:ext cx="1630679" cy="6400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684520" y="723900"/>
            <a:ext cx="630936" cy="6400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973319" y="1046762"/>
            <a:ext cx="1416558" cy="13978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676682" y="2353023"/>
            <a:ext cx="1354836" cy="15148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28459" y="3906064"/>
            <a:ext cx="1575106" cy="13441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5483462" y="4516606"/>
            <a:ext cx="1590675" cy="17256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895534" y="457844"/>
            <a:ext cx="6452915" cy="16182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454454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TIPOS</a:t>
            </a:r>
            <a:r>
              <a:rPr sz="3100" b="1" spc="-88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</a:t>
            </a:r>
            <a:r>
              <a:rPr sz="3100" b="1" spc="-29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CONE</a:t>
            </a:r>
            <a:r>
              <a:rPr sz="3100" b="1" spc="4" dirty="0">
                <a:solidFill>
                  <a:srgbClr val="00529C"/>
                </a:solidFill>
                <a:latin typeface="Gill Sans MT"/>
                <a:cs typeface="Gill Sans MT"/>
              </a:rPr>
              <a:t>C</a:t>
            </a:r>
            <a:r>
              <a:rPr sz="3100" b="1" spc="-200" dirty="0">
                <a:solidFill>
                  <a:srgbClr val="00529C"/>
                </a:solidFill>
                <a:latin typeface="Gill Sans MT"/>
                <a:cs typeface="Gill Sans MT"/>
              </a:rPr>
              <a:t>T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ORES</a:t>
            </a:r>
            <a:endParaRPr sz="3100" dirty="0">
              <a:latin typeface="Gill Sans MT"/>
              <a:cs typeface="Gill Sans MT"/>
            </a:endParaRPr>
          </a:p>
          <a:p>
            <a:pPr marL="12700" marR="1304020" indent="3967530">
              <a:lnSpc>
                <a:spcPct val="98088"/>
              </a:lnSpc>
            </a:pPr>
            <a:r>
              <a:rPr sz="3100" b="1" spc="-34" dirty="0">
                <a:solidFill>
                  <a:srgbClr val="00529C"/>
                </a:solidFill>
                <a:latin typeface="Gill Sans MT"/>
                <a:cs typeface="Gill Sans MT"/>
              </a:rPr>
              <a:t>f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orma </a:t>
            </a:r>
            <a:r>
              <a:rPr sz="1600" spc="4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l</a:t>
            </a:r>
            <a:r>
              <a:rPr sz="1600" spc="-26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c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ect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r</a:t>
            </a:r>
            <a:r>
              <a:rPr sz="1600" spc="-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20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pun</a:t>
            </a:r>
            <a:r>
              <a:rPr sz="1600" spc="0" dirty="0">
                <a:latin typeface="Gill Sans MT"/>
                <a:cs typeface="Gill Sans MT"/>
              </a:rPr>
              <a:t>ta</a:t>
            </a:r>
            <a:r>
              <a:rPr sz="1600" spc="-26" dirty="0">
                <a:latin typeface="Gill Sans MT"/>
                <a:cs typeface="Gill Sans MT"/>
              </a:rPr>
              <a:t> </a:t>
            </a:r>
            <a:r>
              <a:rPr sz="1600" spc="-2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ecta</a:t>
            </a:r>
            <a:r>
              <a:rPr sz="1600" spc="-1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(ST)</a:t>
            </a:r>
            <a:r>
              <a:rPr sz="1600" spc="-27" dirty="0">
                <a:latin typeface="Gill Sans MT"/>
                <a:cs typeface="Gill Sans MT"/>
              </a:rPr>
              <a:t> 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f</a:t>
            </a:r>
            <a:r>
              <a:rPr sz="1600" spc="-3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ece</a:t>
            </a:r>
            <a:r>
              <a:rPr sz="1600" spc="-11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é</a:t>
            </a:r>
            <a:r>
              <a:rPr sz="1600" spc="-1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dida</a:t>
            </a:r>
            <a:r>
              <a:rPr sz="1600" spc="-43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m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d</a:t>
            </a:r>
            <a:r>
              <a:rPr sz="1600" spc="4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r</a:t>
            </a:r>
            <a:r>
              <a:rPr sz="1600" spc="4" dirty="0">
                <a:latin typeface="Gill Sans MT"/>
                <a:cs typeface="Gill Sans MT"/>
              </a:rPr>
              <a:t>a</a:t>
            </a:r>
            <a:r>
              <a:rPr sz="1600" spc="0" dirty="0">
                <a:latin typeface="Gill Sans MT"/>
                <a:cs typeface="Gill Sans MT"/>
              </a:rPr>
              <a:t>da, 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-2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o</a:t>
            </a:r>
            <a:r>
              <a:rPr sz="1600" spc="-27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o</a:t>
            </a:r>
            <a:r>
              <a:rPr sz="1600" spc="11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es</a:t>
            </a:r>
            <a:r>
              <a:rPr sz="1600" spc="-13" dirty="0">
                <a:latin typeface="Gill Sans MT"/>
                <a:cs typeface="Gill Sans MT"/>
              </a:rPr>
              <a:t> </a:t>
            </a:r>
            <a:r>
              <a:rPr sz="1600" spc="-4" dirty="0">
                <a:latin typeface="Gill Sans MT"/>
                <a:cs typeface="Gill Sans MT"/>
              </a:rPr>
              <a:t>co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s</a:t>
            </a:r>
            <a:r>
              <a:rPr sz="1600" spc="-4" dirty="0">
                <a:latin typeface="Gill Sans MT"/>
                <a:cs typeface="Gill Sans MT"/>
              </a:rPr>
              <a:t>i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ado</a:t>
            </a:r>
            <a:r>
              <a:rPr sz="1600" spc="11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u</a:t>
            </a:r>
            <a:r>
              <a:rPr sz="1600" spc="0" dirty="0">
                <a:latin typeface="Gill Sans MT"/>
                <a:cs typeface="Gill Sans MT"/>
              </a:rPr>
              <a:t>n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c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ec</a:t>
            </a:r>
            <a:r>
              <a:rPr sz="1600" spc="-4" dirty="0">
                <a:latin typeface="Gill Sans MT"/>
                <a:cs typeface="Gill Sans MT"/>
              </a:rPr>
              <a:t>to</a:t>
            </a:r>
            <a:r>
              <a:rPr sz="1600" spc="0" dirty="0">
                <a:latin typeface="Gill Sans MT"/>
                <a:cs typeface="Gill Sans MT"/>
              </a:rPr>
              <a:t>r</a:t>
            </a:r>
            <a:r>
              <a:rPr sz="1600" spc="11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25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4" dirty="0">
                <a:latin typeface="Gill Sans MT"/>
                <a:cs typeface="Gill Sans MT"/>
              </a:rPr>
              <a:t>x</a:t>
            </a:r>
            <a:r>
              <a:rPr sz="1600" spc="0" dirty="0">
                <a:latin typeface="Gill Sans MT"/>
                <a:cs typeface="Gill Sans MT"/>
              </a:rPr>
              <a:t>trac</a:t>
            </a:r>
            <a:r>
              <a:rPr sz="1600" spc="-9" dirty="0">
                <a:latin typeface="Gill Sans MT"/>
                <a:cs typeface="Gill Sans MT"/>
              </a:rPr>
              <a:t>c</a:t>
            </a:r>
            <a:r>
              <a:rPr sz="1600" spc="0" dirty="0">
                <a:latin typeface="Gill Sans MT"/>
                <a:cs typeface="Gill Sans MT"/>
              </a:rPr>
              <a:t>i</a:t>
            </a:r>
            <a:r>
              <a:rPr sz="1600" spc="-9" dirty="0">
                <a:latin typeface="Gill Sans MT"/>
                <a:cs typeface="Gill Sans MT"/>
              </a:rPr>
              <a:t>ó</a:t>
            </a:r>
            <a:r>
              <a:rPr sz="1600" spc="0" dirty="0">
                <a:latin typeface="Gill Sans MT"/>
                <a:cs typeface="Gill Sans MT"/>
              </a:rPr>
              <a:t>n</a:t>
            </a:r>
            <a:r>
              <a:rPr sz="1600" spc="16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a</a:t>
            </a:r>
            <a:endParaRPr sz="1600" dirty="0">
              <a:latin typeface="Gill Sans MT"/>
              <a:cs typeface="Gill Sans MT"/>
            </a:endParaRPr>
          </a:p>
          <a:p>
            <a:pPr marL="12700" marR="58978">
              <a:lnSpc>
                <a:spcPct val="96638"/>
              </a:lnSpc>
              <a:spcBef>
                <a:spcPts val="35"/>
              </a:spcBef>
            </a:pP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r</a:t>
            </a:r>
            <a:r>
              <a:rPr sz="1600" spc="9" dirty="0">
                <a:latin typeface="Gill Sans MT"/>
                <a:cs typeface="Gill Sans MT"/>
              </a:rPr>
              <a:t>u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9" dirty="0">
                <a:latin typeface="Gill Sans MT"/>
                <a:cs typeface="Gill Sans MT"/>
              </a:rPr>
              <a:t>b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-64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m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ip</a:t>
            </a:r>
            <a:r>
              <a:rPr sz="1600" spc="9" dirty="0">
                <a:latin typeface="Gill Sans MT"/>
                <a:cs typeface="Gill Sans MT"/>
              </a:rPr>
              <a:t>u</a:t>
            </a:r>
            <a:r>
              <a:rPr sz="1600" spc="0" dirty="0">
                <a:latin typeface="Gill Sans MT"/>
                <a:cs typeface="Gill Sans MT"/>
              </a:rPr>
              <a:t>laci</a:t>
            </a:r>
            <a:r>
              <a:rPr sz="1600" spc="-9" dirty="0">
                <a:latin typeface="Gill Sans MT"/>
                <a:cs typeface="Gill Sans MT"/>
              </a:rPr>
              <a:t>ó</a:t>
            </a:r>
            <a:r>
              <a:rPr sz="1600" spc="0" dirty="0">
                <a:latin typeface="Gill Sans MT"/>
                <a:cs typeface="Gill Sans MT"/>
              </a:rPr>
              <a:t>n</a:t>
            </a:r>
            <a:r>
              <a:rPr sz="1600" spc="-54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9" dirty="0">
                <a:latin typeface="Gill Sans MT"/>
                <a:cs typeface="Gill Sans MT"/>
              </a:rPr>
              <a:t>x</a:t>
            </a:r>
            <a:r>
              <a:rPr sz="1600" spc="0" dirty="0">
                <a:latin typeface="Gill Sans MT"/>
                <a:cs typeface="Gill Sans MT"/>
              </a:rPr>
              <a:t>cesi</a:t>
            </a:r>
            <a:r>
              <a:rPr sz="1600" spc="-4" dirty="0">
                <a:latin typeface="Gill Sans MT"/>
                <a:cs typeface="Gill Sans MT"/>
              </a:rPr>
              <a:t>v</a:t>
            </a:r>
            <a:r>
              <a:rPr sz="1600" spc="19" dirty="0">
                <a:latin typeface="Gill Sans MT"/>
                <a:cs typeface="Gill Sans MT"/>
              </a:rPr>
              <a:t>a</a:t>
            </a:r>
            <a:r>
              <a:rPr sz="1600" spc="0" dirty="0">
                <a:latin typeface="Gill Sans MT"/>
                <a:cs typeface="Gill Sans MT"/>
              </a:rPr>
              <a:t>.</a:t>
            </a:r>
            <a:endParaRPr sz="1600" dirty="0">
              <a:latin typeface="Gill Sans MT"/>
              <a:cs typeface="Gill Sans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316892" y="428788"/>
            <a:ext cx="1210390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Según</a:t>
            </a:r>
            <a:endParaRPr sz="3100">
              <a:latin typeface="Gill Sans MT"/>
              <a:cs typeface="Gill Sans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53923" y="1329097"/>
            <a:ext cx="215119" cy="2280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sz="1600" spc="0" dirty="0">
                <a:latin typeface="Wingdings"/>
                <a:cs typeface="Wingdings"/>
              </a:rPr>
              <a:t></a:t>
            </a:r>
            <a:endParaRPr sz="1600">
              <a:latin typeface="Wingdings"/>
              <a:cs typeface="Wingding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53923" y="2304838"/>
            <a:ext cx="215119" cy="2280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sz="1600" spc="0" dirty="0">
                <a:latin typeface="Wingdings"/>
                <a:cs typeface="Wingdings"/>
              </a:rPr>
              <a:t></a:t>
            </a:r>
            <a:endParaRPr sz="1600">
              <a:latin typeface="Wingdings"/>
              <a:cs typeface="Wingding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40435" y="2306597"/>
            <a:ext cx="5005772" cy="9599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2646">
              <a:lnSpc>
                <a:spcPts val="1750"/>
              </a:lnSpc>
              <a:spcBef>
                <a:spcPts val="87"/>
              </a:spcBef>
            </a:pPr>
            <a:r>
              <a:rPr sz="1600" spc="4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l</a:t>
            </a:r>
            <a:r>
              <a:rPr sz="1600" spc="-26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c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ect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r</a:t>
            </a:r>
            <a:r>
              <a:rPr sz="1600" spc="-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20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4" dirty="0">
                <a:latin typeface="Gill Sans MT"/>
                <a:cs typeface="Gill Sans MT"/>
              </a:rPr>
              <a:t>b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ado</a:t>
            </a:r>
            <a:r>
              <a:rPr sz="1600" spc="-30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(SC)</a:t>
            </a:r>
            <a:r>
              <a:rPr sz="1600" spc="-8" dirty="0">
                <a:latin typeface="Gill Sans MT"/>
                <a:cs typeface="Gill Sans MT"/>
              </a:rPr>
              <a:t> 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f</a:t>
            </a:r>
            <a:r>
              <a:rPr sz="1600" spc="-3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ece</a:t>
            </a:r>
            <a:r>
              <a:rPr sz="1600" spc="-26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é</a:t>
            </a:r>
            <a:r>
              <a:rPr sz="1600" spc="-1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dida</a:t>
            </a:r>
            <a:r>
              <a:rPr sz="1600" spc="-43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m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d</a:t>
            </a:r>
            <a:r>
              <a:rPr sz="1600" spc="4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r</a:t>
            </a:r>
            <a:r>
              <a:rPr sz="1600" spc="4" dirty="0">
                <a:latin typeface="Gill Sans MT"/>
                <a:cs typeface="Gill Sans MT"/>
              </a:rPr>
              <a:t>a</a:t>
            </a:r>
            <a:r>
              <a:rPr sz="1600" spc="0" dirty="0">
                <a:latin typeface="Gill Sans MT"/>
                <a:cs typeface="Gill Sans MT"/>
              </a:rPr>
              <a:t>da</a:t>
            </a:r>
            <a:r>
              <a:rPr sz="1600" spc="-50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y</a:t>
            </a:r>
            <a:r>
              <a:rPr sz="1600" spc="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es</a:t>
            </a:r>
            <a:endParaRPr sz="1600">
              <a:latin typeface="Gill Sans MT"/>
              <a:cs typeface="Gill Sans MT"/>
            </a:endParaRPr>
          </a:p>
          <a:p>
            <a:pPr marL="12700">
              <a:lnSpc>
                <a:spcPct val="100021"/>
              </a:lnSpc>
            </a:pPr>
            <a:r>
              <a:rPr sz="1600" spc="0" dirty="0">
                <a:latin typeface="Gill Sans MT"/>
                <a:cs typeface="Gill Sans MT"/>
              </a:rPr>
              <a:t>c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side</a:t>
            </a:r>
            <a:r>
              <a:rPr sz="1600" spc="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ado</a:t>
            </a:r>
            <a:r>
              <a:rPr sz="1600" spc="-69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u</a:t>
            </a:r>
            <a:r>
              <a:rPr sz="1600" spc="0" dirty="0">
                <a:latin typeface="Gill Sans MT"/>
                <a:cs typeface="Gill Sans MT"/>
              </a:rPr>
              <a:t>n</a:t>
            </a:r>
            <a:r>
              <a:rPr sz="1600" spc="-10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c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ect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r</a:t>
            </a:r>
            <a:r>
              <a:rPr sz="1600" spc="-1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9" dirty="0">
                <a:latin typeface="Gill Sans MT"/>
                <a:cs typeface="Gill Sans MT"/>
              </a:rPr>
              <a:t>x</a:t>
            </a:r>
            <a:r>
              <a:rPr sz="1600" spc="0" dirty="0">
                <a:latin typeface="Gill Sans MT"/>
                <a:cs typeface="Gill Sans MT"/>
              </a:rPr>
              <a:t>tracci</a:t>
            </a:r>
            <a:r>
              <a:rPr sz="1600" spc="-9" dirty="0">
                <a:latin typeface="Gill Sans MT"/>
                <a:cs typeface="Gill Sans MT"/>
              </a:rPr>
              <a:t>ó</a:t>
            </a:r>
            <a:r>
              <a:rPr sz="1600" spc="0" dirty="0">
                <a:latin typeface="Gill Sans MT"/>
                <a:cs typeface="Gill Sans MT"/>
              </a:rPr>
              <a:t>n</a:t>
            </a:r>
            <a:r>
              <a:rPr sz="1600" spc="-38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y</a:t>
            </a:r>
            <a:r>
              <a:rPr sz="1600" spc="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8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r</a:t>
            </a:r>
            <a:r>
              <a:rPr sz="1600" spc="9" dirty="0">
                <a:latin typeface="Gill Sans MT"/>
                <a:cs typeface="Gill Sans MT"/>
              </a:rPr>
              <a:t>u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9" dirty="0">
                <a:latin typeface="Gill Sans MT"/>
                <a:cs typeface="Gill Sans MT"/>
              </a:rPr>
              <a:t>b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-54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 </a:t>
            </a:r>
            <a:r>
              <a:rPr sz="1600" spc="4" dirty="0">
                <a:latin typeface="Gill Sans MT"/>
                <a:cs typeface="Gill Sans MT"/>
              </a:rPr>
              <a:t>m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ip</a:t>
            </a:r>
            <a:r>
              <a:rPr sz="1600" spc="9" dirty="0">
                <a:latin typeface="Gill Sans MT"/>
                <a:cs typeface="Gill Sans MT"/>
              </a:rPr>
              <a:t>u</a:t>
            </a:r>
            <a:r>
              <a:rPr sz="1600" spc="0" dirty="0">
                <a:latin typeface="Gill Sans MT"/>
                <a:cs typeface="Gill Sans MT"/>
              </a:rPr>
              <a:t>laci</a:t>
            </a:r>
            <a:r>
              <a:rPr sz="1600" spc="-9" dirty="0">
                <a:latin typeface="Gill Sans MT"/>
                <a:cs typeface="Gill Sans MT"/>
              </a:rPr>
              <a:t>ó</a:t>
            </a:r>
            <a:r>
              <a:rPr sz="1600" spc="0" dirty="0">
                <a:latin typeface="Gill Sans MT"/>
                <a:cs typeface="Gill Sans MT"/>
              </a:rPr>
              <a:t>n</a:t>
            </a:r>
            <a:r>
              <a:rPr sz="1600" spc="-69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9" dirty="0">
                <a:latin typeface="Gill Sans MT"/>
                <a:cs typeface="Gill Sans MT"/>
              </a:rPr>
              <a:t>x</a:t>
            </a:r>
            <a:r>
              <a:rPr sz="1600" spc="0" dirty="0">
                <a:latin typeface="Gill Sans MT"/>
                <a:cs typeface="Gill Sans MT"/>
              </a:rPr>
              <a:t>cesi</a:t>
            </a:r>
            <a:r>
              <a:rPr sz="1600" spc="-4" dirty="0">
                <a:latin typeface="Gill Sans MT"/>
                <a:cs typeface="Gill Sans MT"/>
              </a:rPr>
              <a:t>v</a:t>
            </a:r>
            <a:r>
              <a:rPr sz="1600" spc="0" dirty="0">
                <a:latin typeface="Gill Sans MT"/>
                <a:cs typeface="Gill Sans MT"/>
              </a:rPr>
              <a:t>a.</a:t>
            </a:r>
            <a:r>
              <a:rPr sz="1600" spc="230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n</a:t>
            </a:r>
            <a:r>
              <a:rPr sz="1600" spc="3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la</a:t>
            </a:r>
            <a:r>
              <a:rPr sz="1600" spc="-179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T</a:t>
            </a:r>
            <a:r>
              <a:rPr sz="1600" spc="-4" dirty="0">
                <a:latin typeface="Gill Sans MT"/>
                <a:cs typeface="Gill Sans MT"/>
              </a:rPr>
              <a:t>I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-24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se</a:t>
            </a:r>
            <a:r>
              <a:rPr sz="1600" spc="-8" dirty="0">
                <a:latin typeface="Gill Sans MT"/>
                <a:cs typeface="Gill Sans MT"/>
              </a:rPr>
              <a:t> </a:t>
            </a:r>
            <a:r>
              <a:rPr sz="1600" spc="-2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ecomie</a:t>
            </a:r>
            <a:r>
              <a:rPr sz="1600" spc="9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da</a:t>
            </a:r>
            <a:r>
              <a:rPr sz="1600" spc="-39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-27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nu</a:t>
            </a:r>
            <a:r>
              <a:rPr sz="1600" spc="-19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vas ins</a:t>
            </a:r>
            <a:r>
              <a:rPr sz="1600" spc="-4" dirty="0">
                <a:latin typeface="Gill Sans MT"/>
                <a:cs typeface="Gill Sans MT"/>
              </a:rPr>
              <a:t>t</a:t>
            </a:r>
            <a:r>
              <a:rPr sz="1600" spc="0" dirty="0">
                <a:latin typeface="Gill Sans MT"/>
                <a:cs typeface="Gill Sans MT"/>
              </a:rPr>
              <a:t>alac</a:t>
            </a:r>
            <a:r>
              <a:rPr sz="1600" spc="-4" dirty="0">
                <a:latin typeface="Gill Sans MT"/>
                <a:cs typeface="Gill Sans MT"/>
              </a:rPr>
              <a:t>io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es</a:t>
            </a:r>
            <a:r>
              <a:rPr sz="1600" spc="-24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el</a:t>
            </a:r>
            <a:r>
              <a:rPr sz="1600" spc="-6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c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ec</a:t>
            </a:r>
            <a:r>
              <a:rPr sz="1600" spc="-4" dirty="0">
                <a:latin typeface="Gill Sans MT"/>
                <a:cs typeface="Gill Sans MT"/>
              </a:rPr>
              <a:t>to</a:t>
            </a:r>
            <a:r>
              <a:rPr sz="1600" spc="0" dirty="0">
                <a:latin typeface="Gill Sans MT"/>
                <a:cs typeface="Gill Sans MT"/>
              </a:rPr>
              <a:t>r</a:t>
            </a:r>
            <a:r>
              <a:rPr sz="1600" spc="11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SC</a:t>
            </a:r>
            <a:r>
              <a:rPr sz="1600" spc="1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</a:t>
            </a:r>
            <a:r>
              <a:rPr sz="1600" spc="4" dirty="0">
                <a:latin typeface="Gill Sans MT"/>
                <a:cs typeface="Gill Sans MT"/>
              </a:rPr>
              <a:t>úp</a:t>
            </a:r>
            <a:r>
              <a:rPr sz="1600" spc="0" dirty="0">
                <a:latin typeface="Gill Sans MT"/>
                <a:cs typeface="Gill Sans MT"/>
              </a:rPr>
              <a:t>le</a:t>
            </a:r>
            <a:r>
              <a:rPr sz="1600" spc="14" dirty="0">
                <a:latin typeface="Gill Sans MT"/>
                <a:cs typeface="Gill Sans MT"/>
              </a:rPr>
              <a:t>x</a:t>
            </a:r>
            <a:r>
              <a:rPr sz="1600" spc="0" dirty="0">
                <a:latin typeface="Gill Sans MT"/>
                <a:cs typeface="Gill Sans MT"/>
              </a:rPr>
              <a:t>.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3923" y="3524292"/>
            <a:ext cx="215119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sz="1600" spc="0" dirty="0">
                <a:latin typeface="Wingdings"/>
                <a:cs typeface="Wingdings"/>
              </a:rPr>
              <a:t></a:t>
            </a:r>
            <a:endParaRPr sz="1600">
              <a:latin typeface="Wingdings"/>
              <a:cs typeface="Wingding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40435" y="3526051"/>
            <a:ext cx="4868262" cy="7157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2646">
              <a:lnSpc>
                <a:spcPts val="1750"/>
              </a:lnSpc>
              <a:spcBef>
                <a:spcPts val="87"/>
              </a:spcBef>
            </a:pPr>
            <a:r>
              <a:rPr sz="1600" spc="0" dirty="0">
                <a:latin typeface="Gill Sans MT"/>
                <a:cs typeface="Gill Sans MT"/>
              </a:rPr>
              <a:t>L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s</a:t>
            </a:r>
            <a:r>
              <a:rPr sz="1600" spc="-1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c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ect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-2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es</a:t>
            </a:r>
            <a:r>
              <a:rPr sz="1600" spc="-31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fac</a:t>
            </a:r>
            <a:r>
              <a:rPr sz="1600" spc="-4" dirty="0">
                <a:latin typeface="Gill Sans MT"/>
                <a:cs typeface="Gill Sans MT"/>
              </a:rPr>
              <a:t>to</a:t>
            </a:r>
            <a:r>
              <a:rPr sz="1600" spc="0" dirty="0">
                <a:latin typeface="Gill Sans MT"/>
                <a:cs typeface="Gill Sans MT"/>
              </a:rPr>
              <a:t>r</a:t>
            </a:r>
            <a:r>
              <a:rPr sz="1600" spc="7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spc="-14" dirty="0">
                <a:latin typeface="Gill Sans MT"/>
                <a:cs typeface="Gill Sans MT"/>
              </a:rPr>
              <a:t>f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r</a:t>
            </a:r>
            <a:r>
              <a:rPr sz="1600" spc="9" dirty="0">
                <a:latin typeface="Gill Sans MT"/>
                <a:cs typeface="Gill Sans MT"/>
              </a:rPr>
              <a:t>m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-13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9" dirty="0">
                <a:latin typeface="Gill Sans MT"/>
                <a:cs typeface="Gill Sans MT"/>
              </a:rPr>
              <a:t>q</a:t>
            </a:r>
            <a:r>
              <a:rPr sz="1600" spc="4" dirty="0">
                <a:latin typeface="Gill Sans MT"/>
                <a:cs typeface="Gill Sans MT"/>
              </a:rPr>
              <a:t>u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9" dirty="0">
                <a:latin typeface="Gill Sans MT"/>
                <a:cs typeface="Gill Sans MT"/>
              </a:rPr>
              <a:t>ñ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-64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(</a:t>
            </a:r>
            <a:r>
              <a:rPr sz="1600" spc="0" dirty="0">
                <a:solidFill>
                  <a:srgbClr val="0070C0"/>
                </a:solidFill>
                <a:latin typeface="Gill Sans MT"/>
                <a:cs typeface="Gill Sans MT"/>
              </a:rPr>
              <a:t>S</a:t>
            </a:r>
            <a:r>
              <a:rPr lang="es-CO" sz="1600" spc="0" dirty="0">
                <a:solidFill>
                  <a:srgbClr val="0070C0"/>
                </a:solidFill>
                <a:latin typeface="Gill Sans MT"/>
                <a:cs typeface="Gill Sans MT"/>
              </a:rPr>
              <a:t>mall </a:t>
            </a:r>
            <a:r>
              <a:rPr lang="es-CO" sz="1600" spc="0" dirty="0" err="1">
                <a:solidFill>
                  <a:srgbClr val="0070C0"/>
                </a:solidFill>
                <a:latin typeface="Gill Sans MT"/>
                <a:cs typeface="Gill Sans MT"/>
              </a:rPr>
              <a:t>Form</a:t>
            </a:r>
            <a:r>
              <a:rPr lang="es-CO" sz="1600" spc="0" dirty="0">
                <a:solidFill>
                  <a:srgbClr val="0070C0"/>
                </a:solidFill>
                <a:latin typeface="Gill Sans MT"/>
                <a:cs typeface="Gill Sans MT"/>
              </a:rPr>
              <a:t> Factor- S</a:t>
            </a:r>
            <a:r>
              <a:rPr sz="1600" spc="0" dirty="0">
                <a:solidFill>
                  <a:srgbClr val="0070C0"/>
                </a:solidFill>
                <a:latin typeface="Gill Sans MT"/>
                <a:cs typeface="Gill Sans MT"/>
              </a:rPr>
              <a:t>F</a:t>
            </a:r>
            <a:r>
              <a:rPr sz="1600" spc="-9" dirty="0">
                <a:solidFill>
                  <a:srgbClr val="0070C0"/>
                </a:solidFill>
                <a:latin typeface="Gill Sans MT"/>
                <a:cs typeface="Gill Sans MT"/>
              </a:rPr>
              <a:t>F</a:t>
            </a:r>
            <a:r>
              <a:rPr sz="1600" spc="0" dirty="0">
                <a:solidFill>
                  <a:srgbClr val="0070C0"/>
                </a:solidFill>
                <a:latin typeface="Gill Sans MT"/>
                <a:cs typeface="Gill Sans MT"/>
              </a:rPr>
              <a:t>)</a:t>
            </a:r>
            <a:r>
              <a:rPr sz="1600" spc="-22" dirty="0">
                <a:latin typeface="Gill Sans MT"/>
                <a:cs typeface="Gill Sans MT"/>
              </a:rPr>
              <a:t> </a:t>
            </a:r>
            <a:r>
              <a:rPr sz="1600" spc="0" dirty="0" err="1">
                <a:latin typeface="Gill Sans MT"/>
                <a:cs typeface="Gill Sans MT"/>
              </a:rPr>
              <a:t>ad</a:t>
            </a:r>
            <a:r>
              <a:rPr sz="1600" spc="9" dirty="0" err="1">
                <a:latin typeface="Gill Sans MT"/>
                <a:cs typeface="Gill Sans MT"/>
              </a:rPr>
              <a:t>m</a:t>
            </a:r>
            <a:r>
              <a:rPr sz="1600" spc="0" dirty="0" err="1">
                <a:latin typeface="Gill Sans MT"/>
                <a:cs typeface="Gill Sans MT"/>
              </a:rPr>
              <a:t>i</a:t>
            </a:r>
            <a:r>
              <a:rPr sz="1600" spc="-4" dirty="0" err="1">
                <a:latin typeface="Gill Sans MT"/>
                <a:cs typeface="Gill Sans MT"/>
              </a:rPr>
              <a:t>t</a:t>
            </a:r>
            <a:r>
              <a:rPr sz="1600" spc="0" dirty="0" err="1">
                <a:latin typeface="Gill Sans MT"/>
                <a:cs typeface="Gill Sans MT"/>
              </a:rPr>
              <a:t>en</a:t>
            </a:r>
            <a:r>
              <a:rPr lang="es-CO" sz="1600" spc="0" dirty="0">
                <a:latin typeface="Gill Sans MT"/>
                <a:cs typeface="Gill Sans MT"/>
              </a:rPr>
              <a:t> </a:t>
            </a:r>
            <a:r>
              <a:rPr sz="1600" spc="0" dirty="0" err="1">
                <a:latin typeface="Gill Sans MT"/>
                <a:cs typeface="Gill Sans MT"/>
              </a:rPr>
              <a:t>c</a:t>
            </a:r>
            <a:r>
              <a:rPr sz="1600" spc="-9" dirty="0" err="1">
                <a:latin typeface="Gill Sans MT"/>
                <a:cs typeface="Gill Sans MT"/>
              </a:rPr>
              <a:t>o</a:t>
            </a:r>
            <a:r>
              <a:rPr sz="1600" spc="4" dirty="0" err="1">
                <a:latin typeface="Gill Sans MT"/>
                <a:cs typeface="Gill Sans MT"/>
              </a:rPr>
              <a:t>n</a:t>
            </a:r>
            <a:r>
              <a:rPr sz="1600" spc="0" dirty="0" err="1">
                <a:latin typeface="Gill Sans MT"/>
                <a:cs typeface="Gill Sans MT"/>
              </a:rPr>
              <a:t>ect</a:t>
            </a:r>
            <a:r>
              <a:rPr sz="1600" spc="-9" dirty="0" err="1">
                <a:latin typeface="Gill Sans MT"/>
                <a:cs typeface="Gill Sans MT"/>
              </a:rPr>
              <a:t>o</a:t>
            </a:r>
            <a:r>
              <a:rPr sz="1600" spc="-29" dirty="0" err="1">
                <a:latin typeface="Gill Sans MT"/>
                <a:cs typeface="Gill Sans MT"/>
              </a:rPr>
              <a:t>r</a:t>
            </a:r>
            <a:r>
              <a:rPr sz="1600" spc="0" dirty="0" err="1">
                <a:latin typeface="Gill Sans MT"/>
                <a:cs typeface="Gill Sans MT"/>
              </a:rPr>
              <a:t>es</a:t>
            </a:r>
            <a:r>
              <a:rPr sz="1600" spc="-41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alta</a:t>
            </a:r>
            <a:r>
              <a:rPr sz="1600" spc="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</a:t>
            </a:r>
            <a:r>
              <a:rPr sz="1600" spc="4" dirty="0">
                <a:latin typeface="Gill Sans MT"/>
                <a:cs typeface="Gill Sans MT"/>
              </a:rPr>
              <a:t>en</a:t>
            </a:r>
            <a:r>
              <a:rPr sz="1600" spc="0" dirty="0">
                <a:latin typeface="Gill Sans MT"/>
                <a:cs typeface="Gill Sans MT"/>
              </a:rPr>
              <a:t>sidad</a:t>
            </a:r>
            <a:r>
              <a:rPr sz="1600" spc="-66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en</a:t>
            </a:r>
            <a:r>
              <a:rPr sz="1600" spc="-5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el</a:t>
            </a:r>
            <a:r>
              <a:rPr sz="1600" spc="4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s</a:t>
            </a:r>
            <a:r>
              <a:rPr sz="1600" spc="-6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i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te</a:t>
            </a:r>
            <a:r>
              <a:rPr sz="1600" spc="-2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c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9" dirty="0">
                <a:latin typeface="Gill Sans MT"/>
                <a:cs typeface="Gill Sans MT"/>
              </a:rPr>
              <a:t>x</a:t>
            </a:r>
            <a:r>
              <a:rPr sz="1600" spc="0" dirty="0">
                <a:latin typeface="Gill Sans MT"/>
                <a:cs typeface="Gill Sans MT"/>
              </a:rPr>
              <a:t>i</a:t>
            </a:r>
            <a:r>
              <a:rPr sz="1600" spc="-4" dirty="0">
                <a:latin typeface="Gill Sans MT"/>
                <a:cs typeface="Gill Sans MT"/>
              </a:rPr>
              <a:t>ó</a:t>
            </a:r>
            <a:r>
              <a:rPr sz="1600" spc="0" dirty="0">
                <a:latin typeface="Gill Sans MT"/>
                <a:cs typeface="Gill Sans MT"/>
              </a:rPr>
              <a:t>n</a:t>
            </a:r>
            <a:r>
              <a:rPr sz="1600" spc="-60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y </a:t>
            </a:r>
            <a:r>
              <a:rPr sz="1600" spc="4" dirty="0">
                <a:latin typeface="Gill Sans MT"/>
                <a:cs typeface="Gill Sans MT"/>
              </a:rPr>
              <a:t>pu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3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t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s</a:t>
            </a:r>
            <a:r>
              <a:rPr sz="1600" spc="-50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equ</a:t>
            </a:r>
            <a:r>
              <a:rPr sz="1600" spc="0" dirty="0">
                <a:latin typeface="Gill Sans MT"/>
                <a:cs typeface="Gill Sans MT"/>
              </a:rPr>
              <a:t>ipo</a:t>
            </a:r>
            <a:r>
              <a:rPr sz="1600" spc="4" dirty="0">
                <a:latin typeface="Gill Sans MT"/>
                <a:cs typeface="Gill Sans MT"/>
              </a:rPr>
              <a:t>s</a:t>
            </a:r>
            <a:r>
              <a:rPr sz="1600" spc="0" dirty="0">
                <a:latin typeface="Gill Sans MT"/>
                <a:cs typeface="Gill Sans MT"/>
              </a:rPr>
              <a:t>.</a:t>
            </a:r>
            <a:endParaRPr sz="1600" dirty="0">
              <a:latin typeface="Gill Sans MT"/>
              <a:cs typeface="Gill Sans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53923" y="4501411"/>
            <a:ext cx="4816181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50"/>
              </a:lnSpc>
              <a:spcBef>
                <a:spcPts val="87"/>
              </a:spcBef>
            </a:pPr>
            <a:r>
              <a:rPr sz="1600" u="sng" spc="4" dirty="0">
                <a:latin typeface="Gill Sans MT"/>
                <a:cs typeface="Gill Sans MT"/>
              </a:rPr>
              <a:t>E</a:t>
            </a:r>
            <a:r>
              <a:rPr sz="1600" u="sng" spc="0" dirty="0">
                <a:latin typeface="Gill Sans MT"/>
                <a:cs typeface="Gill Sans MT"/>
              </a:rPr>
              <a:t>l</a:t>
            </a:r>
            <a:r>
              <a:rPr sz="1600" u="sng" spc="-26" dirty="0">
                <a:latin typeface="Gill Sans MT"/>
                <a:cs typeface="Gill Sans MT"/>
              </a:rPr>
              <a:t> </a:t>
            </a:r>
            <a:r>
              <a:rPr sz="1600" u="sng" spc="0" dirty="0">
                <a:latin typeface="Gill Sans MT"/>
                <a:cs typeface="Gill Sans MT"/>
              </a:rPr>
              <a:t>c</a:t>
            </a:r>
            <a:r>
              <a:rPr sz="1600" u="sng" spc="-9" dirty="0">
                <a:latin typeface="Gill Sans MT"/>
                <a:cs typeface="Gill Sans MT"/>
              </a:rPr>
              <a:t>o</a:t>
            </a:r>
            <a:r>
              <a:rPr sz="1600" u="sng" spc="4" dirty="0">
                <a:latin typeface="Gill Sans MT"/>
                <a:cs typeface="Gill Sans MT"/>
              </a:rPr>
              <a:t>n</a:t>
            </a:r>
            <a:r>
              <a:rPr sz="1600" u="sng" spc="0" dirty="0">
                <a:latin typeface="Gill Sans MT"/>
                <a:cs typeface="Gill Sans MT"/>
              </a:rPr>
              <a:t>ect</a:t>
            </a:r>
            <a:r>
              <a:rPr sz="1600" u="sng" spc="-9" dirty="0">
                <a:latin typeface="Gill Sans MT"/>
                <a:cs typeface="Gill Sans MT"/>
              </a:rPr>
              <a:t>o</a:t>
            </a:r>
            <a:r>
              <a:rPr sz="1600" u="sng" spc="0" dirty="0">
                <a:latin typeface="Gill Sans MT"/>
                <a:cs typeface="Gill Sans MT"/>
              </a:rPr>
              <a:t>r</a:t>
            </a:r>
            <a:r>
              <a:rPr sz="1600" u="sng" spc="-2" dirty="0">
                <a:latin typeface="Gill Sans MT"/>
                <a:cs typeface="Gill Sans MT"/>
              </a:rPr>
              <a:t> </a:t>
            </a:r>
            <a:r>
              <a:rPr sz="1600" u="sng" spc="0" dirty="0">
                <a:latin typeface="Gill Sans MT"/>
                <a:cs typeface="Gill Sans MT"/>
              </a:rPr>
              <a:t>de</a:t>
            </a:r>
            <a:r>
              <a:rPr sz="1600" u="sng" spc="-25" dirty="0">
                <a:latin typeface="Gill Sans MT"/>
                <a:cs typeface="Gill Sans MT"/>
              </a:rPr>
              <a:t> </a:t>
            </a:r>
            <a:r>
              <a:rPr sz="1600" u="sng" spc="0" dirty="0">
                <a:latin typeface="Gill Sans MT"/>
                <a:cs typeface="Gill Sans MT"/>
              </a:rPr>
              <a:t>e</a:t>
            </a:r>
            <a:r>
              <a:rPr sz="1600" u="sng" spc="9" dirty="0">
                <a:latin typeface="Gill Sans MT"/>
                <a:cs typeface="Gill Sans MT"/>
              </a:rPr>
              <a:t>n</a:t>
            </a:r>
            <a:r>
              <a:rPr sz="1600" u="sng" spc="0" dirty="0">
                <a:latin typeface="Gill Sans MT"/>
                <a:cs typeface="Gill Sans MT"/>
              </a:rPr>
              <a:t>g</a:t>
            </a:r>
            <a:r>
              <a:rPr sz="1600" u="sng" spc="4" dirty="0">
                <a:latin typeface="Gill Sans MT"/>
                <a:cs typeface="Gill Sans MT"/>
              </a:rPr>
              <a:t>an</a:t>
            </a:r>
            <a:r>
              <a:rPr sz="1600" u="sng" spc="0" dirty="0">
                <a:latin typeface="Gill Sans MT"/>
                <a:cs typeface="Gill Sans MT"/>
              </a:rPr>
              <a:t>che</a:t>
            </a:r>
            <a:r>
              <a:rPr sz="1600" u="sng" spc="-54" dirty="0">
                <a:latin typeface="Gill Sans MT"/>
                <a:cs typeface="Gill Sans MT"/>
              </a:rPr>
              <a:t> </a:t>
            </a:r>
            <a:r>
              <a:rPr sz="1600" u="sng" spc="0" dirty="0">
                <a:latin typeface="Gill Sans MT"/>
                <a:cs typeface="Gill Sans MT"/>
              </a:rPr>
              <a:t>(LC)</a:t>
            </a:r>
            <a:r>
              <a:rPr sz="1600" u="sng" spc="-24" dirty="0">
                <a:latin typeface="Gill Sans MT"/>
                <a:cs typeface="Gill Sans MT"/>
              </a:rPr>
              <a:t> </a:t>
            </a:r>
            <a:r>
              <a:rPr sz="1600" u="sng" spc="0" dirty="0">
                <a:latin typeface="Gill Sans MT"/>
                <a:cs typeface="Gill Sans MT"/>
              </a:rPr>
              <a:t>y</a:t>
            </a:r>
            <a:r>
              <a:rPr sz="1600" u="sng" spc="2" dirty="0">
                <a:latin typeface="Gill Sans MT"/>
                <a:cs typeface="Gill Sans MT"/>
              </a:rPr>
              <a:t> </a:t>
            </a:r>
            <a:r>
              <a:rPr sz="1600" u="sng" spc="0" dirty="0">
                <a:latin typeface="Gill Sans MT"/>
                <a:cs typeface="Gill Sans MT"/>
              </a:rPr>
              <a:t>el</a:t>
            </a:r>
            <a:r>
              <a:rPr sz="1600" u="sng" spc="-11" dirty="0">
                <a:latin typeface="Gill Sans MT"/>
                <a:cs typeface="Gill Sans MT"/>
              </a:rPr>
              <a:t> </a:t>
            </a:r>
            <a:r>
              <a:rPr sz="1600" u="sng" spc="0" dirty="0">
                <a:latin typeface="Gill Sans MT"/>
                <a:cs typeface="Gill Sans MT"/>
              </a:rPr>
              <a:t>c</a:t>
            </a:r>
            <a:r>
              <a:rPr sz="1600" u="sng" spc="-4" dirty="0">
                <a:latin typeface="Gill Sans MT"/>
                <a:cs typeface="Gill Sans MT"/>
              </a:rPr>
              <a:t>o</a:t>
            </a:r>
            <a:r>
              <a:rPr sz="1600" u="sng" spc="4" dirty="0">
                <a:latin typeface="Gill Sans MT"/>
                <a:cs typeface="Gill Sans MT"/>
              </a:rPr>
              <a:t>n</a:t>
            </a:r>
            <a:r>
              <a:rPr sz="1600" u="sng" spc="0" dirty="0">
                <a:latin typeface="Gill Sans MT"/>
                <a:cs typeface="Gill Sans MT"/>
              </a:rPr>
              <a:t>ect</a:t>
            </a:r>
            <a:r>
              <a:rPr sz="1600" u="sng" spc="-9" dirty="0">
                <a:latin typeface="Gill Sans MT"/>
                <a:cs typeface="Gill Sans MT"/>
              </a:rPr>
              <a:t>o</a:t>
            </a:r>
            <a:r>
              <a:rPr sz="1600" u="sng" spc="0" dirty="0">
                <a:latin typeface="Gill Sans MT"/>
                <a:cs typeface="Gill Sans MT"/>
              </a:rPr>
              <a:t>r</a:t>
            </a:r>
            <a:r>
              <a:rPr sz="1600" u="sng" spc="-12" dirty="0">
                <a:latin typeface="Gill Sans MT"/>
                <a:cs typeface="Gill Sans MT"/>
              </a:rPr>
              <a:t> </a:t>
            </a:r>
            <a:r>
              <a:rPr sz="1600" u="sng" spc="-29" dirty="0">
                <a:latin typeface="Gill Sans MT"/>
                <a:cs typeface="Gill Sans MT"/>
              </a:rPr>
              <a:t>r</a:t>
            </a:r>
            <a:r>
              <a:rPr sz="1600" u="sng" spc="0" dirty="0">
                <a:latin typeface="Gill Sans MT"/>
                <a:cs typeface="Gill Sans MT"/>
              </a:rPr>
              <a:t>e</a:t>
            </a:r>
            <a:r>
              <a:rPr sz="1600" u="sng" spc="4" dirty="0">
                <a:latin typeface="Gill Sans MT"/>
                <a:cs typeface="Gill Sans MT"/>
              </a:rPr>
              <a:t>g</a:t>
            </a:r>
            <a:r>
              <a:rPr sz="1600" u="sng" spc="0" dirty="0">
                <a:latin typeface="Gill Sans MT"/>
                <a:cs typeface="Gill Sans MT"/>
              </a:rPr>
              <a:t>is</a:t>
            </a:r>
            <a:r>
              <a:rPr sz="1600" u="sng" spc="-9" dirty="0">
                <a:latin typeface="Gill Sans MT"/>
                <a:cs typeface="Gill Sans MT"/>
              </a:rPr>
              <a:t>t</a:t>
            </a:r>
            <a:r>
              <a:rPr sz="1600" u="sng" spc="0" dirty="0">
                <a:latin typeface="Gill Sans MT"/>
                <a:cs typeface="Gill Sans MT"/>
              </a:rPr>
              <a:t>r</a:t>
            </a:r>
            <a:r>
              <a:rPr sz="1600" u="sng" spc="4" dirty="0">
                <a:latin typeface="Gill Sans MT"/>
                <a:cs typeface="Gill Sans MT"/>
              </a:rPr>
              <a:t>a</a:t>
            </a:r>
            <a:r>
              <a:rPr sz="1600" u="sng" spc="0" dirty="0">
                <a:latin typeface="Gill Sans MT"/>
                <a:cs typeface="Gill Sans MT"/>
              </a:rPr>
              <a:t>do</a:t>
            </a:r>
            <a:r>
              <a:rPr sz="1600" u="sng" spc="-24" dirty="0">
                <a:latin typeface="Gill Sans MT"/>
                <a:cs typeface="Gill Sans MT"/>
              </a:rPr>
              <a:t> </a:t>
            </a:r>
            <a:r>
              <a:rPr sz="1600" u="sng" spc="0" dirty="0">
                <a:latin typeface="Gill Sans MT"/>
                <a:cs typeface="Gill Sans MT"/>
              </a:rPr>
              <a:t>de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53923" y="4745388"/>
            <a:ext cx="4687578" cy="2283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50"/>
              </a:lnSpc>
              <a:spcBef>
                <a:spcPts val="87"/>
              </a:spcBef>
            </a:pPr>
            <a:r>
              <a:rPr sz="1600" u="sng" spc="0" dirty="0">
                <a:latin typeface="Gill Sans MT"/>
                <a:cs typeface="Gill Sans MT"/>
              </a:rPr>
              <a:t>tra</a:t>
            </a:r>
            <a:r>
              <a:rPr sz="1600" u="sng" spc="4" dirty="0">
                <a:latin typeface="Gill Sans MT"/>
                <a:cs typeface="Gill Sans MT"/>
              </a:rPr>
              <a:t>n</a:t>
            </a:r>
            <a:r>
              <a:rPr sz="1600" u="sng" spc="0" dirty="0">
                <a:latin typeface="Gill Sans MT"/>
                <a:cs typeface="Gill Sans MT"/>
              </a:rPr>
              <a:t>s</a:t>
            </a:r>
            <a:r>
              <a:rPr sz="1600" u="sng" spc="-19" dirty="0">
                <a:latin typeface="Gill Sans MT"/>
                <a:cs typeface="Gill Sans MT"/>
              </a:rPr>
              <a:t>f</a:t>
            </a:r>
            <a:r>
              <a:rPr sz="1600" u="sng" spc="0" dirty="0">
                <a:latin typeface="Gill Sans MT"/>
                <a:cs typeface="Gill Sans MT"/>
              </a:rPr>
              <a:t>e</a:t>
            </a:r>
            <a:r>
              <a:rPr sz="1600" u="sng" spc="-29" dirty="0">
                <a:latin typeface="Gill Sans MT"/>
                <a:cs typeface="Gill Sans MT"/>
              </a:rPr>
              <a:t>r</a:t>
            </a:r>
            <a:r>
              <a:rPr sz="1600" u="sng" spc="0" dirty="0">
                <a:latin typeface="Gill Sans MT"/>
                <a:cs typeface="Gill Sans MT"/>
              </a:rPr>
              <a:t>e</a:t>
            </a:r>
            <a:r>
              <a:rPr sz="1600" u="sng" spc="4" dirty="0">
                <a:latin typeface="Gill Sans MT"/>
                <a:cs typeface="Gill Sans MT"/>
              </a:rPr>
              <a:t>n</a:t>
            </a:r>
            <a:r>
              <a:rPr sz="1600" u="sng" spc="0" dirty="0">
                <a:latin typeface="Gill Sans MT"/>
                <a:cs typeface="Gill Sans MT"/>
              </a:rPr>
              <a:t>c</a:t>
            </a:r>
            <a:r>
              <a:rPr sz="1600" u="sng" spc="-4" dirty="0">
                <a:latin typeface="Gill Sans MT"/>
                <a:cs typeface="Gill Sans MT"/>
              </a:rPr>
              <a:t>i</a:t>
            </a:r>
            <a:r>
              <a:rPr sz="1600" u="sng" spc="0" dirty="0">
                <a:latin typeface="Gill Sans MT"/>
                <a:cs typeface="Gill Sans MT"/>
              </a:rPr>
              <a:t>a</a:t>
            </a:r>
            <a:r>
              <a:rPr sz="1600" u="sng" spc="-15" dirty="0">
                <a:latin typeface="Gill Sans MT"/>
                <a:cs typeface="Gill Sans MT"/>
              </a:rPr>
              <a:t> </a:t>
            </a:r>
            <a:r>
              <a:rPr sz="1600" u="sng" spc="0" dirty="0">
                <a:latin typeface="Gill Sans MT"/>
                <a:cs typeface="Gill Sans MT"/>
              </a:rPr>
              <a:t>m</a:t>
            </a:r>
            <a:r>
              <a:rPr sz="1600" u="sng" spc="4" dirty="0">
                <a:latin typeface="Gill Sans MT"/>
                <a:cs typeface="Gill Sans MT"/>
              </a:rPr>
              <a:t>e</a:t>
            </a:r>
            <a:r>
              <a:rPr sz="1600" u="sng" spc="0" dirty="0">
                <a:latin typeface="Gill Sans MT"/>
                <a:cs typeface="Gill Sans MT"/>
              </a:rPr>
              <a:t>cánica (M</a:t>
            </a:r>
            <a:r>
              <a:rPr sz="1600" u="sng" spc="-4" dirty="0">
                <a:latin typeface="Gill Sans MT"/>
                <a:cs typeface="Gill Sans MT"/>
              </a:rPr>
              <a:t>TR</a:t>
            </a:r>
            <a:r>
              <a:rPr sz="1600" u="sng" spc="0" dirty="0">
                <a:latin typeface="Gill Sans MT"/>
                <a:cs typeface="Gill Sans MT"/>
              </a:rPr>
              <a:t>J)</a:t>
            </a:r>
            <a:r>
              <a:rPr sz="1600" u="sng" spc="-41" dirty="0">
                <a:latin typeface="Gill Sans MT"/>
                <a:cs typeface="Gill Sans MT"/>
              </a:rPr>
              <a:t> </a:t>
            </a:r>
            <a:r>
              <a:rPr sz="1600" u="sng" spc="0" dirty="0">
                <a:latin typeface="Gill Sans MT"/>
                <a:cs typeface="Gill Sans MT"/>
              </a:rPr>
              <a:t>s</a:t>
            </a:r>
            <a:r>
              <a:rPr sz="1600" u="sng" spc="-9" dirty="0">
                <a:latin typeface="Gill Sans MT"/>
                <a:cs typeface="Gill Sans MT"/>
              </a:rPr>
              <a:t>o</a:t>
            </a:r>
            <a:r>
              <a:rPr sz="1600" u="sng" spc="0" dirty="0">
                <a:latin typeface="Gill Sans MT"/>
                <a:cs typeface="Gill Sans MT"/>
              </a:rPr>
              <a:t>n</a:t>
            </a:r>
            <a:r>
              <a:rPr sz="1600" u="sng" spc="6" dirty="0">
                <a:latin typeface="Gill Sans MT"/>
                <a:cs typeface="Gill Sans MT"/>
              </a:rPr>
              <a:t> </a:t>
            </a:r>
            <a:r>
              <a:rPr sz="1600" u="sng" spc="0" dirty="0">
                <a:latin typeface="Gill Sans MT"/>
                <a:cs typeface="Gill Sans MT"/>
              </a:rPr>
              <a:t>c</a:t>
            </a:r>
            <a:r>
              <a:rPr sz="1600" u="sng" spc="-9" dirty="0">
                <a:latin typeface="Gill Sans MT"/>
                <a:cs typeface="Gill Sans MT"/>
              </a:rPr>
              <a:t>o</a:t>
            </a:r>
            <a:r>
              <a:rPr sz="1600" u="sng" spc="4" dirty="0">
                <a:latin typeface="Gill Sans MT"/>
                <a:cs typeface="Gill Sans MT"/>
              </a:rPr>
              <a:t>n</a:t>
            </a:r>
            <a:r>
              <a:rPr sz="1600" u="sng" spc="0" dirty="0">
                <a:latin typeface="Gill Sans MT"/>
                <a:cs typeface="Gill Sans MT"/>
              </a:rPr>
              <a:t>ec</a:t>
            </a:r>
            <a:r>
              <a:rPr sz="1600" u="sng" spc="-4" dirty="0">
                <a:latin typeface="Gill Sans MT"/>
                <a:cs typeface="Gill Sans MT"/>
              </a:rPr>
              <a:t>to</a:t>
            </a:r>
            <a:r>
              <a:rPr sz="1600" u="sng" spc="-34" dirty="0">
                <a:latin typeface="Gill Sans MT"/>
                <a:cs typeface="Gill Sans MT"/>
              </a:rPr>
              <a:t>r</a:t>
            </a:r>
            <a:r>
              <a:rPr sz="1600" u="sng" spc="0" dirty="0">
                <a:latin typeface="Gill Sans MT"/>
                <a:cs typeface="Gill Sans MT"/>
              </a:rPr>
              <a:t>es</a:t>
            </a:r>
            <a:r>
              <a:rPr sz="1600" u="sng" spc="-6" dirty="0">
                <a:latin typeface="Gill Sans MT"/>
                <a:cs typeface="Gill Sans MT"/>
              </a:rPr>
              <a:t> </a:t>
            </a:r>
            <a:r>
              <a:rPr sz="1600" u="sng" spc="0" dirty="0">
                <a:latin typeface="Gill Sans MT"/>
                <a:cs typeface="Gill Sans MT"/>
              </a:rPr>
              <a:t>de</a:t>
            </a:r>
            <a:r>
              <a:rPr sz="1600" u="sng" spc="-15" dirty="0">
                <a:latin typeface="Gill Sans MT"/>
                <a:cs typeface="Gill Sans MT"/>
              </a:rPr>
              <a:t> </a:t>
            </a:r>
            <a:r>
              <a:rPr sz="1600" u="sng" spc="-14" dirty="0">
                <a:latin typeface="Gill Sans MT"/>
                <a:cs typeface="Gill Sans MT"/>
              </a:rPr>
              <a:t>f</a:t>
            </a:r>
            <a:r>
              <a:rPr sz="1600" u="sng" spc="-4" dirty="0">
                <a:latin typeface="Gill Sans MT"/>
                <a:cs typeface="Gill Sans MT"/>
              </a:rPr>
              <a:t>o</a:t>
            </a:r>
            <a:r>
              <a:rPr sz="1600" u="sng" spc="0" dirty="0">
                <a:latin typeface="Gill Sans MT"/>
                <a:cs typeface="Gill Sans MT"/>
              </a:rPr>
              <a:t>r</a:t>
            </a:r>
            <a:r>
              <a:rPr sz="1600" u="sng" spc="4" dirty="0">
                <a:latin typeface="Gill Sans MT"/>
                <a:cs typeface="Gill Sans MT"/>
              </a:rPr>
              <a:t>m</a:t>
            </a:r>
            <a:r>
              <a:rPr sz="1600" u="sng" spc="0" dirty="0">
                <a:latin typeface="Gill Sans MT"/>
                <a:cs typeface="Gill Sans MT"/>
              </a:rPr>
              <a:t>a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3923" y="4989472"/>
            <a:ext cx="789548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50"/>
              </a:lnSpc>
              <a:spcBef>
                <a:spcPts val="87"/>
              </a:spcBef>
            </a:pPr>
            <a:r>
              <a:rPr sz="1600" u="sng" spc="4" dirty="0">
                <a:latin typeface="Gill Sans MT"/>
                <a:cs typeface="Gill Sans MT"/>
              </a:rPr>
              <a:t>p</a:t>
            </a:r>
            <a:r>
              <a:rPr sz="1600" u="sng" spc="0" dirty="0">
                <a:latin typeface="Gill Sans MT"/>
                <a:cs typeface="Gill Sans MT"/>
              </a:rPr>
              <a:t>e</a:t>
            </a:r>
            <a:r>
              <a:rPr sz="1600" u="sng" spc="9" dirty="0">
                <a:latin typeface="Gill Sans MT"/>
                <a:cs typeface="Gill Sans MT"/>
              </a:rPr>
              <a:t>q</a:t>
            </a:r>
            <a:r>
              <a:rPr sz="1600" u="sng" spc="4" dirty="0">
                <a:latin typeface="Gill Sans MT"/>
                <a:cs typeface="Gill Sans MT"/>
              </a:rPr>
              <a:t>u</a:t>
            </a:r>
            <a:r>
              <a:rPr sz="1600" u="sng" spc="0" dirty="0">
                <a:latin typeface="Gill Sans MT"/>
                <a:cs typeface="Gill Sans MT"/>
              </a:rPr>
              <a:t>e</a:t>
            </a:r>
            <a:r>
              <a:rPr sz="1600" u="sng" spc="9" dirty="0">
                <a:latin typeface="Gill Sans MT"/>
                <a:cs typeface="Gill Sans MT"/>
              </a:rPr>
              <a:t>ñ</a:t>
            </a:r>
            <a:r>
              <a:rPr sz="1600" u="sng" spc="0" dirty="0">
                <a:latin typeface="Gill Sans MT"/>
                <a:cs typeface="Gill Sans MT"/>
              </a:rPr>
              <a:t>a.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13015" y="4536821"/>
            <a:ext cx="54678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5" name="object 15"/>
          <p:cNvSpPr txBox="1"/>
          <p:nvPr/>
        </p:nvSpPr>
        <p:spPr>
          <a:xfrm>
            <a:off x="1513802" y="4536821"/>
            <a:ext cx="62835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4" name="object 14"/>
          <p:cNvSpPr txBox="1"/>
          <p:nvPr/>
        </p:nvSpPr>
        <p:spPr>
          <a:xfrm>
            <a:off x="1777053" y="4536821"/>
            <a:ext cx="55381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3" name="object 13"/>
          <p:cNvSpPr txBox="1"/>
          <p:nvPr/>
        </p:nvSpPr>
        <p:spPr>
          <a:xfrm>
            <a:off x="2594555" y="4536821"/>
            <a:ext cx="56958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" name="object 12"/>
          <p:cNvSpPr txBox="1"/>
          <p:nvPr/>
        </p:nvSpPr>
        <p:spPr>
          <a:xfrm>
            <a:off x="3025424" y="4536821"/>
            <a:ext cx="57214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" name="object 11"/>
          <p:cNvSpPr txBox="1"/>
          <p:nvPr/>
        </p:nvSpPr>
        <p:spPr>
          <a:xfrm>
            <a:off x="3171415" y="4536821"/>
            <a:ext cx="57364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" name="object 10"/>
          <p:cNvSpPr txBox="1"/>
          <p:nvPr/>
        </p:nvSpPr>
        <p:spPr>
          <a:xfrm>
            <a:off x="3370308" y="4536821"/>
            <a:ext cx="56299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" name="object 9"/>
          <p:cNvSpPr txBox="1"/>
          <p:nvPr/>
        </p:nvSpPr>
        <p:spPr>
          <a:xfrm>
            <a:off x="4172918" y="4536821"/>
            <a:ext cx="61213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" name="object 8"/>
          <p:cNvSpPr txBox="1"/>
          <p:nvPr/>
        </p:nvSpPr>
        <p:spPr>
          <a:xfrm>
            <a:off x="5066086" y="4536821"/>
            <a:ext cx="60498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" name="object 7"/>
          <p:cNvSpPr txBox="1"/>
          <p:nvPr/>
        </p:nvSpPr>
        <p:spPr>
          <a:xfrm>
            <a:off x="1621954" y="4781042"/>
            <a:ext cx="56482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2429876" y="4781042"/>
            <a:ext cx="58923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3073073" y="4781042"/>
            <a:ext cx="57195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3420758" y="4781042"/>
            <a:ext cx="58057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4395908" y="4781042"/>
            <a:ext cx="60742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" name="object 2"/>
          <p:cNvSpPr txBox="1"/>
          <p:nvPr/>
        </p:nvSpPr>
        <p:spPr>
          <a:xfrm>
            <a:off x="4657367" y="4781042"/>
            <a:ext cx="56479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5" name="Marcador de fecha 34">
            <a:extLst>
              <a:ext uri="{FF2B5EF4-FFF2-40B4-BE49-F238E27FC236}">
                <a16:creationId xmlns:a16="http://schemas.microsoft.com/office/drawing/2014/main" id="{1424CBA4-09A5-4925-A878-7C0D4DE36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FD5FB-B5BA-492B-8C34-261578C0BE7E}" type="datetime1">
              <a:rPr lang="es-CO" smtClean="0"/>
              <a:t>9/04/2021</a:t>
            </a:fld>
            <a:endParaRPr lang="es-CO"/>
          </a:p>
        </p:txBody>
      </p:sp>
      <p:sp>
        <p:nvSpPr>
          <p:cNvPr id="36" name="Marcador de pie de página 35">
            <a:extLst>
              <a:ext uri="{FF2B5EF4-FFF2-40B4-BE49-F238E27FC236}">
                <a16:creationId xmlns:a16="http://schemas.microsoft.com/office/drawing/2014/main" id="{ADF1E1E7-AC00-4789-B942-F6AADC7C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37" name="Marcador de número de diapositiva 36">
            <a:extLst>
              <a:ext uri="{FF2B5EF4-FFF2-40B4-BE49-F238E27FC236}">
                <a16:creationId xmlns:a16="http://schemas.microsoft.com/office/drawing/2014/main" id="{18F6B7C1-4F17-4F03-87F8-01207601F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50</a:t>
            </a:fld>
            <a:endParaRPr lang="es-CO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6840637B-A122-4EF6-820F-84CD16F9C5F0}"/>
              </a:ext>
            </a:extLst>
          </p:cNvPr>
          <p:cNvSpPr txBox="1"/>
          <p:nvPr/>
        </p:nvSpPr>
        <p:spPr>
          <a:xfrm>
            <a:off x="8020811" y="5113350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MTRJ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9DF47917-4A18-4804-AD42-016885A0D32C}"/>
              </a:ext>
            </a:extLst>
          </p:cNvPr>
          <p:cNvSpPr txBox="1"/>
          <p:nvPr/>
        </p:nvSpPr>
        <p:spPr>
          <a:xfrm>
            <a:off x="6942404" y="5738780"/>
            <a:ext cx="403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LC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905000" y="2864279"/>
            <a:ext cx="4273804" cy="26069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-152400" y="791695"/>
            <a:ext cx="7754004" cy="15218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94889" marR="602528" algn="ctr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CONE</a:t>
            </a:r>
            <a:r>
              <a:rPr sz="3100" b="1" spc="4" dirty="0">
                <a:solidFill>
                  <a:srgbClr val="00529C"/>
                </a:solidFill>
                <a:latin typeface="Gill Sans MT"/>
                <a:cs typeface="Gill Sans MT"/>
              </a:rPr>
              <a:t>C</a:t>
            </a:r>
            <a:r>
              <a:rPr sz="3100" b="1" spc="-200" dirty="0">
                <a:solidFill>
                  <a:srgbClr val="00529C"/>
                </a:solidFill>
                <a:latin typeface="Gill Sans MT"/>
                <a:cs typeface="Gill Sans MT"/>
              </a:rPr>
              <a:t>T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ORES</a:t>
            </a:r>
            <a:r>
              <a:rPr sz="3100" b="1" spc="-239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</a:t>
            </a:r>
            <a:r>
              <a:rPr sz="3100" b="1" spc="-306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</a:t>
            </a:r>
            <a:r>
              <a:rPr sz="3100" b="1" spc="-384" dirty="0">
                <a:solidFill>
                  <a:srgbClr val="00529C"/>
                </a:solidFill>
                <a:latin typeface="Gill Sans MT"/>
                <a:cs typeface="Gill Sans MT"/>
              </a:rPr>
              <a:t>L</a:t>
            </a:r>
            <a:r>
              <a:rPr sz="3100" b="1" spc="-364" dirty="0">
                <a:solidFill>
                  <a:srgbClr val="00529C"/>
                </a:solidFill>
                <a:latin typeface="Gill Sans MT"/>
                <a:cs typeface="Gill Sans MT"/>
              </a:rPr>
              <a:t>T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</a:t>
            </a:r>
            <a:endParaRPr sz="3100" dirty="0">
              <a:latin typeface="Gill Sans MT"/>
              <a:cs typeface="Gill Sans MT"/>
            </a:endParaRPr>
          </a:p>
          <a:p>
            <a:pPr marL="3639997" marR="1846814" algn="ctr">
              <a:lnSpc>
                <a:spcPct val="96638"/>
              </a:lnSpc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DENSI</a:t>
            </a:r>
            <a:r>
              <a:rPr sz="3100" b="1" spc="-158" dirty="0">
                <a:solidFill>
                  <a:srgbClr val="00529C"/>
                </a:solidFill>
                <a:latin typeface="Gill Sans MT"/>
                <a:cs typeface="Gill Sans MT"/>
              </a:rPr>
              <a:t>D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AD</a:t>
            </a:r>
            <a:endParaRPr sz="3100" dirty="0">
              <a:latin typeface="Gill Sans MT"/>
              <a:cs typeface="Gill Sans MT"/>
            </a:endParaRPr>
          </a:p>
          <a:p>
            <a:pPr marL="1706194" indent="-1693494">
              <a:lnSpc>
                <a:spcPct val="100021"/>
              </a:lnSpc>
              <a:spcBef>
                <a:spcPts val="1143"/>
              </a:spcBef>
            </a:pPr>
            <a:r>
              <a:rPr sz="1600" spc="25" dirty="0">
                <a:latin typeface="Gill Sans MT"/>
                <a:cs typeface="Gill Sans MT"/>
              </a:rPr>
              <a:t>s</a:t>
            </a:r>
            <a:r>
              <a:rPr sz="1600" spc="0" dirty="0">
                <a:latin typeface="Gill Sans MT"/>
                <a:cs typeface="Gill Sans MT"/>
              </a:rPr>
              <a:t>.</a:t>
            </a:r>
            <a:endParaRPr sz="1600" dirty="0">
              <a:latin typeface="Gill Sans MT"/>
              <a:cs typeface="Gill Sans M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133600" y="1996732"/>
            <a:ext cx="5562599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750"/>
              </a:lnSpc>
              <a:spcBef>
                <a:spcPts val="87"/>
              </a:spcBef>
            </a:pPr>
            <a:r>
              <a:rPr b="1" spc="0" dirty="0">
                <a:latin typeface="Gill Sans MT"/>
                <a:cs typeface="Gill Sans MT"/>
              </a:rPr>
              <a:t>MTP:</a:t>
            </a:r>
            <a:r>
              <a:rPr b="1" spc="-160" dirty="0">
                <a:latin typeface="Gill Sans MT"/>
                <a:cs typeface="Gill Sans MT"/>
              </a:rPr>
              <a:t> </a:t>
            </a:r>
            <a:r>
              <a:rPr b="1" spc="4" dirty="0">
                <a:latin typeface="Gill Sans MT"/>
                <a:cs typeface="Gill Sans MT"/>
              </a:rPr>
              <a:t>p</a:t>
            </a:r>
            <a:r>
              <a:rPr b="1" spc="-29" dirty="0">
                <a:latin typeface="Gill Sans MT"/>
                <a:cs typeface="Gill Sans MT"/>
              </a:rPr>
              <a:t>r</a:t>
            </a:r>
            <a:r>
              <a:rPr b="1" spc="0" dirty="0">
                <a:latin typeface="Gill Sans MT"/>
                <a:cs typeface="Gill Sans MT"/>
              </a:rPr>
              <a:t>esi</a:t>
            </a:r>
            <a:r>
              <a:rPr b="1" spc="-4" dirty="0">
                <a:latin typeface="Gill Sans MT"/>
                <a:cs typeface="Gill Sans MT"/>
              </a:rPr>
              <a:t>ó</a:t>
            </a:r>
            <a:r>
              <a:rPr b="1" spc="0" dirty="0">
                <a:latin typeface="Gill Sans MT"/>
                <a:cs typeface="Gill Sans MT"/>
              </a:rPr>
              <a:t>n</a:t>
            </a:r>
            <a:r>
              <a:rPr b="1" spc="-27" dirty="0">
                <a:latin typeface="Gill Sans MT"/>
                <a:cs typeface="Gill Sans MT"/>
              </a:rPr>
              <a:t> </a:t>
            </a:r>
            <a:r>
              <a:rPr b="1" spc="4" dirty="0">
                <a:latin typeface="Gill Sans MT"/>
                <a:cs typeface="Gill Sans MT"/>
              </a:rPr>
              <a:t>p</a:t>
            </a:r>
            <a:r>
              <a:rPr b="1" spc="0" dirty="0">
                <a:latin typeface="Gill Sans MT"/>
                <a:cs typeface="Gill Sans MT"/>
              </a:rPr>
              <a:t>a</a:t>
            </a:r>
            <a:r>
              <a:rPr b="1" spc="4" dirty="0">
                <a:latin typeface="Gill Sans MT"/>
                <a:cs typeface="Gill Sans MT"/>
              </a:rPr>
              <a:t>r</a:t>
            </a:r>
            <a:r>
              <a:rPr b="1" spc="0" dirty="0">
                <a:latin typeface="Gill Sans MT"/>
                <a:cs typeface="Gill Sans MT"/>
              </a:rPr>
              <a:t>a</a:t>
            </a:r>
            <a:r>
              <a:rPr b="1" spc="-12" dirty="0">
                <a:latin typeface="Gill Sans MT"/>
                <a:cs typeface="Gill Sans MT"/>
              </a:rPr>
              <a:t> </a:t>
            </a:r>
            <a:r>
              <a:rPr b="1" spc="0" dirty="0">
                <a:latin typeface="Gill Sans MT"/>
                <a:cs typeface="Gill Sans MT"/>
              </a:rPr>
              <a:t>ter</a:t>
            </a:r>
            <a:r>
              <a:rPr b="1" spc="9" dirty="0">
                <a:latin typeface="Gill Sans MT"/>
                <a:cs typeface="Gill Sans MT"/>
              </a:rPr>
              <a:t>m</a:t>
            </a:r>
            <a:r>
              <a:rPr b="1" spc="0" dirty="0">
                <a:latin typeface="Gill Sans MT"/>
                <a:cs typeface="Gill Sans MT"/>
              </a:rPr>
              <a:t>in</a:t>
            </a:r>
            <a:r>
              <a:rPr b="1" spc="4" dirty="0">
                <a:latin typeface="Gill Sans MT"/>
                <a:cs typeface="Gill Sans MT"/>
              </a:rPr>
              <a:t>a</a:t>
            </a:r>
            <a:r>
              <a:rPr b="1" spc="0" dirty="0">
                <a:latin typeface="Gill Sans MT"/>
                <a:cs typeface="Gill Sans MT"/>
              </a:rPr>
              <a:t>ci</a:t>
            </a:r>
            <a:r>
              <a:rPr b="1" spc="-9" dirty="0">
                <a:latin typeface="Gill Sans MT"/>
                <a:cs typeface="Gill Sans MT"/>
              </a:rPr>
              <a:t>ó</a:t>
            </a:r>
            <a:r>
              <a:rPr b="1" spc="0" dirty="0">
                <a:latin typeface="Gill Sans MT"/>
                <a:cs typeface="Gill Sans MT"/>
              </a:rPr>
              <a:t>n</a:t>
            </a:r>
            <a:r>
              <a:rPr b="1" spc="-37" dirty="0">
                <a:latin typeface="Gill Sans MT"/>
                <a:cs typeface="Gill Sans MT"/>
              </a:rPr>
              <a:t> </a:t>
            </a:r>
            <a:r>
              <a:rPr b="1" spc="0" dirty="0">
                <a:latin typeface="Gill Sans MT"/>
                <a:cs typeface="Gill Sans MT"/>
              </a:rPr>
              <a:t>de</a:t>
            </a:r>
            <a:r>
              <a:rPr b="1" spc="-20" dirty="0">
                <a:latin typeface="Gill Sans MT"/>
                <a:cs typeface="Gill Sans MT"/>
              </a:rPr>
              <a:t> </a:t>
            </a:r>
            <a:r>
              <a:rPr b="1" spc="4" dirty="0" err="1">
                <a:latin typeface="Gill Sans MT"/>
                <a:cs typeface="Gill Sans MT"/>
              </a:rPr>
              <a:t>mú</a:t>
            </a:r>
            <a:r>
              <a:rPr b="1" spc="0" dirty="0" err="1">
                <a:latin typeface="Gill Sans MT"/>
                <a:cs typeface="Gill Sans MT"/>
              </a:rPr>
              <a:t>l</a:t>
            </a:r>
            <a:r>
              <a:rPr b="1" spc="-4" dirty="0" err="1">
                <a:latin typeface="Gill Sans MT"/>
                <a:cs typeface="Gill Sans MT"/>
              </a:rPr>
              <a:t>t</a:t>
            </a:r>
            <a:r>
              <a:rPr b="1" spc="0" dirty="0" err="1">
                <a:latin typeface="Gill Sans MT"/>
                <a:cs typeface="Gill Sans MT"/>
              </a:rPr>
              <a:t>ipl</a:t>
            </a:r>
            <a:r>
              <a:rPr b="1" spc="4" dirty="0" err="1">
                <a:latin typeface="Gill Sans MT"/>
                <a:cs typeface="Gill Sans MT"/>
              </a:rPr>
              <a:t>e</a:t>
            </a:r>
            <a:r>
              <a:rPr b="1" spc="0" dirty="0" err="1">
                <a:latin typeface="Gill Sans MT"/>
                <a:cs typeface="Gill Sans MT"/>
              </a:rPr>
              <a:t>s</a:t>
            </a:r>
            <a:r>
              <a:rPr b="1" spc="-47" dirty="0">
                <a:latin typeface="Gill Sans MT"/>
                <a:cs typeface="Gill Sans MT"/>
              </a:rPr>
              <a:t> </a:t>
            </a:r>
            <a:r>
              <a:rPr b="1" spc="0" dirty="0" err="1">
                <a:latin typeface="Gill Sans MT"/>
                <a:cs typeface="Gill Sans MT"/>
              </a:rPr>
              <a:t>fib</a:t>
            </a:r>
            <a:r>
              <a:rPr b="1" spc="4" dirty="0" err="1">
                <a:latin typeface="Gill Sans MT"/>
                <a:cs typeface="Gill Sans MT"/>
              </a:rPr>
              <a:t>r</a:t>
            </a:r>
            <a:r>
              <a:rPr b="1" spc="0" dirty="0" err="1">
                <a:latin typeface="Gill Sans MT"/>
                <a:cs typeface="Gill Sans MT"/>
              </a:rPr>
              <a:t>as</a:t>
            </a:r>
            <a:endParaRPr lang="es-CO" b="1" spc="0" dirty="0">
              <a:latin typeface="Gill Sans MT"/>
              <a:cs typeface="Gill Sans MT"/>
            </a:endParaRPr>
          </a:p>
          <a:p>
            <a:pPr algn="ctr">
              <a:lnSpc>
                <a:spcPts val="1750"/>
              </a:lnSpc>
              <a:spcBef>
                <a:spcPts val="87"/>
              </a:spcBef>
            </a:pPr>
            <a:r>
              <a:rPr b="1" spc="0" dirty="0">
                <a:latin typeface="Gill Sans MT"/>
                <a:cs typeface="Gill Sans MT"/>
              </a:rPr>
              <a:t>.</a:t>
            </a:r>
            <a:endParaRPr b="1" dirty="0">
              <a:latin typeface="Gill Sans MT"/>
              <a:cs typeface="Gill Sans MT"/>
            </a:endParaRPr>
          </a:p>
          <a:p>
            <a:pPr marL="712000" marR="726277" algn="ctr">
              <a:lnSpc>
                <a:spcPct val="96638"/>
              </a:lnSpc>
            </a:pPr>
            <a:r>
              <a:rPr b="1" spc="0" dirty="0">
                <a:latin typeface="Gill Sans MT"/>
                <a:cs typeface="Gill Sans MT"/>
              </a:rPr>
              <a:t>M</a:t>
            </a:r>
            <a:r>
              <a:rPr b="1" spc="4" dirty="0">
                <a:latin typeface="Gill Sans MT"/>
                <a:cs typeface="Gill Sans MT"/>
              </a:rPr>
              <a:t>P</a:t>
            </a:r>
            <a:r>
              <a:rPr b="1" spc="0" dirty="0">
                <a:latin typeface="Gill Sans MT"/>
                <a:cs typeface="Gill Sans MT"/>
              </a:rPr>
              <a:t>O:</a:t>
            </a:r>
            <a:r>
              <a:rPr b="1" spc="-155" dirty="0">
                <a:latin typeface="Gill Sans MT"/>
                <a:cs typeface="Gill Sans MT"/>
              </a:rPr>
              <a:t> </a:t>
            </a:r>
            <a:r>
              <a:rPr b="1" spc="4" dirty="0">
                <a:latin typeface="Gill Sans MT"/>
                <a:cs typeface="Gill Sans MT"/>
              </a:rPr>
              <a:t>p</a:t>
            </a:r>
            <a:r>
              <a:rPr b="1" spc="-29" dirty="0">
                <a:latin typeface="Gill Sans MT"/>
                <a:cs typeface="Gill Sans MT"/>
              </a:rPr>
              <a:t>r</a:t>
            </a:r>
            <a:r>
              <a:rPr b="1" spc="0" dirty="0">
                <a:latin typeface="Gill Sans MT"/>
                <a:cs typeface="Gill Sans MT"/>
              </a:rPr>
              <a:t>esi</a:t>
            </a:r>
            <a:r>
              <a:rPr b="1" spc="-4" dirty="0">
                <a:latin typeface="Gill Sans MT"/>
                <a:cs typeface="Gill Sans MT"/>
              </a:rPr>
              <a:t>ó</a:t>
            </a:r>
            <a:r>
              <a:rPr b="1" spc="0" dirty="0">
                <a:latin typeface="Gill Sans MT"/>
                <a:cs typeface="Gill Sans MT"/>
              </a:rPr>
              <a:t>n</a:t>
            </a:r>
            <a:r>
              <a:rPr b="1" spc="-27" dirty="0">
                <a:latin typeface="Gill Sans MT"/>
                <a:cs typeface="Gill Sans MT"/>
              </a:rPr>
              <a:t> </a:t>
            </a:r>
            <a:r>
              <a:rPr b="1" spc="0" dirty="0">
                <a:latin typeface="Gill Sans MT"/>
                <a:cs typeface="Gill Sans MT"/>
              </a:rPr>
              <a:t>de</a:t>
            </a:r>
            <a:r>
              <a:rPr b="1" spc="-20" dirty="0">
                <a:latin typeface="Gill Sans MT"/>
                <a:cs typeface="Gill Sans MT"/>
              </a:rPr>
              <a:t> </a:t>
            </a:r>
            <a:r>
              <a:rPr b="1" spc="4" dirty="0">
                <a:latin typeface="Gill Sans MT"/>
                <a:cs typeface="Gill Sans MT"/>
              </a:rPr>
              <a:t>mú</a:t>
            </a:r>
            <a:r>
              <a:rPr b="1" spc="0" dirty="0">
                <a:latin typeface="Gill Sans MT"/>
                <a:cs typeface="Gill Sans MT"/>
              </a:rPr>
              <a:t>l</a:t>
            </a:r>
            <a:r>
              <a:rPr b="1" spc="-4" dirty="0">
                <a:latin typeface="Gill Sans MT"/>
                <a:cs typeface="Gill Sans MT"/>
              </a:rPr>
              <a:t>t</a:t>
            </a:r>
            <a:r>
              <a:rPr b="1" spc="0" dirty="0">
                <a:latin typeface="Gill Sans MT"/>
                <a:cs typeface="Gill Sans MT"/>
              </a:rPr>
              <a:t>ipl</a:t>
            </a:r>
            <a:r>
              <a:rPr b="1" spc="4" dirty="0">
                <a:latin typeface="Gill Sans MT"/>
                <a:cs typeface="Gill Sans MT"/>
              </a:rPr>
              <a:t>e</a:t>
            </a:r>
            <a:r>
              <a:rPr b="1" spc="0" dirty="0">
                <a:latin typeface="Gill Sans MT"/>
                <a:cs typeface="Gill Sans MT"/>
              </a:rPr>
              <a:t>s</a:t>
            </a:r>
            <a:r>
              <a:rPr b="1" spc="-42" dirty="0">
                <a:latin typeface="Gill Sans MT"/>
                <a:cs typeface="Gill Sans MT"/>
              </a:rPr>
              <a:t> </a:t>
            </a:r>
            <a:r>
              <a:rPr b="1" spc="0" dirty="0">
                <a:latin typeface="Gill Sans MT"/>
                <a:cs typeface="Gill Sans MT"/>
              </a:rPr>
              <a:t>fib</a:t>
            </a:r>
            <a:r>
              <a:rPr b="1" spc="4" dirty="0">
                <a:latin typeface="Gill Sans MT"/>
                <a:cs typeface="Gill Sans MT"/>
              </a:rPr>
              <a:t>r</a:t>
            </a:r>
            <a:r>
              <a:rPr b="1" spc="0" dirty="0">
                <a:latin typeface="Gill Sans MT"/>
                <a:cs typeface="Gill Sans MT"/>
              </a:rPr>
              <a:t>as</a:t>
            </a:r>
            <a:endParaRPr b="1" dirty="0">
              <a:latin typeface="Gill Sans MT"/>
              <a:cs typeface="Gill Sans MT"/>
            </a:endParaRPr>
          </a:p>
        </p:txBody>
      </p:sp>
      <p:sp>
        <p:nvSpPr>
          <p:cNvPr id="8" name="Marcador de fecha 7">
            <a:extLst>
              <a:ext uri="{FF2B5EF4-FFF2-40B4-BE49-F238E27FC236}">
                <a16:creationId xmlns:a16="http://schemas.microsoft.com/office/drawing/2014/main" id="{2AA86749-70E2-4CB7-84DD-221C8BCF1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DAE82-8E8C-421C-AF52-17BBA96501B1}" type="datetime1">
              <a:rPr lang="es-CO" smtClean="0"/>
              <a:t>9/04/2021</a:t>
            </a:fld>
            <a:endParaRPr lang="es-CO"/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13E23CF4-4746-45AE-B644-B87C4FF0D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1E740B44-D331-4527-92BE-A6DABF68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51</a:t>
            </a:fld>
            <a:endParaRPr lang="es-CO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C28DB15-6479-487E-A3C2-F67D1E87C75A}"/>
              </a:ext>
            </a:extLst>
          </p:cNvPr>
          <p:cNvSpPr txBox="1"/>
          <p:nvPr/>
        </p:nvSpPr>
        <p:spPr>
          <a:xfrm>
            <a:off x="4495800" y="3152080"/>
            <a:ext cx="4191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06194" indent="-1693494">
              <a:lnSpc>
                <a:spcPct val="100021"/>
              </a:lnSpc>
              <a:spcBef>
                <a:spcPts val="1143"/>
              </a:spcBef>
            </a:pPr>
            <a:r>
              <a:rPr lang="es-MX" sz="1800" spc="0" dirty="0">
                <a:latin typeface="Gill Sans MT"/>
                <a:cs typeface="Gill Sans MT"/>
              </a:rPr>
              <a:t>Con</a:t>
            </a:r>
            <a:r>
              <a:rPr lang="es-MX" sz="1800" spc="4" dirty="0">
                <a:latin typeface="Gill Sans MT"/>
                <a:cs typeface="Gill Sans MT"/>
              </a:rPr>
              <a:t>e</a:t>
            </a:r>
            <a:r>
              <a:rPr lang="es-MX" sz="1800" spc="0" dirty="0">
                <a:latin typeface="Gill Sans MT"/>
                <a:cs typeface="Gill Sans MT"/>
              </a:rPr>
              <a:t>c</a:t>
            </a:r>
            <a:r>
              <a:rPr lang="es-MX" sz="1800" spc="-4" dirty="0">
                <a:latin typeface="Gill Sans MT"/>
                <a:cs typeface="Gill Sans MT"/>
              </a:rPr>
              <a:t>to</a:t>
            </a:r>
            <a:r>
              <a:rPr lang="es-MX" sz="1800" spc="-29" dirty="0">
                <a:latin typeface="Gill Sans MT"/>
                <a:cs typeface="Gill Sans MT"/>
              </a:rPr>
              <a:t>r</a:t>
            </a:r>
            <a:r>
              <a:rPr lang="es-MX" sz="1800" spc="0" dirty="0">
                <a:latin typeface="Gill Sans MT"/>
                <a:cs typeface="Gill Sans MT"/>
              </a:rPr>
              <a:t>es</a:t>
            </a:r>
            <a:r>
              <a:rPr lang="es-MX" sz="1800" spc="-35" dirty="0">
                <a:latin typeface="Gill Sans MT"/>
                <a:cs typeface="Gill Sans MT"/>
              </a:rPr>
              <a:t> </a:t>
            </a:r>
            <a:r>
              <a:rPr lang="es-MX" sz="1800" spc="4" dirty="0">
                <a:latin typeface="Gill Sans MT"/>
                <a:cs typeface="Gill Sans MT"/>
              </a:rPr>
              <a:t>qu</a:t>
            </a:r>
            <a:r>
              <a:rPr lang="es-MX" sz="1800" spc="0" dirty="0">
                <a:latin typeface="Gill Sans MT"/>
                <a:cs typeface="Gill Sans MT"/>
              </a:rPr>
              <a:t>e</a:t>
            </a:r>
            <a:r>
              <a:rPr lang="es-MX" sz="1800" spc="-28" dirty="0">
                <a:latin typeface="Gill Sans MT"/>
                <a:cs typeface="Gill Sans MT"/>
              </a:rPr>
              <a:t> </a:t>
            </a:r>
            <a:r>
              <a:rPr lang="es-MX" sz="1800" spc="4" dirty="0">
                <a:latin typeface="Gill Sans MT"/>
                <a:cs typeface="Gill Sans MT"/>
              </a:rPr>
              <a:t>p</a:t>
            </a:r>
            <a:r>
              <a:rPr lang="es-MX" sz="1800" spc="0" dirty="0">
                <a:latin typeface="Gill Sans MT"/>
                <a:cs typeface="Gill Sans MT"/>
              </a:rPr>
              <a:t>e</a:t>
            </a:r>
            <a:r>
              <a:rPr lang="es-MX" sz="1800" spc="4" dirty="0">
                <a:latin typeface="Gill Sans MT"/>
                <a:cs typeface="Gill Sans MT"/>
              </a:rPr>
              <a:t>rm</a:t>
            </a:r>
            <a:r>
              <a:rPr lang="es-MX" sz="1800" spc="0" dirty="0">
                <a:latin typeface="Gill Sans MT"/>
                <a:cs typeface="Gill Sans MT"/>
              </a:rPr>
              <a:t>i</a:t>
            </a:r>
            <a:r>
              <a:rPr lang="es-MX" sz="1800" spc="-4" dirty="0">
                <a:latin typeface="Gill Sans MT"/>
                <a:cs typeface="Gill Sans MT"/>
              </a:rPr>
              <a:t>t</a:t>
            </a:r>
            <a:r>
              <a:rPr lang="es-MX" sz="1800" spc="0" dirty="0">
                <a:latin typeface="Gill Sans MT"/>
                <a:cs typeface="Gill Sans MT"/>
              </a:rPr>
              <a:t>en</a:t>
            </a:r>
            <a:r>
              <a:rPr lang="es-MX" sz="1800" spc="-48" dirty="0">
                <a:latin typeface="Gill Sans MT"/>
                <a:cs typeface="Gill Sans MT"/>
              </a:rPr>
              <a:t> </a:t>
            </a:r>
            <a:r>
              <a:rPr lang="es-MX" sz="1800" spc="4" dirty="0">
                <a:latin typeface="Gill Sans MT"/>
                <a:cs typeface="Gill Sans MT"/>
              </a:rPr>
              <a:t>1</a:t>
            </a:r>
            <a:r>
              <a:rPr lang="es-MX" sz="1800" spc="0" dirty="0">
                <a:latin typeface="Gill Sans MT"/>
                <a:cs typeface="Gill Sans MT"/>
              </a:rPr>
              <a:t>2</a:t>
            </a:r>
            <a:r>
              <a:rPr lang="es-MX" sz="1800" spc="-10" dirty="0">
                <a:latin typeface="Gill Sans MT"/>
                <a:cs typeface="Gill Sans MT"/>
              </a:rPr>
              <a:t> </a:t>
            </a:r>
            <a:r>
              <a:rPr lang="es-MX" sz="1800" spc="0" dirty="0">
                <a:latin typeface="Gill Sans MT"/>
                <a:cs typeface="Gill Sans MT"/>
              </a:rPr>
              <a:t>o</a:t>
            </a:r>
            <a:r>
              <a:rPr lang="es-MX" sz="1800" spc="-3" dirty="0">
                <a:latin typeface="Gill Sans MT"/>
                <a:cs typeface="Gill Sans MT"/>
              </a:rPr>
              <a:t> </a:t>
            </a:r>
            <a:r>
              <a:rPr lang="es-MX" sz="1800" spc="4" dirty="0">
                <a:latin typeface="Gill Sans MT"/>
                <a:cs typeface="Gill Sans MT"/>
              </a:rPr>
              <a:t>2</a:t>
            </a:r>
            <a:r>
              <a:rPr lang="es-MX" sz="1800" spc="0" dirty="0">
                <a:latin typeface="Gill Sans MT"/>
                <a:cs typeface="Gill Sans MT"/>
              </a:rPr>
              <a:t>4</a:t>
            </a:r>
            <a:r>
              <a:rPr lang="es-MX" sz="1800" spc="-10" dirty="0">
                <a:latin typeface="Gill Sans MT"/>
                <a:cs typeface="Gill Sans MT"/>
              </a:rPr>
              <a:t> </a:t>
            </a:r>
            <a:r>
              <a:rPr lang="es-MX" sz="1800" spc="4" dirty="0">
                <a:latin typeface="Gill Sans MT"/>
                <a:cs typeface="Gill Sans MT"/>
              </a:rPr>
              <a:t>h</a:t>
            </a:r>
            <a:r>
              <a:rPr lang="es-MX" sz="1800" spc="0" dirty="0">
                <a:latin typeface="Gill Sans MT"/>
                <a:cs typeface="Gill Sans MT"/>
              </a:rPr>
              <a:t>il</a:t>
            </a:r>
            <a:r>
              <a:rPr lang="es-MX" sz="1800" spc="-9" dirty="0">
                <a:latin typeface="Gill Sans MT"/>
                <a:cs typeface="Gill Sans MT"/>
              </a:rPr>
              <a:t>o</a:t>
            </a:r>
            <a:r>
              <a:rPr lang="es-MX" sz="1800" spc="0" dirty="0">
                <a:latin typeface="Gill Sans MT"/>
                <a:cs typeface="Gill Sans MT"/>
              </a:rPr>
              <a:t>s</a:t>
            </a:r>
            <a:r>
              <a:rPr lang="es-MX" sz="1800" spc="-9" dirty="0">
                <a:latin typeface="Gill Sans MT"/>
                <a:cs typeface="Gill Sans MT"/>
              </a:rPr>
              <a:t> </a:t>
            </a:r>
            <a:r>
              <a:rPr lang="es-MX" sz="1800" spc="0" dirty="0">
                <a:latin typeface="Gill Sans MT"/>
                <a:cs typeface="Gill Sans MT"/>
              </a:rPr>
              <a:t>de fib</a:t>
            </a:r>
            <a:r>
              <a:rPr lang="es-MX" sz="1800" spc="4" dirty="0">
                <a:latin typeface="Gill Sans MT"/>
                <a:cs typeface="Gill Sans MT"/>
              </a:rPr>
              <a:t>r</a:t>
            </a:r>
            <a:r>
              <a:rPr lang="es-MX" sz="1800" spc="0" dirty="0">
                <a:latin typeface="Gill Sans MT"/>
                <a:cs typeface="Gill Sans MT"/>
              </a:rPr>
              <a:t>a</a:t>
            </a:r>
            <a:r>
              <a:rPr lang="es-MX" sz="1800" spc="-3" dirty="0">
                <a:latin typeface="Gill Sans MT"/>
                <a:cs typeface="Gill Sans MT"/>
              </a:rPr>
              <a:t> </a:t>
            </a:r>
            <a:r>
              <a:rPr lang="es-MX" sz="1800" spc="0" dirty="0">
                <a:latin typeface="Gill Sans MT"/>
                <a:cs typeface="Gill Sans MT"/>
              </a:rPr>
              <a:t>en</a:t>
            </a:r>
            <a:r>
              <a:rPr lang="es-MX" sz="1800" spc="-15" dirty="0">
                <a:latin typeface="Gill Sans MT"/>
                <a:cs typeface="Gill Sans MT"/>
              </a:rPr>
              <a:t> </a:t>
            </a:r>
            <a:r>
              <a:rPr lang="es-MX" sz="1800" spc="4" dirty="0">
                <a:latin typeface="Gill Sans MT"/>
                <a:cs typeface="Gill Sans MT"/>
              </a:rPr>
              <a:t>un</a:t>
            </a:r>
            <a:r>
              <a:rPr lang="es-MX" sz="1800" spc="0" dirty="0">
                <a:latin typeface="Gill Sans MT"/>
                <a:cs typeface="Gill Sans MT"/>
              </a:rPr>
              <a:t>a</a:t>
            </a:r>
            <a:r>
              <a:rPr lang="es-MX" sz="1800" spc="-22" dirty="0">
                <a:latin typeface="Gill Sans MT"/>
                <a:cs typeface="Gill Sans MT"/>
              </a:rPr>
              <a:t> </a:t>
            </a:r>
            <a:r>
              <a:rPr lang="es-MX" sz="1800" spc="0" dirty="0">
                <a:latin typeface="Gill Sans MT"/>
                <a:cs typeface="Gill Sans MT"/>
              </a:rPr>
              <a:t>so</a:t>
            </a:r>
            <a:r>
              <a:rPr lang="es-MX" sz="1800" spc="-4" dirty="0">
                <a:latin typeface="Gill Sans MT"/>
                <a:cs typeface="Gill Sans MT"/>
              </a:rPr>
              <a:t>l</a:t>
            </a:r>
            <a:r>
              <a:rPr lang="es-MX" sz="1800" spc="0" dirty="0">
                <a:latin typeface="Gill Sans MT"/>
                <a:cs typeface="Gill Sans MT"/>
              </a:rPr>
              <a:t>a </a:t>
            </a:r>
            <a:r>
              <a:rPr lang="es-MX" sz="1800" spc="4" dirty="0">
                <a:latin typeface="Gill Sans MT"/>
                <a:cs typeface="Gill Sans MT"/>
              </a:rPr>
              <a:t>un</a:t>
            </a:r>
            <a:r>
              <a:rPr lang="es-MX" sz="1800" spc="0" dirty="0">
                <a:latin typeface="Gill Sans MT"/>
                <a:cs typeface="Gill Sans MT"/>
              </a:rPr>
              <a:t>ida</a:t>
            </a:r>
            <a:r>
              <a:rPr lang="es-MX" sz="1800" spc="4" dirty="0">
                <a:latin typeface="Gill Sans MT"/>
                <a:cs typeface="Gill Sans MT"/>
              </a:rPr>
              <a:t>d</a:t>
            </a:r>
            <a:r>
              <a:rPr lang="es-MX" sz="1800" spc="0" dirty="0">
                <a:latin typeface="Gill Sans MT"/>
                <a:cs typeface="Gill Sans MT"/>
              </a:rPr>
              <a:t>.</a:t>
            </a:r>
            <a:r>
              <a:rPr lang="es-MX" sz="1800" spc="-155" dirty="0">
                <a:latin typeface="Gill Sans MT"/>
                <a:cs typeface="Gill Sans MT"/>
              </a:rPr>
              <a:t> </a:t>
            </a:r>
            <a:r>
              <a:rPr lang="es-MX" sz="1800" spc="0" dirty="0">
                <a:latin typeface="Gill Sans MT"/>
                <a:cs typeface="Gill Sans MT"/>
              </a:rPr>
              <a:t>Se</a:t>
            </a:r>
            <a:r>
              <a:rPr lang="es-MX" sz="1800" spc="-14" dirty="0">
                <a:latin typeface="Gill Sans MT"/>
                <a:cs typeface="Gill Sans MT"/>
              </a:rPr>
              <a:t> </a:t>
            </a:r>
            <a:r>
              <a:rPr lang="es-MX" sz="1800" spc="4" dirty="0">
                <a:latin typeface="Gill Sans MT"/>
                <a:cs typeface="Gill Sans MT"/>
              </a:rPr>
              <a:t>u</a:t>
            </a:r>
            <a:r>
              <a:rPr lang="es-MX" sz="1800" spc="0" dirty="0">
                <a:latin typeface="Gill Sans MT"/>
                <a:cs typeface="Gill Sans MT"/>
              </a:rPr>
              <a:t>t</a:t>
            </a:r>
            <a:r>
              <a:rPr lang="es-MX" sz="1800" spc="-4" dirty="0">
                <a:latin typeface="Gill Sans MT"/>
                <a:cs typeface="Gill Sans MT"/>
              </a:rPr>
              <a:t>i</a:t>
            </a:r>
            <a:r>
              <a:rPr lang="es-MX" sz="1800" spc="0" dirty="0">
                <a:latin typeface="Gill Sans MT"/>
                <a:cs typeface="Gill Sans MT"/>
              </a:rPr>
              <a:t>li</a:t>
            </a:r>
            <a:r>
              <a:rPr lang="es-MX" sz="1800" spc="-9" dirty="0">
                <a:latin typeface="Gill Sans MT"/>
                <a:cs typeface="Gill Sans MT"/>
              </a:rPr>
              <a:t>z</a:t>
            </a:r>
            <a:r>
              <a:rPr lang="es-MX" sz="1800" spc="0" dirty="0">
                <a:latin typeface="Gill Sans MT"/>
                <a:cs typeface="Gill Sans MT"/>
              </a:rPr>
              <a:t>an</a:t>
            </a:r>
            <a:r>
              <a:rPr lang="es-MX" sz="1800" spc="29" dirty="0">
                <a:latin typeface="Gill Sans MT"/>
                <a:cs typeface="Gill Sans MT"/>
              </a:rPr>
              <a:t> </a:t>
            </a:r>
            <a:r>
              <a:rPr lang="es-MX" sz="1800" spc="4" dirty="0">
                <a:latin typeface="Gill Sans MT"/>
                <a:cs typeface="Gill Sans MT"/>
              </a:rPr>
              <a:t>p</a:t>
            </a:r>
            <a:r>
              <a:rPr lang="es-MX" sz="1800" spc="0" dirty="0">
                <a:latin typeface="Gill Sans MT"/>
                <a:cs typeface="Gill Sans MT"/>
              </a:rPr>
              <a:t>ri</a:t>
            </a:r>
            <a:r>
              <a:rPr lang="es-MX" sz="1800" spc="4" dirty="0">
                <a:latin typeface="Gill Sans MT"/>
                <a:cs typeface="Gill Sans MT"/>
              </a:rPr>
              <a:t>n</a:t>
            </a:r>
            <a:r>
              <a:rPr lang="es-MX" sz="1800" spc="0" dirty="0">
                <a:latin typeface="Gill Sans MT"/>
                <a:cs typeface="Gill Sans MT"/>
              </a:rPr>
              <a:t>cipal</a:t>
            </a:r>
            <a:r>
              <a:rPr lang="es-MX" sz="1800" spc="9" dirty="0">
                <a:latin typeface="Gill Sans MT"/>
                <a:cs typeface="Gill Sans MT"/>
              </a:rPr>
              <a:t>m</a:t>
            </a:r>
            <a:r>
              <a:rPr lang="es-MX" sz="1800" spc="0" dirty="0">
                <a:latin typeface="Gill Sans MT"/>
                <a:cs typeface="Gill Sans MT"/>
              </a:rPr>
              <a:t>e</a:t>
            </a:r>
            <a:r>
              <a:rPr lang="es-MX" sz="1800" spc="9" dirty="0">
                <a:latin typeface="Gill Sans MT"/>
                <a:cs typeface="Gill Sans MT"/>
              </a:rPr>
              <a:t>n</a:t>
            </a:r>
            <a:r>
              <a:rPr lang="es-MX" sz="1800" spc="0" dirty="0">
                <a:latin typeface="Gill Sans MT"/>
                <a:cs typeface="Gill Sans MT"/>
              </a:rPr>
              <a:t>te en</a:t>
            </a:r>
            <a:r>
              <a:rPr lang="es-MX" sz="1800" spc="-15" dirty="0">
                <a:latin typeface="Gill Sans MT"/>
                <a:cs typeface="Gill Sans MT"/>
              </a:rPr>
              <a:t> </a:t>
            </a:r>
            <a:r>
              <a:rPr lang="es-MX" sz="1800" spc="0" dirty="0">
                <a:latin typeface="Gill Sans MT"/>
                <a:cs typeface="Gill Sans MT"/>
              </a:rPr>
              <a:t>ce</a:t>
            </a:r>
            <a:r>
              <a:rPr lang="es-MX" sz="1800" spc="4" dirty="0">
                <a:latin typeface="Gill Sans MT"/>
                <a:cs typeface="Gill Sans MT"/>
              </a:rPr>
              <a:t>n</a:t>
            </a:r>
            <a:r>
              <a:rPr lang="es-MX" sz="1800" spc="0" dirty="0">
                <a:latin typeface="Gill Sans MT"/>
                <a:cs typeface="Gill Sans MT"/>
              </a:rPr>
              <a:t>t</a:t>
            </a:r>
            <a:r>
              <a:rPr lang="es-MX" sz="1800" spc="-34" dirty="0">
                <a:latin typeface="Gill Sans MT"/>
                <a:cs typeface="Gill Sans MT"/>
              </a:rPr>
              <a:t>r</a:t>
            </a:r>
            <a:r>
              <a:rPr lang="es-MX" sz="1800" spc="-4" dirty="0">
                <a:latin typeface="Gill Sans MT"/>
                <a:cs typeface="Gill Sans MT"/>
              </a:rPr>
              <a:t>o</a:t>
            </a:r>
            <a:r>
              <a:rPr lang="es-MX" sz="1800" spc="0" dirty="0">
                <a:latin typeface="Gill Sans MT"/>
                <a:cs typeface="Gill Sans MT"/>
              </a:rPr>
              <a:t>s</a:t>
            </a:r>
            <a:r>
              <a:rPr lang="es-MX" sz="1800" spc="-39" dirty="0">
                <a:latin typeface="Gill Sans MT"/>
                <a:cs typeface="Gill Sans MT"/>
              </a:rPr>
              <a:t> </a:t>
            </a:r>
            <a:r>
              <a:rPr lang="es-MX" sz="1800" spc="0" dirty="0">
                <a:latin typeface="Gill Sans MT"/>
                <a:cs typeface="Gill Sans MT"/>
              </a:rPr>
              <a:t>de</a:t>
            </a:r>
            <a:r>
              <a:rPr lang="es-MX" sz="1800" spc="-15" dirty="0">
                <a:latin typeface="Gill Sans MT"/>
                <a:cs typeface="Gill Sans MT"/>
              </a:rPr>
              <a:t> </a:t>
            </a:r>
            <a:r>
              <a:rPr lang="es-MX" sz="1800" spc="0" dirty="0">
                <a:latin typeface="Gill Sans MT"/>
                <a:cs typeface="Gill Sans MT"/>
              </a:rPr>
              <a:t>d</a:t>
            </a:r>
            <a:r>
              <a:rPr lang="es-MX" sz="1800" spc="4" dirty="0">
                <a:latin typeface="Gill Sans MT"/>
                <a:cs typeface="Gill Sans MT"/>
              </a:rPr>
              <a:t>a</a:t>
            </a:r>
            <a:r>
              <a:rPr lang="es-MX" sz="1800" spc="0" dirty="0">
                <a:latin typeface="Gill Sans MT"/>
                <a:cs typeface="Gill Sans MT"/>
              </a:rPr>
              <a:t>t</a:t>
            </a:r>
            <a:r>
              <a:rPr lang="es-MX" sz="1800" spc="-9" dirty="0">
                <a:latin typeface="Gill Sans MT"/>
                <a:cs typeface="Gill Sans MT"/>
              </a:rPr>
              <a:t>o</a:t>
            </a:r>
            <a:r>
              <a:rPr lang="es-MX" sz="1800" spc="0" dirty="0">
                <a:latin typeface="Gill Sans MT"/>
                <a:cs typeface="Gill Sans MT"/>
              </a:rPr>
              <a:t>s</a:t>
            </a:r>
            <a:r>
              <a:rPr lang="es-MX" sz="1800" spc="-15" dirty="0">
                <a:latin typeface="Gill Sans MT"/>
                <a:cs typeface="Gill Sans MT"/>
              </a:rPr>
              <a:t> </a:t>
            </a:r>
            <a:r>
              <a:rPr lang="es-MX" sz="1800" spc="0" dirty="0">
                <a:latin typeface="Gill Sans MT"/>
                <a:cs typeface="Gill Sans MT"/>
              </a:rPr>
              <a:t>y</a:t>
            </a:r>
            <a:r>
              <a:rPr lang="es-MX" sz="1800" spc="2" dirty="0">
                <a:latin typeface="Gill Sans MT"/>
                <a:cs typeface="Gill Sans MT"/>
              </a:rPr>
              <a:t> </a:t>
            </a:r>
            <a:r>
              <a:rPr lang="es-MX" sz="1800" spc="-9" dirty="0">
                <a:latin typeface="Gill Sans MT"/>
                <a:cs typeface="Gill Sans MT"/>
              </a:rPr>
              <a:t>a</a:t>
            </a:r>
            <a:r>
              <a:rPr lang="es-MX" sz="1800" spc="4" dirty="0">
                <a:latin typeface="Gill Sans MT"/>
                <a:cs typeface="Gill Sans MT"/>
              </a:rPr>
              <a:t>p</a:t>
            </a:r>
            <a:r>
              <a:rPr lang="es-MX" sz="1800" spc="0" dirty="0">
                <a:latin typeface="Gill Sans MT"/>
                <a:cs typeface="Gill Sans MT"/>
              </a:rPr>
              <a:t>li</a:t>
            </a:r>
            <a:r>
              <a:rPr lang="es-MX" sz="1800" spc="-4" dirty="0">
                <a:latin typeface="Gill Sans MT"/>
                <a:cs typeface="Gill Sans MT"/>
              </a:rPr>
              <a:t>c</a:t>
            </a:r>
            <a:r>
              <a:rPr lang="es-MX" sz="1800" spc="0" dirty="0">
                <a:latin typeface="Gill Sans MT"/>
                <a:cs typeface="Gill Sans MT"/>
              </a:rPr>
              <a:t>aci</a:t>
            </a:r>
            <a:r>
              <a:rPr lang="es-MX" sz="1800" spc="-4" dirty="0">
                <a:latin typeface="Gill Sans MT"/>
                <a:cs typeface="Gill Sans MT"/>
              </a:rPr>
              <a:t>o</a:t>
            </a:r>
            <a:r>
              <a:rPr lang="es-MX" sz="1800" spc="4" dirty="0">
                <a:latin typeface="Gill Sans MT"/>
                <a:cs typeface="Gill Sans MT"/>
              </a:rPr>
              <a:t>n</a:t>
            </a:r>
            <a:r>
              <a:rPr lang="es-MX" sz="1800" spc="0" dirty="0">
                <a:latin typeface="Gill Sans MT"/>
                <a:cs typeface="Gill Sans MT"/>
              </a:rPr>
              <a:t>es</a:t>
            </a:r>
            <a:r>
              <a:rPr lang="es-MX" sz="1800" spc="-51" dirty="0">
                <a:latin typeface="Gill Sans MT"/>
                <a:cs typeface="Gill Sans MT"/>
              </a:rPr>
              <a:t> </a:t>
            </a:r>
            <a:r>
              <a:rPr lang="es-MX" sz="1800" spc="0" dirty="0">
                <a:latin typeface="Gill Sans MT"/>
                <a:cs typeface="Gill Sans MT"/>
              </a:rPr>
              <a:t>de</a:t>
            </a:r>
            <a:r>
              <a:rPr lang="es-MX" sz="1800" spc="-15" dirty="0">
                <a:latin typeface="Gill Sans MT"/>
                <a:cs typeface="Gill Sans MT"/>
              </a:rPr>
              <a:t> </a:t>
            </a:r>
            <a:r>
              <a:rPr lang="es-MX" sz="1800" spc="4" dirty="0">
                <a:latin typeface="Gill Sans MT"/>
                <a:cs typeface="Gill Sans MT"/>
              </a:rPr>
              <a:t>4</a:t>
            </a:r>
            <a:r>
              <a:rPr lang="es-MX" sz="1800" spc="0" dirty="0">
                <a:latin typeface="Gill Sans MT"/>
                <a:cs typeface="Gill Sans MT"/>
              </a:rPr>
              <a:t>0</a:t>
            </a:r>
            <a:r>
              <a:rPr lang="es-MX" sz="1800" spc="-10" dirty="0">
                <a:latin typeface="Gill Sans MT"/>
                <a:cs typeface="Gill Sans MT"/>
              </a:rPr>
              <a:t> </a:t>
            </a:r>
            <a:r>
              <a:rPr lang="es-MX" sz="1800" spc="0" dirty="0">
                <a:latin typeface="Gill Sans MT"/>
                <a:cs typeface="Gill Sans MT"/>
              </a:rPr>
              <a:t>y</a:t>
            </a:r>
            <a:r>
              <a:rPr lang="es-MX" sz="1800" spc="-6" dirty="0">
                <a:latin typeface="Gill Sans MT"/>
                <a:cs typeface="Gill Sans MT"/>
              </a:rPr>
              <a:t> </a:t>
            </a:r>
            <a:r>
              <a:rPr lang="es-MX" sz="1800" spc="0" dirty="0">
                <a:latin typeface="Gill Sans MT"/>
                <a:cs typeface="Gill Sans MT"/>
              </a:rPr>
              <a:t>1</a:t>
            </a:r>
            <a:r>
              <a:rPr lang="es-MX" sz="1800" spc="9" dirty="0">
                <a:latin typeface="Gill Sans MT"/>
                <a:cs typeface="Gill Sans MT"/>
              </a:rPr>
              <a:t>0</a:t>
            </a:r>
            <a:r>
              <a:rPr lang="es-MX" sz="1800" spc="4" dirty="0">
                <a:latin typeface="Gill Sans MT"/>
                <a:cs typeface="Gill Sans MT"/>
              </a:rPr>
              <a:t>0</a:t>
            </a:r>
            <a:r>
              <a:rPr lang="es-MX" sz="1800" spc="0" dirty="0">
                <a:latin typeface="Gill Sans MT"/>
                <a:cs typeface="Gill Sans MT"/>
              </a:rPr>
              <a:t>Gb</a:t>
            </a:r>
            <a:r>
              <a:rPr lang="es-MX" sz="1800" spc="9" dirty="0">
                <a:latin typeface="Gill Sans MT"/>
                <a:cs typeface="Gill Sans MT"/>
              </a:rPr>
              <a:t>p</a:t>
            </a:r>
            <a:r>
              <a:rPr lang="es-MX" sz="1800" spc="25" dirty="0">
                <a:latin typeface="Gill Sans MT"/>
                <a:cs typeface="Gill Sans MT"/>
              </a:rPr>
              <a:t>s</a:t>
            </a:r>
            <a:r>
              <a:rPr lang="es-MX" sz="1800" spc="0" dirty="0">
                <a:latin typeface="Gill Sans MT"/>
                <a:cs typeface="Gill Sans MT"/>
              </a:rPr>
              <a:t>.</a:t>
            </a:r>
            <a:endParaRPr lang="es-MX" sz="1800" dirty="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2491740" y="251459"/>
            <a:ext cx="5908548" cy="640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89404" y="723900"/>
            <a:ext cx="6601968" cy="6400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70164" y="723900"/>
            <a:ext cx="630935" cy="6400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31570" y="428788"/>
            <a:ext cx="7522999" cy="149954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763344" marR="400888" algn="ctr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CONS</a:t>
            </a:r>
            <a:r>
              <a:rPr sz="3100" b="1" spc="4" dirty="0">
                <a:solidFill>
                  <a:srgbClr val="00529C"/>
                </a:solidFill>
                <a:latin typeface="Gill Sans MT"/>
                <a:cs typeface="Gill Sans MT"/>
              </a:rPr>
              <a:t>I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DER</a:t>
            </a:r>
            <a:r>
              <a:rPr sz="3100" b="1" spc="-119" dirty="0">
                <a:solidFill>
                  <a:srgbClr val="00529C"/>
                </a:solidFill>
                <a:latin typeface="Gill Sans MT"/>
                <a:cs typeface="Gill Sans MT"/>
              </a:rPr>
              <a:t>A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CION</a:t>
            </a:r>
            <a:r>
              <a:rPr sz="3100" b="1" spc="4" dirty="0">
                <a:solidFill>
                  <a:srgbClr val="00529C"/>
                </a:solidFill>
                <a:latin typeface="Gill Sans MT"/>
                <a:cs typeface="Gill Sans MT"/>
              </a:rPr>
              <a:t>E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S</a:t>
            </a:r>
            <a:r>
              <a:rPr sz="3100" b="1" spc="-321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-334" dirty="0">
                <a:solidFill>
                  <a:srgbClr val="00529C"/>
                </a:solidFill>
                <a:latin typeface="Gill Sans MT"/>
                <a:cs typeface="Gill Sans MT"/>
              </a:rPr>
              <a:t>P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ARA</a:t>
            </a:r>
            <a:endParaRPr sz="3100" dirty="0">
              <a:latin typeface="Gill Sans MT"/>
              <a:cs typeface="Gill Sans MT"/>
            </a:endParaRPr>
          </a:p>
          <a:p>
            <a:pPr marL="1360754" algn="ctr">
              <a:lnSpc>
                <a:spcPct val="96638"/>
              </a:lnSpc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SEL</a:t>
            </a:r>
            <a:r>
              <a:rPr sz="3100" b="1" spc="4" dirty="0">
                <a:solidFill>
                  <a:srgbClr val="00529C"/>
                </a:solidFill>
                <a:latin typeface="Gill Sans MT"/>
                <a:cs typeface="Gill Sans MT"/>
              </a:rPr>
              <a:t>E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CCIONAR</a:t>
            </a:r>
            <a:r>
              <a:rPr sz="3100" b="1" spc="-223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EL</a:t>
            </a:r>
            <a:r>
              <a:rPr sz="3100" b="1" spc="-38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CONE</a:t>
            </a:r>
            <a:r>
              <a:rPr sz="3100" b="1" spc="4" dirty="0">
                <a:solidFill>
                  <a:srgbClr val="00529C"/>
                </a:solidFill>
                <a:latin typeface="Gill Sans MT"/>
                <a:cs typeface="Gill Sans MT"/>
              </a:rPr>
              <a:t>C</a:t>
            </a:r>
            <a:r>
              <a:rPr sz="3100" b="1" spc="-200" dirty="0">
                <a:solidFill>
                  <a:srgbClr val="00529C"/>
                </a:solidFill>
                <a:latin typeface="Gill Sans MT"/>
                <a:cs typeface="Gill Sans MT"/>
              </a:rPr>
              <a:t>T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OR</a:t>
            </a:r>
            <a:endParaRPr sz="3100" dirty="0">
              <a:latin typeface="Gill Sans MT"/>
              <a:cs typeface="Gill Sans MT"/>
            </a:endParaRPr>
          </a:p>
          <a:p>
            <a:pPr marL="12700" marR="29489">
              <a:lnSpc>
                <a:spcPct val="96638"/>
              </a:lnSpc>
              <a:spcBef>
                <a:spcPts val="2661"/>
              </a:spcBef>
            </a:pPr>
            <a:r>
              <a:rPr sz="1800" spc="0" dirty="0">
                <a:latin typeface="Wingdings"/>
                <a:cs typeface="Wingdings"/>
              </a:rPr>
              <a:t></a:t>
            </a:r>
            <a:r>
              <a:rPr sz="1800" spc="390" dirty="0">
                <a:latin typeface="Times New Roman"/>
                <a:cs typeface="Times New Roman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El</a:t>
            </a:r>
            <a:r>
              <a:rPr sz="1800" spc="-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c</a:t>
            </a:r>
            <a:r>
              <a:rPr sz="1800" spc="4" dirty="0">
                <a:latin typeface="Gill Sans MT"/>
                <a:cs typeface="Gill Sans MT"/>
              </a:rPr>
              <a:t>o</a:t>
            </a:r>
            <a:r>
              <a:rPr sz="1800" spc="0" dirty="0">
                <a:latin typeface="Gill Sans MT"/>
                <a:cs typeface="Gill Sans MT"/>
              </a:rPr>
              <a:t>ne</a:t>
            </a:r>
            <a:r>
              <a:rPr sz="1800" spc="4" dirty="0">
                <a:latin typeface="Gill Sans MT"/>
                <a:cs typeface="Gill Sans MT"/>
              </a:rPr>
              <a:t>c</a:t>
            </a:r>
            <a:r>
              <a:rPr sz="1800" spc="0" dirty="0">
                <a:latin typeface="Gill Sans MT"/>
                <a:cs typeface="Gill Sans MT"/>
              </a:rPr>
              <a:t>tor</a:t>
            </a:r>
            <a:r>
              <a:rPr sz="1800" spc="-19" dirty="0">
                <a:latin typeface="Gill Sans MT"/>
                <a:cs typeface="Gill Sans MT"/>
              </a:rPr>
              <a:t> </a:t>
            </a:r>
            <a:r>
              <a:rPr sz="1800" spc="-39" dirty="0">
                <a:latin typeface="Gill Sans MT"/>
                <a:cs typeface="Gill Sans MT"/>
              </a:rPr>
              <a:t>r</a:t>
            </a:r>
            <a:r>
              <a:rPr sz="1800" spc="0" dirty="0">
                <a:latin typeface="Gill Sans MT"/>
                <a:cs typeface="Gill Sans MT"/>
              </a:rPr>
              <a:t>e</a:t>
            </a:r>
            <a:r>
              <a:rPr sz="1800" spc="4" dirty="0">
                <a:latin typeface="Gill Sans MT"/>
                <a:cs typeface="Gill Sans MT"/>
              </a:rPr>
              <a:t>c</a:t>
            </a:r>
            <a:r>
              <a:rPr sz="1800" spc="0" dirty="0">
                <a:latin typeface="Gill Sans MT"/>
                <a:cs typeface="Gill Sans MT"/>
              </a:rPr>
              <a:t>o</a:t>
            </a:r>
            <a:r>
              <a:rPr sz="1800" spc="4" dirty="0">
                <a:latin typeface="Gill Sans MT"/>
                <a:cs typeface="Gill Sans MT"/>
              </a:rPr>
              <a:t>m</a:t>
            </a:r>
            <a:r>
              <a:rPr sz="1800" spc="0" dirty="0">
                <a:latin typeface="Gill Sans MT"/>
                <a:cs typeface="Gill Sans MT"/>
              </a:rPr>
              <a:t>enda</a:t>
            </a:r>
            <a:r>
              <a:rPr sz="1800" spc="-9" dirty="0">
                <a:latin typeface="Gill Sans MT"/>
                <a:cs typeface="Gill Sans MT"/>
              </a:rPr>
              <a:t>d</a:t>
            </a:r>
            <a:r>
              <a:rPr sz="1800" spc="0" dirty="0">
                <a:latin typeface="Gill Sans MT"/>
                <a:cs typeface="Gill Sans MT"/>
              </a:rPr>
              <a:t>o</a:t>
            </a:r>
            <a:r>
              <a:rPr sz="1800" spc="-29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es el </a:t>
            </a:r>
            <a:r>
              <a:rPr sz="1800" spc="4" dirty="0">
                <a:latin typeface="Gill Sans MT"/>
                <a:cs typeface="Gill Sans MT"/>
              </a:rPr>
              <a:t>S</a:t>
            </a:r>
            <a:r>
              <a:rPr sz="1800" spc="44" dirty="0">
                <a:latin typeface="Gill Sans MT"/>
                <a:cs typeface="Gill Sans MT"/>
              </a:rPr>
              <a:t>C</a:t>
            </a:r>
            <a:r>
              <a:rPr sz="1800" spc="0" dirty="0">
                <a:latin typeface="Gill Sans MT"/>
                <a:cs typeface="Gill Sans MT"/>
              </a:rPr>
              <a:t>.</a:t>
            </a:r>
            <a:r>
              <a:rPr sz="1800" spc="-18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Si n</a:t>
            </a:r>
            <a:r>
              <a:rPr sz="1800" spc="4" dirty="0">
                <a:latin typeface="Gill Sans MT"/>
                <a:cs typeface="Gill Sans MT"/>
              </a:rPr>
              <a:t>e</a:t>
            </a:r>
            <a:r>
              <a:rPr sz="1800" spc="0" dirty="0">
                <a:latin typeface="Gill Sans MT"/>
                <a:cs typeface="Gill Sans MT"/>
              </a:rPr>
              <a:t>c</a:t>
            </a:r>
            <a:r>
              <a:rPr sz="1800" spc="4" dirty="0">
                <a:latin typeface="Gill Sans MT"/>
                <a:cs typeface="Gill Sans MT"/>
              </a:rPr>
              <a:t>e</a:t>
            </a:r>
            <a:r>
              <a:rPr sz="1800" spc="0" dirty="0">
                <a:latin typeface="Gill Sans MT"/>
                <a:cs typeface="Gill Sans MT"/>
              </a:rPr>
              <a:t>si</a:t>
            </a:r>
            <a:r>
              <a:rPr sz="1800" spc="4" dirty="0">
                <a:latin typeface="Gill Sans MT"/>
                <a:cs typeface="Gill Sans MT"/>
              </a:rPr>
              <a:t>t</a:t>
            </a:r>
            <a:r>
              <a:rPr sz="1800" spc="0" dirty="0">
                <a:latin typeface="Gill Sans MT"/>
                <a:cs typeface="Gill Sans MT"/>
              </a:rPr>
              <a:t>a</a:t>
            </a:r>
            <a:r>
              <a:rPr sz="1800" spc="-19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alta dens</a:t>
            </a:r>
            <a:r>
              <a:rPr sz="1800" spc="4" dirty="0">
                <a:latin typeface="Gill Sans MT"/>
                <a:cs typeface="Gill Sans MT"/>
              </a:rPr>
              <a:t>i</a:t>
            </a:r>
            <a:r>
              <a:rPr sz="1800" spc="-4" dirty="0">
                <a:latin typeface="Gill Sans MT"/>
                <a:cs typeface="Gill Sans MT"/>
              </a:rPr>
              <a:t>d</a:t>
            </a:r>
            <a:r>
              <a:rPr sz="1800" spc="0" dirty="0">
                <a:latin typeface="Gill Sans MT"/>
                <a:cs typeface="Gill Sans MT"/>
              </a:rPr>
              <a:t>ad</a:t>
            </a:r>
            <a:r>
              <a:rPr sz="1800" spc="-25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utilice</a:t>
            </a:r>
            <a:r>
              <a:rPr sz="1800" spc="19" dirty="0">
                <a:latin typeface="Gill Sans MT"/>
                <a:cs typeface="Gill Sans MT"/>
              </a:rPr>
              <a:t> </a:t>
            </a:r>
            <a:r>
              <a:rPr sz="1800" spc="4" dirty="0">
                <a:latin typeface="Gill Sans MT"/>
                <a:cs typeface="Gill Sans MT"/>
              </a:rPr>
              <a:t>L</a:t>
            </a:r>
            <a:r>
              <a:rPr sz="1800" spc="79" dirty="0">
                <a:latin typeface="Gill Sans MT"/>
                <a:cs typeface="Gill Sans MT"/>
              </a:rPr>
              <a:t>C</a:t>
            </a:r>
            <a:r>
              <a:rPr sz="1800" spc="0" dirty="0">
                <a:latin typeface="Gill Sans MT"/>
                <a:cs typeface="Gill Sans MT"/>
              </a:rPr>
              <a:t>.</a:t>
            </a:r>
            <a:endParaRPr sz="1800" dirty="0">
              <a:latin typeface="Gill Sans MT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31570" y="2221123"/>
            <a:ext cx="4711784" cy="2562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75"/>
              </a:lnSpc>
              <a:spcBef>
                <a:spcPts val="98"/>
              </a:spcBef>
            </a:pPr>
            <a:r>
              <a:rPr sz="1800" spc="0" dirty="0">
                <a:latin typeface="Wingdings"/>
                <a:cs typeface="Wingdings"/>
              </a:rPr>
              <a:t></a:t>
            </a:r>
            <a:r>
              <a:rPr sz="1800" spc="390" dirty="0">
                <a:latin typeface="Times New Roman"/>
                <a:cs typeface="Times New Roman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El</a:t>
            </a:r>
            <a:r>
              <a:rPr sz="1800" spc="-4" dirty="0">
                <a:latin typeface="Gill Sans MT"/>
                <a:cs typeface="Gill Sans MT"/>
              </a:rPr>
              <a:t> </a:t>
            </a:r>
            <a:r>
              <a:rPr sz="1800" spc="-39" dirty="0">
                <a:latin typeface="Gill Sans MT"/>
                <a:cs typeface="Gill Sans MT"/>
              </a:rPr>
              <a:t>r</a:t>
            </a:r>
            <a:r>
              <a:rPr sz="1800" spc="0" dirty="0">
                <a:latin typeface="Gill Sans MT"/>
                <a:cs typeface="Gill Sans MT"/>
              </a:rPr>
              <a:t>en</a:t>
            </a:r>
            <a:r>
              <a:rPr sz="1800" spc="-4" dirty="0">
                <a:latin typeface="Gill Sans MT"/>
                <a:cs typeface="Gill Sans MT"/>
              </a:rPr>
              <a:t>d</a:t>
            </a:r>
            <a:r>
              <a:rPr sz="1800" spc="0" dirty="0">
                <a:latin typeface="Gill Sans MT"/>
                <a:cs typeface="Gill Sans MT"/>
              </a:rPr>
              <a:t>imi</a:t>
            </a:r>
            <a:r>
              <a:rPr sz="1800" spc="4" dirty="0">
                <a:latin typeface="Gill Sans MT"/>
                <a:cs typeface="Gill Sans MT"/>
              </a:rPr>
              <a:t>e</a:t>
            </a:r>
            <a:r>
              <a:rPr sz="1800" spc="0" dirty="0">
                <a:latin typeface="Gill Sans MT"/>
                <a:cs typeface="Gill Sans MT"/>
              </a:rPr>
              <a:t>nto</a:t>
            </a:r>
            <a:r>
              <a:rPr sz="1800" spc="-4" dirty="0">
                <a:latin typeface="Gill Sans MT"/>
                <a:cs typeface="Gill Sans MT"/>
              </a:rPr>
              <a:t> d</a:t>
            </a:r>
            <a:r>
              <a:rPr sz="1800" spc="0" dirty="0">
                <a:latin typeface="Gill Sans MT"/>
                <a:cs typeface="Gill Sans MT"/>
              </a:rPr>
              <a:t>e M</a:t>
            </a:r>
            <a:r>
              <a:rPr sz="1800" spc="-294" dirty="0">
                <a:latin typeface="Gill Sans MT"/>
                <a:cs typeface="Gill Sans MT"/>
              </a:rPr>
              <a:t>T</a:t>
            </a:r>
            <a:r>
              <a:rPr sz="1800" spc="-4" dirty="0">
                <a:latin typeface="Gill Sans MT"/>
                <a:cs typeface="Gill Sans MT"/>
              </a:rPr>
              <a:t>-</a:t>
            </a:r>
            <a:r>
              <a:rPr sz="1800" spc="0" dirty="0">
                <a:latin typeface="Gill Sans MT"/>
                <a:cs typeface="Gill Sans MT"/>
              </a:rPr>
              <a:t>RJ es</a:t>
            </a:r>
            <a:r>
              <a:rPr sz="1800" spc="-1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in</a:t>
            </a:r>
            <a:r>
              <a:rPr sz="1800" spc="-9" dirty="0">
                <a:latin typeface="Gill Sans MT"/>
                <a:cs typeface="Gill Sans MT"/>
              </a:rPr>
              <a:t>f</a:t>
            </a:r>
            <a:r>
              <a:rPr sz="1800" spc="0" dirty="0">
                <a:latin typeface="Gill Sans MT"/>
                <a:cs typeface="Gill Sans MT"/>
              </a:rPr>
              <a:t>erior</a:t>
            </a:r>
            <a:r>
              <a:rPr sz="1800" spc="-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al SC y L</a:t>
            </a:r>
            <a:r>
              <a:rPr sz="1800" spc="50" dirty="0">
                <a:latin typeface="Gill Sans MT"/>
                <a:cs typeface="Gill Sans MT"/>
              </a:rPr>
              <a:t>C</a:t>
            </a:r>
            <a:r>
              <a:rPr sz="1800" spc="0" dirty="0">
                <a:latin typeface="Gill Sans MT"/>
                <a:cs typeface="Gill Sans MT"/>
              </a:rPr>
              <a:t>.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1570" y="2770010"/>
            <a:ext cx="5748499" cy="25598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75"/>
              </a:lnSpc>
              <a:spcBef>
                <a:spcPts val="98"/>
              </a:spcBef>
            </a:pPr>
            <a:r>
              <a:rPr sz="1800" spc="0" dirty="0">
                <a:latin typeface="Wingdings"/>
                <a:cs typeface="Wingdings"/>
              </a:rPr>
              <a:t></a:t>
            </a:r>
            <a:r>
              <a:rPr sz="1800" spc="390" dirty="0">
                <a:latin typeface="Times New Roman"/>
                <a:cs typeface="Times New Roman"/>
              </a:rPr>
              <a:t> </a:t>
            </a:r>
            <a:r>
              <a:rPr sz="1800" spc="4" dirty="0">
                <a:latin typeface="Gill Sans MT"/>
                <a:cs typeface="Gill Sans MT"/>
              </a:rPr>
              <a:t>L</a:t>
            </a:r>
            <a:r>
              <a:rPr sz="1800" spc="0" dirty="0">
                <a:latin typeface="Gill Sans MT"/>
                <a:cs typeface="Gill Sans MT"/>
              </a:rPr>
              <a:t>a</a:t>
            </a:r>
            <a:r>
              <a:rPr sz="1800" spc="-1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tendencia </a:t>
            </a:r>
            <a:r>
              <a:rPr sz="1800" spc="-9" dirty="0">
                <a:latin typeface="Gill Sans MT"/>
                <a:cs typeface="Gill Sans MT"/>
              </a:rPr>
              <a:t>d</a:t>
            </a:r>
            <a:r>
              <a:rPr sz="1800" spc="0" dirty="0">
                <a:latin typeface="Gill Sans MT"/>
                <a:cs typeface="Gill Sans MT"/>
              </a:rPr>
              <a:t>el</a:t>
            </a:r>
            <a:r>
              <a:rPr sz="1800" spc="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m</a:t>
            </a:r>
            <a:r>
              <a:rPr sz="1800" spc="4" dirty="0">
                <a:latin typeface="Gill Sans MT"/>
                <a:cs typeface="Gill Sans MT"/>
              </a:rPr>
              <a:t>e</a:t>
            </a:r>
            <a:r>
              <a:rPr sz="1800" spc="-50" dirty="0">
                <a:latin typeface="Gill Sans MT"/>
                <a:cs typeface="Gill Sans MT"/>
              </a:rPr>
              <a:t>r</a:t>
            </a:r>
            <a:r>
              <a:rPr sz="1800" spc="0" dirty="0">
                <a:latin typeface="Gill Sans MT"/>
                <a:cs typeface="Gill Sans MT"/>
              </a:rPr>
              <a:t>cado</a:t>
            </a:r>
            <a:r>
              <a:rPr sz="1800" spc="-19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se o</a:t>
            </a:r>
            <a:r>
              <a:rPr sz="1800" spc="-4" dirty="0">
                <a:latin typeface="Gill Sans MT"/>
                <a:cs typeface="Gill Sans MT"/>
              </a:rPr>
              <a:t>r</a:t>
            </a:r>
            <a:r>
              <a:rPr sz="1800" spc="0" dirty="0">
                <a:latin typeface="Gill Sans MT"/>
                <a:cs typeface="Gill Sans MT"/>
              </a:rPr>
              <a:t>ienta h</a:t>
            </a:r>
            <a:r>
              <a:rPr sz="1800" spc="-4" dirty="0">
                <a:latin typeface="Gill Sans MT"/>
                <a:cs typeface="Gill Sans MT"/>
              </a:rPr>
              <a:t>a</a:t>
            </a:r>
            <a:r>
              <a:rPr sz="1800" spc="0" dirty="0">
                <a:latin typeface="Gill Sans MT"/>
                <a:cs typeface="Gill Sans MT"/>
              </a:rPr>
              <a:t>c</a:t>
            </a:r>
            <a:r>
              <a:rPr sz="1800" spc="4" dirty="0">
                <a:latin typeface="Gill Sans MT"/>
                <a:cs typeface="Gill Sans MT"/>
              </a:rPr>
              <a:t>i</a:t>
            </a:r>
            <a:r>
              <a:rPr sz="1800" spc="0" dirty="0">
                <a:latin typeface="Gill Sans MT"/>
                <a:cs typeface="Gill Sans MT"/>
              </a:rPr>
              <a:t>a</a:t>
            </a:r>
            <a:r>
              <a:rPr sz="1800" spc="-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el</a:t>
            </a:r>
            <a:r>
              <a:rPr sz="1800" spc="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c</a:t>
            </a:r>
            <a:r>
              <a:rPr sz="1800" spc="4" dirty="0">
                <a:latin typeface="Gill Sans MT"/>
                <a:cs typeface="Gill Sans MT"/>
              </a:rPr>
              <a:t>o</a:t>
            </a:r>
            <a:r>
              <a:rPr sz="1800" spc="0" dirty="0">
                <a:latin typeface="Gill Sans MT"/>
                <a:cs typeface="Gill Sans MT"/>
              </a:rPr>
              <a:t>ne</a:t>
            </a:r>
            <a:r>
              <a:rPr sz="1800" spc="4" dirty="0">
                <a:latin typeface="Gill Sans MT"/>
                <a:cs typeface="Gill Sans MT"/>
              </a:rPr>
              <a:t>c</a:t>
            </a:r>
            <a:r>
              <a:rPr sz="1800" spc="0" dirty="0">
                <a:latin typeface="Gill Sans MT"/>
                <a:cs typeface="Gill Sans MT"/>
              </a:rPr>
              <a:t>tor</a:t>
            </a:r>
            <a:r>
              <a:rPr sz="1800" spc="-19" dirty="0">
                <a:latin typeface="Gill Sans MT"/>
                <a:cs typeface="Gill Sans MT"/>
              </a:rPr>
              <a:t> </a:t>
            </a:r>
            <a:r>
              <a:rPr sz="1800" spc="4" dirty="0">
                <a:latin typeface="Gill Sans MT"/>
                <a:cs typeface="Gill Sans MT"/>
              </a:rPr>
              <a:t>L</a:t>
            </a:r>
            <a:r>
              <a:rPr sz="1800" spc="44" dirty="0">
                <a:latin typeface="Gill Sans MT"/>
                <a:cs typeface="Gill Sans MT"/>
              </a:rPr>
              <a:t>C</a:t>
            </a:r>
            <a:r>
              <a:rPr sz="1800" spc="0" dirty="0">
                <a:latin typeface="Gill Sans MT"/>
                <a:cs typeface="Gill Sans MT"/>
              </a:rPr>
              <a:t>.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1570" y="3318650"/>
            <a:ext cx="6637420" cy="25598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75"/>
              </a:lnSpc>
              <a:spcBef>
                <a:spcPts val="98"/>
              </a:spcBef>
            </a:pPr>
            <a:r>
              <a:rPr sz="1800" spc="0" dirty="0">
                <a:latin typeface="Wingdings"/>
                <a:cs typeface="Wingdings"/>
              </a:rPr>
              <a:t></a:t>
            </a:r>
            <a:r>
              <a:rPr sz="1800" spc="390" dirty="0">
                <a:latin typeface="Times New Roman"/>
                <a:cs typeface="Times New Roman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En</a:t>
            </a:r>
            <a:r>
              <a:rPr sz="1800" spc="-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las</a:t>
            </a:r>
            <a:r>
              <a:rPr sz="1800" spc="-14" dirty="0">
                <a:latin typeface="Gill Sans MT"/>
                <a:cs typeface="Gill Sans MT"/>
              </a:rPr>
              <a:t> </a:t>
            </a:r>
            <a:r>
              <a:rPr sz="1800" spc="4" dirty="0">
                <a:latin typeface="Gill Sans MT"/>
                <a:cs typeface="Gill Sans MT"/>
              </a:rPr>
              <a:t>f</a:t>
            </a:r>
            <a:r>
              <a:rPr sz="1800" spc="0" dirty="0">
                <a:latin typeface="Gill Sans MT"/>
                <a:cs typeface="Gill Sans MT"/>
              </a:rPr>
              <a:t>am</a:t>
            </a:r>
            <a:r>
              <a:rPr sz="1800" spc="4" dirty="0">
                <a:latin typeface="Gill Sans MT"/>
                <a:cs typeface="Gill Sans MT"/>
              </a:rPr>
              <a:t>i</a:t>
            </a:r>
            <a:r>
              <a:rPr sz="1800" spc="0" dirty="0">
                <a:latin typeface="Gill Sans MT"/>
                <a:cs typeface="Gill Sans MT"/>
              </a:rPr>
              <a:t>lias</a:t>
            </a:r>
            <a:r>
              <a:rPr sz="1800" spc="-219" dirty="0">
                <a:latin typeface="Gill Sans MT"/>
                <a:cs typeface="Gill Sans MT"/>
              </a:rPr>
              <a:t> </a:t>
            </a:r>
            <a:r>
              <a:rPr sz="1800" spc="-225" dirty="0">
                <a:latin typeface="Gill Sans MT"/>
                <a:cs typeface="Gill Sans MT"/>
              </a:rPr>
              <a:t>T</a:t>
            </a:r>
            <a:r>
              <a:rPr sz="1800" spc="-39" dirty="0">
                <a:latin typeface="Gill Sans MT"/>
                <a:cs typeface="Gill Sans MT"/>
              </a:rPr>
              <a:t>r</a:t>
            </a:r>
            <a:r>
              <a:rPr sz="1800" spc="0" dirty="0">
                <a:latin typeface="Gill Sans MT"/>
                <a:cs typeface="Gill Sans MT"/>
              </a:rPr>
              <a:t>ead</a:t>
            </a:r>
            <a:r>
              <a:rPr sz="1800" spc="-9" dirty="0">
                <a:latin typeface="Gill Sans MT"/>
                <a:cs typeface="Gill Sans MT"/>
              </a:rPr>
              <a:t> </a:t>
            </a:r>
            <a:r>
              <a:rPr sz="1800" spc="4" dirty="0">
                <a:latin typeface="Gill Sans MT"/>
                <a:cs typeface="Gill Sans MT"/>
              </a:rPr>
              <a:t>L</a:t>
            </a:r>
            <a:r>
              <a:rPr sz="1800" spc="0" dirty="0">
                <a:latin typeface="Gill Sans MT"/>
                <a:cs typeface="Gill Sans MT"/>
              </a:rPr>
              <a:t>o</a:t>
            </a:r>
            <a:r>
              <a:rPr sz="1800" spc="4" dirty="0">
                <a:latin typeface="Gill Sans MT"/>
                <a:cs typeface="Gill Sans MT"/>
              </a:rPr>
              <a:t>c</a:t>
            </a:r>
            <a:r>
              <a:rPr sz="1800" spc="0" dirty="0">
                <a:latin typeface="Gill Sans MT"/>
                <a:cs typeface="Gill Sans MT"/>
              </a:rPr>
              <a:t>k y Fast</a:t>
            </a:r>
            <a:r>
              <a:rPr sz="1800" spc="-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Cu</a:t>
            </a:r>
            <a:r>
              <a:rPr sz="1800" spc="-44" dirty="0">
                <a:latin typeface="Gill Sans MT"/>
                <a:cs typeface="Gill Sans MT"/>
              </a:rPr>
              <a:t>r</a:t>
            </a:r>
            <a:r>
              <a:rPr sz="1800" spc="0" dirty="0">
                <a:latin typeface="Gill Sans MT"/>
                <a:cs typeface="Gill Sans MT"/>
              </a:rPr>
              <a:t>e</a:t>
            </a:r>
            <a:r>
              <a:rPr sz="1800" spc="19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se</a:t>
            </a:r>
            <a:r>
              <a:rPr sz="1800" spc="-1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pueden usar</a:t>
            </a:r>
            <a:r>
              <a:rPr sz="1800" spc="-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c</a:t>
            </a:r>
            <a:r>
              <a:rPr sz="1800" spc="4" dirty="0">
                <a:latin typeface="Gill Sans MT"/>
                <a:cs typeface="Gill Sans MT"/>
              </a:rPr>
              <a:t>o</a:t>
            </a:r>
            <a:r>
              <a:rPr sz="1800" spc="0" dirty="0">
                <a:latin typeface="Gill Sans MT"/>
                <a:cs typeface="Gill Sans MT"/>
              </a:rPr>
              <a:t>ne</a:t>
            </a:r>
            <a:r>
              <a:rPr sz="1800" spc="4" dirty="0">
                <a:latin typeface="Gill Sans MT"/>
                <a:cs typeface="Gill Sans MT"/>
              </a:rPr>
              <a:t>c</a:t>
            </a:r>
            <a:r>
              <a:rPr sz="1800" spc="0" dirty="0">
                <a:latin typeface="Gill Sans MT"/>
                <a:cs typeface="Gill Sans MT"/>
              </a:rPr>
              <a:t>to</a:t>
            </a:r>
            <a:r>
              <a:rPr sz="1800" spc="-34" dirty="0">
                <a:latin typeface="Gill Sans MT"/>
                <a:cs typeface="Gill Sans MT"/>
              </a:rPr>
              <a:t>r</a:t>
            </a:r>
            <a:r>
              <a:rPr sz="1800" spc="0" dirty="0">
                <a:latin typeface="Gill Sans MT"/>
                <a:cs typeface="Gill Sans MT"/>
              </a:rPr>
              <a:t>es</a:t>
            </a:r>
            <a:r>
              <a:rPr sz="1800" spc="-25" dirty="0">
                <a:latin typeface="Gill Sans MT"/>
                <a:cs typeface="Gill Sans MT"/>
              </a:rPr>
              <a:t> </a:t>
            </a:r>
            <a:r>
              <a:rPr sz="1800" spc="-4" dirty="0">
                <a:latin typeface="Gill Sans MT"/>
                <a:cs typeface="Gill Sans MT"/>
              </a:rPr>
              <a:t>d</a:t>
            </a:r>
            <a:r>
              <a:rPr sz="1800" spc="0" dirty="0">
                <a:latin typeface="Gill Sans MT"/>
                <a:cs typeface="Gill Sans MT"/>
              </a:rPr>
              <a:t>e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18082" y="3869284"/>
            <a:ext cx="4261737" cy="2543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60"/>
              </a:lnSpc>
              <a:spcBef>
                <a:spcPts val="98"/>
              </a:spcBef>
            </a:pPr>
            <a:r>
              <a:rPr sz="1800" spc="0" dirty="0">
                <a:latin typeface="Gill Sans MT"/>
                <a:cs typeface="Gill Sans MT"/>
              </a:rPr>
              <a:t>Monomo</a:t>
            </a:r>
            <a:r>
              <a:rPr sz="1800" spc="-4" dirty="0">
                <a:latin typeface="Gill Sans MT"/>
                <a:cs typeface="Gill Sans MT"/>
              </a:rPr>
              <a:t>d</a:t>
            </a:r>
            <a:r>
              <a:rPr sz="1800" spc="0" dirty="0">
                <a:latin typeface="Gill Sans MT"/>
                <a:cs typeface="Gill Sans MT"/>
              </a:rPr>
              <a:t>o</a:t>
            </a:r>
            <a:r>
              <a:rPr sz="1800" spc="-49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pa</a:t>
            </a:r>
            <a:r>
              <a:rPr sz="1800" spc="-9" dirty="0">
                <a:latin typeface="Gill Sans MT"/>
                <a:cs typeface="Gill Sans MT"/>
              </a:rPr>
              <a:t>r</a:t>
            </a:r>
            <a:r>
              <a:rPr sz="1800" spc="0" dirty="0">
                <a:latin typeface="Gill Sans MT"/>
                <a:cs typeface="Gill Sans MT"/>
              </a:rPr>
              <a:t>a</a:t>
            </a:r>
            <a:r>
              <a:rPr sz="1800" spc="-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Multimo</a:t>
            </a:r>
            <a:r>
              <a:rPr sz="1800" spc="-4" dirty="0">
                <a:latin typeface="Gill Sans MT"/>
                <a:cs typeface="Gill Sans MT"/>
              </a:rPr>
              <a:t>d</a:t>
            </a:r>
            <a:r>
              <a:rPr sz="1800" spc="-44" dirty="0">
                <a:latin typeface="Gill Sans MT"/>
                <a:cs typeface="Gill Sans MT"/>
              </a:rPr>
              <a:t>o</a:t>
            </a:r>
            <a:r>
              <a:rPr sz="1800" spc="0" dirty="0">
                <a:latin typeface="Gill Sans MT"/>
                <a:cs typeface="Gill Sans MT"/>
              </a:rPr>
              <a:t>.</a:t>
            </a:r>
            <a:r>
              <a:rPr sz="1800" spc="-200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No</a:t>
            </a:r>
            <a:r>
              <a:rPr sz="1800" spc="-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al c</a:t>
            </a:r>
            <a:r>
              <a:rPr sz="1800" spc="4" dirty="0">
                <a:latin typeface="Gill Sans MT"/>
                <a:cs typeface="Gill Sans MT"/>
              </a:rPr>
              <a:t>o</a:t>
            </a:r>
            <a:r>
              <a:rPr sz="1800" spc="0" dirty="0">
                <a:latin typeface="Gill Sans MT"/>
                <a:cs typeface="Gill Sans MT"/>
              </a:rPr>
              <a:t>nt</a:t>
            </a:r>
            <a:r>
              <a:rPr sz="1800" spc="-4" dirty="0">
                <a:latin typeface="Gill Sans MT"/>
                <a:cs typeface="Gill Sans MT"/>
              </a:rPr>
              <a:t>r</a:t>
            </a:r>
            <a:r>
              <a:rPr sz="1800" spc="0" dirty="0">
                <a:latin typeface="Gill Sans MT"/>
                <a:cs typeface="Gill Sans MT"/>
              </a:rPr>
              <a:t>a</a:t>
            </a:r>
            <a:r>
              <a:rPr sz="1800" spc="-4" dirty="0">
                <a:latin typeface="Gill Sans MT"/>
                <a:cs typeface="Gill Sans MT"/>
              </a:rPr>
              <a:t>r</a:t>
            </a:r>
            <a:r>
              <a:rPr sz="1800" spc="0" dirty="0">
                <a:latin typeface="Gill Sans MT"/>
                <a:cs typeface="Gill Sans MT"/>
              </a:rPr>
              <a:t>i</a:t>
            </a:r>
            <a:r>
              <a:rPr sz="1800" spc="-44" dirty="0">
                <a:latin typeface="Gill Sans MT"/>
                <a:cs typeface="Gill Sans MT"/>
              </a:rPr>
              <a:t>o</a:t>
            </a:r>
            <a:r>
              <a:rPr sz="1800" spc="0" dirty="0">
                <a:latin typeface="Gill Sans MT"/>
                <a:cs typeface="Gill Sans MT"/>
              </a:rPr>
              <a:t>.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31570" y="4416184"/>
            <a:ext cx="7384639" cy="25598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75"/>
              </a:lnSpc>
              <a:spcBef>
                <a:spcPts val="98"/>
              </a:spcBef>
            </a:pPr>
            <a:r>
              <a:rPr sz="1800" spc="0" dirty="0">
                <a:latin typeface="Wingdings"/>
                <a:cs typeface="Wingdings"/>
              </a:rPr>
              <a:t></a:t>
            </a:r>
            <a:r>
              <a:rPr sz="1800" spc="390" dirty="0">
                <a:latin typeface="Times New Roman"/>
                <a:cs typeface="Times New Roman"/>
              </a:rPr>
              <a:t> </a:t>
            </a:r>
            <a:r>
              <a:rPr sz="1800" spc="-4" dirty="0">
                <a:latin typeface="Gill Sans MT"/>
                <a:cs typeface="Gill Sans MT"/>
              </a:rPr>
              <a:t>P</a:t>
            </a:r>
            <a:r>
              <a:rPr sz="1800" spc="0" dirty="0">
                <a:latin typeface="Gill Sans MT"/>
                <a:cs typeface="Gill Sans MT"/>
              </a:rPr>
              <a:t>ara</a:t>
            </a:r>
            <a:r>
              <a:rPr sz="1800" spc="-2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Cone</a:t>
            </a:r>
            <a:r>
              <a:rPr sz="1800" spc="4" dirty="0">
                <a:latin typeface="Gill Sans MT"/>
                <a:cs typeface="Gill Sans MT"/>
              </a:rPr>
              <a:t>c</a:t>
            </a:r>
            <a:r>
              <a:rPr sz="1800" spc="0" dirty="0">
                <a:latin typeface="Gill Sans MT"/>
                <a:cs typeface="Gill Sans MT"/>
              </a:rPr>
              <a:t>to</a:t>
            </a:r>
            <a:r>
              <a:rPr sz="1800" spc="-34" dirty="0">
                <a:latin typeface="Gill Sans MT"/>
                <a:cs typeface="Gill Sans MT"/>
              </a:rPr>
              <a:t>r</a:t>
            </a:r>
            <a:r>
              <a:rPr sz="1800" spc="0" dirty="0">
                <a:latin typeface="Gill Sans MT"/>
                <a:cs typeface="Gill Sans MT"/>
              </a:rPr>
              <a:t>es</a:t>
            </a:r>
            <a:r>
              <a:rPr sz="1800" spc="-1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M</a:t>
            </a:r>
            <a:r>
              <a:rPr sz="1800" spc="-294" dirty="0">
                <a:latin typeface="Gill Sans MT"/>
                <a:cs typeface="Gill Sans MT"/>
              </a:rPr>
              <a:t>T</a:t>
            </a:r>
            <a:r>
              <a:rPr sz="1800" spc="-4" dirty="0">
                <a:latin typeface="Gill Sans MT"/>
                <a:cs typeface="Gill Sans MT"/>
              </a:rPr>
              <a:t>-</a:t>
            </a:r>
            <a:r>
              <a:rPr sz="1800" spc="0" dirty="0">
                <a:latin typeface="Gill Sans MT"/>
                <a:cs typeface="Gill Sans MT"/>
              </a:rPr>
              <a:t>RJ</a:t>
            </a:r>
            <a:r>
              <a:rPr sz="1800" spc="-9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y</a:t>
            </a:r>
            <a:r>
              <a:rPr sz="1800" spc="9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Fast</a:t>
            </a:r>
            <a:r>
              <a:rPr sz="1800" spc="44" dirty="0">
                <a:latin typeface="Gill Sans MT"/>
                <a:cs typeface="Gill Sans MT"/>
              </a:rPr>
              <a:t>C</a:t>
            </a:r>
            <a:r>
              <a:rPr sz="1800" spc="0" dirty="0">
                <a:latin typeface="Gill Sans MT"/>
                <a:cs typeface="Gill Sans MT"/>
              </a:rPr>
              <a:t>AM,</a:t>
            </a:r>
            <a:r>
              <a:rPr sz="1800" spc="-18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el</a:t>
            </a:r>
            <a:r>
              <a:rPr sz="1800" spc="4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c</a:t>
            </a:r>
            <a:r>
              <a:rPr sz="1800" spc="4" dirty="0">
                <a:latin typeface="Gill Sans MT"/>
                <a:cs typeface="Gill Sans MT"/>
              </a:rPr>
              <a:t>o</a:t>
            </a:r>
            <a:r>
              <a:rPr sz="1800" spc="0" dirty="0">
                <a:latin typeface="Gill Sans MT"/>
                <a:cs typeface="Gill Sans MT"/>
              </a:rPr>
              <a:t>ne</a:t>
            </a:r>
            <a:r>
              <a:rPr sz="1800" spc="4" dirty="0">
                <a:latin typeface="Gill Sans MT"/>
                <a:cs typeface="Gill Sans MT"/>
              </a:rPr>
              <a:t>c</a:t>
            </a:r>
            <a:r>
              <a:rPr sz="1800" spc="0" dirty="0">
                <a:latin typeface="Gill Sans MT"/>
                <a:cs typeface="Gill Sans MT"/>
              </a:rPr>
              <a:t>tor</a:t>
            </a:r>
            <a:r>
              <a:rPr sz="1800" spc="-19" dirty="0">
                <a:latin typeface="Gill Sans MT"/>
                <a:cs typeface="Gill Sans MT"/>
              </a:rPr>
              <a:t> </a:t>
            </a:r>
            <a:r>
              <a:rPr sz="1800" spc="-4" dirty="0">
                <a:latin typeface="Gill Sans MT"/>
                <a:cs typeface="Gill Sans MT"/>
              </a:rPr>
              <a:t>d</a:t>
            </a:r>
            <a:r>
              <a:rPr sz="1800" spc="0" dirty="0">
                <a:latin typeface="Gill Sans MT"/>
                <a:cs typeface="Gill Sans MT"/>
              </a:rPr>
              <a:t>ebe coin</a:t>
            </a:r>
            <a:r>
              <a:rPr sz="1800" spc="4" dirty="0">
                <a:latin typeface="Gill Sans MT"/>
                <a:cs typeface="Gill Sans MT"/>
              </a:rPr>
              <a:t>c</a:t>
            </a:r>
            <a:r>
              <a:rPr sz="1800" spc="0" dirty="0">
                <a:latin typeface="Gill Sans MT"/>
                <a:cs typeface="Gill Sans MT"/>
              </a:rPr>
              <a:t>idir</a:t>
            </a:r>
            <a:r>
              <a:rPr sz="1800" spc="-4" dirty="0">
                <a:latin typeface="Gill Sans MT"/>
                <a:cs typeface="Gill Sans MT"/>
              </a:rPr>
              <a:t> </a:t>
            </a:r>
            <a:r>
              <a:rPr sz="1800" spc="4" dirty="0">
                <a:latin typeface="Gill Sans MT"/>
                <a:cs typeface="Gill Sans MT"/>
              </a:rPr>
              <a:t>e</a:t>
            </a:r>
            <a:r>
              <a:rPr sz="1800" spc="0" dirty="0">
                <a:latin typeface="Gill Sans MT"/>
                <a:cs typeface="Gill Sans MT"/>
              </a:rPr>
              <a:t>xacta</a:t>
            </a:r>
            <a:r>
              <a:rPr sz="1800" spc="4" dirty="0">
                <a:latin typeface="Gill Sans MT"/>
                <a:cs typeface="Gill Sans MT"/>
              </a:rPr>
              <a:t>m</a:t>
            </a:r>
            <a:r>
              <a:rPr sz="1800" spc="0" dirty="0">
                <a:latin typeface="Gill Sans MT"/>
                <a:cs typeface="Gill Sans MT"/>
              </a:rPr>
              <a:t>ente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218082" y="4966808"/>
            <a:ext cx="1983586" cy="254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55"/>
              </a:lnSpc>
              <a:spcBef>
                <a:spcPts val="97"/>
              </a:spcBef>
            </a:pPr>
            <a:r>
              <a:rPr sz="1800" spc="0" dirty="0">
                <a:latin typeface="Gill Sans MT"/>
                <a:cs typeface="Gill Sans MT"/>
              </a:rPr>
              <a:t>c</a:t>
            </a:r>
            <a:r>
              <a:rPr sz="1800" spc="4" dirty="0">
                <a:latin typeface="Gill Sans MT"/>
                <a:cs typeface="Gill Sans MT"/>
              </a:rPr>
              <a:t>o</a:t>
            </a:r>
            <a:r>
              <a:rPr sz="1800" spc="0" dirty="0">
                <a:latin typeface="Gill Sans MT"/>
                <a:cs typeface="Gill Sans MT"/>
              </a:rPr>
              <a:t>n</a:t>
            </a:r>
            <a:r>
              <a:rPr sz="1800" spc="-19" dirty="0">
                <a:latin typeface="Gill Sans MT"/>
                <a:cs typeface="Gill Sans MT"/>
              </a:rPr>
              <a:t> </a:t>
            </a:r>
            <a:r>
              <a:rPr sz="1800" spc="0" dirty="0">
                <a:latin typeface="Gill Sans MT"/>
                <a:cs typeface="Gill Sans MT"/>
              </a:rPr>
              <a:t>la</a:t>
            </a:r>
            <a:r>
              <a:rPr sz="1800" spc="-4" dirty="0">
                <a:latin typeface="Gill Sans MT"/>
                <a:cs typeface="Gill Sans MT"/>
              </a:rPr>
              <a:t> </a:t>
            </a:r>
            <a:r>
              <a:rPr sz="1800" spc="4" dirty="0">
                <a:latin typeface="Gill Sans MT"/>
                <a:cs typeface="Gill Sans MT"/>
              </a:rPr>
              <a:t>f</a:t>
            </a:r>
            <a:r>
              <a:rPr sz="1800" spc="0" dirty="0">
                <a:latin typeface="Gill Sans MT"/>
                <a:cs typeface="Gill Sans MT"/>
              </a:rPr>
              <a:t>ibra ins</a:t>
            </a:r>
            <a:r>
              <a:rPr sz="1800" spc="4" dirty="0">
                <a:latin typeface="Gill Sans MT"/>
                <a:cs typeface="Gill Sans MT"/>
              </a:rPr>
              <a:t>t</a:t>
            </a:r>
            <a:r>
              <a:rPr sz="1800" spc="0" dirty="0">
                <a:latin typeface="Gill Sans MT"/>
                <a:cs typeface="Gill Sans MT"/>
              </a:rPr>
              <a:t>ala</a:t>
            </a:r>
            <a:r>
              <a:rPr sz="1800" spc="-4" dirty="0">
                <a:latin typeface="Gill Sans MT"/>
                <a:cs typeface="Gill Sans MT"/>
              </a:rPr>
              <a:t>d</a:t>
            </a:r>
            <a:r>
              <a:rPr sz="1800" spc="0" dirty="0">
                <a:latin typeface="Gill Sans MT"/>
                <a:cs typeface="Gill Sans MT"/>
              </a:rPr>
              <a:t>a.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2" name="Marcador de fecha 11">
            <a:extLst>
              <a:ext uri="{FF2B5EF4-FFF2-40B4-BE49-F238E27FC236}">
                <a16:creationId xmlns:a16="http://schemas.microsoft.com/office/drawing/2014/main" id="{A3A09BB2-1665-49E4-BA48-249A477C3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2C80F-835C-4FDF-80BA-BCD3430C17C9}" type="datetime1">
              <a:rPr lang="es-CO" smtClean="0"/>
              <a:t>9/04/2021</a:t>
            </a:fld>
            <a:endParaRPr lang="es-CO"/>
          </a:p>
        </p:txBody>
      </p:sp>
      <p:sp>
        <p:nvSpPr>
          <p:cNvPr id="13" name="Marcador de pie de página 12">
            <a:extLst>
              <a:ext uri="{FF2B5EF4-FFF2-40B4-BE49-F238E27FC236}">
                <a16:creationId xmlns:a16="http://schemas.microsoft.com/office/drawing/2014/main" id="{64637A2C-3293-489A-AB71-F59BE7142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4" name="Marcador de número de diapositiva 13">
            <a:extLst>
              <a:ext uri="{FF2B5EF4-FFF2-40B4-BE49-F238E27FC236}">
                <a16:creationId xmlns:a16="http://schemas.microsoft.com/office/drawing/2014/main" id="{14BC47EF-09E7-4DF7-97A1-A7576CE70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52</a:t>
            </a:fld>
            <a:endParaRPr lang="es-CO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7708392" y="251459"/>
            <a:ext cx="630935" cy="640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Marcador de fecha 11">
            <a:extLst>
              <a:ext uri="{FF2B5EF4-FFF2-40B4-BE49-F238E27FC236}">
                <a16:creationId xmlns:a16="http://schemas.microsoft.com/office/drawing/2014/main" id="{7A9135C0-69C5-4477-8F36-2A86E2CA6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6D22-E124-4CA8-9BF3-091F60187926}" type="datetime1">
              <a:rPr lang="es-CO" smtClean="0"/>
              <a:t>9/04/2021</a:t>
            </a:fld>
            <a:endParaRPr lang="es-CO"/>
          </a:p>
        </p:txBody>
      </p:sp>
      <p:sp>
        <p:nvSpPr>
          <p:cNvPr id="13" name="Marcador de pie de página 12">
            <a:extLst>
              <a:ext uri="{FF2B5EF4-FFF2-40B4-BE49-F238E27FC236}">
                <a16:creationId xmlns:a16="http://schemas.microsoft.com/office/drawing/2014/main" id="{9DB95DAE-7311-44DF-A413-C972DB7BD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4" name="Marcador de número de diapositiva 13">
            <a:extLst>
              <a:ext uri="{FF2B5EF4-FFF2-40B4-BE49-F238E27FC236}">
                <a16:creationId xmlns:a16="http://schemas.microsoft.com/office/drawing/2014/main" id="{3000E987-F0D8-4841-9F1B-FB7CD075E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53</a:t>
            </a:fld>
            <a:endParaRPr lang="es-CO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7A65C97-B86F-4194-8FBC-0206F8F9B975}"/>
              </a:ext>
            </a:extLst>
          </p:cNvPr>
          <p:cNvSpPr txBox="1"/>
          <p:nvPr/>
        </p:nvSpPr>
        <p:spPr>
          <a:xfrm>
            <a:off x="2735142" y="571499"/>
            <a:ext cx="3813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b="1" dirty="0">
                <a:solidFill>
                  <a:srgbClr val="0070C0"/>
                </a:solidFill>
              </a:rPr>
              <a:t>Nuevos conectores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E89122F5-68FE-4BAA-96FB-6FB5C27E1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977" y="1752600"/>
            <a:ext cx="7194045" cy="3613598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7708392" y="251459"/>
            <a:ext cx="630935" cy="640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Marcador de fecha 11">
            <a:extLst>
              <a:ext uri="{FF2B5EF4-FFF2-40B4-BE49-F238E27FC236}">
                <a16:creationId xmlns:a16="http://schemas.microsoft.com/office/drawing/2014/main" id="{7A9135C0-69C5-4477-8F36-2A86E2CA6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6D22-E124-4CA8-9BF3-091F60187926}" type="datetime1">
              <a:rPr lang="es-CO" smtClean="0"/>
              <a:t>9/04/2021</a:t>
            </a:fld>
            <a:endParaRPr lang="es-CO"/>
          </a:p>
        </p:txBody>
      </p:sp>
      <p:sp>
        <p:nvSpPr>
          <p:cNvPr id="13" name="Marcador de pie de página 12">
            <a:extLst>
              <a:ext uri="{FF2B5EF4-FFF2-40B4-BE49-F238E27FC236}">
                <a16:creationId xmlns:a16="http://schemas.microsoft.com/office/drawing/2014/main" id="{9DB95DAE-7311-44DF-A413-C972DB7BD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4" name="Marcador de número de diapositiva 13">
            <a:extLst>
              <a:ext uri="{FF2B5EF4-FFF2-40B4-BE49-F238E27FC236}">
                <a16:creationId xmlns:a16="http://schemas.microsoft.com/office/drawing/2014/main" id="{3000E987-F0D8-4841-9F1B-FB7CD075E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54</a:t>
            </a:fld>
            <a:endParaRPr lang="es-CO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7A65C97-B86F-4194-8FBC-0206F8F9B975}"/>
              </a:ext>
            </a:extLst>
          </p:cNvPr>
          <p:cNvSpPr txBox="1"/>
          <p:nvPr/>
        </p:nvSpPr>
        <p:spPr>
          <a:xfrm>
            <a:off x="2735142" y="571499"/>
            <a:ext cx="3813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b="1" dirty="0">
                <a:solidFill>
                  <a:srgbClr val="0070C0"/>
                </a:solidFill>
              </a:rPr>
              <a:t>Nuevos conectores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52BB95F-3D27-47AF-B569-A9BF3EE45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48" y="1396425"/>
            <a:ext cx="8018303" cy="376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164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761732" y="251459"/>
            <a:ext cx="630935" cy="640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17724" y="1876932"/>
            <a:ext cx="4357624" cy="30638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2305537" y="891539"/>
            <a:ext cx="5346468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INSPECCI</a:t>
            </a:r>
            <a:r>
              <a:rPr sz="3100" b="1" spc="9" dirty="0">
                <a:solidFill>
                  <a:srgbClr val="00529C"/>
                </a:solidFill>
                <a:latin typeface="Gill Sans MT"/>
                <a:cs typeface="Gill Sans MT"/>
              </a:rPr>
              <a:t>Ó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N</a:t>
            </a:r>
            <a:r>
              <a:rPr sz="3100" b="1" spc="-206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</a:t>
            </a:r>
            <a:r>
              <a:rPr sz="3100" b="1" spc="9" dirty="0">
                <a:solidFill>
                  <a:srgbClr val="00529C"/>
                </a:solidFill>
                <a:latin typeface="Gill Sans MT"/>
                <a:cs typeface="Gill Sans MT"/>
              </a:rPr>
              <a:t>E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L</a:t>
            </a:r>
            <a:r>
              <a:rPr sz="3100" b="1" spc="-63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PULIDO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316ED287-7704-4CD9-AFE7-28DB8940D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F8EB9-D3B8-4979-A891-88060AC77EB3}" type="datetime1">
              <a:rPr lang="es-CO" smtClean="0"/>
              <a:t>9/04/2021</a:t>
            </a:fld>
            <a:endParaRPr lang="es-CO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9E451CCF-4029-44D3-A323-284AA7C0D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5A4ECA18-BB7E-48AF-B2C6-FEFF68009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55</a:t>
            </a:fld>
            <a:endParaRPr lang="es-CO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761732" y="251459"/>
            <a:ext cx="630935" cy="640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316ED287-7704-4CD9-AFE7-28DB8940D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F8EB9-D3B8-4979-A891-88060AC77EB3}" type="datetime1">
              <a:rPr lang="es-CO" smtClean="0"/>
              <a:t>9/04/2021</a:t>
            </a:fld>
            <a:endParaRPr lang="es-CO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9E451CCF-4029-44D3-A323-284AA7C0D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5A4ECA18-BB7E-48AF-B2C6-FEFF68009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56</a:t>
            </a:fld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CE75093-1906-4943-B757-6989DBA73027}"/>
              </a:ext>
            </a:extLst>
          </p:cNvPr>
          <p:cNvSpPr txBox="1"/>
          <p:nvPr/>
        </p:nvSpPr>
        <p:spPr>
          <a:xfrm>
            <a:off x="1905000" y="587967"/>
            <a:ext cx="50373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000" b="1" dirty="0">
                <a:solidFill>
                  <a:srgbClr val="0070C0"/>
                </a:solidFill>
              </a:rPr>
              <a:t>¿Cómo se </a:t>
            </a:r>
            <a:r>
              <a:rPr lang="es-CO" sz="4000" b="1" dirty="0" err="1">
                <a:solidFill>
                  <a:srgbClr val="0070C0"/>
                </a:solidFill>
              </a:rPr>
              <a:t>conectoriza</a:t>
            </a:r>
            <a:r>
              <a:rPr lang="es-CO" sz="4000" b="1" dirty="0">
                <a:solidFill>
                  <a:srgbClr val="0070C0"/>
                </a:solidFill>
              </a:rPr>
              <a:t>?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6117938-C7FB-44FB-B6A5-49DD5B84C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601" y="1676400"/>
            <a:ext cx="7573066" cy="380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312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7761732" y="251459"/>
            <a:ext cx="630935" cy="640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316ED287-7704-4CD9-AFE7-28DB8940D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F8EB9-D3B8-4979-A891-88060AC77EB3}" type="datetime1">
              <a:rPr lang="es-CO" smtClean="0"/>
              <a:t>9/04/2021</a:t>
            </a:fld>
            <a:endParaRPr lang="es-CO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9E451CCF-4029-44D3-A323-284AA7C0D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5A4ECA18-BB7E-48AF-B2C6-FEFF68009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57</a:t>
            </a:fld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CE75093-1906-4943-B757-6989DBA73027}"/>
              </a:ext>
            </a:extLst>
          </p:cNvPr>
          <p:cNvSpPr txBox="1"/>
          <p:nvPr/>
        </p:nvSpPr>
        <p:spPr>
          <a:xfrm>
            <a:off x="1905000" y="587967"/>
            <a:ext cx="50373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000" b="1" dirty="0">
                <a:solidFill>
                  <a:srgbClr val="0070C0"/>
                </a:solidFill>
              </a:rPr>
              <a:t>¿Cómo se </a:t>
            </a:r>
            <a:r>
              <a:rPr lang="es-CO" sz="4000" b="1" dirty="0" err="1">
                <a:solidFill>
                  <a:srgbClr val="0070C0"/>
                </a:solidFill>
              </a:rPr>
              <a:t>conectoriza</a:t>
            </a:r>
            <a:r>
              <a:rPr lang="es-CO" sz="4000" b="1" dirty="0">
                <a:solidFill>
                  <a:srgbClr val="0070C0"/>
                </a:solidFill>
              </a:rPr>
              <a:t>?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27FBD8B-DD98-4413-BF18-145D0E409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699" y="1676400"/>
            <a:ext cx="7152669" cy="376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547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fecha 13">
            <a:extLst>
              <a:ext uri="{FF2B5EF4-FFF2-40B4-BE49-F238E27FC236}">
                <a16:creationId xmlns:a16="http://schemas.microsoft.com/office/drawing/2014/main" id="{229A9878-9D5B-440F-B7CC-8FE5E0A55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60865-F674-4173-88C9-BDA2D3884D82}" type="datetime1">
              <a:rPr lang="es-CO" smtClean="0"/>
              <a:t>9/04/2021</a:t>
            </a:fld>
            <a:endParaRPr lang="es-CO"/>
          </a:p>
        </p:txBody>
      </p:sp>
      <p:sp>
        <p:nvSpPr>
          <p:cNvPr id="16" name="Marcador de número de diapositiva 15">
            <a:extLst>
              <a:ext uri="{FF2B5EF4-FFF2-40B4-BE49-F238E27FC236}">
                <a16:creationId xmlns:a16="http://schemas.microsoft.com/office/drawing/2014/main" id="{40396EE0-CC76-4552-8443-B1D63A570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58</a:t>
            </a:fld>
            <a:endParaRPr lang="es-CO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094E689-4AB9-4C3B-92DB-4E868A14A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04800"/>
            <a:ext cx="7477398" cy="5235764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4168767" y="3178778"/>
            <a:ext cx="4413044" cy="30790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97040" y="723900"/>
            <a:ext cx="630935" cy="6400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2978" y="1416104"/>
            <a:ext cx="5086350" cy="19526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1219200" y="158379"/>
            <a:ext cx="6384965" cy="8910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TIPOS</a:t>
            </a:r>
            <a:r>
              <a:rPr sz="3100" b="1" spc="-88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</a:t>
            </a:r>
            <a:r>
              <a:rPr lang="es-CO"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-339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</a:t>
            </a:r>
            <a:r>
              <a:rPr sz="3100" b="1" spc="-175" dirty="0">
                <a:solidFill>
                  <a:srgbClr val="00529C"/>
                </a:solidFill>
                <a:latin typeface="Gill Sans MT"/>
                <a:cs typeface="Gill Sans MT"/>
              </a:rPr>
              <a:t>D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AP</a:t>
            </a:r>
            <a:r>
              <a:rPr sz="3100" b="1" spc="-375" dirty="0">
                <a:solidFill>
                  <a:srgbClr val="00529C"/>
                </a:solidFill>
                <a:latin typeface="Gill Sans MT"/>
                <a:cs typeface="Gill Sans MT"/>
              </a:rPr>
              <a:t>T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ADORES</a:t>
            </a:r>
            <a:r>
              <a:rPr sz="3100" b="1" spc="-201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-334" dirty="0">
                <a:solidFill>
                  <a:srgbClr val="00529C"/>
                </a:solidFill>
                <a:latin typeface="Gill Sans MT"/>
                <a:cs typeface="Gill Sans MT"/>
              </a:rPr>
              <a:t>P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ARA</a:t>
            </a:r>
            <a:endParaRPr sz="3100" dirty="0">
              <a:latin typeface="Gill Sans MT"/>
              <a:cs typeface="Gill Sans MT"/>
            </a:endParaRPr>
          </a:p>
          <a:p>
            <a:pPr marL="1468856" marR="1496864" algn="ctr">
              <a:lnSpc>
                <a:spcPct val="96638"/>
              </a:lnSpc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</a:t>
            </a:r>
            <a:r>
              <a:rPr sz="3100" b="1" spc="-384" dirty="0">
                <a:solidFill>
                  <a:srgbClr val="00529C"/>
                </a:solidFill>
                <a:latin typeface="Gill Sans MT"/>
                <a:cs typeface="Gill Sans MT"/>
              </a:rPr>
              <a:t>L</a:t>
            </a:r>
            <a:r>
              <a:rPr sz="3100" b="1" spc="-364" dirty="0">
                <a:solidFill>
                  <a:srgbClr val="00529C"/>
                </a:solidFill>
                <a:latin typeface="Gill Sans MT"/>
                <a:cs typeface="Gill Sans MT"/>
              </a:rPr>
              <a:t>T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</a:t>
            </a:r>
            <a:r>
              <a:rPr sz="3100" b="1" spc="-89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DENSI</a:t>
            </a:r>
            <a:r>
              <a:rPr sz="3100" b="1" spc="-158" dirty="0">
                <a:solidFill>
                  <a:srgbClr val="00529C"/>
                </a:solidFill>
                <a:latin typeface="Gill Sans MT"/>
                <a:cs typeface="Gill Sans MT"/>
              </a:rPr>
              <a:t>D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AD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10" name="Marcador de fecha 9">
            <a:extLst>
              <a:ext uri="{FF2B5EF4-FFF2-40B4-BE49-F238E27FC236}">
                <a16:creationId xmlns:a16="http://schemas.microsoft.com/office/drawing/2014/main" id="{D8BF8B3E-A21C-424E-8A48-6D1904C38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A502D-0166-43F4-94DF-767DB2038AD7}" type="datetime1">
              <a:rPr lang="es-CO" smtClean="0"/>
              <a:t>9/04/2021</a:t>
            </a:fld>
            <a:endParaRPr lang="es-CO"/>
          </a:p>
        </p:txBody>
      </p:sp>
      <p:sp>
        <p:nvSpPr>
          <p:cNvPr id="11" name="Marcador de pie de página 10">
            <a:extLst>
              <a:ext uri="{FF2B5EF4-FFF2-40B4-BE49-F238E27FC236}">
                <a16:creationId xmlns:a16="http://schemas.microsoft.com/office/drawing/2014/main" id="{9687FEB5-AE5C-41A8-A638-949CB0B11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3F46E80D-1426-423B-910C-46C95D6C0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59</a:t>
            </a:fld>
            <a:endParaRPr lang="es-CO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14600" y="685800"/>
            <a:ext cx="6319299" cy="42766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25"/>
              </a:lnSpc>
              <a:spcBef>
                <a:spcPts val="166"/>
              </a:spcBef>
            </a:pPr>
            <a:endParaRPr sz="3100" dirty="0">
              <a:latin typeface="Gill Sans MT"/>
              <a:cs typeface="Gill Sans MT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0A3E078-CFBF-48BF-8D5C-E93843612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980" y="1905000"/>
            <a:ext cx="5950039" cy="3631842"/>
          </a:xfrm>
          <a:prstGeom prst="rect">
            <a:avLst/>
          </a:prstGeom>
        </p:spPr>
      </p:pic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D6D7C30-1D2E-4CDD-8861-8619C482B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7F123-D0B1-43F6-BD01-E6F806A356DA}" type="datetime1">
              <a:rPr lang="es-CO" smtClean="0"/>
              <a:t>9/04/2021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9424F4B-1411-4D76-88B7-EA1CE3A8E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A96C8C2-9C37-4B1D-8225-0F7763F61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6</a:t>
            </a:fld>
            <a:endParaRPr lang="es-CO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F26200D-B681-485F-83B3-F9239E5CE879}"/>
              </a:ext>
            </a:extLst>
          </p:cNvPr>
          <p:cNvSpPr txBox="1"/>
          <p:nvPr/>
        </p:nvSpPr>
        <p:spPr>
          <a:xfrm>
            <a:off x="2549013" y="862899"/>
            <a:ext cx="3506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b="1" dirty="0">
                <a:solidFill>
                  <a:srgbClr val="0070C0"/>
                </a:solidFill>
              </a:rPr>
              <a:t>¿Cómo funciona?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7552944" y="1467612"/>
            <a:ext cx="630935" cy="640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26116" y="2107691"/>
            <a:ext cx="3618611" cy="32723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1232538" y="1337105"/>
            <a:ext cx="6605769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lang="es-CO" sz="3100" b="1" spc="-219" dirty="0">
                <a:solidFill>
                  <a:srgbClr val="00529C"/>
                </a:solidFill>
                <a:latin typeface="Gill Sans MT"/>
                <a:cs typeface="Gill Sans MT"/>
              </a:rPr>
              <a:t>BANDEJAS </a:t>
            </a:r>
            <a:r>
              <a:rPr sz="3100" b="1" spc="-219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lang="es-CO" sz="3100" b="1" spc="-219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</a:t>
            </a:r>
            <a:r>
              <a:rPr sz="3100" b="1" spc="-44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lang="es-CO" sz="3100" b="1" spc="-44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F</a:t>
            </a:r>
            <a:r>
              <a:rPr sz="3100" b="1" spc="4" dirty="0">
                <a:solidFill>
                  <a:srgbClr val="00529C"/>
                </a:solidFill>
                <a:latin typeface="Gill Sans MT"/>
                <a:cs typeface="Gill Sans MT"/>
              </a:rPr>
              <a:t>I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BRA</a:t>
            </a:r>
            <a:r>
              <a:rPr sz="3100" b="1" spc="-95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ÓPTICA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8" name="Marcador de fecha 7">
            <a:extLst>
              <a:ext uri="{FF2B5EF4-FFF2-40B4-BE49-F238E27FC236}">
                <a16:creationId xmlns:a16="http://schemas.microsoft.com/office/drawing/2014/main" id="{A904B83C-0DB9-498E-9D89-8DF1D27F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7CD7-9BA0-41F0-AA3D-F42A01E9DE7A}" type="datetime1">
              <a:rPr lang="es-CO" smtClean="0"/>
              <a:t>9/04/2021</a:t>
            </a:fld>
            <a:endParaRPr lang="es-CO"/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2DA71A74-E364-467E-9683-4E544BF5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0CD078B7-9777-4FC4-91C8-8746B641A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60</a:t>
            </a:fld>
            <a:endParaRPr lang="es-CO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7552944" y="1467612"/>
            <a:ext cx="630935" cy="640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1262642" y="756583"/>
            <a:ext cx="6605769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lang="es-CO" sz="3100" b="1" spc="-219" dirty="0">
                <a:solidFill>
                  <a:srgbClr val="00529C"/>
                </a:solidFill>
                <a:latin typeface="Gill Sans MT"/>
                <a:cs typeface="Gill Sans MT"/>
              </a:rPr>
              <a:t>BANDEJAS </a:t>
            </a:r>
            <a:r>
              <a:rPr sz="3100" b="1" spc="-219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lang="es-CO" sz="3100" b="1" spc="-219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</a:t>
            </a:r>
            <a:r>
              <a:rPr sz="3100" b="1" spc="-44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lang="es-CO" sz="3100" b="1" spc="-44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F</a:t>
            </a:r>
            <a:r>
              <a:rPr sz="3100" b="1" spc="4" dirty="0">
                <a:solidFill>
                  <a:srgbClr val="00529C"/>
                </a:solidFill>
                <a:latin typeface="Gill Sans MT"/>
                <a:cs typeface="Gill Sans MT"/>
              </a:rPr>
              <a:t>I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BRA</a:t>
            </a:r>
            <a:r>
              <a:rPr sz="3100" b="1" spc="-95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ÓPTICA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8" name="Marcador de fecha 7">
            <a:extLst>
              <a:ext uri="{FF2B5EF4-FFF2-40B4-BE49-F238E27FC236}">
                <a16:creationId xmlns:a16="http://schemas.microsoft.com/office/drawing/2014/main" id="{A904B83C-0DB9-498E-9D89-8DF1D27F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7CD7-9BA0-41F0-AA3D-F42A01E9DE7A}" type="datetime1">
              <a:rPr lang="es-CO" smtClean="0"/>
              <a:t>9/04/2021</a:t>
            </a:fld>
            <a:endParaRPr lang="es-CO"/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2DA71A74-E364-467E-9683-4E544BF5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0CD078B7-9777-4FC4-91C8-8746B641A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61</a:t>
            </a:fld>
            <a:endParaRPr lang="es-C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F8CFCDB-B40A-4EAF-998B-AAB69EBA2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14" y="1479467"/>
            <a:ext cx="7765571" cy="391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760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/>
          <p:nvPr/>
        </p:nvSpPr>
        <p:spPr>
          <a:xfrm>
            <a:off x="2779776" y="2276855"/>
            <a:ext cx="3584575" cy="22129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54702" y="1844802"/>
            <a:ext cx="653414" cy="21214"/>
          </a:xfrm>
          <a:custGeom>
            <a:avLst/>
            <a:gdLst/>
            <a:ahLst/>
            <a:cxnLst/>
            <a:rect l="l" t="t" r="r" b="b"/>
            <a:pathLst>
              <a:path w="653414" h="21214">
                <a:moveTo>
                  <a:pt x="649477" y="16256"/>
                </a:moveTo>
                <a:lnTo>
                  <a:pt x="640207" y="10287"/>
                </a:lnTo>
                <a:lnTo>
                  <a:pt x="639734" y="21214"/>
                </a:lnTo>
                <a:lnTo>
                  <a:pt x="649477" y="16256"/>
                </a:lnTo>
                <a:close/>
              </a:path>
              <a:path w="653414" h="21214">
                <a:moveTo>
                  <a:pt x="639063" y="104901"/>
                </a:moveTo>
                <a:lnTo>
                  <a:pt x="642493" y="105028"/>
                </a:lnTo>
                <a:lnTo>
                  <a:pt x="646049" y="105283"/>
                </a:lnTo>
                <a:lnTo>
                  <a:pt x="648970" y="102488"/>
                </a:lnTo>
                <a:lnTo>
                  <a:pt x="651890" y="13970"/>
                </a:lnTo>
                <a:lnTo>
                  <a:pt x="641223" y="7112"/>
                </a:lnTo>
                <a:lnTo>
                  <a:pt x="567817" y="57912"/>
                </a:lnTo>
                <a:lnTo>
                  <a:pt x="570864" y="56261"/>
                </a:lnTo>
                <a:lnTo>
                  <a:pt x="628475" y="26943"/>
                </a:lnTo>
                <a:lnTo>
                  <a:pt x="0" y="1004697"/>
                </a:lnTo>
                <a:lnTo>
                  <a:pt x="10668" y="1011555"/>
                </a:lnTo>
                <a:lnTo>
                  <a:pt x="639193" y="33723"/>
                </a:lnTo>
                <a:lnTo>
                  <a:pt x="649477" y="16256"/>
                </a:lnTo>
                <a:lnTo>
                  <a:pt x="639734" y="21214"/>
                </a:lnTo>
                <a:lnTo>
                  <a:pt x="640207" y="10287"/>
                </a:lnTo>
                <a:lnTo>
                  <a:pt x="649477" y="16256"/>
                </a:lnTo>
                <a:lnTo>
                  <a:pt x="639193" y="33723"/>
                </a:lnTo>
                <a:lnTo>
                  <a:pt x="636397" y="98425"/>
                </a:lnTo>
                <a:lnTo>
                  <a:pt x="636270" y="101981"/>
                </a:lnTo>
                <a:lnTo>
                  <a:pt x="639063" y="104901"/>
                </a:lnTo>
                <a:close/>
              </a:path>
              <a:path w="653414" h="21214">
                <a:moveTo>
                  <a:pt x="563880" y="56642"/>
                </a:moveTo>
                <a:lnTo>
                  <a:pt x="567817" y="57912"/>
                </a:lnTo>
                <a:lnTo>
                  <a:pt x="641223" y="7112"/>
                </a:lnTo>
                <a:lnTo>
                  <a:pt x="651890" y="13970"/>
                </a:lnTo>
                <a:lnTo>
                  <a:pt x="648970" y="102488"/>
                </a:lnTo>
                <a:lnTo>
                  <a:pt x="649097" y="99060"/>
                </a:lnTo>
                <a:lnTo>
                  <a:pt x="653414" y="0"/>
                </a:lnTo>
                <a:lnTo>
                  <a:pt x="565150" y="44958"/>
                </a:lnTo>
                <a:lnTo>
                  <a:pt x="561975" y="46609"/>
                </a:lnTo>
                <a:lnTo>
                  <a:pt x="560705" y="50419"/>
                </a:lnTo>
                <a:lnTo>
                  <a:pt x="562356" y="53594"/>
                </a:lnTo>
                <a:lnTo>
                  <a:pt x="563880" y="56642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972302" y="3329686"/>
            <a:ext cx="939926" cy="698881"/>
          </a:xfrm>
          <a:custGeom>
            <a:avLst/>
            <a:gdLst/>
            <a:ahLst/>
            <a:cxnLst/>
            <a:rect l="l" t="t" r="r" b="b"/>
            <a:pathLst>
              <a:path w="939926" h="698881">
                <a:moveTo>
                  <a:pt x="889126" y="612775"/>
                </a:moveTo>
                <a:lnTo>
                  <a:pt x="914618" y="672132"/>
                </a:lnTo>
                <a:lnTo>
                  <a:pt x="919647" y="683841"/>
                </a:lnTo>
                <a:lnTo>
                  <a:pt x="907051" y="682455"/>
                </a:lnTo>
                <a:lnTo>
                  <a:pt x="842772" y="675386"/>
                </a:lnTo>
                <a:lnTo>
                  <a:pt x="839343" y="675005"/>
                </a:lnTo>
                <a:lnTo>
                  <a:pt x="836168" y="677544"/>
                </a:lnTo>
                <a:lnTo>
                  <a:pt x="835787" y="680974"/>
                </a:lnTo>
                <a:lnTo>
                  <a:pt x="835405" y="684402"/>
                </a:lnTo>
                <a:lnTo>
                  <a:pt x="837946" y="687577"/>
                </a:lnTo>
                <a:lnTo>
                  <a:pt x="841375" y="687958"/>
                </a:lnTo>
                <a:lnTo>
                  <a:pt x="925956" y="696468"/>
                </a:lnTo>
                <a:lnTo>
                  <a:pt x="923925" y="693801"/>
                </a:lnTo>
                <a:lnTo>
                  <a:pt x="930528" y="685038"/>
                </a:lnTo>
                <a:lnTo>
                  <a:pt x="933576" y="686181"/>
                </a:lnTo>
                <a:lnTo>
                  <a:pt x="939926" y="698881"/>
                </a:lnTo>
                <a:lnTo>
                  <a:pt x="900811" y="607694"/>
                </a:lnTo>
                <a:lnTo>
                  <a:pt x="899414" y="604519"/>
                </a:lnTo>
                <a:lnTo>
                  <a:pt x="895730" y="602995"/>
                </a:lnTo>
                <a:lnTo>
                  <a:pt x="892555" y="604393"/>
                </a:lnTo>
                <a:lnTo>
                  <a:pt x="889253" y="605789"/>
                </a:lnTo>
                <a:lnTo>
                  <a:pt x="887856" y="609472"/>
                </a:lnTo>
                <a:lnTo>
                  <a:pt x="889126" y="612775"/>
                </a:lnTo>
                <a:close/>
              </a:path>
              <a:path w="939926" h="698881">
                <a:moveTo>
                  <a:pt x="925956" y="696468"/>
                </a:moveTo>
                <a:lnTo>
                  <a:pt x="841375" y="687958"/>
                </a:lnTo>
                <a:lnTo>
                  <a:pt x="939926" y="698881"/>
                </a:lnTo>
                <a:lnTo>
                  <a:pt x="933576" y="686181"/>
                </a:lnTo>
                <a:lnTo>
                  <a:pt x="930528" y="685038"/>
                </a:lnTo>
                <a:lnTo>
                  <a:pt x="923925" y="693801"/>
                </a:lnTo>
                <a:lnTo>
                  <a:pt x="925956" y="696468"/>
                </a:lnTo>
                <a:close/>
              </a:path>
              <a:path w="939926" h="698881">
                <a:moveTo>
                  <a:pt x="907051" y="682455"/>
                </a:moveTo>
                <a:lnTo>
                  <a:pt x="919647" y="683841"/>
                </a:lnTo>
                <a:lnTo>
                  <a:pt x="914618" y="672132"/>
                </a:lnTo>
                <a:lnTo>
                  <a:pt x="7620" y="0"/>
                </a:lnTo>
                <a:lnTo>
                  <a:pt x="0" y="10160"/>
                </a:lnTo>
                <a:lnTo>
                  <a:pt x="907051" y="682455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403471" y="1408023"/>
            <a:ext cx="3120771" cy="646328"/>
          </a:xfrm>
          <a:custGeom>
            <a:avLst/>
            <a:gdLst/>
            <a:ahLst/>
            <a:cxnLst/>
            <a:rect l="l" t="t" r="r" b="b"/>
            <a:pathLst>
              <a:path w="3120771" h="646328">
                <a:moveTo>
                  <a:pt x="0" y="646328"/>
                </a:moveTo>
                <a:lnTo>
                  <a:pt x="3120771" y="646328"/>
                </a:lnTo>
                <a:lnTo>
                  <a:pt x="3120771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11916" y="1311628"/>
            <a:ext cx="3120771" cy="646328"/>
          </a:xfrm>
          <a:custGeom>
            <a:avLst/>
            <a:gdLst/>
            <a:ahLst/>
            <a:cxnLst/>
            <a:rect l="l" t="t" r="r" b="b"/>
            <a:pathLst>
              <a:path w="3120771" h="646328">
                <a:moveTo>
                  <a:pt x="0" y="646328"/>
                </a:moveTo>
                <a:lnTo>
                  <a:pt x="3120771" y="646328"/>
                </a:lnTo>
                <a:lnTo>
                  <a:pt x="3120771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ln w="25399">
            <a:solidFill>
              <a:srgbClr val="4F81B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364351" y="4077030"/>
            <a:ext cx="2448305" cy="1200327"/>
          </a:xfrm>
          <a:custGeom>
            <a:avLst/>
            <a:gdLst/>
            <a:ahLst/>
            <a:cxnLst/>
            <a:rect l="l" t="t" r="r" b="b"/>
            <a:pathLst>
              <a:path w="2448305" h="1200327">
                <a:moveTo>
                  <a:pt x="0" y="1200327"/>
                </a:moveTo>
                <a:lnTo>
                  <a:pt x="2448305" y="1200327"/>
                </a:lnTo>
                <a:lnTo>
                  <a:pt x="2448305" y="0"/>
                </a:lnTo>
                <a:lnTo>
                  <a:pt x="0" y="0"/>
                </a:lnTo>
                <a:lnTo>
                  <a:pt x="0" y="1200327"/>
                </a:lnTo>
                <a:close/>
              </a:path>
            </a:pathLst>
          </a:custGeom>
          <a:ln w="25399">
            <a:solidFill>
              <a:srgbClr val="4F81B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79676" y="3999229"/>
            <a:ext cx="105791" cy="503936"/>
          </a:xfrm>
          <a:custGeom>
            <a:avLst/>
            <a:gdLst/>
            <a:ahLst/>
            <a:cxnLst/>
            <a:rect l="l" t="t" r="r" b="b"/>
            <a:pathLst>
              <a:path w="105791" h="503936">
                <a:moveTo>
                  <a:pt x="105410" y="497967"/>
                </a:moveTo>
                <a:lnTo>
                  <a:pt x="105791" y="494538"/>
                </a:lnTo>
                <a:lnTo>
                  <a:pt x="103378" y="491363"/>
                </a:lnTo>
                <a:lnTo>
                  <a:pt x="99949" y="490855"/>
                </a:lnTo>
                <a:lnTo>
                  <a:pt x="35816" y="482477"/>
                </a:lnTo>
                <a:lnTo>
                  <a:pt x="14097" y="491617"/>
                </a:lnTo>
                <a:lnTo>
                  <a:pt x="98298" y="503428"/>
                </a:lnTo>
                <a:lnTo>
                  <a:pt x="101726" y="503936"/>
                </a:lnTo>
                <a:lnTo>
                  <a:pt x="104901" y="501396"/>
                </a:lnTo>
                <a:lnTo>
                  <a:pt x="105410" y="497967"/>
                </a:lnTo>
                <a:close/>
              </a:path>
              <a:path w="105791" h="503936">
                <a:moveTo>
                  <a:pt x="23318" y="480845"/>
                </a:moveTo>
                <a:lnTo>
                  <a:pt x="12446" y="479425"/>
                </a:lnTo>
                <a:lnTo>
                  <a:pt x="16763" y="489585"/>
                </a:lnTo>
                <a:lnTo>
                  <a:pt x="23318" y="480845"/>
                </a:lnTo>
                <a:close/>
              </a:path>
              <a:path w="105791" h="503936">
                <a:moveTo>
                  <a:pt x="12446" y="479425"/>
                </a:moveTo>
                <a:lnTo>
                  <a:pt x="14097" y="491617"/>
                </a:lnTo>
                <a:lnTo>
                  <a:pt x="35816" y="482477"/>
                </a:lnTo>
                <a:lnTo>
                  <a:pt x="1154684" y="11684"/>
                </a:lnTo>
                <a:lnTo>
                  <a:pt x="1149731" y="0"/>
                </a:lnTo>
                <a:lnTo>
                  <a:pt x="30854" y="470797"/>
                </a:lnTo>
                <a:lnTo>
                  <a:pt x="9143" y="479933"/>
                </a:lnTo>
                <a:lnTo>
                  <a:pt x="0" y="490601"/>
                </a:lnTo>
                <a:lnTo>
                  <a:pt x="98298" y="503428"/>
                </a:lnTo>
                <a:lnTo>
                  <a:pt x="14097" y="491617"/>
                </a:lnTo>
                <a:lnTo>
                  <a:pt x="12446" y="479425"/>
                </a:lnTo>
                <a:lnTo>
                  <a:pt x="23318" y="480845"/>
                </a:lnTo>
                <a:lnTo>
                  <a:pt x="16763" y="489585"/>
                </a:lnTo>
                <a:lnTo>
                  <a:pt x="12446" y="479425"/>
                </a:lnTo>
                <a:close/>
              </a:path>
              <a:path w="105791" h="503936">
                <a:moveTo>
                  <a:pt x="69723" y="418973"/>
                </a:moveTo>
                <a:lnTo>
                  <a:pt x="71755" y="416179"/>
                </a:lnTo>
                <a:lnTo>
                  <a:pt x="71247" y="412242"/>
                </a:lnTo>
                <a:lnTo>
                  <a:pt x="68453" y="410083"/>
                </a:lnTo>
                <a:lnTo>
                  <a:pt x="65659" y="408051"/>
                </a:lnTo>
                <a:lnTo>
                  <a:pt x="61594" y="408559"/>
                </a:lnTo>
                <a:lnTo>
                  <a:pt x="59562" y="411353"/>
                </a:lnTo>
                <a:lnTo>
                  <a:pt x="0" y="490601"/>
                </a:lnTo>
                <a:lnTo>
                  <a:pt x="9143" y="479933"/>
                </a:lnTo>
                <a:lnTo>
                  <a:pt x="30854" y="470797"/>
                </a:lnTo>
                <a:lnTo>
                  <a:pt x="69723" y="418973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15213" y="4581131"/>
            <a:ext cx="2448306" cy="1200327"/>
          </a:xfrm>
          <a:custGeom>
            <a:avLst/>
            <a:gdLst/>
            <a:ahLst/>
            <a:cxnLst/>
            <a:rect l="l" t="t" r="r" b="b"/>
            <a:pathLst>
              <a:path w="2448306" h="1200327">
                <a:moveTo>
                  <a:pt x="0" y="1200327"/>
                </a:moveTo>
                <a:lnTo>
                  <a:pt x="2448306" y="1200327"/>
                </a:lnTo>
                <a:lnTo>
                  <a:pt x="2448306" y="0"/>
                </a:lnTo>
                <a:lnTo>
                  <a:pt x="0" y="0"/>
                </a:lnTo>
                <a:lnTo>
                  <a:pt x="0" y="1200327"/>
                </a:lnTo>
                <a:close/>
              </a:path>
            </a:pathLst>
          </a:custGeom>
          <a:ln w="25400">
            <a:solidFill>
              <a:srgbClr val="4F81B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35658" y="2276855"/>
            <a:ext cx="813816" cy="868680"/>
          </a:xfrm>
          <a:custGeom>
            <a:avLst/>
            <a:gdLst/>
            <a:ahLst/>
            <a:cxnLst/>
            <a:rect l="l" t="t" r="r" b="b"/>
            <a:pathLst>
              <a:path w="813816" h="868680">
                <a:moveTo>
                  <a:pt x="217473" y="129704"/>
                </a:moveTo>
                <a:lnTo>
                  <a:pt x="192433" y="141465"/>
                </a:lnTo>
                <a:lnTo>
                  <a:pt x="168503" y="155068"/>
                </a:lnTo>
                <a:lnTo>
                  <a:pt x="145773" y="170420"/>
                </a:lnTo>
                <a:lnTo>
                  <a:pt x="124336" y="187431"/>
                </a:lnTo>
                <a:lnTo>
                  <a:pt x="104282" y="206009"/>
                </a:lnTo>
                <a:lnTo>
                  <a:pt x="85704" y="226063"/>
                </a:lnTo>
                <a:lnTo>
                  <a:pt x="68693" y="247500"/>
                </a:lnTo>
                <a:lnTo>
                  <a:pt x="53341" y="270230"/>
                </a:lnTo>
                <a:lnTo>
                  <a:pt x="39738" y="294160"/>
                </a:lnTo>
                <a:lnTo>
                  <a:pt x="27977" y="319200"/>
                </a:lnTo>
                <a:lnTo>
                  <a:pt x="18149" y="345258"/>
                </a:lnTo>
                <a:lnTo>
                  <a:pt x="10346" y="372241"/>
                </a:lnTo>
                <a:lnTo>
                  <a:pt x="4659" y="400060"/>
                </a:lnTo>
                <a:lnTo>
                  <a:pt x="1180" y="428621"/>
                </a:lnTo>
                <a:lnTo>
                  <a:pt x="0" y="457835"/>
                </a:lnTo>
                <a:lnTo>
                  <a:pt x="0" y="868680"/>
                </a:lnTo>
                <a:lnTo>
                  <a:pt x="203454" y="868680"/>
                </a:lnTo>
                <a:lnTo>
                  <a:pt x="203454" y="457835"/>
                </a:lnTo>
                <a:lnTo>
                  <a:pt x="204151" y="443146"/>
                </a:lnTo>
                <a:lnTo>
                  <a:pt x="206203" y="428836"/>
                </a:lnTo>
                <a:lnTo>
                  <a:pt x="209546" y="414986"/>
                </a:lnTo>
                <a:lnTo>
                  <a:pt x="214116" y="401660"/>
                </a:lnTo>
                <a:lnTo>
                  <a:pt x="219849" y="388922"/>
                </a:lnTo>
                <a:lnTo>
                  <a:pt x="226681" y="376835"/>
                </a:lnTo>
                <a:lnTo>
                  <a:pt x="234549" y="365464"/>
                </a:lnTo>
                <a:lnTo>
                  <a:pt x="243388" y="354873"/>
                </a:lnTo>
                <a:lnTo>
                  <a:pt x="253135" y="345126"/>
                </a:lnTo>
                <a:lnTo>
                  <a:pt x="263725" y="336286"/>
                </a:lnTo>
                <a:lnTo>
                  <a:pt x="275095" y="328417"/>
                </a:lnTo>
                <a:lnTo>
                  <a:pt x="287180" y="321583"/>
                </a:lnTo>
                <a:lnTo>
                  <a:pt x="299918" y="315849"/>
                </a:lnTo>
                <a:lnTo>
                  <a:pt x="313243" y="311277"/>
                </a:lnTo>
                <a:lnTo>
                  <a:pt x="327092" y="307933"/>
                </a:lnTo>
                <a:lnTo>
                  <a:pt x="341402" y="305879"/>
                </a:lnTo>
                <a:lnTo>
                  <a:pt x="356108" y="305181"/>
                </a:lnTo>
                <a:lnTo>
                  <a:pt x="610362" y="305181"/>
                </a:lnTo>
                <a:lnTo>
                  <a:pt x="610362" y="406908"/>
                </a:lnTo>
                <a:lnTo>
                  <a:pt x="813816" y="203454"/>
                </a:lnTo>
                <a:lnTo>
                  <a:pt x="610362" y="0"/>
                </a:lnTo>
                <a:lnTo>
                  <a:pt x="610362" y="101727"/>
                </a:lnTo>
                <a:lnTo>
                  <a:pt x="356108" y="101727"/>
                </a:lnTo>
                <a:lnTo>
                  <a:pt x="326894" y="102907"/>
                </a:lnTo>
                <a:lnTo>
                  <a:pt x="298333" y="106386"/>
                </a:lnTo>
                <a:lnTo>
                  <a:pt x="270514" y="112073"/>
                </a:lnTo>
                <a:lnTo>
                  <a:pt x="243531" y="119876"/>
                </a:lnTo>
                <a:lnTo>
                  <a:pt x="217473" y="129704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35658" y="2276855"/>
            <a:ext cx="813816" cy="868680"/>
          </a:xfrm>
          <a:custGeom>
            <a:avLst/>
            <a:gdLst/>
            <a:ahLst/>
            <a:cxnLst/>
            <a:rect l="l" t="t" r="r" b="b"/>
            <a:pathLst>
              <a:path w="813816" h="868680">
                <a:moveTo>
                  <a:pt x="0" y="868680"/>
                </a:moveTo>
                <a:lnTo>
                  <a:pt x="0" y="457835"/>
                </a:lnTo>
                <a:lnTo>
                  <a:pt x="1180" y="428621"/>
                </a:lnTo>
                <a:lnTo>
                  <a:pt x="4659" y="400060"/>
                </a:lnTo>
                <a:lnTo>
                  <a:pt x="10346" y="372241"/>
                </a:lnTo>
                <a:lnTo>
                  <a:pt x="18149" y="345258"/>
                </a:lnTo>
                <a:lnTo>
                  <a:pt x="27977" y="319200"/>
                </a:lnTo>
                <a:lnTo>
                  <a:pt x="39738" y="294160"/>
                </a:lnTo>
                <a:lnTo>
                  <a:pt x="53341" y="270230"/>
                </a:lnTo>
                <a:lnTo>
                  <a:pt x="68693" y="247500"/>
                </a:lnTo>
                <a:lnTo>
                  <a:pt x="85704" y="226063"/>
                </a:lnTo>
                <a:lnTo>
                  <a:pt x="104282" y="206009"/>
                </a:lnTo>
                <a:lnTo>
                  <a:pt x="124336" y="187431"/>
                </a:lnTo>
                <a:lnTo>
                  <a:pt x="145773" y="170420"/>
                </a:lnTo>
                <a:lnTo>
                  <a:pt x="168503" y="155068"/>
                </a:lnTo>
                <a:lnTo>
                  <a:pt x="192433" y="141465"/>
                </a:lnTo>
                <a:lnTo>
                  <a:pt x="217473" y="129704"/>
                </a:lnTo>
                <a:lnTo>
                  <a:pt x="243531" y="119876"/>
                </a:lnTo>
                <a:lnTo>
                  <a:pt x="270514" y="112073"/>
                </a:lnTo>
                <a:lnTo>
                  <a:pt x="298333" y="106386"/>
                </a:lnTo>
                <a:lnTo>
                  <a:pt x="326894" y="102907"/>
                </a:lnTo>
                <a:lnTo>
                  <a:pt x="356108" y="101727"/>
                </a:lnTo>
                <a:lnTo>
                  <a:pt x="610362" y="101727"/>
                </a:lnTo>
                <a:lnTo>
                  <a:pt x="610362" y="0"/>
                </a:lnTo>
                <a:lnTo>
                  <a:pt x="813816" y="203454"/>
                </a:lnTo>
                <a:lnTo>
                  <a:pt x="610362" y="406908"/>
                </a:lnTo>
                <a:lnTo>
                  <a:pt x="610362" y="305181"/>
                </a:lnTo>
                <a:lnTo>
                  <a:pt x="356108" y="305181"/>
                </a:lnTo>
                <a:lnTo>
                  <a:pt x="341402" y="305879"/>
                </a:lnTo>
                <a:lnTo>
                  <a:pt x="327092" y="307933"/>
                </a:lnTo>
                <a:lnTo>
                  <a:pt x="313243" y="311277"/>
                </a:lnTo>
                <a:lnTo>
                  <a:pt x="299918" y="315849"/>
                </a:lnTo>
                <a:lnTo>
                  <a:pt x="287180" y="321583"/>
                </a:lnTo>
                <a:lnTo>
                  <a:pt x="275095" y="328417"/>
                </a:lnTo>
                <a:lnTo>
                  <a:pt x="263725" y="336286"/>
                </a:lnTo>
                <a:lnTo>
                  <a:pt x="253135" y="345126"/>
                </a:lnTo>
                <a:lnTo>
                  <a:pt x="243388" y="354873"/>
                </a:lnTo>
                <a:lnTo>
                  <a:pt x="234549" y="365464"/>
                </a:lnTo>
                <a:lnTo>
                  <a:pt x="226681" y="376835"/>
                </a:lnTo>
                <a:lnTo>
                  <a:pt x="219849" y="388922"/>
                </a:lnTo>
                <a:lnTo>
                  <a:pt x="214116" y="401660"/>
                </a:lnTo>
                <a:lnTo>
                  <a:pt x="209546" y="414986"/>
                </a:lnTo>
                <a:lnTo>
                  <a:pt x="206203" y="428836"/>
                </a:lnTo>
                <a:lnTo>
                  <a:pt x="204151" y="443146"/>
                </a:lnTo>
                <a:lnTo>
                  <a:pt x="203454" y="457835"/>
                </a:lnTo>
                <a:lnTo>
                  <a:pt x="203454" y="868680"/>
                </a:lnTo>
                <a:lnTo>
                  <a:pt x="0" y="868680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86535" y="3145523"/>
            <a:ext cx="986383" cy="369328"/>
          </a:xfrm>
          <a:custGeom>
            <a:avLst/>
            <a:gdLst/>
            <a:ahLst/>
            <a:cxnLst/>
            <a:rect l="l" t="t" r="r" b="b"/>
            <a:pathLst>
              <a:path w="986383" h="369328">
                <a:moveTo>
                  <a:pt x="0" y="369328"/>
                </a:moveTo>
                <a:lnTo>
                  <a:pt x="986383" y="369328"/>
                </a:lnTo>
                <a:lnTo>
                  <a:pt x="986383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86535" y="3145523"/>
            <a:ext cx="986383" cy="369328"/>
          </a:xfrm>
          <a:custGeom>
            <a:avLst/>
            <a:gdLst/>
            <a:ahLst/>
            <a:cxnLst/>
            <a:rect l="l" t="t" r="r" b="b"/>
            <a:pathLst>
              <a:path w="986383" h="369328">
                <a:moveTo>
                  <a:pt x="0" y="369328"/>
                </a:moveTo>
                <a:lnTo>
                  <a:pt x="986383" y="369328"/>
                </a:lnTo>
                <a:lnTo>
                  <a:pt x="986383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ln w="25399">
            <a:solidFill>
              <a:srgbClr val="9BBA5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295400" y="271616"/>
            <a:ext cx="6815758" cy="94807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3504"/>
              </a:lnSpc>
              <a:spcBef>
                <a:spcPts val="175"/>
              </a:spcBef>
            </a:pPr>
            <a:r>
              <a:rPr sz="3300" b="1" spc="0" dirty="0">
                <a:solidFill>
                  <a:srgbClr val="00529C"/>
                </a:solidFill>
                <a:latin typeface="Gill Sans MT"/>
                <a:cs typeface="Gill Sans MT"/>
              </a:rPr>
              <a:t>CÓMO</a:t>
            </a:r>
            <a:r>
              <a:rPr sz="3300" b="1" spc="-334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300" b="1" spc="0" dirty="0">
                <a:solidFill>
                  <a:srgbClr val="00529C"/>
                </a:solidFill>
                <a:latin typeface="Gill Sans MT"/>
                <a:cs typeface="Gill Sans MT"/>
              </a:rPr>
              <a:t>ARMAR UNA SOLUCIÓN</a:t>
            </a:r>
            <a:endParaRPr sz="3300" dirty="0">
              <a:latin typeface="Gill Sans MT"/>
              <a:cs typeface="Gill Sans MT"/>
            </a:endParaRPr>
          </a:p>
          <a:p>
            <a:pPr marL="513814" marR="546317" algn="ctr">
              <a:lnSpc>
                <a:spcPts val="3825"/>
              </a:lnSpc>
              <a:spcBef>
                <a:spcPts val="151"/>
              </a:spcBef>
            </a:pPr>
            <a:r>
              <a:rPr sz="3300" b="1" spc="0" dirty="0">
                <a:solidFill>
                  <a:srgbClr val="00529C"/>
                </a:solidFill>
                <a:latin typeface="Gill Sans MT"/>
                <a:cs typeface="Gill Sans MT"/>
              </a:rPr>
              <a:t>DE CONECTIVI</a:t>
            </a:r>
            <a:r>
              <a:rPr sz="3300" b="1" spc="-179" dirty="0">
                <a:solidFill>
                  <a:srgbClr val="00529C"/>
                </a:solidFill>
                <a:latin typeface="Gill Sans MT"/>
                <a:cs typeface="Gill Sans MT"/>
              </a:rPr>
              <a:t>D</a:t>
            </a:r>
            <a:r>
              <a:rPr sz="3300" b="1" spc="0" dirty="0">
                <a:solidFill>
                  <a:srgbClr val="00529C"/>
                </a:solidFill>
                <a:latin typeface="Gill Sans MT"/>
                <a:cs typeface="Gill Sans MT"/>
              </a:rPr>
              <a:t>AD DE FO</a:t>
            </a:r>
            <a:endParaRPr sz="3300" dirty="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5213" y="4581131"/>
            <a:ext cx="2448306" cy="12003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7894" marR="170420" indent="1443" algn="ctr">
              <a:lnSpc>
                <a:spcPct val="99995"/>
              </a:lnSpc>
              <a:spcBef>
                <a:spcPts val="360"/>
              </a:spcBef>
            </a:pPr>
            <a:r>
              <a:rPr sz="1800" b="1" spc="0" dirty="0">
                <a:latin typeface="Calibri"/>
                <a:cs typeface="Calibri"/>
              </a:rPr>
              <a:t>En</a:t>
            </a:r>
            <a:r>
              <a:rPr sz="1800" b="1" spc="4" dirty="0">
                <a:latin typeface="Calibri"/>
                <a:cs typeface="Calibri"/>
              </a:rPr>
              <a:t>ce</a:t>
            </a:r>
            <a:r>
              <a:rPr sz="1800" b="1" spc="0" dirty="0">
                <a:latin typeface="Calibri"/>
                <a:cs typeface="Calibri"/>
              </a:rPr>
              <a:t>r</a:t>
            </a:r>
            <a:r>
              <a:rPr sz="1800" b="1" spc="-44" dirty="0">
                <a:latin typeface="Calibri"/>
                <a:cs typeface="Calibri"/>
              </a:rPr>
              <a:t>r</a:t>
            </a:r>
            <a:r>
              <a:rPr sz="1800" b="1" spc="0" dirty="0">
                <a:latin typeface="Calibri"/>
                <a:cs typeface="Calibri"/>
              </a:rPr>
              <a:t>amie</a:t>
            </a:r>
            <a:r>
              <a:rPr sz="1800" b="1" spc="-19" dirty="0">
                <a:latin typeface="Calibri"/>
                <a:cs typeface="Calibri"/>
              </a:rPr>
              <a:t>n</a:t>
            </a:r>
            <a:r>
              <a:rPr sz="1800" b="1" spc="-25" dirty="0">
                <a:latin typeface="Calibri"/>
                <a:cs typeface="Calibri"/>
              </a:rPr>
              <a:t>t</a:t>
            </a:r>
            <a:r>
              <a:rPr sz="1800" b="1" spc="0" dirty="0">
                <a:latin typeface="Calibri"/>
                <a:cs typeface="Calibri"/>
              </a:rPr>
              <a:t>o </a:t>
            </a:r>
            <a:r>
              <a:rPr sz="1800" spc="0" dirty="0">
                <a:latin typeface="Calibri"/>
                <a:cs typeface="Calibri"/>
              </a:rPr>
              <a:t>(dep</a:t>
            </a:r>
            <a:r>
              <a:rPr sz="1800" spc="4" dirty="0">
                <a:latin typeface="Calibri"/>
                <a:cs typeface="Calibri"/>
              </a:rPr>
              <a:t>e</a:t>
            </a:r>
            <a:r>
              <a:rPr sz="1800" spc="0" dirty="0">
                <a:latin typeface="Calibri"/>
                <a:cs typeface="Calibri"/>
              </a:rPr>
              <a:t>nde</a:t>
            </a:r>
            <a:r>
              <a:rPr sz="1800" spc="14" dirty="0">
                <a:latin typeface="Calibri"/>
                <a:cs typeface="Calibri"/>
              </a:rPr>
              <a:t> </a:t>
            </a:r>
            <a:r>
              <a:rPr sz="1800" spc="0" dirty="0">
                <a:latin typeface="Calibri"/>
                <a:cs typeface="Calibri"/>
              </a:rPr>
              <a:t>d</a:t>
            </a:r>
            <a:r>
              <a:rPr sz="1800" spc="4" dirty="0">
                <a:latin typeface="Calibri"/>
                <a:cs typeface="Calibri"/>
              </a:rPr>
              <a:t>e</a:t>
            </a:r>
            <a:r>
              <a:rPr sz="1800" spc="0" dirty="0">
                <a:latin typeface="Calibri"/>
                <a:cs typeface="Calibri"/>
              </a:rPr>
              <a:t>l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0" dirty="0">
                <a:latin typeface="Calibri"/>
                <a:cs typeface="Calibri"/>
              </a:rPr>
              <a:t>t</a:t>
            </a:r>
            <a:r>
              <a:rPr sz="1800" spc="-9" dirty="0">
                <a:latin typeface="Calibri"/>
                <a:cs typeface="Calibri"/>
              </a:rPr>
              <a:t>i</a:t>
            </a:r>
            <a:r>
              <a:rPr sz="1800" spc="0" dirty="0">
                <a:latin typeface="Calibri"/>
                <a:cs typeface="Calibri"/>
              </a:rPr>
              <a:t>po</a:t>
            </a:r>
            <a:r>
              <a:rPr sz="1800" spc="14" dirty="0">
                <a:latin typeface="Calibri"/>
                <a:cs typeface="Calibri"/>
              </a:rPr>
              <a:t> </a:t>
            </a:r>
            <a:r>
              <a:rPr sz="1800" spc="0" dirty="0">
                <a:latin typeface="Calibri"/>
                <a:cs typeface="Calibri"/>
              </a:rPr>
              <a:t>de mo</a:t>
            </a:r>
            <a:r>
              <a:rPr sz="1800" spc="-4" dirty="0">
                <a:latin typeface="Calibri"/>
                <a:cs typeface="Calibri"/>
              </a:rPr>
              <a:t>n</a:t>
            </a:r>
            <a:r>
              <a:rPr sz="1800" spc="-25" dirty="0">
                <a:latin typeface="Calibri"/>
                <a:cs typeface="Calibri"/>
              </a:rPr>
              <a:t>t</a:t>
            </a:r>
            <a:r>
              <a:rPr sz="1800" spc="0" dirty="0">
                <a:latin typeface="Calibri"/>
                <a:cs typeface="Calibri"/>
              </a:rPr>
              <a:t>aje</a:t>
            </a:r>
            <a:r>
              <a:rPr sz="1800" spc="-4" dirty="0">
                <a:latin typeface="Calibri"/>
                <a:cs typeface="Calibri"/>
              </a:rPr>
              <a:t> </a:t>
            </a:r>
            <a:r>
              <a:rPr sz="1800" spc="0" dirty="0">
                <a:latin typeface="Calibri"/>
                <a:cs typeface="Calibri"/>
              </a:rPr>
              <a:t>y </a:t>
            </a:r>
            <a:r>
              <a:rPr sz="1800" spc="-14" dirty="0">
                <a:latin typeface="Calibri"/>
                <a:cs typeface="Calibri"/>
              </a:rPr>
              <a:t>c</a:t>
            </a:r>
            <a:r>
              <a:rPr sz="1800" spc="0" dirty="0">
                <a:latin typeface="Calibri"/>
                <a:cs typeface="Calibri"/>
              </a:rPr>
              <a:t>a</a:t>
            </a:r>
            <a:r>
              <a:rPr sz="1800" spc="-9" dirty="0">
                <a:latin typeface="Calibri"/>
                <a:cs typeface="Calibri"/>
              </a:rPr>
              <a:t>n</a:t>
            </a:r>
            <a:r>
              <a:rPr sz="1800" spc="0" dirty="0">
                <a:latin typeface="Calibri"/>
                <a:cs typeface="Calibri"/>
              </a:rPr>
              <a:t>t</a:t>
            </a:r>
            <a:r>
              <a:rPr sz="1800" spc="-9" dirty="0">
                <a:latin typeface="Calibri"/>
                <a:cs typeface="Calibri"/>
              </a:rPr>
              <a:t>i</a:t>
            </a:r>
            <a:r>
              <a:rPr sz="1800" spc="0" dirty="0">
                <a:latin typeface="Calibri"/>
                <a:cs typeface="Calibri"/>
              </a:rPr>
              <a:t>dad</a:t>
            </a:r>
            <a:r>
              <a:rPr sz="1800" spc="14" dirty="0">
                <a:latin typeface="Calibri"/>
                <a:cs typeface="Calibri"/>
              </a:rPr>
              <a:t> </a:t>
            </a:r>
            <a:r>
              <a:rPr sz="1800" spc="0" dirty="0">
                <a:latin typeface="Calibri"/>
                <a:cs typeface="Calibri"/>
              </a:rPr>
              <a:t>de hi</a:t>
            </a:r>
            <a:r>
              <a:rPr sz="1800" spc="-9" dirty="0">
                <a:latin typeface="Calibri"/>
                <a:cs typeface="Calibri"/>
              </a:rPr>
              <a:t>l</a:t>
            </a:r>
            <a:r>
              <a:rPr sz="1800" spc="0" dirty="0">
                <a:latin typeface="Calibri"/>
                <a:cs typeface="Calibri"/>
              </a:rPr>
              <a:t>os)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64351" y="4077030"/>
            <a:ext cx="2448305" cy="12003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3277" marR="102521" indent="-470" algn="ctr">
              <a:lnSpc>
                <a:spcPct val="99995"/>
              </a:lnSpc>
              <a:spcBef>
                <a:spcPts val="360"/>
              </a:spcBef>
            </a:pPr>
            <a:r>
              <a:rPr sz="1800" b="1" spc="0" dirty="0">
                <a:latin typeface="Calibri"/>
                <a:cs typeface="Calibri"/>
              </a:rPr>
              <a:t>Pla</a:t>
            </a:r>
            <a:r>
              <a:rPr sz="1800" b="1" spc="-4" dirty="0">
                <a:latin typeface="Calibri"/>
                <a:cs typeface="Calibri"/>
              </a:rPr>
              <a:t>c</a:t>
            </a:r>
            <a:r>
              <a:rPr sz="1800" b="1" spc="0" dirty="0">
                <a:latin typeface="Calibri"/>
                <a:cs typeface="Calibri"/>
              </a:rPr>
              <a:t>as</a:t>
            </a:r>
            <a:r>
              <a:rPr sz="1800" b="1" spc="-19" dirty="0">
                <a:latin typeface="Calibri"/>
                <a:cs typeface="Calibri"/>
              </a:rPr>
              <a:t> </a:t>
            </a:r>
            <a:r>
              <a:rPr sz="1800" b="1" spc="0" dirty="0">
                <a:latin typeface="Calibri"/>
                <a:cs typeface="Calibri"/>
              </a:rPr>
              <a:t>A</a:t>
            </a:r>
            <a:r>
              <a:rPr sz="1800" b="1" spc="4" dirty="0">
                <a:latin typeface="Calibri"/>
                <a:cs typeface="Calibri"/>
              </a:rPr>
              <a:t>d</a:t>
            </a:r>
            <a:r>
              <a:rPr sz="1800" b="1" spc="0" dirty="0">
                <a:latin typeface="Calibri"/>
                <a:cs typeface="Calibri"/>
              </a:rPr>
              <a:t>a</a:t>
            </a:r>
            <a:r>
              <a:rPr sz="1800" b="1" spc="-4" dirty="0">
                <a:latin typeface="Calibri"/>
                <a:cs typeface="Calibri"/>
              </a:rPr>
              <a:t>p</a:t>
            </a:r>
            <a:r>
              <a:rPr sz="1800" b="1" spc="-9" dirty="0">
                <a:latin typeface="Calibri"/>
                <a:cs typeface="Calibri"/>
              </a:rPr>
              <a:t>t</a:t>
            </a:r>
            <a:r>
              <a:rPr sz="1800" b="1" spc="0" dirty="0">
                <a:latin typeface="Calibri"/>
                <a:cs typeface="Calibri"/>
              </a:rPr>
              <a:t>ad</a:t>
            </a:r>
            <a:r>
              <a:rPr sz="1800" b="1" spc="4" dirty="0">
                <a:latin typeface="Calibri"/>
                <a:cs typeface="Calibri"/>
              </a:rPr>
              <a:t>o</a:t>
            </a:r>
            <a:r>
              <a:rPr sz="1800" b="1" spc="-39" dirty="0">
                <a:latin typeface="Calibri"/>
                <a:cs typeface="Calibri"/>
              </a:rPr>
              <a:t>r</a:t>
            </a:r>
            <a:r>
              <a:rPr sz="1800" b="1" spc="0" dirty="0">
                <a:latin typeface="Calibri"/>
                <a:cs typeface="Calibri"/>
              </a:rPr>
              <a:t>as </a:t>
            </a:r>
            <a:r>
              <a:rPr sz="1800" spc="0" dirty="0">
                <a:latin typeface="Calibri"/>
                <a:cs typeface="Calibri"/>
              </a:rPr>
              <a:t>(dep</a:t>
            </a:r>
            <a:r>
              <a:rPr sz="1800" spc="4" dirty="0">
                <a:latin typeface="Calibri"/>
                <a:cs typeface="Calibri"/>
              </a:rPr>
              <a:t>e</a:t>
            </a:r>
            <a:r>
              <a:rPr sz="1800" spc="0" dirty="0">
                <a:latin typeface="Calibri"/>
                <a:cs typeface="Calibri"/>
              </a:rPr>
              <a:t>nde</a:t>
            </a:r>
            <a:r>
              <a:rPr sz="1800" spc="14" dirty="0">
                <a:latin typeface="Calibri"/>
                <a:cs typeface="Calibri"/>
              </a:rPr>
              <a:t> </a:t>
            </a:r>
            <a:r>
              <a:rPr sz="1800" spc="0" dirty="0">
                <a:latin typeface="Calibri"/>
                <a:cs typeface="Calibri"/>
              </a:rPr>
              <a:t>d</a:t>
            </a:r>
            <a:r>
              <a:rPr sz="1800" spc="4" dirty="0">
                <a:latin typeface="Calibri"/>
                <a:cs typeface="Calibri"/>
              </a:rPr>
              <a:t>e</a:t>
            </a:r>
            <a:r>
              <a:rPr sz="1800" spc="0" dirty="0">
                <a:latin typeface="Calibri"/>
                <a:cs typeface="Calibri"/>
              </a:rPr>
              <a:t>l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0" dirty="0">
                <a:latin typeface="Calibri"/>
                <a:cs typeface="Calibri"/>
              </a:rPr>
              <a:t>t</a:t>
            </a:r>
            <a:r>
              <a:rPr sz="1800" spc="-9" dirty="0">
                <a:latin typeface="Calibri"/>
                <a:cs typeface="Calibri"/>
              </a:rPr>
              <a:t>i</a:t>
            </a:r>
            <a:r>
              <a:rPr sz="1800" spc="0" dirty="0">
                <a:latin typeface="Calibri"/>
                <a:cs typeface="Calibri"/>
              </a:rPr>
              <a:t>po</a:t>
            </a:r>
            <a:r>
              <a:rPr sz="1800" spc="14" dirty="0">
                <a:latin typeface="Calibri"/>
                <a:cs typeface="Calibri"/>
              </a:rPr>
              <a:t> </a:t>
            </a:r>
            <a:r>
              <a:rPr sz="1800" spc="0" dirty="0">
                <a:latin typeface="Calibri"/>
                <a:cs typeface="Calibri"/>
              </a:rPr>
              <a:t>de </a:t>
            </a:r>
            <a:r>
              <a:rPr sz="1800" spc="-19" dirty="0">
                <a:latin typeface="Calibri"/>
                <a:cs typeface="Calibri"/>
              </a:rPr>
              <a:t>c</a:t>
            </a:r>
            <a:r>
              <a:rPr sz="1800" spc="0" dirty="0">
                <a:latin typeface="Calibri"/>
                <a:cs typeface="Calibri"/>
              </a:rPr>
              <a:t>on</a:t>
            </a:r>
            <a:r>
              <a:rPr sz="1800" spc="4" dirty="0">
                <a:latin typeface="Calibri"/>
                <a:cs typeface="Calibri"/>
              </a:rPr>
              <a:t>e</a:t>
            </a:r>
            <a:r>
              <a:rPr sz="1800" spc="-4" dirty="0">
                <a:latin typeface="Calibri"/>
                <a:cs typeface="Calibri"/>
              </a:rPr>
              <a:t>c</a:t>
            </a:r>
            <a:r>
              <a:rPr sz="1800" spc="-14" dirty="0">
                <a:latin typeface="Calibri"/>
                <a:cs typeface="Calibri"/>
              </a:rPr>
              <a:t>t</a:t>
            </a:r>
            <a:r>
              <a:rPr sz="1800" spc="0" dirty="0">
                <a:latin typeface="Calibri"/>
                <a:cs typeface="Calibri"/>
              </a:rPr>
              <a:t>o</a:t>
            </a:r>
            <a:r>
              <a:rPr sz="1800" spc="-159" dirty="0">
                <a:latin typeface="Calibri"/>
                <a:cs typeface="Calibri"/>
              </a:rPr>
              <a:t>r</a:t>
            </a:r>
            <a:r>
              <a:rPr sz="1800" spc="0" dirty="0">
                <a:latin typeface="Calibri"/>
                <a:cs typeface="Calibri"/>
              </a:rPr>
              <a:t>,</a:t>
            </a:r>
            <a:r>
              <a:rPr sz="1800" spc="4" dirty="0">
                <a:latin typeface="Calibri"/>
                <a:cs typeface="Calibri"/>
              </a:rPr>
              <a:t> </a:t>
            </a:r>
            <a:r>
              <a:rPr sz="1800" spc="0" dirty="0">
                <a:latin typeface="Calibri"/>
                <a:cs typeface="Calibri"/>
              </a:rPr>
              <a:t>t</a:t>
            </a:r>
            <a:r>
              <a:rPr sz="1800" spc="-9" dirty="0">
                <a:latin typeface="Calibri"/>
                <a:cs typeface="Calibri"/>
              </a:rPr>
              <a:t>i</a:t>
            </a:r>
            <a:r>
              <a:rPr sz="1800" spc="0" dirty="0">
                <a:latin typeface="Calibri"/>
                <a:cs typeface="Calibri"/>
              </a:rPr>
              <a:t>po</a:t>
            </a:r>
            <a:r>
              <a:rPr sz="1800" spc="14" dirty="0">
                <a:latin typeface="Calibri"/>
                <a:cs typeface="Calibri"/>
              </a:rPr>
              <a:t> </a:t>
            </a:r>
            <a:r>
              <a:rPr sz="1800" spc="0" dirty="0">
                <a:latin typeface="Calibri"/>
                <a:cs typeface="Calibri"/>
              </a:rPr>
              <a:t>de</a:t>
            </a:r>
            <a:r>
              <a:rPr sz="1800" spc="14" dirty="0">
                <a:latin typeface="Calibri"/>
                <a:cs typeface="Calibri"/>
              </a:rPr>
              <a:t> </a:t>
            </a:r>
            <a:r>
              <a:rPr sz="1800" spc="0" dirty="0">
                <a:latin typeface="Calibri"/>
                <a:cs typeface="Calibri"/>
              </a:rPr>
              <a:t>fib</a:t>
            </a:r>
            <a:r>
              <a:rPr sz="1800" spc="-39" dirty="0">
                <a:latin typeface="Calibri"/>
                <a:cs typeface="Calibri"/>
              </a:rPr>
              <a:t>r</a:t>
            </a:r>
            <a:r>
              <a:rPr sz="1800" spc="0" dirty="0">
                <a:latin typeface="Calibri"/>
                <a:cs typeface="Calibri"/>
              </a:rPr>
              <a:t>a y núm</a:t>
            </a:r>
            <a:r>
              <a:rPr sz="1800" spc="4" dirty="0">
                <a:latin typeface="Calibri"/>
                <a:cs typeface="Calibri"/>
              </a:rPr>
              <a:t>e</a:t>
            </a:r>
            <a:r>
              <a:rPr sz="1800" spc="-29" dirty="0">
                <a:latin typeface="Calibri"/>
                <a:cs typeface="Calibri"/>
              </a:rPr>
              <a:t>r</a:t>
            </a:r>
            <a:r>
              <a:rPr sz="1800" spc="0" dirty="0">
                <a:latin typeface="Calibri"/>
                <a:cs typeface="Calibri"/>
              </a:rPr>
              <a:t>o</a:t>
            </a:r>
            <a:r>
              <a:rPr sz="1800" spc="-14" dirty="0">
                <a:latin typeface="Calibri"/>
                <a:cs typeface="Calibri"/>
              </a:rPr>
              <a:t> </a:t>
            </a:r>
            <a:r>
              <a:rPr sz="1800" spc="0" dirty="0">
                <a:latin typeface="Calibri"/>
                <a:cs typeface="Calibri"/>
              </a:rPr>
              <a:t>de</a:t>
            </a:r>
            <a:r>
              <a:rPr sz="1800" spc="14" dirty="0">
                <a:latin typeface="Calibri"/>
                <a:cs typeface="Calibri"/>
              </a:rPr>
              <a:t> </a:t>
            </a:r>
            <a:r>
              <a:rPr sz="1800" spc="0" dirty="0">
                <a:latin typeface="Calibri"/>
                <a:cs typeface="Calibri"/>
              </a:rPr>
              <a:t>hi</a:t>
            </a:r>
            <a:r>
              <a:rPr sz="1800" spc="-9" dirty="0">
                <a:latin typeface="Calibri"/>
                <a:cs typeface="Calibri"/>
              </a:rPr>
              <a:t>l</a:t>
            </a:r>
            <a:r>
              <a:rPr sz="1800" spc="0" dirty="0">
                <a:latin typeface="Calibri"/>
                <a:cs typeface="Calibri"/>
              </a:rPr>
              <a:t>os)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86535" y="3145523"/>
            <a:ext cx="986383" cy="36932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17881" marR="318694" algn="ctr">
              <a:lnSpc>
                <a:spcPct val="101725"/>
              </a:lnSpc>
              <a:spcBef>
                <a:spcPts val="330"/>
              </a:spcBef>
            </a:pPr>
            <a:r>
              <a:rPr sz="1800" spc="-164" dirty="0">
                <a:latin typeface="Calibri"/>
                <a:cs typeface="Calibri"/>
              </a:rPr>
              <a:t>F</a:t>
            </a:r>
            <a:r>
              <a:rPr sz="1800" spc="-19" dirty="0">
                <a:latin typeface="Calibri"/>
                <a:cs typeface="Calibri"/>
              </a:rPr>
              <a:t>.</a:t>
            </a:r>
            <a:r>
              <a:rPr sz="1800" spc="0" dirty="0">
                <a:latin typeface="Calibri"/>
                <a:cs typeface="Calibri"/>
              </a:rPr>
              <a:t>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324388" y="1405910"/>
            <a:ext cx="3120771" cy="64632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66802" marR="365243" algn="ctr">
              <a:lnSpc>
                <a:spcPct val="101725"/>
              </a:lnSpc>
              <a:spcBef>
                <a:spcPts val="325"/>
              </a:spcBef>
            </a:pPr>
            <a:r>
              <a:rPr sz="1800" b="1" spc="0" dirty="0">
                <a:latin typeface="Calibri"/>
                <a:cs typeface="Calibri"/>
              </a:rPr>
              <a:t>Ban</a:t>
            </a:r>
            <a:r>
              <a:rPr sz="1800" b="1" spc="9" dirty="0">
                <a:latin typeface="Calibri"/>
                <a:cs typeface="Calibri"/>
              </a:rPr>
              <a:t>d</a:t>
            </a:r>
            <a:r>
              <a:rPr sz="1800" b="1" spc="4" dirty="0">
                <a:latin typeface="Calibri"/>
                <a:cs typeface="Calibri"/>
              </a:rPr>
              <a:t>e</a:t>
            </a:r>
            <a:r>
              <a:rPr sz="1800" b="1" spc="0" dirty="0">
                <a:latin typeface="Calibri"/>
                <a:cs typeface="Calibri"/>
              </a:rPr>
              <a:t>jas</a:t>
            </a:r>
            <a:r>
              <a:rPr sz="1800" b="1" spc="-29" dirty="0">
                <a:latin typeface="Calibri"/>
                <a:cs typeface="Calibri"/>
              </a:rPr>
              <a:t> </a:t>
            </a:r>
            <a:r>
              <a:rPr sz="1800" b="1" spc="-19" dirty="0">
                <a:latin typeface="Calibri"/>
                <a:cs typeface="Calibri"/>
              </a:rPr>
              <a:t>P</a:t>
            </a:r>
            <a:r>
              <a:rPr sz="1800" b="1" spc="0" dirty="0">
                <a:latin typeface="Calibri"/>
                <a:cs typeface="Calibri"/>
              </a:rPr>
              <a:t>or</a:t>
            </a:r>
            <a:r>
              <a:rPr sz="1800" b="1" spc="-9" dirty="0">
                <a:latin typeface="Calibri"/>
                <a:cs typeface="Calibri"/>
              </a:rPr>
              <a:t>t</a:t>
            </a:r>
            <a:r>
              <a:rPr sz="1800" b="1" spc="0" dirty="0">
                <a:latin typeface="Calibri"/>
                <a:cs typeface="Calibri"/>
              </a:rPr>
              <a:t>a</a:t>
            </a:r>
            <a:r>
              <a:rPr sz="1800" b="1" spc="4" dirty="0">
                <a:latin typeface="Calibri"/>
                <a:cs typeface="Calibri"/>
              </a:rPr>
              <a:t>e</a:t>
            </a:r>
            <a:r>
              <a:rPr sz="1800" b="1" spc="0" dirty="0">
                <a:latin typeface="Calibri"/>
                <a:cs typeface="Calibri"/>
              </a:rPr>
              <a:t>m</a:t>
            </a:r>
            <a:r>
              <a:rPr sz="1800" b="1" spc="4" dirty="0">
                <a:latin typeface="Calibri"/>
                <a:cs typeface="Calibri"/>
              </a:rPr>
              <a:t>p</a:t>
            </a:r>
            <a:r>
              <a:rPr sz="1800" b="1" spc="0" dirty="0">
                <a:latin typeface="Calibri"/>
                <a:cs typeface="Calibri"/>
              </a:rPr>
              <a:t>alme</a:t>
            </a:r>
            <a:endParaRPr sz="1800" dirty="0">
              <a:latin typeface="Calibri"/>
              <a:cs typeface="Calibri"/>
            </a:endParaRPr>
          </a:p>
          <a:p>
            <a:pPr marL="99313" marR="99996" algn="ctr">
              <a:lnSpc>
                <a:spcPts val="2160"/>
              </a:lnSpc>
              <a:spcBef>
                <a:spcPts val="108"/>
              </a:spcBef>
            </a:pPr>
            <a:r>
              <a:rPr sz="2700" spc="0" baseline="1517" dirty="0">
                <a:latin typeface="Calibri"/>
                <a:cs typeface="Calibri"/>
              </a:rPr>
              <a:t>(dep</a:t>
            </a:r>
            <a:r>
              <a:rPr sz="2700" spc="4" baseline="1517" dirty="0">
                <a:latin typeface="Calibri"/>
                <a:cs typeface="Calibri"/>
              </a:rPr>
              <a:t>e</a:t>
            </a:r>
            <a:r>
              <a:rPr sz="2700" spc="0" baseline="1517" dirty="0">
                <a:latin typeface="Calibri"/>
                <a:cs typeface="Calibri"/>
              </a:rPr>
              <a:t>nde</a:t>
            </a:r>
            <a:r>
              <a:rPr sz="2700" spc="14" baseline="1517" dirty="0">
                <a:latin typeface="Calibri"/>
                <a:cs typeface="Calibri"/>
              </a:rPr>
              <a:t> </a:t>
            </a:r>
            <a:r>
              <a:rPr sz="2700" spc="0" baseline="1517" dirty="0">
                <a:latin typeface="Calibri"/>
                <a:cs typeface="Calibri"/>
              </a:rPr>
              <a:t>d</a:t>
            </a:r>
            <a:r>
              <a:rPr sz="2700" spc="4" baseline="1517" dirty="0">
                <a:latin typeface="Calibri"/>
                <a:cs typeface="Calibri"/>
              </a:rPr>
              <a:t>e</a:t>
            </a:r>
            <a:r>
              <a:rPr sz="2700" spc="0" baseline="1517" dirty="0">
                <a:latin typeface="Calibri"/>
                <a:cs typeface="Calibri"/>
              </a:rPr>
              <a:t>l</a:t>
            </a:r>
            <a:r>
              <a:rPr sz="2700" spc="4" baseline="1517" dirty="0">
                <a:latin typeface="Calibri"/>
                <a:cs typeface="Calibri"/>
              </a:rPr>
              <a:t> </a:t>
            </a:r>
            <a:r>
              <a:rPr sz="2700" spc="0" baseline="1517" dirty="0">
                <a:latin typeface="Calibri"/>
                <a:cs typeface="Calibri"/>
              </a:rPr>
              <a:t>núme</a:t>
            </a:r>
            <a:r>
              <a:rPr sz="2700" spc="-19" baseline="1517" dirty="0">
                <a:latin typeface="Calibri"/>
                <a:cs typeface="Calibri"/>
              </a:rPr>
              <a:t>r</a:t>
            </a:r>
            <a:r>
              <a:rPr sz="2700" spc="0" baseline="1517" dirty="0">
                <a:latin typeface="Calibri"/>
                <a:cs typeface="Calibri"/>
              </a:rPr>
              <a:t>o de</a:t>
            </a:r>
            <a:r>
              <a:rPr sz="2700" spc="14" baseline="1517" dirty="0">
                <a:latin typeface="Calibri"/>
                <a:cs typeface="Calibri"/>
              </a:rPr>
              <a:t> </a:t>
            </a:r>
            <a:r>
              <a:rPr sz="2700" spc="0" baseline="1517" dirty="0">
                <a:latin typeface="Calibri"/>
                <a:cs typeface="Calibri"/>
              </a:rPr>
              <a:t>hi</a:t>
            </a:r>
            <a:r>
              <a:rPr sz="2700" spc="-9" baseline="1517" dirty="0">
                <a:latin typeface="Calibri"/>
                <a:cs typeface="Calibri"/>
              </a:rPr>
              <a:t>l</a:t>
            </a:r>
            <a:r>
              <a:rPr sz="2700" spc="0" baseline="1517" dirty="0">
                <a:latin typeface="Calibri"/>
                <a:cs typeface="Calibri"/>
              </a:rPr>
              <a:t>os)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9" name="Marcador de fecha 18">
            <a:extLst>
              <a:ext uri="{FF2B5EF4-FFF2-40B4-BE49-F238E27FC236}">
                <a16:creationId xmlns:a16="http://schemas.microsoft.com/office/drawing/2014/main" id="{0C21D188-4855-4DB9-8C8E-D862B0B83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34F71-85B8-4883-B86C-F848AE0FAD13}" type="datetime1">
              <a:rPr lang="es-CO" smtClean="0"/>
              <a:t>9/04/2021</a:t>
            </a:fld>
            <a:endParaRPr lang="es-CO"/>
          </a:p>
        </p:txBody>
      </p:sp>
      <p:sp>
        <p:nvSpPr>
          <p:cNvPr id="20" name="Marcador de pie de página 19">
            <a:extLst>
              <a:ext uri="{FF2B5EF4-FFF2-40B4-BE49-F238E27FC236}">
                <a16:creationId xmlns:a16="http://schemas.microsoft.com/office/drawing/2014/main" id="{789A46A5-A4DE-45DB-96EB-D0D36D335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21" name="Marcador de número de diapositiva 20">
            <a:extLst>
              <a:ext uri="{FF2B5EF4-FFF2-40B4-BE49-F238E27FC236}">
                <a16:creationId xmlns:a16="http://schemas.microsoft.com/office/drawing/2014/main" id="{55C2CC74-5DCE-4B8F-A915-FCE431619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62</a:t>
            </a:fld>
            <a:endParaRPr lang="es-CO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2759004" y="563744"/>
            <a:ext cx="3585867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GEN</a:t>
            </a:r>
            <a:r>
              <a:rPr sz="3100" b="1" spc="4" dirty="0">
                <a:solidFill>
                  <a:srgbClr val="00529C"/>
                </a:solidFill>
                <a:latin typeface="Gill Sans MT"/>
                <a:cs typeface="Gill Sans MT"/>
              </a:rPr>
              <a:t>E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RALI</a:t>
            </a:r>
            <a:r>
              <a:rPr sz="3100" b="1" spc="-164" dirty="0">
                <a:solidFill>
                  <a:srgbClr val="00529C"/>
                </a:solidFill>
                <a:latin typeface="Gill Sans MT"/>
                <a:cs typeface="Gill Sans MT"/>
              </a:rPr>
              <a:t>D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ADES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0473" y="1556173"/>
            <a:ext cx="7866138" cy="96175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2646">
              <a:lnSpc>
                <a:spcPts val="1760"/>
              </a:lnSpc>
              <a:spcBef>
                <a:spcPts val="88"/>
              </a:spcBef>
            </a:pPr>
            <a:r>
              <a:rPr sz="1600" spc="0" dirty="0">
                <a:latin typeface="Wingdings"/>
                <a:cs typeface="Wingdings"/>
              </a:rPr>
              <a:t></a:t>
            </a:r>
            <a:r>
              <a:rPr sz="1600" spc="0" dirty="0">
                <a:latin typeface="Times New Roman"/>
                <a:cs typeface="Times New Roman"/>
              </a:rPr>
              <a:t> </a:t>
            </a:r>
            <a:r>
              <a:rPr sz="1600" spc="187" dirty="0">
                <a:latin typeface="Times New Roman"/>
                <a:cs typeface="Times New Roman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L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s</a:t>
            </a:r>
            <a:r>
              <a:rPr sz="1600" spc="-1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g</a:t>
            </a:r>
            <a:r>
              <a:rPr sz="1600" spc="4" dirty="0">
                <a:latin typeface="Gill Sans MT"/>
                <a:cs typeface="Gill Sans MT"/>
              </a:rPr>
              <a:t>ab</a:t>
            </a:r>
            <a:r>
              <a:rPr sz="1600" spc="0" dirty="0">
                <a:latin typeface="Gill Sans MT"/>
                <a:cs typeface="Gill Sans MT"/>
              </a:rPr>
              <a:t>in</a:t>
            </a:r>
            <a:r>
              <a:rPr sz="1600" spc="4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tes</a:t>
            </a:r>
            <a:r>
              <a:rPr sz="1600" spc="-49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20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fib</a:t>
            </a:r>
            <a:r>
              <a:rPr sz="1600" spc="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-13" dirty="0">
                <a:latin typeface="Gill Sans MT"/>
                <a:cs typeface="Gill Sans MT"/>
              </a:rPr>
              <a:t> </a:t>
            </a:r>
            <a:r>
              <a:rPr sz="1600" spc="-4" dirty="0">
                <a:latin typeface="Gill Sans MT"/>
                <a:cs typeface="Gill Sans MT"/>
              </a:rPr>
              <a:t>ó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t</a:t>
            </a:r>
            <a:r>
              <a:rPr sz="1600" spc="-4" dirty="0">
                <a:latin typeface="Gill Sans MT"/>
                <a:cs typeface="Gill Sans MT"/>
              </a:rPr>
              <a:t>i</a:t>
            </a:r>
            <a:r>
              <a:rPr sz="1600" spc="0" dirty="0">
                <a:latin typeface="Gill Sans MT"/>
                <a:cs typeface="Gill Sans MT"/>
              </a:rPr>
              <a:t>ca</a:t>
            </a:r>
            <a:r>
              <a:rPr sz="1600" spc="-4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y</a:t>
            </a:r>
            <a:r>
              <a:rPr sz="1600" spc="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l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s</a:t>
            </a:r>
            <a:r>
              <a:rPr sz="1600" spc="1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el</a:t>
            </a:r>
            <a:r>
              <a:rPr sz="1600" spc="4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s</a:t>
            </a:r>
            <a:r>
              <a:rPr sz="1600" spc="-6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i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te</a:t>
            </a:r>
            <a:r>
              <a:rPr sz="1600" spc="-2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c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9" dirty="0">
                <a:latin typeface="Gill Sans MT"/>
                <a:cs typeface="Gill Sans MT"/>
              </a:rPr>
              <a:t>x</a:t>
            </a:r>
            <a:r>
              <a:rPr sz="1600" spc="0" dirty="0">
                <a:latin typeface="Gill Sans MT"/>
                <a:cs typeface="Gill Sans MT"/>
              </a:rPr>
              <a:t>i</a:t>
            </a:r>
            <a:r>
              <a:rPr sz="1600" spc="-4" dirty="0">
                <a:latin typeface="Gill Sans MT"/>
                <a:cs typeface="Gill Sans MT"/>
              </a:rPr>
              <a:t>ó</a:t>
            </a:r>
            <a:r>
              <a:rPr sz="1600" spc="0" dirty="0">
                <a:latin typeface="Gill Sans MT"/>
                <a:cs typeface="Gill Sans MT"/>
              </a:rPr>
              <a:t>n</a:t>
            </a:r>
            <a:r>
              <a:rPr sz="1600" spc="-75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pu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4" dirty="0">
                <a:latin typeface="Gill Sans MT"/>
                <a:cs typeface="Gill Sans MT"/>
              </a:rPr>
              <a:t>d</a:t>
            </a:r>
            <a:r>
              <a:rPr sz="1600" spc="0" dirty="0">
                <a:latin typeface="Gill Sans MT"/>
                <a:cs typeface="Gill Sans MT"/>
              </a:rPr>
              <a:t>en</a:t>
            </a:r>
            <a:r>
              <a:rPr sz="1600" spc="-47" dirty="0">
                <a:latin typeface="Gill Sans MT"/>
                <a:cs typeface="Gill Sans MT"/>
              </a:rPr>
              <a:t> 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f</a:t>
            </a:r>
            <a:r>
              <a:rPr sz="1600" spc="-3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ece</a:t>
            </a:r>
            <a:r>
              <a:rPr sz="1600" spc="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se</a:t>
            </a:r>
            <a:r>
              <a:rPr sz="1600" spc="-51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vac</a:t>
            </a:r>
            <a:r>
              <a:rPr sz="1600" spc="-4" dirty="0">
                <a:latin typeface="Gill Sans MT"/>
                <a:cs typeface="Gill Sans MT"/>
              </a:rPr>
              <a:t>ío</a:t>
            </a:r>
            <a:r>
              <a:rPr sz="1600" spc="0" dirty="0">
                <a:latin typeface="Gill Sans MT"/>
                <a:cs typeface="Gill Sans MT"/>
              </a:rPr>
              <a:t>s</a:t>
            </a:r>
            <a:r>
              <a:rPr sz="1600" spc="-4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o</a:t>
            </a:r>
            <a:endParaRPr sz="1600">
              <a:latin typeface="Gill Sans MT"/>
              <a:cs typeface="Gill Sans MT"/>
            </a:endParaRPr>
          </a:p>
          <a:p>
            <a:pPr marL="299211">
              <a:lnSpc>
                <a:spcPts val="2880"/>
              </a:lnSpc>
              <a:spcBef>
                <a:spcPts val="261"/>
              </a:spcBef>
            </a:pP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-2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eca</a:t>
            </a:r>
            <a:r>
              <a:rPr sz="1600" spc="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g</a:t>
            </a:r>
            <a:r>
              <a:rPr sz="1600" spc="4" dirty="0">
                <a:latin typeface="Gill Sans MT"/>
                <a:cs typeface="Gill Sans MT"/>
              </a:rPr>
              <a:t>a</a:t>
            </a:r>
            <a:r>
              <a:rPr sz="1600" spc="0" dirty="0">
                <a:latin typeface="Gill Sans MT"/>
                <a:cs typeface="Gill Sans MT"/>
              </a:rPr>
              <a:t>dos</a:t>
            </a:r>
            <a:r>
              <a:rPr sz="1600" spc="-6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c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n</a:t>
            </a:r>
            <a:r>
              <a:rPr sz="1600" spc="6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ad</a:t>
            </a:r>
            <a:r>
              <a:rPr sz="1600" spc="-4" dirty="0">
                <a:latin typeface="Gill Sans MT"/>
                <a:cs typeface="Gill Sans MT"/>
              </a:rPr>
              <a:t>a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tado</a:t>
            </a:r>
            <a:r>
              <a:rPr sz="1600" spc="-3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es</a:t>
            </a:r>
            <a:r>
              <a:rPr sz="1600" spc="-54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20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fib</a:t>
            </a:r>
            <a:r>
              <a:rPr sz="1600" spc="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-13" dirty="0">
                <a:latin typeface="Gill Sans MT"/>
                <a:cs typeface="Gill Sans MT"/>
              </a:rPr>
              <a:t> </a:t>
            </a:r>
            <a:r>
              <a:rPr sz="1600" spc="-4" dirty="0">
                <a:latin typeface="Gill Sans MT"/>
                <a:cs typeface="Gill Sans MT"/>
              </a:rPr>
              <a:t>ó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t</a:t>
            </a:r>
            <a:r>
              <a:rPr sz="1600" spc="-4" dirty="0">
                <a:latin typeface="Gill Sans MT"/>
                <a:cs typeface="Gill Sans MT"/>
              </a:rPr>
              <a:t>i</a:t>
            </a:r>
            <a:r>
              <a:rPr sz="1600" spc="0" dirty="0">
                <a:latin typeface="Gill Sans MT"/>
                <a:cs typeface="Gill Sans MT"/>
              </a:rPr>
              <a:t>ca.</a:t>
            </a:r>
            <a:r>
              <a:rPr sz="1600" spc="-16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Las</a:t>
            </a:r>
            <a:r>
              <a:rPr sz="1600" spc="-10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cajas</a:t>
            </a:r>
            <a:r>
              <a:rPr sz="1600" spc="-10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tam</a:t>
            </a:r>
            <a:r>
              <a:rPr sz="1600" spc="9" dirty="0">
                <a:latin typeface="Gill Sans MT"/>
                <a:cs typeface="Gill Sans MT"/>
              </a:rPr>
              <a:t>b</a:t>
            </a:r>
            <a:r>
              <a:rPr sz="1600" spc="0" dirty="0">
                <a:latin typeface="Gill Sans MT"/>
                <a:cs typeface="Gill Sans MT"/>
              </a:rPr>
              <a:t>ién</a:t>
            </a:r>
            <a:r>
              <a:rPr sz="1600" spc="-31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pu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4" dirty="0">
                <a:latin typeface="Gill Sans MT"/>
                <a:cs typeface="Gill Sans MT"/>
              </a:rPr>
              <a:t>d</a:t>
            </a:r>
            <a:r>
              <a:rPr sz="1600" spc="0" dirty="0">
                <a:latin typeface="Gill Sans MT"/>
                <a:cs typeface="Gill Sans MT"/>
              </a:rPr>
              <a:t>en</a:t>
            </a:r>
            <a:r>
              <a:rPr sz="1600" spc="-6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estar</a:t>
            </a:r>
            <a:r>
              <a:rPr sz="1600" spc="-17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dise</a:t>
            </a:r>
            <a:r>
              <a:rPr sz="1600" spc="4" dirty="0">
                <a:latin typeface="Gill Sans MT"/>
                <a:cs typeface="Gill Sans MT"/>
              </a:rPr>
              <a:t>ñ</a:t>
            </a:r>
            <a:r>
              <a:rPr sz="1600" spc="0" dirty="0">
                <a:latin typeface="Gill Sans MT"/>
                <a:cs typeface="Gill Sans MT"/>
              </a:rPr>
              <a:t>ad</a:t>
            </a:r>
            <a:r>
              <a:rPr sz="1600" spc="4" dirty="0">
                <a:latin typeface="Gill Sans MT"/>
                <a:cs typeface="Gill Sans MT"/>
              </a:rPr>
              <a:t>a</a:t>
            </a:r>
            <a:r>
              <a:rPr sz="1600" spc="0" dirty="0">
                <a:latin typeface="Gill Sans MT"/>
                <a:cs typeface="Gill Sans MT"/>
              </a:rPr>
              <a:t>s</a:t>
            </a:r>
            <a:r>
              <a:rPr sz="1600" spc="-61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p</a:t>
            </a:r>
            <a:r>
              <a:rPr sz="1600" spc="4" dirty="0">
                <a:latin typeface="Gill Sans MT"/>
                <a:cs typeface="Gill Sans MT"/>
              </a:rPr>
              <a:t>a</a:t>
            </a:r>
            <a:r>
              <a:rPr sz="1600" spc="0" dirty="0">
                <a:latin typeface="Gill Sans MT"/>
                <a:cs typeface="Gill Sans MT"/>
              </a:rPr>
              <a:t>ra alo</a:t>
            </a:r>
            <a:r>
              <a:rPr sz="1600" spc="-4" dirty="0">
                <a:latin typeface="Gill Sans MT"/>
                <a:cs typeface="Gill Sans MT"/>
              </a:rPr>
              <a:t>j</a:t>
            </a:r>
            <a:r>
              <a:rPr sz="1600" spc="0" dirty="0">
                <a:latin typeface="Gill Sans MT"/>
                <a:cs typeface="Gill Sans MT"/>
              </a:rPr>
              <a:t>ar</a:t>
            </a:r>
            <a:r>
              <a:rPr sz="1600" spc="-20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b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d</a:t>
            </a:r>
            <a:r>
              <a:rPr sz="1600" spc="4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jas</a:t>
            </a:r>
            <a:r>
              <a:rPr sz="1600" spc="-55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emp</a:t>
            </a:r>
            <a:r>
              <a:rPr sz="1600" spc="0" dirty="0">
                <a:latin typeface="Gill Sans MT"/>
                <a:cs typeface="Gill Sans MT"/>
              </a:rPr>
              <a:t>al</a:t>
            </a:r>
            <a:r>
              <a:rPr sz="1600" spc="4" dirty="0">
                <a:latin typeface="Gill Sans MT"/>
                <a:cs typeface="Gill Sans MT"/>
              </a:rPr>
              <a:t>m</a:t>
            </a:r>
            <a:r>
              <a:rPr sz="1600" spc="0" dirty="0">
                <a:latin typeface="Gill Sans MT"/>
                <a:cs typeface="Gill Sans MT"/>
              </a:rPr>
              <a:t>es.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0473" y="3019594"/>
            <a:ext cx="6800025" cy="59561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60"/>
              </a:lnSpc>
              <a:spcBef>
                <a:spcPts val="88"/>
              </a:spcBef>
            </a:pPr>
            <a:r>
              <a:rPr sz="1600" spc="0" dirty="0">
                <a:latin typeface="Wingdings"/>
                <a:cs typeface="Wingdings"/>
              </a:rPr>
              <a:t></a:t>
            </a:r>
            <a:r>
              <a:rPr sz="1600" spc="0" dirty="0">
                <a:latin typeface="Times New Roman"/>
                <a:cs typeface="Times New Roman"/>
              </a:rPr>
              <a:t> </a:t>
            </a:r>
            <a:r>
              <a:rPr sz="1600" spc="187" dirty="0">
                <a:latin typeface="Times New Roman"/>
                <a:cs typeface="Times New Roman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L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s</a:t>
            </a:r>
            <a:r>
              <a:rPr sz="1600" spc="-12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el</a:t>
            </a:r>
            <a:r>
              <a:rPr sz="1600" spc="4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s</a:t>
            </a:r>
            <a:r>
              <a:rPr sz="1600" spc="-47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20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inte</a:t>
            </a:r>
            <a:r>
              <a:rPr sz="1600" spc="-2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c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9" dirty="0">
                <a:latin typeface="Gill Sans MT"/>
                <a:cs typeface="Gill Sans MT"/>
              </a:rPr>
              <a:t>x</a:t>
            </a:r>
            <a:r>
              <a:rPr sz="1600" spc="0" dirty="0">
                <a:latin typeface="Gill Sans MT"/>
                <a:cs typeface="Gill Sans MT"/>
              </a:rPr>
              <a:t>i</a:t>
            </a:r>
            <a:r>
              <a:rPr sz="1600" spc="-4" dirty="0">
                <a:latin typeface="Gill Sans MT"/>
                <a:cs typeface="Gill Sans MT"/>
              </a:rPr>
              <a:t>ó</a:t>
            </a:r>
            <a:r>
              <a:rPr sz="1600" spc="0" dirty="0">
                <a:latin typeface="Gill Sans MT"/>
                <a:cs typeface="Gill Sans MT"/>
              </a:rPr>
              <a:t>n</a:t>
            </a:r>
            <a:r>
              <a:rPr sz="1600" spc="-60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20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fib</a:t>
            </a:r>
            <a:r>
              <a:rPr sz="1600" spc="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-3" dirty="0">
                <a:latin typeface="Gill Sans MT"/>
                <a:cs typeface="Gill Sans MT"/>
              </a:rPr>
              <a:t> </a:t>
            </a:r>
            <a:r>
              <a:rPr sz="1600" spc="-4" dirty="0">
                <a:latin typeface="Gill Sans MT"/>
                <a:cs typeface="Gill Sans MT"/>
              </a:rPr>
              <a:t>ó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t</a:t>
            </a:r>
            <a:r>
              <a:rPr sz="1600" spc="-4" dirty="0">
                <a:latin typeface="Gill Sans MT"/>
                <a:cs typeface="Gill Sans MT"/>
              </a:rPr>
              <a:t>i</a:t>
            </a:r>
            <a:r>
              <a:rPr sz="1600" spc="0" dirty="0">
                <a:latin typeface="Gill Sans MT"/>
                <a:cs typeface="Gill Sans MT"/>
              </a:rPr>
              <a:t>ca</a:t>
            </a:r>
            <a:r>
              <a:rPr sz="1600" spc="-14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</a:t>
            </a:r>
            <a:r>
              <a:rPr sz="1600" spc="4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s</a:t>
            </a:r>
            <a:r>
              <a:rPr sz="1600" spc="-4" dirty="0">
                <a:latin typeface="Gill Sans MT"/>
                <a:cs typeface="Gill Sans MT"/>
              </a:rPr>
              <a:t>c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g</a:t>
            </a:r>
            <a:r>
              <a:rPr sz="1600" spc="4" dirty="0">
                <a:latin typeface="Gill Sans MT"/>
                <a:cs typeface="Gill Sans MT"/>
              </a:rPr>
              <a:t>a</a:t>
            </a:r>
            <a:r>
              <a:rPr sz="1600" spc="0" dirty="0">
                <a:latin typeface="Gill Sans MT"/>
                <a:cs typeface="Gill Sans MT"/>
              </a:rPr>
              <a:t>dos</a:t>
            </a:r>
            <a:r>
              <a:rPr sz="1600" spc="-58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o</a:t>
            </a:r>
            <a:r>
              <a:rPr sz="1600" spc="11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vac</a:t>
            </a:r>
            <a:r>
              <a:rPr sz="1600" spc="-4" dirty="0">
                <a:latin typeface="Gill Sans MT"/>
                <a:cs typeface="Gill Sans MT"/>
              </a:rPr>
              <a:t>ío</a:t>
            </a:r>
            <a:r>
              <a:rPr sz="1600" spc="0" dirty="0">
                <a:latin typeface="Gill Sans MT"/>
                <a:cs typeface="Gill Sans MT"/>
              </a:rPr>
              <a:t>s</a:t>
            </a:r>
            <a:r>
              <a:rPr sz="1600" spc="-19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s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n</a:t>
            </a:r>
            <a:r>
              <a:rPr sz="1600" spc="-8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l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s</a:t>
            </a:r>
            <a:r>
              <a:rPr sz="1600" spc="1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m</a:t>
            </a:r>
            <a:r>
              <a:rPr sz="1600" spc="0" dirty="0">
                <a:latin typeface="Gill Sans MT"/>
                <a:cs typeface="Gill Sans MT"/>
              </a:rPr>
              <a:t>ás</a:t>
            </a:r>
            <a:endParaRPr sz="1600">
              <a:latin typeface="Gill Sans MT"/>
              <a:cs typeface="Gill Sans MT"/>
            </a:endParaRPr>
          </a:p>
          <a:p>
            <a:pPr marL="299211" marR="30667">
              <a:lnSpc>
                <a:spcPct val="96638"/>
              </a:lnSpc>
              <a:spcBef>
                <a:spcPts val="936"/>
              </a:spcBef>
            </a:pPr>
            <a:r>
              <a:rPr sz="1600" spc="0" dirty="0">
                <a:latin typeface="Gill Sans MT"/>
                <a:cs typeface="Gill Sans MT"/>
              </a:rPr>
              <a:t>c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múnm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9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te</a:t>
            </a:r>
            <a:r>
              <a:rPr sz="1600" spc="-75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9" dirty="0">
                <a:latin typeface="Gill Sans MT"/>
                <a:cs typeface="Gill Sans MT"/>
              </a:rPr>
              <a:t>m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lea</a:t>
            </a:r>
            <a:r>
              <a:rPr sz="1600" spc="4" dirty="0">
                <a:latin typeface="Gill Sans MT"/>
                <a:cs typeface="Gill Sans MT"/>
              </a:rPr>
              <a:t>d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s,</a:t>
            </a:r>
            <a:r>
              <a:rPr sz="1600" spc="-155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ya</a:t>
            </a:r>
            <a:r>
              <a:rPr sz="1600" spc="-3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qu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-23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se</a:t>
            </a:r>
            <a:r>
              <a:rPr sz="1600" spc="-13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4" dirty="0">
                <a:latin typeface="Gill Sans MT"/>
                <a:cs typeface="Gill Sans MT"/>
              </a:rPr>
              <a:t>d</a:t>
            </a:r>
            <a:r>
              <a:rPr sz="1600" spc="0" dirty="0">
                <a:latin typeface="Gill Sans MT"/>
                <a:cs typeface="Gill Sans MT"/>
              </a:rPr>
              <a:t>ec</a:t>
            </a:r>
            <a:r>
              <a:rPr sz="1600" spc="4" dirty="0">
                <a:latin typeface="Gill Sans MT"/>
                <a:cs typeface="Gill Sans MT"/>
              </a:rPr>
              <a:t>u</a:t>
            </a:r>
            <a:r>
              <a:rPr sz="1600" spc="0" dirty="0">
                <a:latin typeface="Gill Sans MT"/>
                <a:cs typeface="Gill Sans MT"/>
              </a:rPr>
              <a:t>an</a:t>
            </a:r>
            <a:r>
              <a:rPr sz="1600" spc="-47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8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las</a:t>
            </a:r>
            <a:r>
              <a:rPr sz="1600" spc="-6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ecesida</a:t>
            </a:r>
            <a:r>
              <a:rPr sz="1600" spc="4" dirty="0">
                <a:latin typeface="Gill Sans MT"/>
                <a:cs typeface="Gill Sans MT"/>
              </a:rPr>
              <a:t>d</a:t>
            </a:r>
            <a:r>
              <a:rPr sz="1600" spc="0" dirty="0">
                <a:latin typeface="Gill Sans MT"/>
                <a:cs typeface="Gill Sans MT"/>
              </a:rPr>
              <a:t>es</a:t>
            </a:r>
            <a:r>
              <a:rPr sz="1600" spc="-86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</a:t>
            </a:r>
            <a:r>
              <a:rPr sz="1600" spc="4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l</a:t>
            </a:r>
            <a:r>
              <a:rPr sz="1600" spc="-19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u</a:t>
            </a:r>
            <a:r>
              <a:rPr sz="1600" spc="0" dirty="0">
                <a:latin typeface="Gill Sans MT"/>
                <a:cs typeface="Gill Sans MT"/>
              </a:rPr>
              <a:t>su</a:t>
            </a:r>
            <a:r>
              <a:rPr sz="1600" spc="4" dirty="0">
                <a:latin typeface="Gill Sans MT"/>
                <a:cs typeface="Gill Sans MT"/>
              </a:rPr>
              <a:t>a</a:t>
            </a:r>
            <a:r>
              <a:rPr sz="1600" spc="0" dirty="0">
                <a:latin typeface="Gill Sans MT"/>
                <a:cs typeface="Gill Sans MT"/>
              </a:rPr>
              <a:t>ri</a:t>
            </a:r>
            <a:r>
              <a:rPr sz="1600" spc="-50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.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90473" y="4117128"/>
            <a:ext cx="7879157" cy="9613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2646">
              <a:lnSpc>
                <a:spcPts val="1760"/>
              </a:lnSpc>
              <a:spcBef>
                <a:spcPts val="88"/>
              </a:spcBef>
            </a:pPr>
            <a:r>
              <a:rPr sz="1600" spc="0" dirty="0">
                <a:latin typeface="Wingdings"/>
                <a:cs typeface="Wingdings"/>
              </a:rPr>
              <a:t></a:t>
            </a:r>
            <a:r>
              <a:rPr sz="1600" spc="0" dirty="0">
                <a:latin typeface="Times New Roman"/>
                <a:cs typeface="Times New Roman"/>
              </a:rPr>
              <a:t> </a:t>
            </a:r>
            <a:r>
              <a:rPr sz="1600" spc="187" dirty="0">
                <a:latin typeface="Times New Roman"/>
                <a:cs typeface="Times New Roman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L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s</a:t>
            </a:r>
            <a:r>
              <a:rPr sz="1600" spc="-12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el</a:t>
            </a:r>
            <a:r>
              <a:rPr sz="1600" spc="4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s</a:t>
            </a:r>
            <a:r>
              <a:rPr sz="1600" spc="-47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20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inte</a:t>
            </a:r>
            <a:r>
              <a:rPr sz="1600" spc="-2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c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9" dirty="0">
                <a:latin typeface="Gill Sans MT"/>
                <a:cs typeface="Gill Sans MT"/>
              </a:rPr>
              <a:t>x</a:t>
            </a:r>
            <a:r>
              <a:rPr sz="1600" spc="0" dirty="0">
                <a:latin typeface="Gill Sans MT"/>
                <a:cs typeface="Gill Sans MT"/>
              </a:rPr>
              <a:t>i</a:t>
            </a:r>
            <a:r>
              <a:rPr sz="1600" spc="-4" dirty="0">
                <a:latin typeface="Gill Sans MT"/>
                <a:cs typeface="Gill Sans MT"/>
              </a:rPr>
              <a:t>ó</a:t>
            </a:r>
            <a:r>
              <a:rPr sz="1600" spc="0" dirty="0">
                <a:latin typeface="Gill Sans MT"/>
                <a:cs typeface="Gill Sans MT"/>
              </a:rPr>
              <a:t>n</a:t>
            </a:r>
            <a:r>
              <a:rPr sz="1600" spc="-60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20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fib</a:t>
            </a:r>
            <a:r>
              <a:rPr sz="1600" spc="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-3" dirty="0">
                <a:latin typeface="Gill Sans MT"/>
                <a:cs typeface="Gill Sans MT"/>
              </a:rPr>
              <a:t> </a:t>
            </a:r>
            <a:r>
              <a:rPr sz="1600" spc="-4" dirty="0">
                <a:latin typeface="Gill Sans MT"/>
                <a:cs typeface="Gill Sans MT"/>
              </a:rPr>
              <a:t>ó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t</a:t>
            </a:r>
            <a:r>
              <a:rPr sz="1600" spc="-4" dirty="0">
                <a:latin typeface="Gill Sans MT"/>
                <a:cs typeface="Gill Sans MT"/>
              </a:rPr>
              <a:t>i</a:t>
            </a:r>
            <a:r>
              <a:rPr sz="1600" spc="0" dirty="0">
                <a:latin typeface="Gill Sans MT"/>
                <a:cs typeface="Gill Sans MT"/>
              </a:rPr>
              <a:t>ca</a:t>
            </a:r>
            <a:r>
              <a:rPr sz="1600" spc="-14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están</a:t>
            </a:r>
            <a:r>
              <a:rPr sz="1600" spc="-18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dise</a:t>
            </a:r>
            <a:r>
              <a:rPr sz="1600" spc="4" dirty="0">
                <a:latin typeface="Gill Sans MT"/>
                <a:cs typeface="Gill Sans MT"/>
              </a:rPr>
              <a:t>ñ</a:t>
            </a:r>
            <a:r>
              <a:rPr sz="1600" spc="0" dirty="0">
                <a:latin typeface="Gill Sans MT"/>
                <a:cs typeface="Gill Sans MT"/>
              </a:rPr>
              <a:t>ados</a:t>
            </a:r>
            <a:r>
              <a:rPr sz="1600" spc="-53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ri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cipal</a:t>
            </a:r>
            <a:r>
              <a:rPr sz="1600" spc="4" dirty="0">
                <a:latin typeface="Gill Sans MT"/>
                <a:cs typeface="Gill Sans MT"/>
              </a:rPr>
              <a:t>m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9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te</a:t>
            </a:r>
            <a:r>
              <a:rPr sz="1600" spc="-95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-12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u</a:t>
            </a:r>
            <a:r>
              <a:rPr sz="1600" spc="0" dirty="0">
                <a:latin typeface="Gill Sans MT"/>
                <a:cs typeface="Gill Sans MT"/>
              </a:rPr>
              <a:t>sarse</a:t>
            </a:r>
            <a:r>
              <a:rPr sz="1600" spc="-36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en</a:t>
            </a:r>
            <a:endParaRPr sz="1600">
              <a:latin typeface="Gill Sans MT"/>
              <a:cs typeface="Gill Sans MT"/>
            </a:endParaRPr>
          </a:p>
          <a:p>
            <a:pPr marL="299211">
              <a:lnSpc>
                <a:spcPct val="148437"/>
              </a:lnSpc>
              <a:spcBef>
                <a:spcPts val="378"/>
              </a:spcBef>
            </a:pPr>
            <a:r>
              <a:rPr sz="1600" spc="0" dirty="0">
                <a:latin typeface="Gill Sans MT"/>
                <a:cs typeface="Gill Sans MT"/>
              </a:rPr>
              <a:t>g</a:t>
            </a:r>
            <a:r>
              <a:rPr sz="1600" spc="4" dirty="0">
                <a:latin typeface="Gill Sans MT"/>
                <a:cs typeface="Gill Sans MT"/>
              </a:rPr>
              <a:t>ab</a:t>
            </a:r>
            <a:r>
              <a:rPr sz="1600" spc="0" dirty="0">
                <a:latin typeface="Gill Sans MT"/>
                <a:cs typeface="Gill Sans MT"/>
              </a:rPr>
              <a:t>in</a:t>
            </a:r>
            <a:r>
              <a:rPr sz="1600" spc="4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tes</a:t>
            </a:r>
            <a:r>
              <a:rPr sz="1600" spc="-74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y</a:t>
            </a:r>
            <a:r>
              <a:rPr sz="1600" spc="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r</a:t>
            </a:r>
            <a:r>
              <a:rPr sz="1600" spc="4" dirty="0">
                <a:latin typeface="Gill Sans MT"/>
                <a:cs typeface="Gill Sans MT"/>
              </a:rPr>
              <a:t>a</a:t>
            </a:r>
            <a:r>
              <a:rPr sz="1600" spc="0" dirty="0">
                <a:latin typeface="Gill Sans MT"/>
                <a:cs typeface="Gill Sans MT"/>
              </a:rPr>
              <a:t>cks</a:t>
            </a:r>
            <a:r>
              <a:rPr sz="1600" spc="-23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está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dar</a:t>
            </a:r>
            <a:r>
              <a:rPr sz="1600" spc="-35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1</a:t>
            </a:r>
            <a:r>
              <a:rPr sz="1600" spc="0" dirty="0">
                <a:latin typeface="Gill Sans MT"/>
                <a:cs typeface="Gill Sans MT"/>
              </a:rPr>
              <a:t>9</a:t>
            </a:r>
            <a:r>
              <a:rPr sz="1600" spc="-10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pu</a:t>
            </a:r>
            <a:r>
              <a:rPr sz="1600" spc="0" dirty="0">
                <a:latin typeface="Gill Sans MT"/>
                <a:cs typeface="Gill Sans MT"/>
              </a:rPr>
              <a:t>lga</a:t>
            </a:r>
            <a:r>
              <a:rPr sz="1600" spc="4" dirty="0">
                <a:latin typeface="Gill Sans MT"/>
                <a:cs typeface="Gill Sans MT"/>
              </a:rPr>
              <a:t>d</a:t>
            </a:r>
            <a:r>
              <a:rPr sz="1600" spc="0" dirty="0">
                <a:latin typeface="Gill Sans MT"/>
                <a:cs typeface="Gill Sans MT"/>
              </a:rPr>
              <a:t>as</a:t>
            </a:r>
            <a:r>
              <a:rPr sz="1600" spc="-54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9" dirty="0">
                <a:latin typeface="Gill Sans MT"/>
                <a:cs typeface="Gill Sans MT"/>
              </a:rPr>
              <a:t>u</a:t>
            </a:r>
            <a:r>
              <a:rPr sz="1600" spc="4" dirty="0">
                <a:latin typeface="Gill Sans MT"/>
                <a:cs typeface="Gill Sans MT"/>
              </a:rPr>
              <a:t>nqu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-51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tam</a:t>
            </a:r>
            <a:r>
              <a:rPr sz="1600" spc="9" dirty="0">
                <a:latin typeface="Gill Sans MT"/>
                <a:cs typeface="Gill Sans MT"/>
              </a:rPr>
              <a:t>b</a:t>
            </a:r>
            <a:r>
              <a:rPr sz="1600" spc="0" dirty="0">
                <a:latin typeface="Gill Sans MT"/>
                <a:cs typeface="Gill Sans MT"/>
              </a:rPr>
              <a:t>ién</a:t>
            </a:r>
            <a:r>
              <a:rPr sz="1600" spc="-31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se</a:t>
            </a:r>
            <a:r>
              <a:rPr sz="1600" spc="-13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en</a:t>
            </a:r>
            <a:r>
              <a:rPr sz="1600" spc="0" dirty="0">
                <a:latin typeface="Gill Sans MT"/>
                <a:cs typeface="Gill Sans MT"/>
              </a:rPr>
              <a:t>cu</a:t>
            </a:r>
            <a:r>
              <a:rPr sz="1600" spc="4" dirty="0">
                <a:latin typeface="Gill Sans MT"/>
                <a:cs typeface="Gill Sans MT"/>
              </a:rPr>
              <a:t>en</a:t>
            </a:r>
            <a:r>
              <a:rPr sz="1600" spc="0" dirty="0">
                <a:latin typeface="Gill Sans MT"/>
                <a:cs typeface="Gill Sans MT"/>
              </a:rPr>
              <a:t>tran</a:t>
            </a:r>
            <a:r>
              <a:rPr sz="1600" spc="-6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dispo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ibl</a:t>
            </a:r>
            <a:r>
              <a:rPr sz="1600" spc="4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s</a:t>
            </a:r>
            <a:r>
              <a:rPr sz="1600" spc="-71" dirty="0">
                <a:latin typeface="Gill Sans MT"/>
                <a:cs typeface="Gill Sans MT"/>
              </a:rPr>
              <a:t> </a:t>
            </a:r>
            <a:r>
              <a:rPr sz="1600" spc="-4" dirty="0">
                <a:latin typeface="Gill Sans MT"/>
                <a:cs typeface="Gill Sans MT"/>
              </a:rPr>
              <a:t>c</a:t>
            </a:r>
            <a:r>
              <a:rPr sz="1600" spc="0" dirty="0">
                <a:latin typeface="Gill Sans MT"/>
                <a:cs typeface="Gill Sans MT"/>
              </a:rPr>
              <a:t>ajas</a:t>
            </a:r>
            <a:r>
              <a:rPr sz="1600" spc="-5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y 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el</a:t>
            </a:r>
            <a:r>
              <a:rPr sz="1600" spc="4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s</a:t>
            </a:r>
            <a:r>
              <a:rPr sz="1600" spc="-7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i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te</a:t>
            </a:r>
            <a:r>
              <a:rPr sz="1600" spc="-2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c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9" dirty="0">
                <a:latin typeface="Gill Sans MT"/>
                <a:cs typeface="Gill Sans MT"/>
              </a:rPr>
              <a:t>x</a:t>
            </a:r>
            <a:r>
              <a:rPr sz="1600" spc="0" dirty="0">
                <a:latin typeface="Gill Sans MT"/>
                <a:cs typeface="Gill Sans MT"/>
              </a:rPr>
              <a:t>i</a:t>
            </a:r>
            <a:r>
              <a:rPr sz="1600" spc="-4" dirty="0">
                <a:latin typeface="Gill Sans MT"/>
                <a:cs typeface="Gill Sans MT"/>
              </a:rPr>
              <a:t>ó</a:t>
            </a:r>
            <a:r>
              <a:rPr sz="1600" spc="0" dirty="0">
                <a:latin typeface="Gill Sans MT"/>
                <a:cs typeface="Gill Sans MT"/>
              </a:rPr>
              <a:t>n</a:t>
            </a:r>
            <a:r>
              <a:rPr sz="1600" spc="-60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m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tados</a:t>
            </a:r>
            <a:r>
              <a:rPr sz="1600" spc="-34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en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-2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4" dirty="0">
                <a:latin typeface="Gill Sans MT"/>
                <a:cs typeface="Gill Sans MT"/>
              </a:rPr>
              <a:t>d</a:t>
            </a:r>
            <a:r>
              <a:rPr sz="1600" spc="0" dirty="0">
                <a:latin typeface="Gill Sans MT"/>
                <a:cs typeface="Gill Sans MT"/>
              </a:rPr>
              <a:t>.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8" name="Marcador de fecha 7">
            <a:extLst>
              <a:ext uri="{FF2B5EF4-FFF2-40B4-BE49-F238E27FC236}">
                <a16:creationId xmlns:a16="http://schemas.microsoft.com/office/drawing/2014/main" id="{65A96E72-B848-451A-8660-C64197B38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2C31A-48D8-4E12-A98E-06BB74E3A141}" type="datetime1">
              <a:rPr lang="es-CO" smtClean="0"/>
              <a:t>9/04/2021</a:t>
            </a:fld>
            <a:endParaRPr lang="es-CO"/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82231005-1EEA-47C5-9DFA-6D98D06A4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A85ECE33-F189-4A90-AACF-8E66F11B4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63</a:t>
            </a:fld>
            <a:endParaRPr lang="es-CO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8"/>
          <p:cNvSpPr/>
          <p:nvPr/>
        </p:nvSpPr>
        <p:spPr>
          <a:xfrm>
            <a:off x="1181582" y="435405"/>
            <a:ext cx="6854952" cy="640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515326" y="435405"/>
            <a:ext cx="630935" cy="640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51534" y="1836063"/>
            <a:ext cx="3479158" cy="31460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413992" y="611996"/>
            <a:ext cx="1423498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CÓMO</a:t>
            </a:r>
            <a:endParaRPr sz="3100">
              <a:latin typeface="Gill Sans MT"/>
              <a:cs typeface="Gill Sans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62511" y="611996"/>
            <a:ext cx="571453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SE</a:t>
            </a:r>
            <a:endParaRPr sz="3100">
              <a:latin typeface="Gill Sans MT"/>
              <a:cs typeface="Gill Sans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19664" y="611996"/>
            <a:ext cx="4411667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ARMA</a:t>
            </a:r>
            <a:r>
              <a:rPr sz="3100" b="1" spc="-81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UNA</a:t>
            </a:r>
            <a:r>
              <a:rPr sz="3100" b="1" spc="-75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BANDEJA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11751" y="1476925"/>
            <a:ext cx="215119" cy="2280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sz="1600" spc="0" dirty="0">
                <a:latin typeface="Wingdings"/>
                <a:cs typeface="Wingdings"/>
              </a:rPr>
              <a:t></a:t>
            </a:r>
            <a:endParaRPr sz="1600">
              <a:latin typeface="Wingdings"/>
              <a:cs typeface="Wingding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98517" y="1478684"/>
            <a:ext cx="3620547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50"/>
              </a:lnSpc>
              <a:spcBef>
                <a:spcPts val="87"/>
              </a:spcBef>
            </a:pPr>
            <a:r>
              <a:rPr sz="1600" spc="0" dirty="0">
                <a:latin typeface="Gill Sans MT"/>
                <a:cs typeface="Gill Sans MT"/>
              </a:rPr>
              <a:t>Ba</a:t>
            </a:r>
            <a:r>
              <a:rPr sz="1600" spc="9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d</a:t>
            </a:r>
            <a:r>
              <a:rPr sz="1600" spc="4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ja</a:t>
            </a:r>
            <a:r>
              <a:rPr sz="1600" spc="-59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r</a:t>
            </a:r>
            <a:r>
              <a:rPr sz="1600" spc="4" dirty="0">
                <a:latin typeface="Gill Sans MT"/>
                <a:cs typeface="Gill Sans MT"/>
              </a:rPr>
              <a:t>a</a:t>
            </a:r>
            <a:r>
              <a:rPr sz="1600" spc="0" dirty="0">
                <a:latin typeface="Gill Sans MT"/>
                <a:cs typeface="Gill Sans MT"/>
              </a:rPr>
              <a:t>ck</a:t>
            </a:r>
            <a:r>
              <a:rPr sz="1600" spc="-17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o</a:t>
            </a:r>
            <a:r>
              <a:rPr sz="1600" spc="-3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-2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ed</a:t>
            </a:r>
            <a:r>
              <a:rPr sz="1600" spc="-36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10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ac</a:t>
            </a:r>
            <a:r>
              <a:rPr sz="1600" spc="4" dirty="0">
                <a:latin typeface="Gill Sans MT"/>
                <a:cs typeface="Gill Sans MT"/>
              </a:rPr>
              <a:t>u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-1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do</a:t>
            </a:r>
            <a:r>
              <a:rPr sz="1600" spc="-4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8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la</a:t>
            </a:r>
            <a:endParaRPr sz="1600">
              <a:latin typeface="Gill Sans MT"/>
              <a:cs typeface="Gill Sans MT"/>
            </a:endParaRPr>
          </a:p>
          <a:p>
            <a:pPr marL="12700" marR="30403">
              <a:lnSpc>
                <a:spcPct val="96638"/>
              </a:lnSpc>
            </a:pP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ecesida</a:t>
            </a:r>
            <a:r>
              <a:rPr sz="1600" spc="4" dirty="0">
                <a:latin typeface="Gill Sans MT"/>
                <a:cs typeface="Gill Sans MT"/>
              </a:rPr>
              <a:t>d</a:t>
            </a:r>
            <a:r>
              <a:rPr sz="1600" spc="0" dirty="0">
                <a:latin typeface="Gill Sans MT"/>
                <a:cs typeface="Gill Sans MT"/>
              </a:rPr>
              <a:t>.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11751" y="2208826"/>
            <a:ext cx="215119" cy="2280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sz="1600" spc="0" dirty="0">
                <a:latin typeface="Wingdings"/>
                <a:cs typeface="Wingdings"/>
              </a:rPr>
              <a:t></a:t>
            </a:r>
            <a:endParaRPr sz="1600">
              <a:latin typeface="Wingdings"/>
              <a:cs typeface="Wingding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98517" y="2210585"/>
            <a:ext cx="3347263" cy="7157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2646">
              <a:lnSpc>
                <a:spcPts val="1750"/>
              </a:lnSpc>
              <a:spcBef>
                <a:spcPts val="87"/>
              </a:spcBef>
            </a:pPr>
            <a:r>
              <a:rPr sz="1600" spc="4" dirty="0">
                <a:latin typeface="Gill Sans MT"/>
                <a:cs typeface="Gill Sans MT"/>
              </a:rPr>
              <a:t>A</a:t>
            </a:r>
            <a:r>
              <a:rPr sz="1600" spc="0" dirty="0">
                <a:latin typeface="Gill Sans MT"/>
                <a:cs typeface="Gill Sans MT"/>
              </a:rPr>
              <a:t>d</a:t>
            </a:r>
            <a:r>
              <a:rPr sz="1600" spc="-4" dirty="0">
                <a:latin typeface="Gill Sans MT"/>
                <a:cs typeface="Gill Sans MT"/>
              </a:rPr>
              <a:t>a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tado</a:t>
            </a:r>
            <a:r>
              <a:rPr sz="1600" spc="-3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es</a:t>
            </a:r>
            <a:r>
              <a:rPr sz="1600" spc="-8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</a:t>
            </a:r>
            <a:r>
              <a:rPr sz="1600" spc="4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l</a:t>
            </a:r>
            <a:r>
              <a:rPr sz="1600" spc="-19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t</a:t>
            </a:r>
            <a:r>
              <a:rPr sz="1600" spc="-4" dirty="0">
                <a:latin typeface="Gill Sans MT"/>
                <a:cs typeface="Gill Sans MT"/>
              </a:rPr>
              <a:t>i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o</a:t>
            </a:r>
            <a:r>
              <a:rPr sz="1600" spc="-5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c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ect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r</a:t>
            </a:r>
            <a:endParaRPr sz="1600">
              <a:latin typeface="Gill Sans MT"/>
              <a:cs typeface="Gill Sans MT"/>
            </a:endParaRPr>
          </a:p>
          <a:p>
            <a:pPr marL="12700">
              <a:lnSpc>
                <a:spcPct val="100021"/>
              </a:lnSpc>
            </a:pPr>
            <a:r>
              <a:rPr sz="1600" spc="0" dirty="0">
                <a:latin typeface="Gill Sans MT"/>
                <a:cs typeface="Gill Sans MT"/>
              </a:rPr>
              <a:t>selecci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ad</a:t>
            </a:r>
            <a:r>
              <a:rPr sz="1600" spc="-4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.</a:t>
            </a:r>
            <a:r>
              <a:rPr sz="1600" spc="-140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(</a:t>
            </a:r>
            <a:r>
              <a:rPr sz="1600" spc="-39" dirty="0">
                <a:latin typeface="Gill Sans MT"/>
                <a:cs typeface="Gill Sans MT"/>
              </a:rPr>
              <a:t>v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if</a:t>
            </a:r>
            <a:r>
              <a:rPr sz="1600" spc="-4" dirty="0">
                <a:latin typeface="Gill Sans MT"/>
                <a:cs typeface="Gill Sans MT"/>
              </a:rPr>
              <a:t>i</a:t>
            </a:r>
            <a:r>
              <a:rPr sz="1600" spc="0" dirty="0">
                <a:latin typeface="Gill Sans MT"/>
                <a:cs typeface="Gill Sans MT"/>
              </a:rPr>
              <a:t>car</a:t>
            </a:r>
            <a:r>
              <a:rPr sz="1600" spc="-3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cu</a:t>
            </a:r>
            <a:r>
              <a:rPr sz="1600" spc="4" dirty="0">
                <a:latin typeface="Gill Sans MT"/>
                <a:cs typeface="Gill Sans MT"/>
              </a:rPr>
              <a:t>an</a:t>
            </a:r>
            <a:r>
              <a:rPr sz="1600" spc="0" dirty="0">
                <a:latin typeface="Gill Sans MT"/>
                <a:cs typeface="Gill Sans MT"/>
              </a:rPr>
              <a:t>t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s</a:t>
            </a:r>
            <a:r>
              <a:rPr sz="1600" spc="-30" dirty="0">
                <a:latin typeface="Gill Sans MT"/>
                <a:cs typeface="Gill Sans MT"/>
              </a:rPr>
              <a:t> </a:t>
            </a:r>
            <a:r>
              <a:rPr sz="1600" spc="-2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eci</a:t>
            </a:r>
            <a:r>
              <a:rPr sz="1600" spc="4" dirty="0">
                <a:latin typeface="Gill Sans MT"/>
                <a:cs typeface="Gill Sans MT"/>
              </a:rPr>
              <a:t>b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-18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la </a:t>
            </a:r>
            <a:r>
              <a:rPr sz="1600" spc="4" dirty="0">
                <a:latin typeface="Gill Sans MT"/>
                <a:cs typeface="Gill Sans MT"/>
              </a:rPr>
              <a:t>b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d</a:t>
            </a:r>
            <a:r>
              <a:rPr sz="1600" spc="4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ja</a:t>
            </a:r>
            <a:r>
              <a:rPr sz="1600" spc="-58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selecci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ad</a:t>
            </a:r>
            <a:r>
              <a:rPr sz="1600" spc="4" dirty="0">
                <a:latin typeface="Gill Sans MT"/>
                <a:cs typeface="Gill Sans MT"/>
              </a:rPr>
              <a:t>a</a:t>
            </a:r>
            <a:r>
              <a:rPr sz="1600" spc="0" dirty="0">
                <a:latin typeface="Gill Sans MT"/>
                <a:cs typeface="Gill Sans MT"/>
              </a:rPr>
              <a:t>.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11751" y="3184186"/>
            <a:ext cx="215119" cy="2280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sz="1600" spc="0" dirty="0">
                <a:latin typeface="Wingdings"/>
                <a:cs typeface="Wingdings"/>
              </a:rPr>
              <a:t></a:t>
            </a:r>
            <a:endParaRPr sz="1600">
              <a:latin typeface="Wingdings"/>
              <a:cs typeface="Wingding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98517" y="3185945"/>
            <a:ext cx="2129188" cy="2280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50"/>
              </a:lnSpc>
              <a:spcBef>
                <a:spcPts val="87"/>
              </a:spcBef>
            </a:pPr>
            <a:r>
              <a:rPr sz="1600" spc="0" dirty="0">
                <a:latin typeface="Gill Sans MT"/>
                <a:cs typeface="Gill Sans MT"/>
              </a:rPr>
              <a:t>Placa</a:t>
            </a:r>
            <a:r>
              <a:rPr sz="1600" spc="-3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vacía</a:t>
            </a:r>
            <a:r>
              <a:rPr sz="1600" spc="-6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si</a:t>
            </a:r>
            <a:r>
              <a:rPr sz="1600" spc="-4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se</a:t>
            </a:r>
            <a:r>
              <a:rPr sz="1600" spc="-13" dirty="0">
                <a:latin typeface="Gill Sans MT"/>
                <a:cs typeface="Gill Sans MT"/>
              </a:rPr>
              <a:t> </a:t>
            </a:r>
            <a:r>
              <a:rPr sz="1600" spc="-2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9" dirty="0">
                <a:latin typeface="Gill Sans MT"/>
                <a:cs typeface="Gill Sans MT"/>
              </a:rPr>
              <a:t>q</a:t>
            </a:r>
            <a:r>
              <a:rPr sz="1600" spc="4" dirty="0">
                <a:latin typeface="Gill Sans MT"/>
                <a:cs typeface="Gill Sans MT"/>
              </a:rPr>
              <a:t>u</a:t>
            </a:r>
            <a:r>
              <a:rPr sz="1600" spc="0" dirty="0">
                <a:latin typeface="Gill Sans MT"/>
                <a:cs typeface="Gill Sans MT"/>
              </a:rPr>
              <a:t>ie</a:t>
            </a:r>
            <a:r>
              <a:rPr sz="1600" spc="-29" dirty="0">
                <a:latin typeface="Gill Sans MT"/>
                <a:cs typeface="Gill Sans MT"/>
              </a:rPr>
              <a:t>r</a:t>
            </a:r>
            <a:r>
              <a:rPr sz="1600" spc="39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.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11751" y="3671873"/>
            <a:ext cx="215405" cy="2283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sz="1600" spc="0" dirty="0">
                <a:latin typeface="Wingdings"/>
                <a:cs typeface="Wingdings"/>
              </a:rPr>
              <a:t></a:t>
            </a:r>
            <a:endParaRPr sz="1600">
              <a:latin typeface="Wingdings"/>
              <a:cs typeface="Wingding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98517" y="3673635"/>
            <a:ext cx="2358291" cy="2283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50"/>
              </a:lnSpc>
              <a:spcBef>
                <a:spcPts val="87"/>
              </a:spcBef>
            </a:pPr>
            <a:r>
              <a:rPr sz="1600" spc="0" dirty="0">
                <a:latin typeface="Gill Sans MT"/>
                <a:cs typeface="Gill Sans MT"/>
              </a:rPr>
              <a:t>Pigtai</a:t>
            </a:r>
            <a:r>
              <a:rPr sz="1600" spc="-4" dirty="0">
                <a:latin typeface="Gill Sans MT"/>
                <a:cs typeface="Gill Sans MT"/>
              </a:rPr>
              <a:t>l</a:t>
            </a:r>
            <a:r>
              <a:rPr sz="1600" spc="0" dirty="0">
                <a:latin typeface="Gill Sans MT"/>
                <a:cs typeface="Gill Sans MT"/>
              </a:rPr>
              <a:t>s</a:t>
            </a:r>
            <a:r>
              <a:rPr sz="1600" spc="9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si</a:t>
            </a:r>
            <a:r>
              <a:rPr sz="1600" spc="4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se</a:t>
            </a:r>
            <a:r>
              <a:rPr sz="1600" spc="-13" dirty="0">
                <a:latin typeface="Gill Sans MT"/>
                <a:cs typeface="Gill Sans MT"/>
              </a:rPr>
              <a:t> </a:t>
            </a:r>
            <a:r>
              <a:rPr sz="1600" spc="-3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eali</a:t>
            </a:r>
            <a:r>
              <a:rPr sz="1600" spc="-4" dirty="0">
                <a:latin typeface="Gill Sans MT"/>
                <a:cs typeface="Gill Sans MT"/>
              </a:rPr>
              <a:t>z</a:t>
            </a:r>
            <a:r>
              <a:rPr sz="1600" spc="0" dirty="0">
                <a:latin typeface="Gill Sans MT"/>
                <a:cs typeface="Gill Sans MT"/>
              </a:rPr>
              <a:t>ará</a:t>
            </a:r>
            <a:r>
              <a:rPr sz="1600" spc="29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fusi</a:t>
            </a:r>
            <a:r>
              <a:rPr sz="1600" spc="-9" dirty="0">
                <a:latin typeface="Gill Sans MT"/>
                <a:cs typeface="Gill Sans MT"/>
              </a:rPr>
              <a:t>ó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.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11751" y="4159800"/>
            <a:ext cx="215119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sz="1600" spc="0" dirty="0">
                <a:latin typeface="Wingdings"/>
                <a:cs typeface="Wingdings"/>
              </a:rPr>
              <a:t></a:t>
            </a:r>
            <a:endParaRPr sz="1600">
              <a:latin typeface="Wingdings"/>
              <a:cs typeface="Wingding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98517" y="4161559"/>
            <a:ext cx="293281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50"/>
              </a:lnSpc>
              <a:spcBef>
                <a:spcPts val="87"/>
              </a:spcBef>
            </a:pPr>
            <a:r>
              <a:rPr sz="1600" spc="0" dirty="0">
                <a:latin typeface="Gill Sans MT"/>
                <a:cs typeface="Gill Sans MT"/>
              </a:rPr>
              <a:t>Si</a:t>
            </a:r>
            <a:r>
              <a:rPr sz="1600" spc="-10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se</a:t>
            </a:r>
            <a:r>
              <a:rPr sz="1600" spc="-13" dirty="0">
                <a:latin typeface="Gill Sans MT"/>
                <a:cs typeface="Gill Sans MT"/>
              </a:rPr>
              <a:t> </a:t>
            </a:r>
            <a:r>
              <a:rPr sz="1600" spc="-2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4" dirty="0">
                <a:latin typeface="Gill Sans MT"/>
                <a:cs typeface="Gill Sans MT"/>
              </a:rPr>
              <a:t>a</a:t>
            </a:r>
            <a:r>
              <a:rPr sz="1600" spc="0" dirty="0">
                <a:latin typeface="Gill Sans MT"/>
                <a:cs typeface="Gill Sans MT"/>
              </a:rPr>
              <a:t>li</a:t>
            </a:r>
            <a:r>
              <a:rPr sz="1600" spc="-9" dirty="0">
                <a:latin typeface="Gill Sans MT"/>
                <a:cs typeface="Gill Sans MT"/>
              </a:rPr>
              <a:t>z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á</a:t>
            </a:r>
            <a:r>
              <a:rPr sz="1600" spc="-23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fusi</a:t>
            </a:r>
            <a:r>
              <a:rPr sz="1600" spc="-4" dirty="0">
                <a:latin typeface="Gill Sans MT"/>
                <a:cs typeface="Gill Sans MT"/>
              </a:rPr>
              <a:t>ó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,</a:t>
            </a:r>
            <a:r>
              <a:rPr sz="1600" spc="-140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</a:t>
            </a:r>
            <a:r>
              <a:rPr sz="1600" spc="4" dirty="0">
                <a:latin typeface="Gill Sans MT"/>
                <a:cs typeface="Gill Sans MT"/>
              </a:rPr>
              <a:t>eb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-36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incl</a:t>
            </a:r>
            <a:r>
              <a:rPr sz="1600" spc="4" dirty="0">
                <a:latin typeface="Gill Sans MT"/>
                <a:cs typeface="Gill Sans MT"/>
              </a:rPr>
              <a:t>u</a:t>
            </a:r>
            <a:r>
              <a:rPr sz="1600" spc="0" dirty="0">
                <a:latin typeface="Gill Sans MT"/>
                <a:cs typeface="Gill Sans MT"/>
              </a:rPr>
              <a:t>irse</a:t>
            </a:r>
            <a:endParaRPr sz="1600">
              <a:latin typeface="Gill Sans MT"/>
              <a:cs typeface="Gill Sans MT"/>
            </a:endParaRPr>
          </a:p>
          <a:p>
            <a:pPr marL="12700" marR="30403">
              <a:lnSpc>
                <a:spcPct val="96638"/>
              </a:lnSpc>
            </a:pP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3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tae</a:t>
            </a:r>
            <a:r>
              <a:rPr sz="1600" spc="9" dirty="0">
                <a:latin typeface="Gill Sans MT"/>
                <a:cs typeface="Gill Sans MT"/>
              </a:rPr>
              <a:t>m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al</a:t>
            </a:r>
            <a:r>
              <a:rPr sz="1600" spc="9" dirty="0">
                <a:latin typeface="Gill Sans MT"/>
                <a:cs typeface="Gill Sans MT"/>
              </a:rPr>
              <a:t>m</a:t>
            </a:r>
            <a:r>
              <a:rPr sz="1600" spc="0" dirty="0">
                <a:latin typeface="Gill Sans MT"/>
                <a:cs typeface="Gill Sans MT"/>
              </a:rPr>
              <a:t>es</a:t>
            </a:r>
            <a:r>
              <a:rPr sz="1600" spc="-93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o</a:t>
            </a:r>
            <a:r>
              <a:rPr sz="1600" spc="11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S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li</a:t>
            </a:r>
            <a:r>
              <a:rPr sz="1600" spc="-4" dirty="0">
                <a:latin typeface="Gill Sans MT"/>
                <a:cs typeface="Gill Sans MT"/>
              </a:rPr>
              <a:t>c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-179" dirty="0">
                <a:latin typeface="Gill Sans MT"/>
                <a:cs typeface="Gill Sans MT"/>
              </a:rPr>
              <a:t> </a:t>
            </a:r>
            <a:r>
              <a:rPr sz="1600" spc="-204" dirty="0">
                <a:latin typeface="Gill Sans MT"/>
                <a:cs typeface="Gill Sans MT"/>
              </a:rPr>
              <a:t>T</a:t>
            </a:r>
            <a:r>
              <a:rPr sz="1600" spc="0" dirty="0">
                <a:latin typeface="Gill Sans MT"/>
                <a:cs typeface="Gill Sans MT"/>
              </a:rPr>
              <a:t>r</a:t>
            </a:r>
            <a:r>
              <a:rPr sz="1600" spc="-54" dirty="0">
                <a:latin typeface="Gill Sans MT"/>
                <a:cs typeface="Gill Sans MT"/>
              </a:rPr>
              <a:t>a</a:t>
            </a:r>
            <a:r>
              <a:rPr sz="1600" spc="-134" dirty="0">
                <a:latin typeface="Gill Sans MT"/>
                <a:cs typeface="Gill Sans MT"/>
              </a:rPr>
              <a:t>y</a:t>
            </a:r>
            <a:r>
              <a:rPr sz="1600" spc="0" dirty="0">
                <a:latin typeface="Gill Sans MT"/>
                <a:cs typeface="Gill Sans MT"/>
              </a:rPr>
              <a:t>.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98517" y="4897683"/>
            <a:ext cx="3046653" cy="254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39"/>
              </a:lnSpc>
              <a:spcBef>
                <a:spcPts val="97"/>
              </a:spcBef>
            </a:pPr>
            <a:r>
              <a:rPr sz="1600" spc="-100" dirty="0">
                <a:latin typeface="Gill Sans MT"/>
                <a:cs typeface="Gill Sans MT"/>
              </a:rPr>
              <a:t>V</a:t>
            </a:r>
            <a:r>
              <a:rPr sz="1600" spc="0" dirty="0">
                <a:latin typeface="Gill Sans MT"/>
                <a:cs typeface="Gill Sans MT"/>
              </a:rPr>
              <a:t>alidar</a:t>
            </a:r>
            <a:r>
              <a:rPr sz="1600" spc="-39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qu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-23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a</a:t>
            </a:r>
            <a:r>
              <a:rPr sz="1600" spc="0" dirty="0">
                <a:latin typeface="Gill Sans MT"/>
                <a:cs typeface="Gill Sans MT"/>
              </a:rPr>
              <a:t>c</a:t>
            </a:r>
            <a:r>
              <a:rPr sz="1600" spc="-4" dirty="0">
                <a:latin typeface="Gill Sans MT"/>
                <a:cs typeface="Gill Sans MT"/>
              </a:rPr>
              <a:t>c</a:t>
            </a:r>
            <a:r>
              <a:rPr sz="1600" spc="0" dirty="0">
                <a:latin typeface="Gill Sans MT"/>
                <a:cs typeface="Gill Sans MT"/>
              </a:rPr>
              <a:t>esori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s</a:t>
            </a:r>
            <a:r>
              <a:rPr sz="1600" spc="-33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se</a:t>
            </a:r>
            <a:r>
              <a:rPr sz="1600" spc="-13" dirty="0">
                <a:latin typeface="Gill Sans MT"/>
                <a:cs typeface="Gill Sans MT"/>
              </a:rPr>
              <a:t> </a:t>
            </a:r>
            <a:r>
              <a:rPr sz="1600" spc="-2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9" dirty="0">
                <a:latin typeface="Gill Sans MT"/>
                <a:cs typeface="Gill Sans MT"/>
              </a:rPr>
              <a:t>q</a:t>
            </a:r>
            <a:r>
              <a:rPr sz="1600" spc="4" dirty="0">
                <a:latin typeface="Gill Sans MT"/>
                <a:cs typeface="Gill Sans MT"/>
              </a:rPr>
              <a:t>u</a:t>
            </a:r>
            <a:r>
              <a:rPr sz="1600" spc="0" dirty="0">
                <a:latin typeface="Gill Sans MT"/>
                <a:cs typeface="Gill Sans MT"/>
              </a:rPr>
              <a:t>ie</a:t>
            </a:r>
            <a:r>
              <a:rPr sz="1600" spc="-2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25" dirty="0">
                <a:latin typeface="Gill Sans MT"/>
                <a:cs typeface="Gill Sans MT"/>
              </a:rPr>
              <a:t>n</a:t>
            </a:r>
            <a:r>
              <a:rPr sz="1800" spc="0" dirty="0"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611751" y="4918752"/>
            <a:ext cx="215119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30"/>
              </a:lnSpc>
              <a:spcBef>
                <a:spcPts val="86"/>
              </a:spcBef>
            </a:pPr>
            <a:r>
              <a:rPr sz="1600" spc="0" dirty="0">
                <a:latin typeface="Wingdings"/>
                <a:cs typeface="Wingdings"/>
              </a:rPr>
              <a:t></a:t>
            </a:r>
            <a:endParaRPr sz="1600">
              <a:latin typeface="Wingdings"/>
              <a:cs typeface="Wingdings"/>
            </a:endParaRPr>
          </a:p>
        </p:txBody>
      </p:sp>
      <p:sp>
        <p:nvSpPr>
          <p:cNvPr id="20" name="Marcador de fecha 19">
            <a:extLst>
              <a:ext uri="{FF2B5EF4-FFF2-40B4-BE49-F238E27FC236}">
                <a16:creationId xmlns:a16="http://schemas.microsoft.com/office/drawing/2014/main" id="{1AD756AE-927C-4CA6-B59D-C6B6B349B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32E38-C4E3-4F1C-9D81-CBEA7BFA17EC}" type="datetime1">
              <a:rPr lang="es-CO" smtClean="0"/>
              <a:t>9/04/2021</a:t>
            </a:fld>
            <a:endParaRPr lang="es-CO"/>
          </a:p>
        </p:txBody>
      </p:sp>
      <p:sp>
        <p:nvSpPr>
          <p:cNvPr id="21" name="Marcador de pie de página 20">
            <a:extLst>
              <a:ext uri="{FF2B5EF4-FFF2-40B4-BE49-F238E27FC236}">
                <a16:creationId xmlns:a16="http://schemas.microsoft.com/office/drawing/2014/main" id="{DEA9F3C0-B3D1-40C0-B6DA-FE4F08B45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22" name="Marcador de número de diapositiva 21">
            <a:extLst>
              <a:ext uri="{FF2B5EF4-FFF2-40B4-BE49-F238E27FC236}">
                <a16:creationId xmlns:a16="http://schemas.microsoft.com/office/drawing/2014/main" id="{EDB0668B-99C4-47EA-A977-C3C30B514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64</a:t>
            </a:fld>
            <a:endParaRPr lang="es-CO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6682740" y="1467612"/>
            <a:ext cx="630935" cy="640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81200" y="2484190"/>
            <a:ext cx="5105400" cy="19354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2117449" y="1898395"/>
            <a:ext cx="5196226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-334" dirty="0">
                <a:solidFill>
                  <a:srgbClr val="00529C"/>
                </a:solidFill>
                <a:latin typeface="Gill Sans MT"/>
                <a:cs typeface="Gill Sans MT"/>
              </a:rPr>
              <a:t>P</a:t>
            </a:r>
            <a:r>
              <a:rPr sz="3100" b="1" spc="-379" dirty="0">
                <a:solidFill>
                  <a:srgbClr val="00529C"/>
                </a:solidFill>
                <a:latin typeface="Gill Sans MT"/>
                <a:cs typeface="Gill Sans MT"/>
              </a:rPr>
              <a:t>A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TCH</a:t>
            </a:r>
            <a:r>
              <a:rPr sz="3100" b="1" spc="-106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CORD</a:t>
            </a:r>
            <a:r>
              <a:rPr sz="3100" b="1" spc="-525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lang="es-CO" sz="3100" b="1" spc="-525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Y</a:t>
            </a:r>
            <a:r>
              <a:rPr sz="3100" b="1" spc="-6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PIG</a:t>
            </a:r>
            <a:r>
              <a:rPr sz="3100" b="1" spc="-364" dirty="0">
                <a:solidFill>
                  <a:srgbClr val="00529C"/>
                </a:solidFill>
                <a:latin typeface="Gill Sans MT"/>
                <a:cs typeface="Gill Sans MT"/>
              </a:rPr>
              <a:t>T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AIL</a:t>
            </a:r>
            <a:r>
              <a:rPr lang="es-CO"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S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AF61D4CF-C4D3-4732-93F4-01BA6312B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02EA7-98DD-4437-87F2-2F2DA37D283F}" type="datetime1">
              <a:rPr lang="es-CO" smtClean="0"/>
              <a:t>9/04/2021</a:t>
            </a:fld>
            <a:endParaRPr lang="es-CO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8EF35B43-C33C-4541-BD44-2C7D87E62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23A18ABA-4802-4327-95BE-F7CD12887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65</a:t>
            </a:fld>
            <a:endParaRPr lang="es-CO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19"/>
          <p:cNvSpPr/>
          <p:nvPr/>
        </p:nvSpPr>
        <p:spPr>
          <a:xfrm>
            <a:off x="3275838" y="1588135"/>
            <a:ext cx="2667000" cy="266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936488" y="1849501"/>
            <a:ext cx="498094" cy="365251"/>
          </a:xfrm>
          <a:custGeom>
            <a:avLst/>
            <a:gdLst/>
            <a:ahLst/>
            <a:cxnLst/>
            <a:rect l="l" t="t" r="r" b="b"/>
            <a:pathLst>
              <a:path w="498094" h="365251">
                <a:moveTo>
                  <a:pt x="491744" y="0"/>
                </a:moveTo>
                <a:lnTo>
                  <a:pt x="474750" y="11048"/>
                </a:lnTo>
                <a:lnTo>
                  <a:pt x="487298" y="9888"/>
                </a:lnTo>
                <a:lnTo>
                  <a:pt x="498094" y="8889"/>
                </a:lnTo>
                <a:lnTo>
                  <a:pt x="491744" y="0"/>
                </a:lnTo>
                <a:close/>
              </a:path>
              <a:path w="498094" h="365251">
                <a:moveTo>
                  <a:pt x="403351" y="11302"/>
                </a:moveTo>
                <a:lnTo>
                  <a:pt x="403606" y="14859"/>
                </a:lnTo>
                <a:lnTo>
                  <a:pt x="406781" y="17399"/>
                </a:lnTo>
                <a:lnTo>
                  <a:pt x="410210" y="17018"/>
                </a:lnTo>
                <a:lnTo>
                  <a:pt x="474750" y="11048"/>
                </a:lnTo>
                <a:lnTo>
                  <a:pt x="491744" y="0"/>
                </a:lnTo>
                <a:lnTo>
                  <a:pt x="498094" y="8889"/>
                </a:lnTo>
                <a:lnTo>
                  <a:pt x="493775" y="-2539"/>
                </a:lnTo>
                <a:lnTo>
                  <a:pt x="498094" y="8889"/>
                </a:lnTo>
                <a:lnTo>
                  <a:pt x="501141" y="7747"/>
                </a:lnTo>
                <a:lnTo>
                  <a:pt x="507746" y="-4699"/>
                </a:lnTo>
                <a:lnTo>
                  <a:pt x="409066" y="4445"/>
                </a:lnTo>
                <a:lnTo>
                  <a:pt x="405511" y="4699"/>
                </a:lnTo>
                <a:lnTo>
                  <a:pt x="402971" y="7874"/>
                </a:lnTo>
                <a:lnTo>
                  <a:pt x="403351" y="11302"/>
                </a:lnTo>
                <a:close/>
              </a:path>
              <a:path w="498094" h="365251">
                <a:moveTo>
                  <a:pt x="482166" y="21304"/>
                </a:moveTo>
                <a:lnTo>
                  <a:pt x="455549" y="80518"/>
                </a:lnTo>
                <a:lnTo>
                  <a:pt x="454025" y="83693"/>
                </a:lnTo>
                <a:lnTo>
                  <a:pt x="455549" y="87502"/>
                </a:lnTo>
                <a:lnTo>
                  <a:pt x="458724" y="88900"/>
                </a:lnTo>
                <a:lnTo>
                  <a:pt x="461899" y="90297"/>
                </a:lnTo>
                <a:lnTo>
                  <a:pt x="465709" y="88900"/>
                </a:lnTo>
                <a:lnTo>
                  <a:pt x="467106" y="85725"/>
                </a:lnTo>
                <a:lnTo>
                  <a:pt x="507746" y="-4699"/>
                </a:lnTo>
                <a:lnTo>
                  <a:pt x="501141" y="7747"/>
                </a:lnTo>
                <a:lnTo>
                  <a:pt x="498094" y="8889"/>
                </a:lnTo>
                <a:lnTo>
                  <a:pt x="487298" y="9888"/>
                </a:lnTo>
                <a:lnTo>
                  <a:pt x="474750" y="11048"/>
                </a:lnTo>
                <a:lnTo>
                  <a:pt x="0" y="350138"/>
                </a:lnTo>
                <a:lnTo>
                  <a:pt x="7365" y="360552"/>
                </a:lnTo>
                <a:lnTo>
                  <a:pt x="482166" y="21304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434203" y="3554857"/>
            <a:ext cx="990600" cy="329945"/>
          </a:xfrm>
          <a:custGeom>
            <a:avLst/>
            <a:gdLst/>
            <a:ahLst/>
            <a:cxnLst/>
            <a:rect l="l" t="t" r="r" b="b"/>
            <a:pathLst>
              <a:path w="990600" h="329945">
                <a:moveTo>
                  <a:pt x="886460" y="324357"/>
                </a:moveTo>
                <a:lnTo>
                  <a:pt x="887349" y="327786"/>
                </a:lnTo>
                <a:lnTo>
                  <a:pt x="890777" y="329945"/>
                </a:lnTo>
                <a:lnTo>
                  <a:pt x="894207" y="329056"/>
                </a:lnTo>
                <a:lnTo>
                  <a:pt x="990600" y="306196"/>
                </a:lnTo>
                <a:lnTo>
                  <a:pt x="976630" y="308609"/>
                </a:lnTo>
                <a:lnTo>
                  <a:pt x="973836" y="306831"/>
                </a:lnTo>
                <a:lnTo>
                  <a:pt x="977011" y="296417"/>
                </a:lnTo>
                <a:lnTo>
                  <a:pt x="980313" y="296417"/>
                </a:lnTo>
                <a:lnTo>
                  <a:pt x="990600" y="306196"/>
                </a:lnTo>
                <a:lnTo>
                  <a:pt x="923163" y="233552"/>
                </a:lnTo>
                <a:lnTo>
                  <a:pt x="920750" y="231012"/>
                </a:lnTo>
                <a:lnTo>
                  <a:pt x="916686" y="230885"/>
                </a:lnTo>
                <a:lnTo>
                  <a:pt x="911606" y="235584"/>
                </a:lnTo>
                <a:lnTo>
                  <a:pt x="911479" y="239648"/>
                </a:lnTo>
                <a:lnTo>
                  <a:pt x="913892" y="242188"/>
                </a:lnTo>
                <a:lnTo>
                  <a:pt x="957859" y="289603"/>
                </a:lnTo>
                <a:lnTo>
                  <a:pt x="966488" y="298908"/>
                </a:lnTo>
                <a:lnTo>
                  <a:pt x="954227" y="301810"/>
                </a:lnTo>
                <a:lnTo>
                  <a:pt x="891159" y="316737"/>
                </a:lnTo>
                <a:lnTo>
                  <a:pt x="887857" y="317626"/>
                </a:lnTo>
                <a:lnTo>
                  <a:pt x="885698" y="321055"/>
                </a:lnTo>
                <a:lnTo>
                  <a:pt x="886460" y="324357"/>
                </a:lnTo>
                <a:close/>
              </a:path>
              <a:path w="990600" h="329945">
                <a:moveTo>
                  <a:pt x="976630" y="308609"/>
                </a:moveTo>
                <a:lnTo>
                  <a:pt x="990600" y="306196"/>
                </a:lnTo>
                <a:lnTo>
                  <a:pt x="980313" y="296417"/>
                </a:lnTo>
                <a:lnTo>
                  <a:pt x="977011" y="296417"/>
                </a:lnTo>
                <a:lnTo>
                  <a:pt x="973836" y="306831"/>
                </a:lnTo>
                <a:lnTo>
                  <a:pt x="976630" y="308609"/>
                </a:lnTo>
                <a:close/>
              </a:path>
              <a:path w="990600" h="329945">
                <a:moveTo>
                  <a:pt x="954227" y="301810"/>
                </a:moveTo>
                <a:lnTo>
                  <a:pt x="966488" y="298908"/>
                </a:lnTo>
                <a:lnTo>
                  <a:pt x="957859" y="289603"/>
                </a:lnTo>
                <a:lnTo>
                  <a:pt x="3683" y="0"/>
                </a:lnTo>
                <a:lnTo>
                  <a:pt x="0" y="12191"/>
                </a:lnTo>
                <a:lnTo>
                  <a:pt x="954227" y="301810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424676" y="3560991"/>
            <a:ext cx="1872233" cy="600163"/>
          </a:xfrm>
          <a:custGeom>
            <a:avLst/>
            <a:gdLst/>
            <a:ahLst/>
            <a:cxnLst/>
            <a:rect l="l" t="t" r="r" b="b"/>
            <a:pathLst>
              <a:path w="1872233" h="600163">
                <a:moveTo>
                  <a:pt x="0" y="600163"/>
                </a:moveTo>
                <a:lnTo>
                  <a:pt x="1872233" y="600163"/>
                </a:lnTo>
                <a:lnTo>
                  <a:pt x="1872233" y="0"/>
                </a:lnTo>
                <a:lnTo>
                  <a:pt x="0" y="0"/>
                </a:lnTo>
                <a:lnTo>
                  <a:pt x="0" y="600163"/>
                </a:lnTo>
                <a:close/>
              </a:path>
            </a:pathLst>
          </a:custGeom>
          <a:ln w="25400">
            <a:solidFill>
              <a:srgbClr val="4F81B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915793" y="2072894"/>
            <a:ext cx="508127" cy="424941"/>
          </a:xfrm>
          <a:custGeom>
            <a:avLst/>
            <a:gdLst/>
            <a:ahLst/>
            <a:cxnLst/>
            <a:rect l="l" t="t" r="r" b="b"/>
            <a:pathLst>
              <a:path w="508127" h="424941">
                <a:moveTo>
                  <a:pt x="8636" y="14350"/>
                </a:moveTo>
                <a:lnTo>
                  <a:pt x="23671" y="28022"/>
                </a:lnTo>
                <a:lnTo>
                  <a:pt x="499998" y="424941"/>
                </a:lnTo>
                <a:lnTo>
                  <a:pt x="508127" y="415163"/>
                </a:lnTo>
                <a:lnTo>
                  <a:pt x="31793" y="18238"/>
                </a:lnTo>
                <a:lnTo>
                  <a:pt x="13715" y="3175"/>
                </a:lnTo>
                <a:lnTo>
                  <a:pt x="5587" y="12953"/>
                </a:lnTo>
                <a:lnTo>
                  <a:pt x="33781" y="93090"/>
                </a:lnTo>
                <a:lnTo>
                  <a:pt x="35051" y="96392"/>
                </a:lnTo>
                <a:lnTo>
                  <a:pt x="38607" y="98170"/>
                </a:lnTo>
                <a:lnTo>
                  <a:pt x="41909" y="96900"/>
                </a:lnTo>
                <a:lnTo>
                  <a:pt x="45212" y="95757"/>
                </a:lnTo>
                <a:lnTo>
                  <a:pt x="46989" y="92075"/>
                </a:lnTo>
                <a:lnTo>
                  <a:pt x="45719" y="88772"/>
                </a:lnTo>
                <a:lnTo>
                  <a:pt x="23671" y="28022"/>
                </a:lnTo>
                <a:lnTo>
                  <a:pt x="8636" y="14350"/>
                </a:lnTo>
                <a:lnTo>
                  <a:pt x="15620" y="5841"/>
                </a:lnTo>
                <a:lnTo>
                  <a:pt x="19362" y="16151"/>
                </a:lnTo>
                <a:lnTo>
                  <a:pt x="8636" y="14350"/>
                </a:lnTo>
                <a:close/>
              </a:path>
              <a:path w="508127" h="424941">
                <a:moveTo>
                  <a:pt x="33781" y="93090"/>
                </a:moveTo>
                <a:lnTo>
                  <a:pt x="5587" y="12953"/>
                </a:lnTo>
                <a:lnTo>
                  <a:pt x="13715" y="3175"/>
                </a:lnTo>
                <a:lnTo>
                  <a:pt x="31793" y="18238"/>
                </a:lnTo>
                <a:lnTo>
                  <a:pt x="95631" y="28955"/>
                </a:lnTo>
                <a:lnTo>
                  <a:pt x="99059" y="29463"/>
                </a:lnTo>
                <a:lnTo>
                  <a:pt x="102362" y="27177"/>
                </a:lnTo>
                <a:lnTo>
                  <a:pt x="102996" y="23748"/>
                </a:lnTo>
                <a:lnTo>
                  <a:pt x="103505" y="20319"/>
                </a:lnTo>
                <a:lnTo>
                  <a:pt x="101218" y="17017"/>
                </a:lnTo>
                <a:lnTo>
                  <a:pt x="97789" y="16382"/>
                </a:lnTo>
                <a:lnTo>
                  <a:pt x="0" y="0"/>
                </a:lnTo>
                <a:lnTo>
                  <a:pt x="33781" y="93090"/>
                </a:lnTo>
                <a:close/>
              </a:path>
              <a:path w="508127" h="424941">
                <a:moveTo>
                  <a:pt x="19362" y="16151"/>
                </a:moveTo>
                <a:lnTo>
                  <a:pt x="15620" y="5841"/>
                </a:lnTo>
                <a:lnTo>
                  <a:pt x="8636" y="14350"/>
                </a:lnTo>
                <a:lnTo>
                  <a:pt x="19362" y="16151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547622" y="1444904"/>
            <a:ext cx="1872233" cy="430885"/>
          </a:xfrm>
          <a:custGeom>
            <a:avLst/>
            <a:gdLst/>
            <a:ahLst/>
            <a:cxnLst/>
            <a:rect l="l" t="t" r="r" b="b"/>
            <a:pathLst>
              <a:path w="1872233" h="430885">
                <a:moveTo>
                  <a:pt x="0" y="430885"/>
                </a:moveTo>
                <a:lnTo>
                  <a:pt x="1872233" y="430885"/>
                </a:lnTo>
                <a:lnTo>
                  <a:pt x="1872233" y="0"/>
                </a:lnTo>
                <a:lnTo>
                  <a:pt x="0" y="0"/>
                </a:lnTo>
                <a:lnTo>
                  <a:pt x="0" y="4308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47622" y="1444904"/>
            <a:ext cx="1872233" cy="430885"/>
          </a:xfrm>
          <a:custGeom>
            <a:avLst/>
            <a:gdLst/>
            <a:ahLst/>
            <a:cxnLst/>
            <a:rect l="l" t="t" r="r" b="b"/>
            <a:pathLst>
              <a:path w="1872233" h="430885">
                <a:moveTo>
                  <a:pt x="0" y="430885"/>
                </a:moveTo>
                <a:lnTo>
                  <a:pt x="1872233" y="430885"/>
                </a:lnTo>
                <a:lnTo>
                  <a:pt x="1872233" y="0"/>
                </a:lnTo>
                <a:lnTo>
                  <a:pt x="0" y="0"/>
                </a:lnTo>
                <a:lnTo>
                  <a:pt x="0" y="430885"/>
                </a:lnTo>
                <a:close/>
              </a:path>
            </a:pathLst>
          </a:custGeom>
          <a:ln w="25400">
            <a:solidFill>
              <a:srgbClr val="4F81B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588252" y="1772831"/>
            <a:ext cx="1872233" cy="600163"/>
          </a:xfrm>
          <a:custGeom>
            <a:avLst/>
            <a:gdLst/>
            <a:ahLst/>
            <a:cxnLst/>
            <a:rect l="l" t="t" r="r" b="b"/>
            <a:pathLst>
              <a:path w="1872233" h="600163">
                <a:moveTo>
                  <a:pt x="0" y="600163"/>
                </a:moveTo>
                <a:lnTo>
                  <a:pt x="1872233" y="600163"/>
                </a:lnTo>
                <a:lnTo>
                  <a:pt x="1872233" y="0"/>
                </a:lnTo>
                <a:lnTo>
                  <a:pt x="0" y="0"/>
                </a:lnTo>
                <a:lnTo>
                  <a:pt x="0" y="600163"/>
                </a:lnTo>
                <a:close/>
              </a:path>
            </a:pathLst>
          </a:custGeom>
          <a:ln w="25400">
            <a:solidFill>
              <a:srgbClr val="4F81B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15618" y="3486315"/>
            <a:ext cx="1872233" cy="600163"/>
          </a:xfrm>
          <a:custGeom>
            <a:avLst/>
            <a:gdLst/>
            <a:ahLst/>
            <a:cxnLst/>
            <a:rect l="l" t="t" r="r" b="b"/>
            <a:pathLst>
              <a:path w="1872233" h="600163">
                <a:moveTo>
                  <a:pt x="0" y="600163"/>
                </a:moveTo>
                <a:lnTo>
                  <a:pt x="1872233" y="600163"/>
                </a:lnTo>
                <a:lnTo>
                  <a:pt x="1872233" y="0"/>
                </a:lnTo>
                <a:lnTo>
                  <a:pt x="0" y="0"/>
                </a:lnTo>
                <a:lnTo>
                  <a:pt x="0" y="600163"/>
                </a:lnTo>
                <a:close/>
              </a:path>
            </a:pathLst>
          </a:custGeom>
          <a:ln w="25400">
            <a:solidFill>
              <a:srgbClr val="4F81B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59811" y="3755517"/>
            <a:ext cx="105663" cy="297560"/>
          </a:xfrm>
          <a:custGeom>
            <a:avLst/>
            <a:gdLst/>
            <a:ahLst/>
            <a:cxnLst/>
            <a:rect l="l" t="t" r="r" b="b"/>
            <a:pathLst>
              <a:path w="105663" h="297560">
                <a:moveTo>
                  <a:pt x="23605" y="71374"/>
                </a:moveTo>
                <a:lnTo>
                  <a:pt x="12826" y="69595"/>
                </a:lnTo>
                <a:lnTo>
                  <a:pt x="16763" y="79882"/>
                </a:lnTo>
                <a:lnTo>
                  <a:pt x="23605" y="71374"/>
                </a:lnTo>
                <a:close/>
              </a:path>
              <a:path w="105663" h="297560">
                <a:moveTo>
                  <a:pt x="12826" y="69595"/>
                </a:moveTo>
                <a:lnTo>
                  <a:pt x="13969" y="81787"/>
                </a:lnTo>
                <a:lnTo>
                  <a:pt x="35928" y="73406"/>
                </a:lnTo>
                <a:lnTo>
                  <a:pt x="722376" y="-188595"/>
                </a:lnTo>
                <a:lnTo>
                  <a:pt x="717803" y="-200533"/>
                </a:lnTo>
                <a:lnTo>
                  <a:pt x="31467" y="61596"/>
                </a:lnTo>
                <a:lnTo>
                  <a:pt x="9525" y="69976"/>
                </a:lnTo>
                <a:lnTo>
                  <a:pt x="0" y="80390"/>
                </a:lnTo>
                <a:lnTo>
                  <a:pt x="97789" y="96519"/>
                </a:lnTo>
                <a:lnTo>
                  <a:pt x="13969" y="81787"/>
                </a:lnTo>
                <a:lnTo>
                  <a:pt x="12826" y="69595"/>
                </a:lnTo>
                <a:lnTo>
                  <a:pt x="23605" y="71374"/>
                </a:lnTo>
                <a:lnTo>
                  <a:pt x="16763" y="79882"/>
                </a:lnTo>
                <a:lnTo>
                  <a:pt x="12826" y="69595"/>
                </a:lnTo>
                <a:close/>
              </a:path>
              <a:path w="105663" h="297560">
                <a:moveTo>
                  <a:pt x="72008" y="11175"/>
                </a:moveTo>
                <a:lnTo>
                  <a:pt x="74294" y="8381"/>
                </a:lnTo>
                <a:lnTo>
                  <a:pt x="73787" y="4444"/>
                </a:lnTo>
                <a:lnTo>
                  <a:pt x="71119" y="2285"/>
                </a:lnTo>
                <a:lnTo>
                  <a:pt x="68325" y="0"/>
                </a:lnTo>
                <a:lnTo>
                  <a:pt x="64388" y="507"/>
                </a:lnTo>
                <a:lnTo>
                  <a:pt x="62102" y="3174"/>
                </a:lnTo>
                <a:lnTo>
                  <a:pt x="0" y="80390"/>
                </a:lnTo>
                <a:lnTo>
                  <a:pt x="9525" y="69976"/>
                </a:lnTo>
                <a:lnTo>
                  <a:pt x="31467" y="61596"/>
                </a:lnTo>
                <a:lnTo>
                  <a:pt x="72008" y="11175"/>
                </a:lnTo>
                <a:close/>
              </a:path>
              <a:path w="105663" h="297560">
                <a:moveTo>
                  <a:pt x="103250" y="84581"/>
                </a:moveTo>
                <a:lnTo>
                  <a:pt x="99821" y="83946"/>
                </a:lnTo>
                <a:lnTo>
                  <a:pt x="35928" y="73406"/>
                </a:lnTo>
                <a:lnTo>
                  <a:pt x="13969" y="81787"/>
                </a:lnTo>
                <a:lnTo>
                  <a:pt x="97789" y="96519"/>
                </a:lnTo>
                <a:lnTo>
                  <a:pt x="101218" y="97027"/>
                </a:lnTo>
                <a:lnTo>
                  <a:pt x="104520" y="94741"/>
                </a:lnTo>
                <a:lnTo>
                  <a:pt x="105028" y="91312"/>
                </a:lnTo>
                <a:lnTo>
                  <a:pt x="105663" y="87756"/>
                </a:lnTo>
                <a:lnTo>
                  <a:pt x="103250" y="84581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45108" y="4404359"/>
            <a:ext cx="7292340" cy="18806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78890" y="4436934"/>
            <a:ext cx="7121397" cy="17434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74064" y="4432350"/>
            <a:ext cx="7162800" cy="1752600"/>
          </a:xfrm>
          <a:custGeom>
            <a:avLst/>
            <a:gdLst/>
            <a:ahLst/>
            <a:cxnLst/>
            <a:rect l="l" t="t" r="r" b="b"/>
            <a:pathLst>
              <a:path w="7162800" h="1752600">
                <a:moveTo>
                  <a:pt x="0" y="1752599"/>
                </a:moveTo>
                <a:lnTo>
                  <a:pt x="7162800" y="1752599"/>
                </a:lnTo>
                <a:lnTo>
                  <a:pt x="7162800" y="0"/>
                </a:lnTo>
                <a:lnTo>
                  <a:pt x="0" y="0"/>
                </a:lnTo>
                <a:lnTo>
                  <a:pt x="0" y="1752599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067560" y="648577"/>
            <a:ext cx="1568491" cy="4448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500"/>
              </a:lnSpc>
              <a:spcBef>
                <a:spcPts val="175"/>
              </a:spcBef>
            </a:pPr>
            <a:r>
              <a:rPr sz="3300" b="1" spc="-364" dirty="0">
                <a:solidFill>
                  <a:srgbClr val="00529C"/>
                </a:solidFill>
                <a:latin typeface="Gill Sans MT"/>
                <a:cs typeface="Gill Sans MT"/>
              </a:rPr>
              <a:t>P</a:t>
            </a:r>
            <a:r>
              <a:rPr sz="3300" b="1" spc="-394" dirty="0">
                <a:solidFill>
                  <a:srgbClr val="00529C"/>
                </a:solidFill>
                <a:latin typeface="Gill Sans MT"/>
                <a:cs typeface="Gill Sans MT"/>
              </a:rPr>
              <a:t>A</a:t>
            </a:r>
            <a:r>
              <a:rPr sz="3300" b="1" spc="0" dirty="0">
                <a:solidFill>
                  <a:srgbClr val="00529C"/>
                </a:solidFill>
                <a:latin typeface="Gill Sans MT"/>
                <a:cs typeface="Gill Sans MT"/>
              </a:rPr>
              <a:t>TCH</a:t>
            </a:r>
            <a:endParaRPr sz="3300">
              <a:latin typeface="Gill Sans MT"/>
              <a:cs typeface="Gill Sans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61917" y="648577"/>
            <a:ext cx="1689391" cy="4448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500"/>
              </a:lnSpc>
              <a:spcBef>
                <a:spcPts val="175"/>
              </a:spcBef>
            </a:pPr>
            <a:r>
              <a:rPr sz="3300" b="1" spc="0" dirty="0">
                <a:solidFill>
                  <a:srgbClr val="00529C"/>
                </a:solidFill>
                <a:latin typeface="Gill Sans MT"/>
                <a:cs typeface="Gill Sans MT"/>
              </a:rPr>
              <a:t>COR</a:t>
            </a:r>
            <a:r>
              <a:rPr sz="3300" b="1" spc="-9" dirty="0">
                <a:solidFill>
                  <a:srgbClr val="00529C"/>
                </a:solidFill>
                <a:latin typeface="Gill Sans MT"/>
                <a:cs typeface="Gill Sans MT"/>
              </a:rPr>
              <a:t>D</a:t>
            </a:r>
            <a:r>
              <a:rPr sz="3300" b="1" spc="-4" dirty="0">
                <a:solidFill>
                  <a:srgbClr val="00529C"/>
                </a:solidFill>
                <a:latin typeface="Gill Sans MT"/>
                <a:cs typeface="Gill Sans MT"/>
              </a:rPr>
              <a:t>s</a:t>
            </a:r>
            <a:r>
              <a:rPr sz="3300" b="1" spc="0" dirty="0">
                <a:solidFill>
                  <a:srgbClr val="00529C"/>
                </a:solidFill>
                <a:latin typeface="Gill Sans MT"/>
                <a:cs typeface="Gill Sans MT"/>
              </a:rPr>
              <a:t>.</a:t>
            </a:r>
            <a:endParaRPr sz="3300" dirty="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41009" y="648577"/>
            <a:ext cx="1031766" cy="4448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500"/>
              </a:lnSpc>
              <a:spcBef>
                <a:spcPts val="175"/>
              </a:spcBef>
            </a:pPr>
            <a:endParaRPr sz="3300" dirty="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01265" y="648577"/>
            <a:ext cx="562555" cy="4448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500"/>
              </a:lnSpc>
              <a:spcBef>
                <a:spcPts val="175"/>
              </a:spcBef>
            </a:pPr>
            <a:endParaRPr sz="3300" dirty="0">
              <a:latin typeface="Gill Sans MT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00571" y="3784016"/>
            <a:ext cx="1541502" cy="1656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240"/>
              </a:lnSpc>
              <a:spcBef>
                <a:spcPts val="62"/>
              </a:spcBef>
            </a:pPr>
            <a:r>
              <a:rPr sz="1100" spc="0" dirty="0">
                <a:latin typeface="Gill Sans MT"/>
                <a:cs typeface="Gill Sans MT"/>
              </a:rPr>
              <a:t>en</a:t>
            </a:r>
            <a:r>
              <a:rPr sz="1100" spc="-19" dirty="0">
                <a:latin typeface="Gill Sans MT"/>
                <a:cs typeface="Gill Sans MT"/>
              </a:rPr>
              <a:t> </a:t>
            </a:r>
            <a:r>
              <a:rPr sz="1100" spc="-4" dirty="0">
                <a:latin typeface="Gill Sans MT"/>
                <a:cs typeface="Gill Sans MT"/>
              </a:rPr>
              <a:t>c</a:t>
            </a:r>
            <a:r>
              <a:rPr sz="1100" spc="0" dirty="0">
                <a:latin typeface="Gill Sans MT"/>
                <a:cs typeface="Gill Sans MT"/>
              </a:rPr>
              <a:t>onect</a:t>
            </a:r>
            <a:r>
              <a:rPr sz="1100" spc="4" dirty="0">
                <a:latin typeface="Gill Sans MT"/>
                <a:cs typeface="Gill Sans MT"/>
              </a:rPr>
              <a:t>o</a:t>
            </a:r>
            <a:r>
              <a:rPr sz="1100" spc="-4" dirty="0">
                <a:latin typeface="Gill Sans MT"/>
                <a:cs typeface="Gill Sans MT"/>
              </a:rPr>
              <a:t>r</a:t>
            </a:r>
            <a:r>
              <a:rPr sz="1100" spc="0" dirty="0">
                <a:latin typeface="Gill Sans MT"/>
                <a:cs typeface="Gill Sans MT"/>
              </a:rPr>
              <a:t>es</a:t>
            </a:r>
            <a:r>
              <a:rPr sz="1100" spc="-9" dirty="0">
                <a:latin typeface="Gill Sans MT"/>
                <a:cs typeface="Gill Sans MT"/>
              </a:rPr>
              <a:t> </a:t>
            </a:r>
            <a:r>
              <a:rPr sz="1100" spc="0" dirty="0">
                <a:latin typeface="Gill Sans MT"/>
                <a:cs typeface="Gill Sans MT"/>
              </a:rPr>
              <a:t>SC,</a:t>
            </a:r>
            <a:r>
              <a:rPr sz="1100" spc="-19" dirty="0">
                <a:latin typeface="Gill Sans MT"/>
                <a:cs typeface="Gill Sans MT"/>
              </a:rPr>
              <a:t> </a:t>
            </a:r>
            <a:r>
              <a:rPr sz="1100" spc="0" dirty="0">
                <a:latin typeface="Gill Sans MT"/>
                <a:cs typeface="Gill Sans MT"/>
              </a:rPr>
              <a:t>LC,</a:t>
            </a:r>
            <a:r>
              <a:rPr sz="1100" spc="-9" dirty="0">
                <a:latin typeface="Gill Sans MT"/>
                <a:cs typeface="Gill Sans MT"/>
              </a:rPr>
              <a:t> </a:t>
            </a:r>
            <a:r>
              <a:rPr sz="1100" spc="0" dirty="0">
                <a:latin typeface="Gill Sans MT"/>
                <a:cs typeface="Gill Sans MT"/>
              </a:rPr>
              <a:t>ST,</a:t>
            </a:r>
            <a:endParaRPr sz="1100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74064" y="4432350"/>
            <a:ext cx="7162800" cy="1752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6424676" y="3560991"/>
            <a:ext cx="1872233" cy="6001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43033" marR="142496" algn="ctr">
              <a:lnSpc>
                <a:spcPct val="96638"/>
              </a:lnSpc>
              <a:spcBef>
                <a:spcPts val="395"/>
              </a:spcBef>
            </a:pPr>
            <a:r>
              <a:rPr sz="1100" b="1" spc="-4" dirty="0">
                <a:latin typeface="Gill Sans MT"/>
                <a:cs typeface="Gill Sans MT"/>
              </a:rPr>
              <a:t>E</a:t>
            </a:r>
            <a:r>
              <a:rPr sz="1100" b="1" spc="0" dirty="0">
                <a:latin typeface="Gill Sans MT"/>
                <a:cs typeface="Gill Sans MT"/>
              </a:rPr>
              <a:t>XTR</a:t>
            </a:r>
            <a:r>
              <a:rPr sz="1100" b="1" spc="-4" dirty="0">
                <a:latin typeface="Gill Sans MT"/>
                <a:cs typeface="Gill Sans MT"/>
              </a:rPr>
              <a:t>EM</a:t>
            </a:r>
            <a:r>
              <a:rPr sz="1100" b="1" spc="0" dirty="0">
                <a:latin typeface="Gill Sans MT"/>
                <a:cs typeface="Gill Sans MT"/>
              </a:rPr>
              <a:t>O</a:t>
            </a:r>
            <a:r>
              <a:rPr sz="1100" b="1" spc="-9" dirty="0">
                <a:latin typeface="Gill Sans MT"/>
                <a:cs typeface="Gill Sans MT"/>
              </a:rPr>
              <a:t> </a:t>
            </a:r>
            <a:r>
              <a:rPr sz="1100" b="1" spc="0" dirty="0">
                <a:latin typeface="Gill Sans MT"/>
                <a:cs typeface="Gill Sans MT"/>
              </a:rPr>
              <a:t>2:</a:t>
            </a:r>
            <a:r>
              <a:rPr sz="1100" b="1" spc="4" dirty="0">
                <a:latin typeface="Gill Sans MT"/>
                <a:cs typeface="Gill Sans MT"/>
              </a:rPr>
              <a:t> </a:t>
            </a:r>
            <a:r>
              <a:rPr sz="1100" spc="0" dirty="0">
                <a:latin typeface="Gill Sans MT"/>
                <a:cs typeface="Gill Sans MT"/>
              </a:rPr>
              <a:t>Di</a:t>
            </a:r>
            <a:r>
              <a:rPr sz="1100" spc="-4" dirty="0">
                <a:latin typeface="Gill Sans MT"/>
                <a:cs typeface="Gill Sans MT"/>
              </a:rPr>
              <a:t>s</a:t>
            </a:r>
            <a:r>
              <a:rPr sz="1100" spc="0" dirty="0">
                <a:latin typeface="Gill Sans MT"/>
                <a:cs typeface="Gill Sans MT"/>
              </a:rPr>
              <a:t>ponible</a:t>
            </a:r>
            <a:endParaRPr sz="1100">
              <a:latin typeface="Gill Sans MT"/>
              <a:cs typeface="Gill Sans MT"/>
            </a:endParaRPr>
          </a:p>
          <a:p>
            <a:pPr marL="749820" marR="749593" algn="ctr">
              <a:lnSpc>
                <a:spcPct val="96638"/>
              </a:lnSpc>
              <a:spcBef>
                <a:spcPts val="1366"/>
              </a:spcBef>
            </a:pPr>
            <a:r>
              <a:rPr sz="1100" spc="0" dirty="0">
                <a:latin typeface="Gill Sans MT"/>
                <a:cs typeface="Gill Sans MT"/>
              </a:rPr>
              <a:t>M</a:t>
            </a:r>
            <a:r>
              <a:rPr sz="1100" spc="4" dirty="0">
                <a:latin typeface="Gill Sans MT"/>
                <a:cs typeface="Gill Sans MT"/>
              </a:rPr>
              <a:t>TR</a:t>
            </a:r>
            <a:r>
              <a:rPr sz="1100" spc="0" dirty="0">
                <a:latin typeface="Gill Sans MT"/>
                <a:cs typeface="Gill Sans MT"/>
              </a:rPr>
              <a:t>J</a:t>
            </a:r>
            <a:endParaRPr sz="110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15618" y="3486315"/>
            <a:ext cx="1872233" cy="6001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58740" marR="159956" indent="0" algn="ctr">
              <a:lnSpc>
                <a:spcPct val="100021"/>
              </a:lnSpc>
              <a:spcBef>
                <a:spcPts val="400"/>
              </a:spcBef>
            </a:pPr>
            <a:r>
              <a:rPr sz="1100" b="1" spc="-4" dirty="0">
                <a:latin typeface="Gill Sans MT"/>
                <a:cs typeface="Gill Sans MT"/>
              </a:rPr>
              <a:t>E</a:t>
            </a:r>
            <a:r>
              <a:rPr sz="1100" b="1" spc="0" dirty="0">
                <a:latin typeface="Gill Sans MT"/>
                <a:cs typeface="Gill Sans MT"/>
              </a:rPr>
              <a:t>XTR</a:t>
            </a:r>
            <a:r>
              <a:rPr sz="1100" b="1" spc="-4" dirty="0">
                <a:latin typeface="Gill Sans MT"/>
                <a:cs typeface="Gill Sans MT"/>
              </a:rPr>
              <a:t>EM</a:t>
            </a:r>
            <a:r>
              <a:rPr sz="1100" b="1" spc="0" dirty="0">
                <a:latin typeface="Gill Sans MT"/>
                <a:cs typeface="Gill Sans MT"/>
              </a:rPr>
              <a:t>O</a:t>
            </a:r>
            <a:r>
              <a:rPr sz="1100" b="1" spc="-9" dirty="0">
                <a:latin typeface="Gill Sans MT"/>
                <a:cs typeface="Gill Sans MT"/>
              </a:rPr>
              <a:t> </a:t>
            </a:r>
            <a:r>
              <a:rPr sz="1100" b="1" spc="0" dirty="0">
                <a:latin typeface="Gill Sans MT"/>
                <a:cs typeface="Gill Sans MT"/>
              </a:rPr>
              <a:t>1:</a:t>
            </a:r>
            <a:r>
              <a:rPr sz="1100" b="1" spc="4" dirty="0">
                <a:latin typeface="Gill Sans MT"/>
                <a:cs typeface="Gill Sans MT"/>
              </a:rPr>
              <a:t> </a:t>
            </a:r>
            <a:r>
              <a:rPr sz="1100" spc="0" dirty="0">
                <a:latin typeface="Gill Sans MT"/>
                <a:cs typeface="Gill Sans MT"/>
              </a:rPr>
              <a:t>Di</a:t>
            </a:r>
            <a:r>
              <a:rPr sz="1100" spc="-4" dirty="0">
                <a:latin typeface="Gill Sans MT"/>
                <a:cs typeface="Gill Sans MT"/>
              </a:rPr>
              <a:t>s</a:t>
            </a:r>
            <a:r>
              <a:rPr sz="1100" spc="0" dirty="0">
                <a:latin typeface="Gill Sans MT"/>
                <a:cs typeface="Gill Sans MT"/>
              </a:rPr>
              <a:t>ponible en</a:t>
            </a:r>
            <a:r>
              <a:rPr sz="1100" spc="-19" dirty="0">
                <a:latin typeface="Gill Sans MT"/>
                <a:cs typeface="Gill Sans MT"/>
              </a:rPr>
              <a:t> </a:t>
            </a:r>
            <a:r>
              <a:rPr sz="1100" spc="-4" dirty="0">
                <a:latin typeface="Gill Sans MT"/>
                <a:cs typeface="Gill Sans MT"/>
              </a:rPr>
              <a:t>c</a:t>
            </a:r>
            <a:r>
              <a:rPr sz="1100" spc="0" dirty="0">
                <a:latin typeface="Gill Sans MT"/>
                <a:cs typeface="Gill Sans MT"/>
              </a:rPr>
              <a:t>onect</a:t>
            </a:r>
            <a:r>
              <a:rPr sz="1100" spc="4" dirty="0">
                <a:latin typeface="Gill Sans MT"/>
                <a:cs typeface="Gill Sans MT"/>
              </a:rPr>
              <a:t>o</a:t>
            </a:r>
            <a:r>
              <a:rPr sz="1100" spc="-4" dirty="0">
                <a:latin typeface="Gill Sans MT"/>
                <a:cs typeface="Gill Sans MT"/>
              </a:rPr>
              <a:t>r</a:t>
            </a:r>
            <a:r>
              <a:rPr sz="1100" spc="0" dirty="0">
                <a:latin typeface="Gill Sans MT"/>
                <a:cs typeface="Gill Sans MT"/>
              </a:rPr>
              <a:t>es</a:t>
            </a:r>
            <a:r>
              <a:rPr sz="1100" spc="-9" dirty="0">
                <a:latin typeface="Gill Sans MT"/>
                <a:cs typeface="Gill Sans MT"/>
              </a:rPr>
              <a:t> </a:t>
            </a:r>
            <a:r>
              <a:rPr sz="1100" spc="0" dirty="0">
                <a:latin typeface="Gill Sans MT"/>
                <a:cs typeface="Gill Sans MT"/>
              </a:rPr>
              <a:t>SC,</a:t>
            </a:r>
            <a:r>
              <a:rPr sz="1100" spc="-19" dirty="0">
                <a:latin typeface="Gill Sans MT"/>
                <a:cs typeface="Gill Sans MT"/>
              </a:rPr>
              <a:t> </a:t>
            </a:r>
            <a:r>
              <a:rPr sz="1100" spc="0" dirty="0">
                <a:latin typeface="Gill Sans MT"/>
                <a:cs typeface="Gill Sans MT"/>
              </a:rPr>
              <a:t>LC,</a:t>
            </a:r>
            <a:r>
              <a:rPr sz="1100" spc="-9" dirty="0">
                <a:latin typeface="Gill Sans MT"/>
                <a:cs typeface="Gill Sans MT"/>
              </a:rPr>
              <a:t> </a:t>
            </a:r>
            <a:r>
              <a:rPr sz="1100" spc="0" dirty="0">
                <a:latin typeface="Gill Sans MT"/>
                <a:cs typeface="Gill Sans MT"/>
              </a:rPr>
              <a:t>ST, M</a:t>
            </a:r>
            <a:r>
              <a:rPr sz="1100" spc="4" dirty="0">
                <a:latin typeface="Gill Sans MT"/>
                <a:cs typeface="Gill Sans MT"/>
              </a:rPr>
              <a:t>TR</a:t>
            </a:r>
            <a:r>
              <a:rPr sz="1100" spc="0" dirty="0">
                <a:latin typeface="Gill Sans MT"/>
                <a:cs typeface="Gill Sans MT"/>
              </a:rPr>
              <a:t>J</a:t>
            </a:r>
            <a:endParaRPr sz="11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88252" y="1772831"/>
            <a:ext cx="1872233" cy="6001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8763" marR="189929" indent="1231" algn="ctr">
              <a:lnSpc>
                <a:spcPct val="100021"/>
              </a:lnSpc>
              <a:spcBef>
                <a:spcPts val="395"/>
              </a:spcBef>
            </a:pPr>
            <a:r>
              <a:rPr sz="1100" spc="0" dirty="0">
                <a:latin typeface="Gill Sans MT"/>
                <a:cs typeface="Gill Sans MT"/>
              </a:rPr>
              <a:t>Di</a:t>
            </a:r>
            <a:r>
              <a:rPr sz="1100" spc="-4" dirty="0">
                <a:latin typeface="Gill Sans MT"/>
                <a:cs typeface="Gill Sans MT"/>
              </a:rPr>
              <a:t>s</a:t>
            </a:r>
            <a:r>
              <a:rPr sz="1100" spc="0" dirty="0">
                <a:latin typeface="Gill Sans MT"/>
                <a:cs typeface="Gill Sans MT"/>
              </a:rPr>
              <a:t>ponible</a:t>
            </a:r>
            <a:r>
              <a:rPr sz="1100" spc="-29" dirty="0">
                <a:latin typeface="Gill Sans MT"/>
                <a:cs typeface="Gill Sans MT"/>
              </a:rPr>
              <a:t> </a:t>
            </a:r>
            <a:r>
              <a:rPr sz="1100" spc="0" dirty="0">
                <a:latin typeface="Gill Sans MT"/>
                <a:cs typeface="Gill Sans MT"/>
              </a:rPr>
              <a:t>en</a:t>
            </a:r>
            <a:r>
              <a:rPr sz="1100" spc="-19" dirty="0">
                <a:latin typeface="Gill Sans MT"/>
                <a:cs typeface="Gill Sans MT"/>
              </a:rPr>
              <a:t> </a:t>
            </a:r>
            <a:r>
              <a:rPr sz="1100" spc="0" dirty="0">
                <a:latin typeface="Gill Sans MT"/>
                <a:cs typeface="Gill Sans MT"/>
              </a:rPr>
              <a:t>FO monomo</a:t>
            </a:r>
            <a:r>
              <a:rPr sz="1100" spc="4" dirty="0">
                <a:latin typeface="Gill Sans MT"/>
                <a:cs typeface="Gill Sans MT"/>
              </a:rPr>
              <a:t>d</a:t>
            </a:r>
            <a:r>
              <a:rPr sz="1100" spc="0" dirty="0">
                <a:latin typeface="Gill Sans MT"/>
                <a:cs typeface="Gill Sans MT"/>
              </a:rPr>
              <a:t>o</a:t>
            </a:r>
            <a:r>
              <a:rPr sz="1100" spc="-9" dirty="0">
                <a:latin typeface="Gill Sans MT"/>
                <a:cs typeface="Gill Sans MT"/>
              </a:rPr>
              <a:t> </a:t>
            </a:r>
            <a:r>
              <a:rPr sz="1100" spc="0" dirty="0">
                <a:latin typeface="Gill Sans MT"/>
                <a:cs typeface="Gill Sans MT"/>
              </a:rPr>
              <a:t>o multimodo (OM1,</a:t>
            </a:r>
            <a:r>
              <a:rPr sz="1100" spc="-39" dirty="0">
                <a:latin typeface="Gill Sans MT"/>
                <a:cs typeface="Gill Sans MT"/>
              </a:rPr>
              <a:t> </a:t>
            </a:r>
            <a:r>
              <a:rPr sz="1100" spc="0" dirty="0">
                <a:latin typeface="Gill Sans MT"/>
                <a:cs typeface="Gill Sans MT"/>
              </a:rPr>
              <a:t>OM2,</a:t>
            </a:r>
            <a:r>
              <a:rPr sz="1100" spc="-29" dirty="0">
                <a:latin typeface="Gill Sans MT"/>
                <a:cs typeface="Gill Sans MT"/>
              </a:rPr>
              <a:t> </a:t>
            </a:r>
            <a:r>
              <a:rPr sz="1100" spc="0" dirty="0">
                <a:latin typeface="Gill Sans MT"/>
                <a:cs typeface="Gill Sans MT"/>
              </a:rPr>
              <a:t>OM3,</a:t>
            </a:r>
            <a:r>
              <a:rPr sz="1100" spc="-14" dirty="0">
                <a:latin typeface="Gill Sans MT"/>
                <a:cs typeface="Gill Sans MT"/>
              </a:rPr>
              <a:t> </a:t>
            </a:r>
            <a:r>
              <a:rPr sz="1100" spc="0" dirty="0">
                <a:latin typeface="Gill Sans MT"/>
                <a:cs typeface="Gill Sans MT"/>
              </a:rPr>
              <a:t>OM4)</a:t>
            </a:r>
            <a:endParaRPr sz="1100">
              <a:latin typeface="Gill Sans MT"/>
              <a:cs typeface="Gill Sans M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547622" y="1444904"/>
            <a:ext cx="1872233" cy="43088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39191">
              <a:lnSpc>
                <a:spcPct val="96638"/>
              </a:lnSpc>
              <a:spcBef>
                <a:spcPts val="395"/>
              </a:spcBef>
            </a:pPr>
            <a:r>
              <a:rPr sz="1100" spc="0" dirty="0">
                <a:latin typeface="Gill Sans MT"/>
                <a:cs typeface="Gill Sans MT"/>
              </a:rPr>
              <a:t>D</a:t>
            </a:r>
            <a:r>
              <a:rPr sz="1100" spc="-4" dirty="0">
                <a:latin typeface="Gill Sans MT"/>
                <a:cs typeface="Gill Sans MT"/>
              </a:rPr>
              <a:t>is</a:t>
            </a:r>
            <a:r>
              <a:rPr sz="1100" spc="0" dirty="0">
                <a:latin typeface="Gill Sans MT"/>
                <a:cs typeface="Gill Sans MT"/>
              </a:rPr>
              <a:t>pon</a:t>
            </a:r>
            <a:r>
              <a:rPr sz="1100" spc="-4" dirty="0">
                <a:latin typeface="Gill Sans MT"/>
                <a:cs typeface="Gill Sans MT"/>
              </a:rPr>
              <a:t>i</a:t>
            </a:r>
            <a:r>
              <a:rPr sz="1100" spc="0" dirty="0">
                <a:latin typeface="Gill Sans MT"/>
                <a:cs typeface="Gill Sans MT"/>
              </a:rPr>
              <a:t>b</a:t>
            </a:r>
            <a:r>
              <a:rPr sz="1100" spc="-4" dirty="0">
                <a:latin typeface="Gill Sans MT"/>
                <a:cs typeface="Gill Sans MT"/>
              </a:rPr>
              <a:t>l</a:t>
            </a:r>
            <a:r>
              <a:rPr sz="1100" spc="0" dirty="0">
                <a:latin typeface="Gill Sans MT"/>
                <a:cs typeface="Gill Sans MT"/>
              </a:rPr>
              <a:t>es</a:t>
            </a:r>
            <a:r>
              <a:rPr sz="1100" spc="-34" dirty="0">
                <a:latin typeface="Gill Sans MT"/>
                <a:cs typeface="Gill Sans MT"/>
              </a:rPr>
              <a:t> </a:t>
            </a:r>
            <a:r>
              <a:rPr sz="1100" spc="0" dirty="0">
                <a:latin typeface="Gill Sans MT"/>
                <a:cs typeface="Gill Sans MT"/>
              </a:rPr>
              <a:t>de</a:t>
            </a:r>
            <a:r>
              <a:rPr sz="1100" spc="-4" dirty="0">
                <a:latin typeface="Gill Sans MT"/>
                <a:cs typeface="Gill Sans MT"/>
              </a:rPr>
              <a:t> </a:t>
            </a:r>
            <a:r>
              <a:rPr sz="1100" spc="0" dirty="0">
                <a:latin typeface="Gill Sans MT"/>
                <a:cs typeface="Gill Sans MT"/>
              </a:rPr>
              <a:t>2</a:t>
            </a:r>
            <a:r>
              <a:rPr sz="1100" spc="-4" dirty="0">
                <a:latin typeface="Gill Sans MT"/>
                <a:cs typeface="Gill Sans MT"/>
              </a:rPr>
              <a:t> </a:t>
            </a:r>
            <a:r>
              <a:rPr sz="1100" spc="0" dirty="0">
                <a:latin typeface="Gill Sans MT"/>
                <a:cs typeface="Gill Sans MT"/>
              </a:rPr>
              <a:t>y</a:t>
            </a:r>
            <a:r>
              <a:rPr sz="1100" spc="-9" dirty="0">
                <a:latin typeface="Gill Sans MT"/>
                <a:cs typeface="Gill Sans MT"/>
              </a:rPr>
              <a:t> </a:t>
            </a:r>
            <a:r>
              <a:rPr sz="1100" spc="0" dirty="0">
                <a:latin typeface="Gill Sans MT"/>
                <a:cs typeface="Gill Sans MT"/>
              </a:rPr>
              <a:t>3</a:t>
            </a:r>
            <a:r>
              <a:rPr sz="1100" spc="-4" dirty="0">
                <a:latin typeface="Gill Sans MT"/>
                <a:cs typeface="Gill Sans MT"/>
              </a:rPr>
              <a:t> </a:t>
            </a:r>
            <a:r>
              <a:rPr sz="1100" spc="0" dirty="0">
                <a:latin typeface="Gill Sans MT"/>
                <a:cs typeface="Gill Sans MT"/>
              </a:rPr>
              <a:t>met</a:t>
            </a:r>
            <a:r>
              <a:rPr sz="1100" spc="-4" dirty="0">
                <a:latin typeface="Gill Sans MT"/>
                <a:cs typeface="Gill Sans MT"/>
              </a:rPr>
              <a:t>r</a:t>
            </a:r>
            <a:r>
              <a:rPr sz="1100" spc="0" dirty="0">
                <a:latin typeface="Gill Sans MT"/>
                <a:cs typeface="Gill Sans MT"/>
              </a:rPr>
              <a:t>os</a:t>
            </a:r>
            <a:endParaRPr sz="1100">
              <a:latin typeface="Gill Sans MT"/>
              <a:cs typeface="Gill Sans MT"/>
            </a:endParaRPr>
          </a:p>
        </p:txBody>
      </p:sp>
      <p:sp>
        <p:nvSpPr>
          <p:cNvPr id="26" name="Marcador de fecha 25">
            <a:extLst>
              <a:ext uri="{FF2B5EF4-FFF2-40B4-BE49-F238E27FC236}">
                <a16:creationId xmlns:a16="http://schemas.microsoft.com/office/drawing/2014/main" id="{98F707FA-821E-48AC-B07A-F130FFE97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08418-467C-4B6B-BA8F-7810BDC973A9}" type="datetime1">
              <a:rPr lang="es-CO" smtClean="0"/>
              <a:t>9/04/2021</a:t>
            </a:fld>
            <a:endParaRPr lang="es-CO"/>
          </a:p>
        </p:txBody>
      </p:sp>
      <p:sp>
        <p:nvSpPr>
          <p:cNvPr id="27" name="Marcador de pie de página 26">
            <a:extLst>
              <a:ext uri="{FF2B5EF4-FFF2-40B4-BE49-F238E27FC236}">
                <a16:creationId xmlns:a16="http://schemas.microsoft.com/office/drawing/2014/main" id="{405D628F-C5F0-4928-AF6F-4861163CE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28" name="Marcador de número de diapositiva 27">
            <a:extLst>
              <a:ext uri="{FF2B5EF4-FFF2-40B4-BE49-F238E27FC236}">
                <a16:creationId xmlns:a16="http://schemas.microsoft.com/office/drawing/2014/main" id="{34C0ACF7-1D51-4E0E-A627-43BBEBA90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66</a:t>
            </a:fld>
            <a:endParaRPr lang="es-CO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/>
          <p:nvPr/>
        </p:nvSpPr>
        <p:spPr>
          <a:xfrm>
            <a:off x="4928362" y="2137537"/>
            <a:ext cx="498093" cy="365251"/>
          </a:xfrm>
          <a:custGeom>
            <a:avLst/>
            <a:gdLst/>
            <a:ahLst/>
            <a:cxnLst/>
            <a:rect l="l" t="t" r="r" b="b"/>
            <a:pathLst>
              <a:path w="498093" h="365251">
                <a:moveTo>
                  <a:pt x="491743" y="0"/>
                </a:moveTo>
                <a:lnTo>
                  <a:pt x="474750" y="11048"/>
                </a:lnTo>
                <a:lnTo>
                  <a:pt x="487298" y="9888"/>
                </a:lnTo>
                <a:lnTo>
                  <a:pt x="498093" y="8889"/>
                </a:lnTo>
                <a:lnTo>
                  <a:pt x="491743" y="0"/>
                </a:lnTo>
                <a:close/>
              </a:path>
              <a:path w="498093" h="365251">
                <a:moveTo>
                  <a:pt x="403351" y="11302"/>
                </a:moveTo>
                <a:lnTo>
                  <a:pt x="403605" y="14859"/>
                </a:lnTo>
                <a:lnTo>
                  <a:pt x="406780" y="17399"/>
                </a:lnTo>
                <a:lnTo>
                  <a:pt x="410210" y="17017"/>
                </a:lnTo>
                <a:lnTo>
                  <a:pt x="474750" y="11048"/>
                </a:lnTo>
                <a:lnTo>
                  <a:pt x="491743" y="0"/>
                </a:lnTo>
                <a:lnTo>
                  <a:pt x="498093" y="8889"/>
                </a:lnTo>
                <a:lnTo>
                  <a:pt x="493775" y="-2539"/>
                </a:lnTo>
                <a:lnTo>
                  <a:pt x="498093" y="8889"/>
                </a:lnTo>
                <a:lnTo>
                  <a:pt x="501141" y="7747"/>
                </a:lnTo>
                <a:lnTo>
                  <a:pt x="507746" y="-4699"/>
                </a:lnTo>
                <a:lnTo>
                  <a:pt x="409066" y="4445"/>
                </a:lnTo>
                <a:lnTo>
                  <a:pt x="405638" y="4699"/>
                </a:lnTo>
                <a:lnTo>
                  <a:pt x="402971" y="7874"/>
                </a:lnTo>
                <a:lnTo>
                  <a:pt x="403351" y="11302"/>
                </a:lnTo>
                <a:close/>
              </a:path>
              <a:path w="498093" h="365251">
                <a:moveTo>
                  <a:pt x="482166" y="21304"/>
                </a:moveTo>
                <a:lnTo>
                  <a:pt x="455549" y="80517"/>
                </a:lnTo>
                <a:lnTo>
                  <a:pt x="454151" y="83692"/>
                </a:lnTo>
                <a:lnTo>
                  <a:pt x="455549" y="87502"/>
                </a:lnTo>
                <a:lnTo>
                  <a:pt x="458724" y="88900"/>
                </a:lnTo>
                <a:lnTo>
                  <a:pt x="461899" y="90297"/>
                </a:lnTo>
                <a:lnTo>
                  <a:pt x="465709" y="88900"/>
                </a:lnTo>
                <a:lnTo>
                  <a:pt x="467105" y="85725"/>
                </a:lnTo>
                <a:lnTo>
                  <a:pt x="507746" y="-4699"/>
                </a:lnTo>
                <a:lnTo>
                  <a:pt x="501141" y="7747"/>
                </a:lnTo>
                <a:lnTo>
                  <a:pt x="498093" y="8889"/>
                </a:lnTo>
                <a:lnTo>
                  <a:pt x="487298" y="9888"/>
                </a:lnTo>
                <a:lnTo>
                  <a:pt x="474750" y="11048"/>
                </a:lnTo>
                <a:lnTo>
                  <a:pt x="0" y="350138"/>
                </a:lnTo>
                <a:lnTo>
                  <a:pt x="7365" y="360552"/>
                </a:lnTo>
                <a:lnTo>
                  <a:pt x="482166" y="21304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21350" y="3927348"/>
            <a:ext cx="722884" cy="372363"/>
          </a:xfrm>
          <a:custGeom>
            <a:avLst/>
            <a:gdLst/>
            <a:ahLst/>
            <a:cxnLst/>
            <a:rect l="l" t="t" r="r" b="b"/>
            <a:pathLst>
              <a:path w="722884" h="372363">
                <a:moveTo>
                  <a:pt x="617220" y="366268"/>
                </a:moveTo>
                <a:lnTo>
                  <a:pt x="617474" y="369696"/>
                </a:lnTo>
                <a:lnTo>
                  <a:pt x="620522" y="372363"/>
                </a:lnTo>
                <a:lnTo>
                  <a:pt x="623951" y="372109"/>
                </a:lnTo>
                <a:lnTo>
                  <a:pt x="722884" y="365759"/>
                </a:lnTo>
                <a:lnTo>
                  <a:pt x="708787" y="365759"/>
                </a:lnTo>
                <a:lnTo>
                  <a:pt x="706247" y="363600"/>
                </a:lnTo>
                <a:lnTo>
                  <a:pt x="711200" y="353821"/>
                </a:lnTo>
                <a:lnTo>
                  <a:pt x="714501" y="354456"/>
                </a:lnTo>
                <a:lnTo>
                  <a:pt x="722884" y="365759"/>
                </a:lnTo>
                <a:lnTo>
                  <a:pt x="668654" y="282828"/>
                </a:lnTo>
                <a:lnTo>
                  <a:pt x="666750" y="279907"/>
                </a:lnTo>
                <a:lnTo>
                  <a:pt x="662813" y="279019"/>
                </a:lnTo>
                <a:lnTo>
                  <a:pt x="659891" y="280924"/>
                </a:lnTo>
                <a:lnTo>
                  <a:pt x="656971" y="282956"/>
                </a:lnTo>
                <a:lnTo>
                  <a:pt x="656082" y="286765"/>
                </a:lnTo>
                <a:lnTo>
                  <a:pt x="657987" y="289813"/>
                </a:lnTo>
                <a:lnTo>
                  <a:pt x="693348" y="343880"/>
                </a:lnTo>
                <a:lnTo>
                  <a:pt x="700303" y="354513"/>
                </a:lnTo>
                <a:lnTo>
                  <a:pt x="687869" y="355303"/>
                </a:lnTo>
                <a:lnTo>
                  <a:pt x="623188" y="359409"/>
                </a:lnTo>
                <a:lnTo>
                  <a:pt x="619633" y="359663"/>
                </a:lnTo>
                <a:lnTo>
                  <a:pt x="616965" y="362712"/>
                </a:lnTo>
                <a:lnTo>
                  <a:pt x="617220" y="366268"/>
                </a:lnTo>
                <a:close/>
              </a:path>
              <a:path w="722884" h="372363">
                <a:moveTo>
                  <a:pt x="708787" y="365759"/>
                </a:moveTo>
                <a:lnTo>
                  <a:pt x="722884" y="365759"/>
                </a:lnTo>
                <a:lnTo>
                  <a:pt x="714501" y="354456"/>
                </a:lnTo>
                <a:lnTo>
                  <a:pt x="711200" y="353821"/>
                </a:lnTo>
                <a:lnTo>
                  <a:pt x="706247" y="363600"/>
                </a:lnTo>
                <a:lnTo>
                  <a:pt x="708787" y="365759"/>
                </a:lnTo>
                <a:close/>
              </a:path>
              <a:path w="722884" h="372363">
                <a:moveTo>
                  <a:pt x="687869" y="355303"/>
                </a:moveTo>
                <a:lnTo>
                  <a:pt x="700303" y="354513"/>
                </a:lnTo>
                <a:lnTo>
                  <a:pt x="693348" y="343880"/>
                </a:lnTo>
                <a:lnTo>
                  <a:pt x="5587" y="0"/>
                </a:lnTo>
                <a:lnTo>
                  <a:pt x="0" y="11429"/>
                </a:lnTo>
                <a:lnTo>
                  <a:pt x="687869" y="355303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446011" y="3993045"/>
            <a:ext cx="1872234" cy="600163"/>
          </a:xfrm>
          <a:custGeom>
            <a:avLst/>
            <a:gdLst/>
            <a:ahLst/>
            <a:cxnLst/>
            <a:rect l="l" t="t" r="r" b="b"/>
            <a:pathLst>
              <a:path w="1872234" h="600163">
                <a:moveTo>
                  <a:pt x="0" y="600163"/>
                </a:moveTo>
                <a:lnTo>
                  <a:pt x="1872234" y="600163"/>
                </a:lnTo>
                <a:lnTo>
                  <a:pt x="1872234" y="0"/>
                </a:lnTo>
                <a:lnTo>
                  <a:pt x="0" y="0"/>
                </a:lnTo>
                <a:lnTo>
                  <a:pt x="0" y="600163"/>
                </a:lnTo>
                <a:close/>
              </a:path>
            </a:pathLst>
          </a:custGeom>
          <a:ln w="25400">
            <a:solidFill>
              <a:srgbClr val="4F81B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915793" y="2072894"/>
            <a:ext cx="508127" cy="424941"/>
          </a:xfrm>
          <a:custGeom>
            <a:avLst/>
            <a:gdLst/>
            <a:ahLst/>
            <a:cxnLst/>
            <a:rect l="l" t="t" r="r" b="b"/>
            <a:pathLst>
              <a:path w="508127" h="424941">
                <a:moveTo>
                  <a:pt x="8636" y="14350"/>
                </a:moveTo>
                <a:lnTo>
                  <a:pt x="23671" y="28022"/>
                </a:lnTo>
                <a:lnTo>
                  <a:pt x="499998" y="424941"/>
                </a:lnTo>
                <a:lnTo>
                  <a:pt x="508127" y="415163"/>
                </a:lnTo>
                <a:lnTo>
                  <a:pt x="31793" y="18238"/>
                </a:lnTo>
                <a:lnTo>
                  <a:pt x="13715" y="3175"/>
                </a:lnTo>
                <a:lnTo>
                  <a:pt x="5587" y="12953"/>
                </a:lnTo>
                <a:lnTo>
                  <a:pt x="33781" y="93090"/>
                </a:lnTo>
                <a:lnTo>
                  <a:pt x="35051" y="96392"/>
                </a:lnTo>
                <a:lnTo>
                  <a:pt x="38607" y="98170"/>
                </a:lnTo>
                <a:lnTo>
                  <a:pt x="41909" y="96900"/>
                </a:lnTo>
                <a:lnTo>
                  <a:pt x="45212" y="95757"/>
                </a:lnTo>
                <a:lnTo>
                  <a:pt x="46989" y="92075"/>
                </a:lnTo>
                <a:lnTo>
                  <a:pt x="45719" y="88772"/>
                </a:lnTo>
                <a:lnTo>
                  <a:pt x="23671" y="28022"/>
                </a:lnTo>
                <a:lnTo>
                  <a:pt x="8636" y="14350"/>
                </a:lnTo>
                <a:lnTo>
                  <a:pt x="15620" y="5841"/>
                </a:lnTo>
                <a:lnTo>
                  <a:pt x="19362" y="16151"/>
                </a:lnTo>
                <a:lnTo>
                  <a:pt x="8636" y="14350"/>
                </a:lnTo>
                <a:close/>
              </a:path>
              <a:path w="508127" h="424941">
                <a:moveTo>
                  <a:pt x="33781" y="93090"/>
                </a:moveTo>
                <a:lnTo>
                  <a:pt x="5587" y="12953"/>
                </a:lnTo>
                <a:lnTo>
                  <a:pt x="13715" y="3175"/>
                </a:lnTo>
                <a:lnTo>
                  <a:pt x="31793" y="18238"/>
                </a:lnTo>
                <a:lnTo>
                  <a:pt x="95631" y="28955"/>
                </a:lnTo>
                <a:lnTo>
                  <a:pt x="99059" y="29463"/>
                </a:lnTo>
                <a:lnTo>
                  <a:pt x="102362" y="27177"/>
                </a:lnTo>
                <a:lnTo>
                  <a:pt x="102996" y="23748"/>
                </a:lnTo>
                <a:lnTo>
                  <a:pt x="103505" y="20319"/>
                </a:lnTo>
                <a:lnTo>
                  <a:pt x="101218" y="17017"/>
                </a:lnTo>
                <a:lnTo>
                  <a:pt x="97789" y="16382"/>
                </a:lnTo>
                <a:lnTo>
                  <a:pt x="0" y="0"/>
                </a:lnTo>
                <a:lnTo>
                  <a:pt x="33781" y="93090"/>
                </a:lnTo>
                <a:close/>
              </a:path>
              <a:path w="508127" h="424941">
                <a:moveTo>
                  <a:pt x="19362" y="16151"/>
                </a:moveTo>
                <a:lnTo>
                  <a:pt x="15620" y="5841"/>
                </a:lnTo>
                <a:lnTo>
                  <a:pt x="8636" y="14350"/>
                </a:lnTo>
                <a:lnTo>
                  <a:pt x="19362" y="16151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411730" y="2419730"/>
            <a:ext cx="3429000" cy="19917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01894" y="1754924"/>
            <a:ext cx="1872233" cy="600163"/>
          </a:xfrm>
          <a:custGeom>
            <a:avLst/>
            <a:gdLst/>
            <a:ahLst/>
            <a:cxnLst/>
            <a:rect l="l" t="t" r="r" b="b"/>
            <a:pathLst>
              <a:path w="1872233" h="600163">
                <a:moveTo>
                  <a:pt x="0" y="600163"/>
                </a:moveTo>
                <a:lnTo>
                  <a:pt x="1872233" y="600163"/>
                </a:lnTo>
                <a:lnTo>
                  <a:pt x="1872233" y="0"/>
                </a:lnTo>
                <a:lnTo>
                  <a:pt x="0" y="0"/>
                </a:lnTo>
                <a:lnTo>
                  <a:pt x="0" y="600163"/>
                </a:lnTo>
                <a:close/>
              </a:path>
            </a:pathLst>
          </a:custGeom>
          <a:ln w="25400">
            <a:solidFill>
              <a:srgbClr val="4F81B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47622" y="1444904"/>
            <a:ext cx="1872233" cy="430885"/>
          </a:xfrm>
          <a:custGeom>
            <a:avLst/>
            <a:gdLst/>
            <a:ahLst/>
            <a:cxnLst/>
            <a:rect l="l" t="t" r="r" b="b"/>
            <a:pathLst>
              <a:path w="1872233" h="430885">
                <a:moveTo>
                  <a:pt x="0" y="430885"/>
                </a:moveTo>
                <a:lnTo>
                  <a:pt x="1872233" y="430885"/>
                </a:lnTo>
                <a:lnTo>
                  <a:pt x="1872233" y="0"/>
                </a:lnTo>
                <a:lnTo>
                  <a:pt x="0" y="0"/>
                </a:lnTo>
                <a:lnTo>
                  <a:pt x="0" y="430885"/>
                </a:lnTo>
                <a:close/>
              </a:path>
            </a:pathLst>
          </a:custGeom>
          <a:ln w="25400">
            <a:solidFill>
              <a:srgbClr val="4F81B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82980" y="4692396"/>
            <a:ext cx="7214616" cy="11277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16342" y="4725200"/>
            <a:ext cx="7078977" cy="9905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11580" y="4720386"/>
            <a:ext cx="7086600" cy="1000125"/>
          </a:xfrm>
          <a:custGeom>
            <a:avLst/>
            <a:gdLst/>
            <a:ahLst/>
            <a:cxnLst/>
            <a:rect l="l" t="t" r="r" b="b"/>
            <a:pathLst>
              <a:path w="7086600" h="1000125">
                <a:moveTo>
                  <a:pt x="0" y="1000125"/>
                </a:moveTo>
                <a:lnTo>
                  <a:pt x="7086600" y="1000125"/>
                </a:lnTo>
                <a:lnTo>
                  <a:pt x="7086600" y="0"/>
                </a:lnTo>
                <a:lnTo>
                  <a:pt x="0" y="0"/>
                </a:lnTo>
                <a:lnTo>
                  <a:pt x="0" y="100012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352800" y="620197"/>
            <a:ext cx="5705325" cy="4950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900"/>
              </a:lnSpc>
              <a:spcBef>
                <a:spcPts val="195"/>
              </a:spcBef>
            </a:pPr>
            <a:r>
              <a:rPr sz="3700" b="1" spc="0" dirty="0">
                <a:solidFill>
                  <a:srgbClr val="00529C"/>
                </a:solidFill>
                <a:latin typeface="Gill Sans MT"/>
                <a:cs typeface="Gill Sans MT"/>
              </a:rPr>
              <a:t>PIG</a:t>
            </a:r>
            <a:r>
              <a:rPr sz="3700" b="1" spc="-444" dirty="0">
                <a:solidFill>
                  <a:srgbClr val="00529C"/>
                </a:solidFill>
                <a:latin typeface="Gill Sans MT"/>
                <a:cs typeface="Gill Sans MT"/>
              </a:rPr>
              <a:t>T</a:t>
            </a:r>
            <a:r>
              <a:rPr sz="3700" b="1" spc="0" dirty="0">
                <a:solidFill>
                  <a:srgbClr val="00529C"/>
                </a:solidFill>
                <a:latin typeface="Gill Sans MT"/>
                <a:cs typeface="Gill Sans MT"/>
              </a:rPr>
              <a:t>AIL</a:t>
            </a:r>
            <a:r>
              <a:rPr lang="es-CO" sz="3700" b="1" dirty="0">
                <a:solidFill>
                  <a:srgbClr val="00529C"/>
                </a:solidFill>
                <a:latin typeface="Gill Sans MT"/>
                <a:cs typeface="Gill Sans MT"/>
              </a:rPr>
              <a:t>S</a:t>
            </a:r>
            <a:endParaRPr sz="3700" dirty="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1580" y="4720386"/>
            <a:ext cx="7086600" cy="100012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6446012" y="3993045"/>
            <a:ext cx="1872234" cy="6001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81956" marR="81482" indent="-1377" algn="ctr">
              <a:lnSpc>
                <a:spcPct val="100021"/>
              </a:lnSpc>
              <a:spcBef>
                <a:spcPts val="400"/>
              </a:spcBef>
            </a:pPr>
            <a:r>
              <a:rPr sz="1100" b="1" spc="0" dirty="0">
                <a:latin typeface="Gill Sans MT"/>
                <a:cs typeface="Gill Sans MT"/>
              </a:rPr>
              <a:t>U</a:t>
            </a:r>
            <a:r>
              <a:rPr sz="1100" b="1" spc="4" dirty="0">
                <a:latin typeface="Gill Sans MT"/>
                <a:cs typeface="Gill Sans MT"/>
              </a:rPr>
              <a:t>NI</a:t>
            </a:r>
            <a:r>
              <a:rPr sz="1100" b="1" spc="0" dirty="0">
                <a:latin typeface="Gill Sans MT"/>
                <a:cs typeface="Gill Sans MT"/>
              </a:rPr>
              <a:t>CO</a:t>
            </a:r>
            <a:r>
              <a:rPr sz="1100" b="1" spc="-59" dirty="0">
                <a:latin typeface="Gill Sans MT"/>
                <a:cs typeface="Gill Sans MT"/>
              </a:rPr>
              <a:t> </a:t>
            </a:r>
            <a:r>
              <a:rPr sz="1100" b="1" spc="-4" dirty="0">
                <a:latin typeface="Gill Sans MT"/>
                <a:cs typeface="Gill Sans MT"/>
              </a:rPr>
              <a:t>E</a:t>
            </a:r>
            <a:r>
              <a:rPr sz="1100" b="1" spc="0" dirty="0">
                <a:latin typeface="Gill Sans MT"/>
                <a:cs typeface="Gill Sans MT"/>
              </a:rPr>
              <a:t>XTR</a:t>
            </a:r>
            <a:r>
              <a:rPr sz="1100" b="1" spc="-4" dirty="0">
                <a:latin typeface="Gill Sans MT"/>
                <a:cs typeface="Gill Sans MT"/>
              </a:rPr>
              <a:t>EM</a:t>
            </a:r>
            <a:r>
              <a:rPr sz="1100" b="1" spc="4" dirty="0">
                <a:latin typeface="Gill Sans MT"/>
                <a:cs typeface="Gill Sans MT"/>
              </a:rPr>
              <a:t>O</a:t>
            </a:r>
            <a:r>
              <a:rPr sz="1100" b="1" spc="0" dirty="0">
                <a:latin typeface="Gill Sans MT"/>
                <a:cs typeface="Gill Sans MT"/>
              </a:rPr>
              <a:t>: </a:t>
            </a:r>
            <a:r>
              <a:rPr sz="1100" spc="0" dirty="0">
                <a:latin typeface="Gill Sans MT"/>
                <a:cs typeface="Gill Sans MT"/>
              </a:rPr>
              <a:t>Di</a:t>
            </a:r>
            <a:r>
              <a:rPr sz="1100" spc="-4" dirty="0">
                <a:latin typeface="Gill Sans MT"/>
                <a:cs typeface="Gill Sans MT"/>
              </a:rPr>
              <a:t>s</a:t>
            </a:r>
            <a:r>
              <a:rPr sz="1100" spc="0" dirty="0">
                <a:latin typeface="Gill Sans MT"/>
                <a:cs typeface="Gill Sans MT"/>
              </a:rPr>
              <a:t>ponible</a:t>
            </a:r>
            <a:r>
              <a:rPr sz="1100" spc="-29" dirty="0">
                <a:latin typeface="Gill Sans MT"/>
                <a:cs typeface="Gill Sans MT"/>
              </a:rPr>
              <a:t> </a:t>
            </a:r>
            <a:r>
              <a:rPr sz="1100" spc="0" dirty="0">
                <a:latin typeface="Gill Sans MT"/>
                <a:cs typeface="Gill Sans MT"/>
              </a:rPr>
              <a:t>en</a:t>
            </a:r>
            <a:r>
              <a:rPr sz="1100" spc="-19" dirty="0">
                <a:latin typeface="Gill Sans MT"/>
                <a:cs typeface="Gill Sans MT"/>
              </a:rPr>
              <a:t> </a:t>
            </a:r>
            <a:r>
              <a:rPr sz="1100" spc="-4" dirty="0">
                <a:latin typeface="Gill Sans MT"/>
                <a:cs typeface="Gill Sans MT"/>
              </a:rPr>
              <a:t>c</a:t>
            </a:r>
            <a:r>
              <a:rPr sz="1100" spc="0" dirty="0">
                <a:latin typeface="Gill Sans MT"/>
                <a:cs typeface="Gill Sans MT"/>
              </a:rPr>
              <a:t>onect</a:t>
            </a:r>
            <a:r>
              <a:rPr sz="1100" spc="4" dirty="0">
                <a:latin typeface="Gill Sans MT"/>
                <a:cs typeface="Gill Sans MT"/>
              </a:rPr>
              <a:t>o</a:t>
            </a:r>
            <a:r>
              <a:rPr sz="1100" spc="-4" dirty="0">
                <a:latin typeface="Gill Sans MT"/>
                <a:cs typeface="Gill Sans MT"/>
              </a:rPr>
              <a:t>r</a:t>
            </a:r>
            <a:r>
              <a:rPr sz="1100" spc="0" dirty="0">
                <a:latin typeface="Gill Sans MT"/>
                <a:cs typeface="Gill Sans MT"/>
              </a:rPr>
              <a:t>es SC, LC,</a:t>
            </a:r>
            <a:r>
              <a:rPr sz="1100" spc="-34" dirty="0">
                <a:latin typeface="Gill Sans MT"/>
                <a:cs typeface="Gill Sans MT"/>
              </a:rPr>
              <a:t> </a:t>
            </a:r>
            <a:r>
              <a:rPr sz="1100" spc="0" dirty="0">
                <a:latin typeface="Gill Sans MT"/>
                <a:cs typeface="Gill Sans MT"/>
              </a:rPr>
              <a:t>ST</a:t>
            </a:r>
            <a:endParaRPr sz="11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01894" y="1754924"/>
            <a:ext cx="1872233" cy="6001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8509" marR="190183" indent="1231" algn="ctr">
              <a:lnSpc>
                <a:spcPct val="100021"/>
              </a:lnSpc>
              <a:spcBef>
                <a:spcPts val="395"/>
              </a:spcBef>
            </a:pPr>
            <a:r>
              <a:rPr sz="1100" spc="0" dirty="0">
                <a:latin typeface="Gill Sans MT"/>
                <a:cs typeface="Gill Sans MT"/>
              </a:rPr>
              <a:t>Di</a:t>
            </a:r>
            <a:r>
              <a:rPr sz="1100" spc="-4" dirty="0">
                <a:latin typeface="Gill Sans MT"/>
                <a:cs typeface="Gill Sans MT"/>
              </a:rPr>
              <a:t>s</a:t>
            </a:r>
            <a:r>
              <a:rPr sz="1100" spc="0" dirty="0">
                <a:latin typeface="Gill Sans MT"/>
                <a:cs typeface="Gill Sans MT"/>
              </a:rPr>
              <a:t>ponible</a:t>
            </a:r>
            <a:r>
              <a:rPr sz="1100" spc="-29" dirty="0">
                <a:latin typeface="Gill Sans MT"/>
                <a:cs typeface="Gill Sans MT"/>
              </a:rPr>
              <a:t> </a:t>
            </a:r>
            <a:r>
              <a:rPr sz="1100" spc="0" dirty="0">
                <a:latin typeface="Gill Sans MT"/>
                <a:cs typeface="Gill Sans MT"/>
              </a:rPr>
              <a:t>en</a:t>
            </a:r>
            <a:r>
              <a:rPr sz="1100" spc="-19" dirty="0">
                <a:latin typeface="Gill Sans MT"/>
                <a:cs typeface="Gill Sans MT"/>
              </a:rPr>
              <a:t> </a:t>
            </a:r>
            <a:r>
              <a:rPr sz="1100" spc="0" dirty="0">
                <a:latin typeface="Gill Sans MT"/>
                <a:cs typeface="Gill Sans MT"/>
              </a:rPr>
              <a:t>FO monomo</a:t>
            </a:r>
            <a:r>
              <a:rPr sz="1100" spc="4" dirty="0">
                <a:latin typeface="Gill Sans MT"/>
                <a:cs typeface="Gill Sans MT"/>
              </a:rPr>
              <a:t>d</a:t>
            </a:r>
            <a:r>
              <a:rPr sz="1100" spc="0" dirty="0">
                <a:latin typeface="Gill Sans MT"/>
                <a:cs typeface="Gill Sans MT"/>
              </a:rPr>
              <a:t>o</a:t>
            </a:r>
            <a:r>
              <a:rPr sz="1100" spc="-9" dirty="0">
                <a:latin typeface="Gill Sans MT"/>
                <a:cs typeface="Gill Sans MT"/>
              </a:rPr>
              <a:t> </a:t>
            </a:r>
            <a:r>
              <a:rPr sz="1100" spc="0" dirty="0">
                <a:latin typeface="Gill Sans MT"/>
                <a:cs typeface="Gill Sans MT"/>
              </a:rPr>
              <a:t>o multimodo (OM1,</a:t>
            </a:r>
            <a:r>
              <a:rPr sz="1100" spc="-39" dirty="0">
                <a:latin typeface="Gill Sans MT"/>
                <a:cs typeface="Gill Sans MT"/>
              </a:rPr>
              <a:t> </a:t>
            </a:r>
            <a:r>
              <a:rPr sz="1100" spc="0" dirty="0">
                <a:latin typeface="Gill Sans MT"/>
                <a:cs typeface="Gill Sans MT"/>
              </a:rPr>
              <a:t>OM2,</a:t>
            </a:r>
            <a:r>
              <a:rPr sz="1100" spc="-29" dirty="0">
                <a:latin typeface="Gill Sans MT"/>
                <a:cs typeface="Gill Sans MT"/>
              </a:rPr>
              <a:t> </a:t>
            </a:r>
            <a:r>
              <a:rPr sz="1100" spc="0" dirty="0">
                <a:latin typeface="Gill Sans MT"/>
                <a:cs typeface="Gill Sans MT"/>
              </a:rPr>
              <a:t>OM3,</a:t>
            </a:r>
            <a:r>
              <a:rPr sz="1100" spc="-14" dirty="0">
                <a:latin typeface="Gill Sans MT"/>
                <a:cs typeface="Gill Sans MT"/>
              </a:rPr>
              <a:t> </a:t>
            </a:r>
            <a:r>
              <a:rPr sz="1100" spc="0" dirty="0">
                <a:latin typeface="Gill Sans MT"/>
                <a:cs typeface="Gill Sans MT"/>
              </a:rPr>
              <a:t>OM4)</a:t>
            </a:r>
            <a:endParaRPr sz="1100">
              <a:latin typeface="Gill Sans MT"/>
              <a:cs typeface="Gill Sans M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547622" y="1444904"/>
            <a:ext cx="1872233" cy="43088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39191">
              <a:lnSpc>
                <a:spcPct val="96638"/>
              </a:lnSpc>
              <a:spcBef>
                <a:spcPts val="395"/>
              </a:spcBef>
            </a:pPr>
            <a:r>
              <a:rPr sz="1100" spc="0" dirty="0">
                <a:latin typeface="Gill Sans MT"/>
                <a:cs typeface="Gill Sans MT"/>
              </a:rPr>
              <a:t>D</a:t>
            </a:r>
            <a:r>
              <a:rPr sz="1100" spc="-4" dirty="0">
                <a:latin typeface="Gill Sans MT"/>
                <a:cs typeface="Gill Sans MT"/>
              </a:rPr>
              <a:t>is</a:t>
            </a:r>
            <a:r>
              <a:rPr sz="1100" spc="0" dirty="0">
                <a:latin typeface="Gill Sans MT"/>
                <a:cs typeface="Gill Sans MT"/>
              </a:rPr>
              <a:t>pon</a:t>
            </a:r>
            <a:r>
              <a:rPr sz="1100" spc="-4" dirty="0">
                <a:latin typeface="Gill Sans MT"/>
                <a:cs typeface="Gill Sans MT"/>
              </a:rPr>
              <a:t>i</a:t>
            </a:r>
            <a:r>
              <a:rPr sz="1100" spc="0" dirty="0">
                <a:latin typeface="Gill Sans MT"/>
                <a:cs typeface="Gill Sans MT"/>
              </a:rPr>
              <a:t>b</a:t>
            </a:r>
            <a:r>
              <a:rPr sz="1100" spc="-4" dirty="0">
                <a:latin typeface="Gill Sans MT"/>
                <a:cs typeface="Gill Sans MT"/>
              </a:rPr>
              <a:t>l</a:t>
            </a:r>
            <a:r>
              <a:rPr sz="1100" spc="0" dirty="0">
                <a:latin typeface="Gill Sans MT"/>
                <a:cs typeface="Gill Sans MT"/>
              </a:rPr>
              <a:t>es</a:t>
            </a:r>
            <a:r>
              <a:rPr sz="1100" spc="-34" dirty="0">
                <a:latin typeface="Gill Sans MT"/>
                <a:cs typeface="Gill Sans MT"/>
              </a:rPr>
              <a:t> </a:t>
            </a:r>
            <a:r>
              <a:rPr sz="1100" spc="0" dirty="0">
                <a:latin typeface="Gill Sans MT"/>
                <a:cs typeface="Gill Sans MT"/>
              </a:rPr>
              <a:t>de</a:t>
            </a:r>
            <a:r>
              <a:rPr sz="1100" spc="-4" dirty="0">
                <a:latin typeface="Gill Sans MT"/>
                <a:cs typeface="Gill Sans MT"/>
              </a:rPr>
              <a:t> </a:t>
            </a:r>
            <a:r>
              <a:rPr sz="1100" spc="0" dirty="0">
                <a:latin typeface="Gill Sans MT"/>
                <a:cs typeface="Gill Sans MT"/>
              </a:rPr>
              <a:t>2</a:t>
            </a:r>
            <a:r>
              <a:rPr sz="1100" spc="-4" dirty="0">
                <a:latin typeface="Gill Sans MT"/>
                <a:cs typeface="Gill Sans MT"/>
              </a:rPr>
              <a:t> </a:t>
            </a:r>
            <a:r>
              <a:rPr sz="1100" spc="0" dirty="0">
                <a:latin typeface="Gill Sans MT"/>
                <a:cs typeface="Gill Sans MT"/>
              </a:rPr>
              <a:t>y</a:t>
            </a:r>
            <a:r>
              <a:rPr sz="1100" spc="-9" dirty="0">
                <a:latin typeface="Gill Sans MT"/>
                <a:cs typeface="Gill Sans MT"/>
              </a:rPr>
              <a:t> </a:t>
            </a:r>
            <a:r>
              <a:rPr sz="1100" spc="0" dirty="0">
                <a:latin typeface="Gill Sans MT"/>
                <a:cs typeface="Gill Sans MT"/>
              </a:rPr>
              <a:t>3</a:t>
            </a:r>
            <a:r>
              <a:rPr sz="1100" spc="-4" dirty="0">
                <a:latin typeface="Gill Sans MT"/>
                <a:cs typeface="Gill Sans MT"/>
              </a:rPr>
              <a:t> </a:t>
            </a:r>
            <a:r>
              <a:rPr sz="1100" spc="0" dirty="0">
                <a:latin typeface="Gill Sans MT"/>
                <a:cs typeface="Gill Sans MT"/>
              </a:rPr>
              <a:t>met</a:t>
            </a:r>
            <a:r>
              <a:rPr sz="1100" spc="-4" dirty="0">
                <a:latin typeface="Gill Sans MT"/>
                <a:cs typeface="Gill Sans MT"/>
              </a:rPr>
              <a:t>r</a:t>
            </a:r>
            <a:r>
              <a:rPr sz="1100" spc="0" dirty="0">
                <a:latin typeface="Gill Sans MT"/>
                <a:cs typeface="Gill Sans MT"/>
              </a:rPr>
              <a:t>os</a:t>
            </a:r>
            <a:endParaRPr sz="1100">
              <a:latin typeface="Gill Sans MT"/>
              <a:cs typeface="Gill Sans MT"/>
            </a:endParaRPr>
          </a:p>
        </p:txBody>
      </p:sp>
      <p:sp>
        <p:nvSpPr>
          <p:cNvPr id="17" name="Marcador de fecha 16">
            <a:extLst>
              <a:ext uri="{FF2B5EF4-FFF2-40B4-BE49-F238E27FC236}">
                <a16:creationId xmlns:a16="http://schemas.microsoft.com/office/drawing/2014/main" id="{B8E98FA5-B7EE-404F-9C3F-4E189B992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69A9D-B20F-40DB-BB93-21C573444128}" type="datetime1">
              <a:rPr lang="es-CO" smtClean="0"/>
              <a:t>9/04/2021</a:t>
            </a:fld>
            <a:endParaRPr lang="es-CO"/>
          </a:p>
        </p:txBody>
      </p:sp>
      <p:sp>
        <p:nvSpPr>
          <p:cNvPr id="18" name="Marcador de pie de página 17">
            <a:extLst>
              <a:ext uri="{FF2B5EF4-FFF2-40B4-BE49-F238E27FC236}">
                <a16:creationId xmlns:a16="http://schemas.microsoft.com/office/drawing/2014/main" id="{2D7503A2-CD38-4D7A-9627-39C018B6E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9" name="Marcador de número de diapositiva 18">
            <a:extLst>
              <a:ext uri="{FF2B5EF4-FFF2-40B4-BE49-F238E27FC236}">
                <a16:creationId xmlns:a16="http://schemas.microsoft.com/office/drawing/2014/main" id="{1882CAB6-2CD3-4094-A8FF-68E9D45D6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67</a:t>
            </a:fld>
            <a:endParaRPr lang="es-CO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57200" y="873443"/>
            <a:ext cx="8488680" cy="29413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62200" y="3795202"/>
            <a:ext cx="3810000" cy="1973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92315" y="4720581"/>
            <a:ext cx="1601626" cy="15708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2362200" y="378652"/>
            <a:ext cx="4780342" cy="4947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895"/>
              </a:lnSpc>
              <a:spcBef>
                <a:spcPts val="194"/>
              </a:spcBef>
            </a:pPr>
            <a:r>
              <a:rPr sz="3700" b="1" spc="0" dirty="0">
                <a:solidFill>
                  <a:srgbClr val="00529C"/>
                </a:solidFill>
                <a:latin typeface="Gill Sans MT"/>
                <a:cs typeface="Gill Sans MT"/>
              </a:rPr>
              <a:t>T</a:t>
            </a:r>
            <a:r>
              <a:rPr sz="3700" b="1" spc="-59" dirty="0">
                <a:solidFill>
                  <a:srgbClr val="00529C"/>
                </a:solidFill>
                <a:latin typeface="Gill Sans MT"/>
                <a:cs typeface="Gill Sans MT"/>
              </a:rPr>
              <a:t>R</a:t>
            </a:r>
            <a:r>
              <a:rPr sz="3700" b="1" spc="0" dirty="0">
                <a:solidFill>
                  <a:srgbClr val="00529C"/>
                </a:solidFill>
                <a:latin typeface="Gill Sans MT"/>
                <a:cs typeface="Gill Sans MT"/>
              </a:rPr>
              <a:t>ONCALES</a:t>
            </a:r>
            <a:r>
              <a:rPr sz="3700" b="1" spc="-241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700" b="1" spc="0" dirty="0">
                <a:solidFill>
                  <a:srgbClr val="00529C"/>
                </a:solidFill>
                <a:latin typeface="Gill Sans MT"/>
                <a:cs typeface="Gill Sans MT"/>
              </a:rPr>
              <a:t>DE</a:t>
            </a:r>
            <a:r>
              <a:rPr sz="3700" b="1" spc="-38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700" b="1" spc="0" dirty="0">
                <a:solidFill>
                  <a:srgbClr val="00529C"/>
                </a:solidFill>
                <a:latin typeface="Gill Sans MT"/>
                <a:cs typeface="Gill Sans MT"/>
              </a:rPr>
              <a:t>FO</a:t>
            </a:r>
            <a:endParaRPr sz="3700" dirty="0">
              <a:latin typeface="Gill Sans MT"/>
              <a:cs typeface="Gill Sans MT"/>
            </a:endParaRPr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5C081E4E-BB0C-437E-AC05-6123BA0C2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A03C-6613-4CBF-B344-52D38B556F58}" type="datetime1">
              <a:rPr lang="es-CO" smtClean="0"/>
              <a:t>9/04/2021</a:t>
            </a:fld>
            <a:endParaRPr lang="es-CO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F480A5F4-7FAD-49C0-9CAA-C56899BC2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8F44BC3D-B8BB-4243-9865-9269E492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68</a:t>
            </a:fld>
            <a:endParaRPr lang="es-CO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299716" y="2708148"/>
            <a:ext cx="4575048" cy="30525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2081318" y="1219200"/>
            <a:ext cx="5314529" cy="8910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HER</a:t>
            </a:r>
            <a:r>
              <a:rPr sz="3100" b="1" spc="9" dirty="0">
                <a:solidFill>
                  <a:srgbClr val="00529C"/>
                </a:solidFill>
                <a:latin typeface="Gill Sans MT"/>
                <a:cs typeface="Gill Sans MT"/>
              </a:rPr>
              <a:t>R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</a:t>
            </a:r>
            <a:r>
              <a:rPr sz="3100" b="1" spc="-9" dirty="0">
                <a:solidFill>
                  <a:srgbClr val="00529C"/>
                </a:solidFill>
                <a:latin typeface="Gill Sans MT"/>
                <a:cs typeface="Gill Sans MT"/>
              </a:rPr>
              <a:t>M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IEN</a:t>
            </a:r>
            <a:r>
              <a:rPr sz="3100" b="1" spc="-359" dirty="0">
                <a:solidFill>
                  <a:srgbClr val="00529C"/>
                </a:solidFill>
                <a:latin typeface="Gill Sans MT"/>
                <a:cs typeface="Gill Sans MT"/>
              </a:rPr>
              <a:t>T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AS</a:t>
            </a:r>
            <a:r>
              <a:rPr sz="3100" b="1" spc="-250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</a:t>
            </a:r>
            <a:r>
              <a:rPr sz="3100" b="1" spc="-44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FIBRA</a:t>
            </a:r>
            <a:endParaRPr sz="3100" dirty="0">
              <a:latin typeface="Gill Sans MT"/>
              <a:cs typeface="Gill Sans MT"/>
            </a:endParaRPr>
          </a:p>
          <a:p>
            <a:pPr marL="1787194" marR="1817199" algn="ctr">
              <a:lnSpc>
                <a:spcPct val="96638"/>
              </a:lnSpc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ÓPTICA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D3776C6-F801-467E-8F9D-A73C7770B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9E2AE-C53D-419E-8C35-6771B063A420}" type="datetime1">
              <a:rPr lang="es-CO" smtClean="0"/>
              <a:t>9/04/2021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ADDFD1A-F862-4302-9B90-29112C7F3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257A11E-C49B-42E6-89FB-00DB7209B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69</a:t>
            </a:fld>
            <a:endParaRPr lang="es-CO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6923532" y="1258824"/>
            <a:ext cx="630935" cy="640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13888" y="1911096"/>
            <a:ext cx="3479291" cy="40995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1895833" y="1582501"/>
            <a:ext cx="5529511" cy="4185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dirty="0">
                <a:solidFill>
                  <a:srgbClr val="00529C"/>
                </a:solidFill>
                <a:latin typeface="Gill Sans MT"/>
                <a:cs typeface="Gill Sans MT"/>
              </a:rPr>
              <a:t>VE</a:t>
            </a:r>
            <a:r>
              <a:rPr sz="3100" b="1" spc="9" dirty="0">
                <a:solidFill>
                  <a:srgbClr val="00529C"/>
                </a:solidFill>
                <a:latin typeface="Gill Sans MT"/>
                <a:cs typeface="Gill Sans MT"/>
              </a:rPr>
              <a:t>N</a:t>
            </a:r>
            <a:r>
              <a:rPr sz="3100" b="1" spc="-364" dirty="0">
                <a:solidFill>
                  <a:srgbClr val="00529C"/>
                </a:solidFill>
                <a:latin typeface="Gill Sans MT"/>
                <a:cs typeface="Gill Sans MT"/>
              </a:rPr>
              <a:t>T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AJ</a:t>
            </a:r>
            <a:r>
              <a:rPr sz="3100" b="1" spc="-9" dirty="0">
                <a:solidFill>
                  <a:srgbClr val="00529C"/>
                </a:solidFill>
                <a:latin typeface="Gill Sans MT"/>
                <a:cs typeface="Gill Sans MT"/>
              </a:rPr>
              <a:t>A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S</a:t>
            </a:r>
            <a:r>
              <a:rPr sz="3100" b="1" spc="-534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lang="es-CO" sz="3100" b="1" spc="-534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Y</a:t>
            </a:r>
            <a:r>
              <a:rPr sz="3100" b="1" spc="-21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</a:t>
            </a:r>
            <a:r>
              <a:rPr sz="3100" b="1" spc="9" dirty="0">
                <a:solidFill>
                  <a:srgbClr val="00529C"/>
                </a:solidFill>
                <a:latin typeface="Gill Sans MT"/>
                <a:cs typeface="Gill Sans MT"/>
              </a:rPr>
              <a:t>E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SV</a:t>
            </a:r>
            <a:r>
              <a:rPr sz="3100" b="1" spc="4" dirty="0">
                <a:solidFill>
                  <a:srgbClr val="00529C"/>
                </a:solidFill>
                <a:latin typeface="Gill Sans MT"/>
                <a:cs typeface="Gill Sans MT"/>
              </a:rPr>
              <a:t>E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NTAJAS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4F2EA77B-C6E9-4FFF-8A61-895025250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6B599-B3C7-4BB0-8051-EE38BBBE03BA}" type="datetime1">
              <a:rPr lang="es-CO" smtClean="0"/>
              <a:t>9/04/2021</a:t>
            </a:fld>
            <a:endParaRPr lang="es-CO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EF9486B1-5A99-4CB4-9F24-40F4D8DFC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94C740F8-CFE3-4DAE-B370-40351D4C9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7</a:t>
            </a:fld>
            <a:endParaRPr lang="es-CO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19"/>
          <p:cNvSpPr/>
          <p:nvPr/>
        </p:nvSpPr>
        <p:spPr>
          <a:xfrm>
            <a:off x="7725156" y="190500"/>
            <a:ext cx="630935" cy="640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57300" y="1408176"/>
            <a:ext cx="422148" cy="3246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34668" y="1391412"/>
            <a:ext cx="1898904" cy="3413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153156" y="1391412"/>
            <a:ext cx="336804" cy="3413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57300" y="4212336"/>
            <a:ext cx="422148" cy="3246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34668" y="4195572"/>
            <a:ext cx="906780" cy="3413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61032" y="4195572"/>
            <a:ext cx="762000" cy="3413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642616" y="4195572"/>
            <a:ext cx="339851" cy="3413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02052" y="4195572"/>
            <a:ext cx="1030224" cy="3413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51860" y="4195572"/>
            <a:ext cx="336803" cy="3413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93591" y="1495044"/>
            <a:ext cx="3058667" cy="26517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92755" y="4797145"/>
            <a:ext cx="2662300" cy="79374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510077" y="507981"/>
            <a:ext cx="3343061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HER</a:t>
            </a:r>
            <a:r>
              <a:rPr sz="3100" b="1" spc="9" dirty="0">
                <a:solidFill>
                  <a:srgbClr val="00529C"/>
                </a:solidFill>
                <a:latin typeface="Gill Sans MT"/>
                <a:cs typeface="Gill Sans MT"/>
              </a:rPr>
              <a:t>R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</a:t>
            </a:r>
            <a:r>
              <a:rPr sz="3100" b="1" spc="-9" dirty="0">
                <a:solidFill>
                  <a:srgbClr val="00529C"/>
                </a:solidFill>
                <a:latin typeface="Gill Sans MT"/>
                <a:cs typeface="Gill Sans MT"/>
              </a:rPr>
              <a:t>M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IEN</a:t>
            </a:r>
            <a:r>
              <a:rPr sz="3100" b="1" spc="-359" dirty="0">
                <a:solidFill>
                  <a:srgbClr val="00529C"/>
                </a:solidFill>
                <a:latin typeface="Gill Sans MT"/>
                <a:cs typeface="Gill Sans MT"/>
              </a:rPr>
              <a:t>T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AS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63726" y="1476925"/>
            <a:ext cx="1960418" cy="2298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60"/>
              </a:lnSpc>
              <a:spcBef>
                <a:spcPts val="88"/>
              </a:spcBef>
            </a:pPr>
            <a:r>
              <a:rPr sz="1600" spc="0" dirty="0">
                <a:latin typeface="Wingdings"/>
                <a:cs typeface="Wingdings"/>
              </a:rPr>
              <a:t></a:t>
            </a:r>
            <a:r>
              <a:rPr sz="1600" spc="0" dirty="0">
                <a:latin typeface="Times New Roman"/>
                <a:cs typeface="Times New Roman"/>
              </a:rPr>
              <a:t> </a:t>
            </a:r>
            <a:r>
              <a:rPr sz="1600" spc="187" dirty="0">
                <a:latin typeface="Times New Roman"/>
                <a:cs typeface="Times New Roman"/>
              </a:rPr>
              <a:t> </a:t>
            </a:r>
            <a:r>
              <a:rPr sz="1600" b="1" spc="0" dirty="0">
                <a:latin typeface="Gill Sans MT"/>
                <a:cs typeface="Gill Sans MT"/>
              </a:rPr>
              <a:t>F</a:t>
            </a:r>
            <a:r>
              <a:rPr sz="1600" b="1" spc="-9" dirty="0">
                <a:latin typeface="Gill Sans MT"/>
                <a:cs typeface="Gill Sans MT"/>
              </a:rPr>
              <a:t>U</a:t>
            </a:r>
            <a:r>
              <a:rPr sz="1600" b="1" spc="0" dirty="0">
                <a:latin typeface="Gill Sans MT"/>
                <a:cs typeface="Gill Sans MT"/>
              </a:rPr>
              <a:t>S</a:t>
            </a:r>
            <a:r>
              <a:rPr sz="1600" b="1" spc="-9" dirty="0">
                <a:latin typeface="Gill Sans MT"/>
                <a:cs typeface="Gill Sans MT"/>
              </a:rPr>
              <a:t>I</a:t>
            </a:r>
            <a:r>
              <a:rPr sz="1600" b="1" spc="0" dirty="0">
                <a:latin typeface="Gill Sans MT"/>
                <a:cs typeface="Gill Sans MT"/>
              </a:rPr>
              <a:t>O</a:t>
            </a:r>
            <a:r>
              <a:rPr sz="1600" b="1" spc="-9" dirty="0">
                <a:latin typeface="Gill Sans MT"/>
                <a:cs typeface="Gill Sans MT"/>
              </a:rPr>
              <a:t>N</a:t>
            </a:r>
            <a:r>
              <a:rPr sz="1600" b="1" spc="0" dirty="0">
                <a:latin typeface="Gill Sans MT"/>
                <a:cs typeface="Gill Sans MT"/>
              </a:rPr>
              <a:t>A</a:t>
            </a:r>
            <a:r>
              <a:rPr sz="1600" b="1" spc="4" dirty="0">
                <a:latin typeface="Gill Sans MT"/>
                <a:cs typeface="Gill Sans MT"/>
              </a:rPr>
              <a:t>D</a:t>
            </a:r>
            <a:r>
              <a:rPr sz="1600" b="1" spc="0" dirty="0">
                <a:latin typeface="Gill Sans MT"/>
                <a:cs typeface="Gill Sans MT"/>
              </a:rPr>
              <a:t>O</a:t>
            </a:r>
            <a:r>
              <a:rPr sz="1600" b="1" spc="-4" dirty="0">
                <a:latin typeface="Gill Sans MT"/>
                <a:cs typeface="Gill Sans MT"/>
              </a:rPr>
              <a:t>R</a:t>
            </a:r>
            <a:r>
              <a:rPr sz="1600" b="1" spc="0" dirty="0">
                <a:latin typeface="Gill Sans MT"/>
                <a:cs typeface="Gill Sans MT"/>
              </a:rPr>
              <a:t>A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363726" y="4281720"/>
            <a:ext cx="2258684" cy="2298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60"/>
              </a:lnSpc>
              <a:spcBef>
                <a:spcPts val="88"/>
              </a:spcBef>
            </a:pPr>
            <a:r>
              <a:rPr sz="1600" spc="0" dirty="0">
                <a:latin typeface="Wingdings"/>
                <a:cs typeface="Wingdings"/>
              </a:rPr>
              <a:t></a:t>
            </a:r>
            <a:r>
              <a:rPr sz="1600" spc="0" dirty="0">
                <a:latin typeface="Times New Roman"/>
                <a:cs typeface="Times New Roman"/>
              </a:rPr>
              <a:t> </a:t>
            </a:r>
            <a:r>
              <a:rPr sz="1600" spc="187" dirty="0">
                <a:latin typeface="Times New Roman"/>
                <a:cs typeface="Times New Roman"/>
              </a:rPr>
              <a:t> </a:t>
            </a:r>
            <a:r>
              <a:rPr sz="1600" b="1" spc="0" dirty="0">
                <a:latin typeface="Gill Sans MT"/>
                <a:cs typeface="Gill Sans MT"/>
              </a:rPr>
              <a:t>Vi</a:t>
            </a:r>
            <a:r>
              <a:rPr sz="1600" b="1" spc="4" dirty="0">
                <a:latin typeface="Gill Sans MT"/>
                <a:cs typeface="Gill Sans MT"/>
              </a:rPr>
              <a:t>su</a:t>
            </a:r>
            <a:r>
              <a:rPr sz="1600" b="1" spc="0" dirty="0">
                <a:latin typeface="Gill Sans MT"/>
                <a:cs typeface="Gill Sans MT"/>
              </a:rPr>
              <a:t>al</a:t>
            </a:r>
            <a:r>
              <a:rPr sz="1600" b="1" spc="-34" dirty="0">
                <a:latin typeface="Gill Sans MT"/>
                <a:cs typeface="Gill Sans MT"/>
              </a:rPr>
              <a:t> </a:t>
            </a:r>
            <a:r>
              <a:rPr sz="1600" b="1" spc="-39" dirty="0">
                <a:latin typeface="Gill Sans MT"/>
                <a:cs typeface="Gill Sans MT"/>
              </a:rPr>
              <a:t>F</a:t>
            </a:r>
            <a:r>
              <a:rPr sz="1600" b="1" spc="0" dirty="0">
                <a:latin typeface="Gill Sans MT"/>
                <a:cs typeface="Gill Sans MT"/>
              </a:rPr>
              <a:t>a</a:t>
            </a:r>
            <a:r>
              <a:rPr sz="1600" b="1" spc="9" dirty="0">
                <a:latin typeface="Gill Sans MT"/>
                <a:cs typeface="Gill Sans MT"/>
              </a:rPr>
              <a:t>u</a:t>
            </a:r>
            <a:r>
              <a:rPr sz="1600" b="1" spc="0" dirty="0">
                <a:latin typeface="Gill Sans MT"/>
                <a:cs typeface="Gill Sans MT"/>
              </a:rPr>
              <a:t>lt</a:t>
            </a:r>
            <a:r>
              <a:rPr sz="1600" b="1" spc="2" dirty="0">
                <a:latin typeface="Gill Sans MT"/>
                <a:cs typeface="Gill Sans MT"/>
              </a:rPr>
              <a:t> </a:t>
            </a:r>
            <a:r>
              <a:rPr sz="1600" b="1" spc="0" dirty="0">
                <a:latin typeface="Gill Sans MT"/>
                <a:cs typeface="Gill Sans MT"/>
              </a:rPr>
              <a:t>Lo</a:t>
            </a:r>
            <a:r>
              <a:rPr sz="1600" b="1" spc="4" dirty="0">
                <a:latin typeface="Gill Sans MT"/>
                <a:cs typeface="Gill Sans MT"/>
              </a:rPr>
              <a:t>c</a:t>
            </a:r>
            <a:r>
              <a:rPr sz="1600" b="1" spc="0" dirty="0">
                <a:latin typeface="Gill Sans MT"/>
                <a:cs typeface="Gill Sans MT"/>
              </a:rPr>
              <a:t>ator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20" name="Marcador de fecha 19">
            <a:extLst>
              <a:ext uri="{FF2B5EF4-FFF2-40B4-BE49-F238E27FC236}">
                <a16:creationId xmlns:a16="http://schemas.microsoft.com/office/drawing/2014/main" id="{2FBEDF7B-0EB3-4383-A206-E49992198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ED658-4D39-4223-982B-6EC96C5BAC20}" type="datetime1">
              <a:rPr lang="es-CO" smtClean="0"/>
              <a:t>9/04/2021</a:t>
            </a:fld>
            <a:endParaRPr lang="es-CO"/>
          </a:p>
        </p:txBody>
      </p:sp>
      <p:sp>
        <p:nvSpPr>
          <p:cNvPr id="21" name="Marcador de pie de página 20">
            <a:extLst>
              <a:ext uri="{FF2B5EF4-FFF2-40B4-BE49-F238E27FC236}">
                <a16:creationId xmlns:a16="http://schemas.microsoft.com/office/drawing/2014/main" id="{3BEE59FB-45B0-48A9-800F-25809E5E1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22" name="Marcador de número de diapositiva 21">
            <a:extLst>
              <a:ext uri="{FF2B5EF4-FFF2-40B4-BE49-F238E27FC236}">
                <a16:creationId xmlns:a16="http://schemas.microsoft.com/office/drawing/2014/main" id="{C3DBA9DE-C628-42C0-B782-ABD9D7CA4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70</a:t>
            </a:fld>
            <a:endParaRPr lang="es-CO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/>
          <p:nvPr/>
        </p:nvSpPr>
        <p:spPr>
          <a:xfrm>
            <a:off x="2430780" y="190500"/>
            <a:ext cx="5815584" cy="640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725156" y="190500"/>
            <a:ext cx="630935" cy="6400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57300" y="1408176"/>
            <a:ext cx="422148" cy="3246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34668" y="1391412"/>
            <a:ext cx="1882139" cy="3413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136392" y="1391412"/>
            <a:ext cx="336804" cy="3413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57300" y="3358896"/>
            <a:ext cx="422148" cy="3246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34668" y="3342131"/>
            <a:ext cx="2862072" cy="3413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28950" y="3681044"/>
            <a:ext cx="3090799" cy="222389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13888" y="1844039"/>
            <a:ext cx="3099816" cy="12999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662174" y="368717"/>
            <a:ext cx="3343061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HER</a:t>
            </a:r>
            <a:r>
              <a:rPr sz="3100" b="1" spc="9" dirty="0">
                <a:solidFill>
                  <a:srgbClr val="00529C"/>
                </a:solidFill>
                <a:latin typeface="Gill Sans MT"/>
                <a:cs typeface="Gill Sans MT"/>
              </a:rPr>
              <a:t>R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</a:t>
            </a:r>
            <a:r>
              <a:rPr sz="3100" b="1" spc="-9" dirty="0">
                <a:solidFill>
                  <a:srgbClr val="00529C"/>
                </a:solidFill>
                <a:latin typeface="Gill Sans MT"/>
                <a:cs typeface="Gill Sans MT"/>
              </a:rPr>
              <a:t>M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IEN</a:t>
            </a:r>
            <a:r>
              <a:rPr sz="3100" b="1" spc="-359" dirty="0">
                <a:solidFill>
                  <a:srgbClr val="00529C"/>
                </a:solidFill>
                <a:latin typeface="Gill Sans MT"/>
                <a:cs typeface="Gill Sans MT"/>
              </a:rPr>
              <a:t>T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AS</a:t>
            </a:r>
            <a:endParaRPr sz="310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31436" y="368717"/>
            <a:ext cx="1179529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-334" dirty="0">
                <a:solidFill>
                  <a:srgbClr val="00529C"/>
                </a:solidFill>
                <a:latin typeface="Gill Sans MT"/>
                <a:cs typeface="Gill Sans MT"/>
              </a:rPr>
              <a:t>P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ARA</a:t>
            </a:r>
            <a:endParaRPr sz="310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38142" y="368717"/>
            <a:ext cx="801952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-429" dirty="0">
                <a:solidFill>
                  <a:srgbClr val="00529C"/>
                </a:solidFill>
                <a:latin typeface="Gill Sans MT"/>
                <a:cs typeface="Gill Sans MT"/>
              </a:rPr>
              <a:t>F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.</a:t>
            </a:r>
            <a:r>
              <a:rPr sz="3100" b="1" spc="-175" dirty="0">
                <a:solidFill>
                  <a:srgbClr val="00529C"/>
                </a:solidFill>
                <a:latin typeface="Gill Sans MT"/>
                <a:cs typeface="Gill Sans MT"/>
              </a:rPr>
              <a:t>O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.</a:t>
            </a:r>
            <a:endParaRPr sz="31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63726" y="1476925"/>
            <a:ext cx="1943845" cy="2298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60"/>
              </a:lnSpc>
              <a:spcBef>
                <a:spcPts val="88"/>
              </a:spcBef>
            </a:pPr>
            <a:r>
              <a:rPr sz="1600" spc="0" dirty="0">
                <a:latin typeface="Wingdings"/>
                <a:cs typeface="Wingdings"/>
              </a:rPr>
              <a:t></a:t>
            </a:r>
            <a:r>
              <a:rPr sz="1600" spc="0" dirty="0">
                <a:latin typeface="Times New Roman"/>
                <a:cs typeface="Times New Roman"/>
              </a:rPr>
              <a:t> </a:t>
            </a:r>
            <a:r>
              <a:rPr sz="1600" spc="187" dirty="0">
                <a:latin typeface="Times New Roman"/>
                <a:cs typeface="Times New Roman"/>
              </a:rPr>
              <a:t> </a:t>
            </a:r>
            <a:r>
              <a:rPr sz="1600" b="1" spc="0" dirty="0">
                <a:latin typeface="Gill Sans MT"/>
                <a:cs typeface="Gill Sans MT"/>
              </a:rPr>
              <a:t>MI</a:t>
            </a:r>
            <a:r>
              <a:rPr sz="1600" b="1" spc="4" dirty="0">
                <a:latin typeface="Gill Sans MT"/>
                <a:cs typeface="Gill Sans MT"/>
              </a:rPr>
              <a:t>C</a:t>
            </a:r>
            <a:r>
              <a:rPr sz="1600" b="1" spc="-25" dirty="0">
                <a:latin typeface="Gill Sans MT"/>
                <a:cs typeface="Gill Sans MT"/>
              </a:rPr>
              <a:t>R</a:t>
            </a:r>
            <a:r>
              <a:rPr sz="1600" b="1" spc="0" dirty="0">
                <a:latin typeface="Gill Sans MT"/>
                <a:cs typeface="Gill Sans MT"/>
              </a:rPr>
              <a:t>O</a:t>
            </a:r>
            <a:r>
              <a:rPr sz="1600" b="1" spc="-9" dirty="0">
                <a:latin typeface="Gill Sans MT"/>
                <a:cs typeface="Gill Sans MT"/>
              </a:rPr>
              <a:t>S</a:t>
            </a:r>
            <a:r>
              <a:rPr sz="1600" b="1" spc="4" dirty="0">
                <a:latin typeface="Gill Sans MT"/>
                <a:cs typeface="Gill Sans MT"/>
              </a:rPr>
              <a:t>C</a:t>
            </a:r>
            <a:r>
              <a:rPr sz="1600" b="1" spc="0" dirty="0">
                <a:latin typeface="Gill Sans MT"/>
                <a:cs typeface="Gill Sans MT"/>
              </a:rPr>
              <a:t>O</a:t>
            </a:r>
            <a:r>
              <a:rPr sz="1600" b="1" spc="-9" dirty="0">
                <a:latin typeface="Gill Sans MT"/>
                <a:cs typeface="Gill Sans MT"/>
              </a:rPr>
              <a:t>P</a:t>
            </a:r>
            <a:r>
              <a:rPr sz="1600" b="1" spc="0" dirty="0">
                <a:latin typeface="Gill Sans MT"/>
                <a:cs typeface="Gill Sans MT"/>
              </a:rPr>
              <a:t>I</a:t>
            </a:r>
            <a:r>
              <a:rPr sz="1600" b="1" spc="-9" dirty="0">
                <a:latin typeface="Gill Sans MT"/>
                <a:cs typeface="Gill Sans MT"/>
              </a:rPr>
              <a:t>O</a:t>
            </a:r>
            <a:r>
              <a:rPr sz="1600" b="1" spc="0" dirty="0">
                <a:latin typeface="Gill Sans MT"/>
                <a:cs typeface="Gill Sans MT"/>
              </a:rPr>
              <a:t>: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363726" y="3428026"/>
            <a:ext cx="2969054" cy="2298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60"/>
              </a:lnSpc>
              <a:spcBef>
                <a:spcPts val="88"/>
              </a:spcBef>
            </a:pPr>
            <a:r>
              <a:rPr sz="1600" spc="0" dirty="0">
                <a:latin typeface="Wingdings"/>
                <a:cs typeface="Wingdings"/>
              </a:rPr>
              <a:t></a:t>
            </a:r>
            <a:r>
              <a:rPr sz="1600" spc="0" dirty="0">
                <a:latin typeface="Times New Roman"/>
                <a:cs typeface="Times New Roman"/>
              </a:rPr>
              <a:t> </a:t>
            </a:r>
            <a:r>
              <a:rPr sz="1600" spc="187" dirty="0">
                <a:latin typeface="Times New Roman"/>
                <a:cs typeface="Times New Roman"/>
              </a:rPr>
              <a:t> </a:t>
            </a:r>
            <a:r>
              <a:rPr sz="1600" b="1" spc="0" dirty="0">
                <a:latin typeface="Gill Sans MT"/>
                <a:cs typeface="Gill Sans MT"/>
              </a:rPr>
              <a:t>R</a:t>
            </a:r>
            <a:r>
              <a:rPr sz="1600" b="1" spc="-4" dirty="0">
                <a:latin typeface="Gill Sans MT"/>
                <a:cs typeface="Gill Sans MT"/>
              </a:rPr>
              <a:t>E</a:t>
            </a:r>
            <a:r>
              <a:rPr sz="1600" b="1" spc="0" dirty="0">
                <a:latin typeface="Gill Sans MT"/>
                <a:cs typeface="Gill Sans MT"/>
              </a:rPr>
              <a:t>M</a:t>
            </a:r>
            <a:r>
              <a:rPr sz="1600" b="1" spc="-109" dirty="0">
                <a:latin typeface="Gill Sans MT"/>
                <a:cs typeface="Gill Sans MT"/>
              </a:rPr>
              <a:t>O</a:t>
            </a:r>
            <a:r>
              <a:rPr sz="1600" b="1" spc="0" dirty="0">
                <a:latin typeface="Gill Sans MT"/>
                <a:cs typeface="Gill Sans MT"/>
              </a:rPr>
              <a:t>VEDOR</a:t>
            </a:r>
            <a:r>
              <a:rPr sz="1600" b="1" spc="-73" dirty="0">
                <a:latin typeface="Gill Sans MT"/>
                <a:cs typeface="Gill Sans MT"/>
              </a:rPr>
              <a:t> </a:t>
            </a:r>
            <a:r>
              <a:rPr sz="1600" b="1" spc="0" dirty="0">
                <a:latin typeface="Gill Sans MT"/>
                <a:cs typeface="Gill Sans MT"/>
              </a:rPr>
              <a:t>DE</a:t>
            </a:r>
            <a:r>
              <a:rPr sz="1600" b="1" spc="-12" dirty="0">
                <a:latin typeface="Gill Sans MT"/>
                <a:cs typeface="Gill Sans MT"/>
              </a:rPr>
              <a:t> </a:t>
            </a:r>
            <a:r>
              <a:rPr sz="1600" b="1" spc="-34" dirty="0">
                <a:latin typeface="Gill Sans MT"/>
                <a:cs typeface="Gill Sans MT"/>
              </a:rPr>
              <a:t>B</a:t>
            </a:r>
            <a:r>
              <a:rPr sz="1600" b="1" spc="-4" dirty="0">
                <a:latin typeface="Gill Sans MT"/>
                <a:cs typeface="Gill Sans MT"/>
              </a:rPr>
              <a:t>U</a:t>
            </a:r>
            <a:r>
              <a:rPr sz="1600" b="1" spc="0" dirty="0">
                <a:latin typeface="Gill Sans MT"/>
                <a:cs typeface="Gill Sans MT"/>
              </a:rPr>
              <a:t>F</a:t>
            </a:r>
            <a:r>
              <a:rPr sz="1600" b="1" spc="-9" dirty="0">
                <a:latin typeface="Gill Sans MT"/>
                <a:cs typeface="Gill Sans MT"/>
              </a:rPr>
              <a:t>F</a:t>
            </a:r>
            <a:r>
              <a:rPr sz="1600" b="1" spc="-4" dirty="0">
                <a:latin typeface="Gill Sans MT"/>
                <a:cs typeface="Gill Sans MT"/>
              </a:rPr>
              <a:t>E</a:t>
            </a:r>
            <a:r>
              <a:rPr sz="1600" b="1" spc="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: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16" name="Marcador de fecha 15">
            <a:extLst>
              <a:ext uri="{FF2B5EF4-FFF2-40B4-BE49-F238E27FC236}">
                <a16:creationId xmlns:a16="http://schemas.microsoft.com/office/drawing/2014/main" id="{31479503-F0E6-4542-9B9E-D4612041C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73D0A-8237-4A54-827D-5897CCD097B1}" type="datetime1">
              <a:rPr lang="es-CO" smtClean="0"/>
              <a:t>9/04/2021</a:t>
            </a:fld>
            <a:endParaRPr lang="es-CO"/>
          </a:p>
        </p:txBody>
      </p:sp>
      <p:sp>
        <p:nvSpPr>
          <p:cNvPr id="17" name="Marcador de pie de página 16">
            <a:extLst>
              <a:ext uri="{FF2B5EF4-FFF2-40B4-BE49-F238E27FC236}">
                <a16:creationId xmlns:a16="http://schemas.microsoft.com/office/drawing/2014/main" id="{F594842D-29EC-4404-8D59-98274A215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8" name="Marcador de número de diapositiva 17">
            <a:extLst>
              <a:ext uri="{FF2B5EF4-FFF2-40B4-BE49-F238E27FC236}">
                <a16:creationId xmlns:a16="http://schemas.microsoft.com/office/drawing/2014/main" id="{87CE9B4B-39B7-4B8D-8103-61D6BC657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71</a:t>
            </a:fld>
            <a:endParaRPr lang="es-CO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/>
          <p:nvPr/>
        </p:nvSpPr>
        <p:spPr>
          <a:xfrm>
            <a:off x="7725156" y="190500"/>
            <a:ext cx="630935" cy="640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57300" y="1408176"/>
            <a:ext cx="422148" cy="3246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34668" y="1391412"/>
            <a:ext cx="1143000" cy="3413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97252" y="1391412"/>
            <a:ext cx="336804" cy="3413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821664" y="1093013"/>
            <a:ext cx="2129074" cy="19809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99991" y="3227755"/>
            <a:ext cx="3718560" cy="29337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57300" y="3358896"/>
            <a:ext cx="422148" cy="3246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34668" y="3342131"/>
            <a:ext cx="944880" cy="3413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677164" y="525256"/>
            <a:ext cx="3343061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HER</a:t>
            </a:r>
            <a:r>
              <a:rPr sz="3100" b="1" spc="9" dirty="0">
                <a:solidFill>
                  <a:srgbClr val="00529C"/>
                </a:solidFill>
                <a:latin typeface="Gill Sans MT"/>
                <a:cs typeface="Gill Sans MT"/>
              </a:rPr>
              <a:t>R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</a:t>
            </a:r>
            <a:r>
              <a:rPr sz="3100" b="1" spc="-9" dirty="0">
                <a:solidFill>
                  <a:srgbClr val="00529C"/>
                </a:solidFill>
                <a:latin typeface="Gill Sans MT"/>
                <a:cs typeface="Gill Sans MT"/>
              </a:rPr>
              <a:t>M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IEN</a:t>
            </a:r>
            <a:r>
              <a:rPr sz="3100" b="1" spc="-359" dirty="0">
                <a:solidFill>
                  <a:srgbClr val="00529C"/>
                </a:solidFill>
                <a:latin typeface="Gill Sans MT"/>
                <a:cs typeface="Gill Sans MT"/>
              </a:rPr>
              <a:t>T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AS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63726" y="1476925"/>
            <a:ext cx="1205236" cy="2298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60"/>
              </a:lnSpc>
              <a:spcBef>
                <a:spcPts val="88"/>
              </a:spcBef>
            </a:pPr>
            <a:r>
              <a:rPr sz="1600" spc="0" dirty="0">
                <a:latin typeface="Wingdings"/>
                <a:cs typeface="Wingdings"/>
              </a:rPr>
              <a:t></a:t>
            </a:r>
            <a:r>
              <a:rPr sz="1600" spc="0" dirty="0">
                <a:latin typeface="Times New Roman"/>
                <a:cs typeface="Times New Roman"/>
              </a:rPr>
              <a:t> </a:t>
            </a:r>
            <a:r>
              <a:rPr sz="1600" spc="187" dirty="0">
                <a:latin typeface="Times New Roman"/>
                <a:cs typeface="Times New Roman"/>
              </a:rPr>
              <a:t> </a:t>
            </a:r>
            <a:r>
              <a:rPr sz="1600" b="1" spc="0" dirty="0">
                <a:latin typeface="Gill Sans MT"/>
                <a:cs typeface="Gill Sans MT"/>
              </a:rPr>
              <a:t>DISCO</a:t>
            </a:r>
            <a:r>
              <a:rPr sz="1600" b="1" spc="-4" dirty="0">
                <a:latin typeface="Gill Sans MT"/>
                <a:cs typeface="Gill Sans MT"/>
              </a:rPr>
              <a:t>S</a:t>
            </a:r>
            <a:r>
              <a:rPr sz="1600" b="1" spc="0" dirty="0">
                <a:latin typeface="Gill Sans MT"/>
                <a:cs typeface="Gill Sans MT"/>
              </a:rPr>
              <a:t>: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363726" y="3428026"/>
            <a:ext cx="1006954" cy="2298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60"/>
              </a:lnSpc>
              <a:spcBef>
                <a:spcPts val="88"/>
              </a:spcBef>
            </a:pPr>
            <a:r>
              <a:rPr sz="1600" spc="0" dirty="0">
                <a:latin typeface="Wingdings"/>
                <a:cs typeface="Wingdings"/>
              </a:rPr>
              <a:t></a:t>
            </a:r>
            <a:r>
              <a:rPr sz="1600" spc="0" dirty="0">
                <a:latin typeface="Times New Roman"/>
                <a:cs typeface="Times New Roman"/>
              </a:rPr>
              <a:t> </a:t>
            </a:r>
            <a:r>
              <a:rPr sz="1600" spc="187" dirty="0">
                <a:latin typeface="Times New Roman"/>
                <a:cs typeface="Times New Roman"/>
              </a:rPr>
              <a:t> </a:t>
            </a:r>
            <a:r>
              <a:rPr sz="1600" b="1" spc="-109" dirty="0">
                <a:latin typeface="Gill Sans MT"/>
                <a:cs typeface="Gill Sans MT"/>
              </a:rPr>
              <a:t>O</a:t>
            </a:r>
            <a:r>
              <a:rPr sz="1600" b="1" spc="0" dirty="0">
                <a:latin typeface="Gill Sans MT"/>
                <a:cs typeface="Gill Sans MT"/>
              </a:rPr>
              <a:t>T</a:t>
            </a:r>
            <a:r>
              <a:rPr sz="1600" b="1" spc="4" dirty="0">
                <a:latin typeface="Gill Sans MT"/>
                <a:cs typeface="Gill Sans MT"/>
              </a:rPr>
              <a:t>D</a:t>
            </a:r>
            <a:r>
              <a:rPr sz="1600" b="1" spc="0" dirty="0">
                <a:latin typeface="Gill Sans MT"/>
                <a:cs typeface="Gill Sans MT"/>
              </a:rPr>
              <a:t>R: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16" name="Marcador de fecha 15">
            <a:extLst>
              <a:ext uri="{FF2B5EF4-FFF2-40B4-BE49-F238E27FC236}">
                <a16:creationId xmlns:a16="http://schemas.microsoft.com/office/drawing/2014/main" id="{B5797737-BB00-4A64-AD07-1B25FB2F9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9B27F-807B-4C55-8248-E40BBCCA844C}" type="datetime1">
              <a:rPr lang="es-CO" smtClean="0"/>
              <a:t>9/04/2021</a:t>
            </a:fld>
            <a:endParaRPr lang="es-CO"/>
          </a:p>
        </p:txBody>
      </p:sp>
      <p:sp>
        <p:nvSpPr>
          <p:cNvPr id="17" name="Marcador de pie de página 16">
            <a:extLst>
              <a:ext uri="{FF2B5EF4-FFF2-40B4-BE49-F238E27FC236}">
                <a16:creationId xmlns:a16="http://schemas.microsoft.com/office/drawing/2014/main" id="{7B538660-B2E9-4CDF-B82A-CA853ED60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8" name="Marcador de número de diapositiva 17">
            <a:extLst>
              <a:ext uri="{FF2B5EF4-FFF2-40B4-BE49-F238E27FC236}">
                <a16:creationId xmlns:a16="http://schemas.microsoft.com/office/drawing/2014/main" id="{E871A780-6167-40B3-9F34-FE0F4303E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72</a:t>
            </a:fld>
            <a:endParaRPr lang="es-CO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7725156" y="190500"/>
            <a:ext cx="630935" cy="640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57300" y="1408176"/>
            <a:ext cx="422148" cy="3246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34668" y="1391412"/>
            <a:ext cx="1709927" cy="3413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64180" y="1391412"/>
            <a:ext cx="336804" cy="3413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75838" y="1956816"/>
            <a:ext cx="2476500" cy="2895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85874" y="368717"/>
            <a:ext cx="5639471" cy="13640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HER</a:t>
            </a:r>
            <a:r>
              <a:rPr sz="3100" b="1" spc="9" dirty="0">
                <a:solidFill>
                  <a:srgbClr val="00529C"/>
                </a:solidFill>
                <a:latin typeface="Gill Sans MT"/>
                <a:cs typeface="Gill Sans MT"/>
              </a:rPr>
              <a:t>R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</a:t>
            </a:r>
            <a:r>
              <a:rPr sz="3100" b="1" spc="-9" dirty="0">
                <a:solidFill>
                  <a:srgbClr val="00529C"/>
                </a:solidFill>
                <a:latin typeface="Gill Sans MT"/>
                <a:cs typeface="Gill Sans MT"/>
              </a:rPr>
              <a:t>M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IEN</a:t>
            </a:r>
            <a:r>
              <a:rPr sz="3100" b="1" spc="-359" dirty="0">
                <a:solidFill>
                  <a:srgbClr val="00529C"/>
                </a:solidFill>
                <a:latin typeface="Gill Sans MT"/>
                <a:cs typeface="Gill Sans MT"/>
              </a:rPr>
              <a:t>T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AS</a:t>
            </a:r>
            <a:r>
              <a:rPr sz="3100" b="1" spc="-250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-334" dirty="0">
                <a:solidFill>
                  <a:srgbClr val="00529C"/>
                </a:solidFill>
                <a:latin typeface="Gill Sans MT"/>
                <a:cs typeface="Gill Sans MT"/>
              </a:rPr>
              <a:t>P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ARA</a:t>
            </a:r>
            <a:r>
              <a:rPr sz="3100" b="1" spc="-69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-429" dirty="0">
                <a:solidFill>
                  <a:srgbClr val="00529C"/>
                </a:solidFill>
                <a:latin typeface="Gill Sans MT"/>
                <a:cs typeface="Gill Sans MT"/>
              </a:rPr>
              <a:t>F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.</a:t>
            </a:r>
            <a:r>
              <a:rPr sz="3100" b="1" spc="-175" dirty="0">
                <a:solidFill>
                  <a:srgbClr val="00529C"/>
                </a:solidFill>
                <a:latin typeface="Gill Sans MT"/>
                <a:cs typeface="Gill Sans MT"/>
              </a:rPr>
              <a:t>O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.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363726" y="1476925"/>
            <a:ext cx="1771509" cy="2298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60"/>
              </a:lnSpc>
              <a:spcBef>
                <a:spcPts val="88"/>
              </a:spcBef>
            </a:pPr>
            <a:r>
              <a:rPr sz="1600" spc="0" dirty="0">
                <a:latin typeface="Wingdings"/>
                <a:cs typeface="Wingdings"/>
              </a:rPr>
              <a:t></a:t>
            </a:r>
            <a:r>
              <a:rPr sz="1600" spc="0" dirty="0">
                <a:latin typeface="Times New Roman"/>
                <a:cs typeface="Times New Roman"/>
              </a:rPr>
              <a:t> </a:t>
            </a:r>
            <a:r>
              <a:rPr sz="1600" spc="187" dirty="0">
                <a:latin typeface="Times New Roman"/>
                <a:cs typeface="Times New Roman"/>
              </a:rPr>
              <a:t> </a:t>
            </a:r>
            <a:r>
              <a:rPr sz="1600" b="1" spc="4" dirty="0">
                <a:latin typeface="Gill Sans MT"/>
                <a:cs typeface="Gill Sans MT"/>
              </a:rPr>
              <a:t>C</a:t>
            </a:r>
            <a:r>
              <a:rPr sz="1600" b="1" spc="0" dirty="0">
                <a:latin typeface="Gill Sans MT"/>
                <a:cs typeface="Gill Sans MT"/>
              </a:rPr>
              <a:t>O</a:t>
            </a:r>
            <a:r>
              <a:rPr sz="1600" b="1" spc="-100" dirty="0">
                <a:latin typeface="Gill Sans MT"/>
                <a:cs typeface="Gill Sans MT"/>
              </a:rPr>
              <a:t>R</a:t>
            </a:r>
            <a:r>
              <a:rPr sz="1600" b="1" spc="-184" dirty="0">
                <a:latin typeface="Gill Sans MT"/>
                <a:cs typeface="Gill Sans MT"/>
              </a:rPr>
              <a:t>T</a:t>
            </a:r>
            <a:r>
              <a:rPr sz="1600" b="1" spc="0" dirty="0">
                <a:latin typeface="Gill Sans MT"/>
                <a:cs typeface="Gill Sans MT"/>
              </a:rPr>
              <a:t>A</a:t>
            </a:r>
            <a:r>
              <a:rPr sz="1600" b="1" spc="4" dirty="0">
                <a:latin typeface="Gill Sans MT"/>
                <a:cs typeface="Gill Sans MT"/>
              </a:rPr>
              <a:t>D</a:t>
            </a:r>
            <a:r>
              <a:rPr sz="1600" b="1" spc="0" dirty="0">
                <a:latin typeface="Gill Sans MT"/>
                <a:cs typeface="Gill Sans MT"/>
              </a:rPr>
              <a:t>O</a:t>
            </a:r>
            <a:r>
              <a:rPr sz="1600" b="1" spc="-4" dirty="0">
                <a:latin typeface="Gill Sans MT"/>
                <a:cs typeface="Gill Sans MT"/>
              </a:rPr>
              <a:t>R</a:t>
            </a:r>
            <a:r>
              <a:rPr sz="1600" b="1" spc="0" dirty="0">
                <a:latin typeface="Gill Sans MT"/>
                <a:cs typeface="Gill Sans MT"/>
              </a:rPr>
              <a:t>A: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10" name="Marcador de fecha 9">
            <a:extLst>
              <a:ext uri="{FF2B5EF4-FFF2-40B4-BE49-F238E27FC236}">
                <a16:creationId xmlns:a16="http://schemas.microsoft.com/office/drawing/2014/main" id="{757B0657-9C6F-4141-9580-3E05F8C71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18D0B-4A26-4AFC-8C7F-BFF8CEC45EA6}" type="datetime1">
              <a:rPr lang="es-CO" smtClean="0"/>
              <a:t>9/04/2021</a:t>
            </a:fld>
            <a:endParaRPr lang="es-CO"/>
          </a:p>
        </p:txBody>
      </p:sp>
      <p:sp>
        <p:nvSpPr>
          <p:cNvPr id="11" name="Marcador de pie de página 10">
            <a:extLst>
              <a:ext uri="{FF2B5EF4-FFF2-40B4-BE49-F238E27FC236}">
                <a16:creationId xmlns:a16="http://schemas.microsoft.com/office/drawing/2014/main" id="{72B44759-4D69-476E-8DEA-226ED770E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A65B2DAA-629F-4D22-B619-1ADABEEE5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73</a:t>
            </a:fld>
            <a:endParaRPr lang="es-CO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189826" y="738996"/>
            <a:ext cx="4421197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TE</a:t>
            </a:r>
            <a:r>
              <a:rPr sz="3100" b="1" spc="9" dirty="0">
                <a:solidFill>
                  <a:srgbClr val="00529C"/>
                </a:solidFill>
                <a:latin typeface="Gill Sans MT"/>
                <a:cs typeface="Gill Sans MT"/>
              </a:rPr>
              <a:t>R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MIN</a:t>
            </a:r>
            <a:r>
              <a:rPr sz="3100" b="1" spc="-125" dirty="0">
                <a:solidFill>
                  <a:srgbClr val="00529C"/>
                </a:solidFill>
                <a:latin typeface="Gill Sans MT"/>
                <a:cs typeface="Gill Sans MT"/>
              </a:rPr>
              <a:t>A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CI</a:t>
            </a:r>
            <a:r>
              <a:rPr lang="es-CO" sz="3100" b="1" spc="0" dirty="0" err="1">
                <a:solidFill>
                  <a:srgbClr val="00529C"/>
                </a:solidFill>
                <a:latin typeface="Gill Sans MT"/>
                <a:cs typeface="Gill Sans MT"/>
              </a:rPr>
              <a:t>Ó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N</a:t>
            </a:r>
            <a:r>
              <a:rPr sz="3100" b="1" spc="-238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FIBRA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6576" y="1906831"/>
            <a:ext cx="2566501" cy="2299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60"/>
              </a:lnSpc>
              <a:spcBef>
                <a:spcPts val="88"/>
              </a:spcBef>
            </a:pPr>
            <a:r>
              <a:rPr sz="1600" spc="0" dirty="0">
                <a:latin typeface="Arial"/>
                <a:cs typeface="Arial"/>
              </a:rPr>
              <a:t>•  </a:t>
            </a:r>
            <a:r>
              <a:rPr sz="1600" spc="362" dirty="0">
                <a:latin typeface="Arial"/>
                <a:cs typeface="Arial"/>
              </a:rPr>
              <a:t> </a:t>
            </a:r>
            <a:r>
              <a:rPr sz="1600" b="1" spc="4" dirty="0">
                <a:latin typeface="Gill Sans MT"/>
                <a:cs typeface="Gill Sans MT"/>
              </a:rPr>
              <a:t>C</a:t>
            </a:r>
            <a:r>
              <a:rPr sz="1600" b="1" spc="0" dirty="0">
                <a:latin typeface="Gill Sans MT"/>
                <a:cs typeface="Gill Sans MT"/>
              </a:rPr>
              <a:t>O</a:t>
            </a:r>
            <a:r>
              <a:rPr sz="1600" b="1" spc="-9" dirty="0">
                <a:latin typeface="Gill Sans MT"/>
                <a:cs typeface="Gill Sans MT"/>
              </a:rPr>
              <a:t>N</a:t>
            </a:r>
            <a:r>
              <a:rPr sz="1600" b="1" spc="-4" dirty="0">
                <a:latin typeface="Gill Sans MT"/>
                <a:cs typeface="Gill Sans MT"/>
              </a:rPr>
              <a:t>E</a:t>
            </a:r>
            <a:r>
              <a:rPr sz="1600" b="1" spc="4" dirty="0">
                <a:latin typeface="Gill Sans MT"/>
                <a:cs typeface="Gill Sans MT"/>
              </a:rPr>
              <a:t>C</a:t>
            </a:r>
            <a:r>
              <a:rPr sz="1600" b="1" spc="-104" dirty="0">
                <a:latin typeface="Gill Sans MT"/>
                <a:cs typeface="Gill Sans MT"/>
              </a:rPr>
              <a:t>T</a:t>
            </a:r>
            <a:r>
              <a:rPr sz="1600" b="1" spc="0" dirty="0">
                <a:latin typeface="Gill Sans MT"/>
                <a:cs typeface="Gill Sans MT"/>
              </a:rPr>
              <a:t>O</a:t>
            </a:r>
            <a:r>
              <a:rPr sz="1600" b="1" spc="-4" dirty="0">
                <a:latin typeface="Gill Sans MT"/>
                <a:cs typeface="Gill Sans MT"/>
              </a:rPr>
              <a:t>R</a:t>
            </a:r>
            <a:r>
              <a:rPr sz="1600" b="1" spc="0" dirty="0">
                <a:latin typeface="Gill Sans MT"/>
                <a:cs typeface="Gill Sans MT"/>
              </a:rPr>
              <a:t>IZ</a:t>
            </a:r>
            <a:r>
              <a:rPr sz="1600" b="1" spc="-59" dirty="0">
                <a:latin typeface="Gill Sans MT"/>
                <a:cs typeface="Gill Sans MT"/>
              </a:rPr>
              <a:t>A</a:t>
            </a:r>
            <a:r>
              <a:rPr sz="1600" b="1" spc="4" dirty="0">
                <a:latin typeface="Gill Sans MT"/>
                <a:cs typeface="Gill Sans MT"/>
              </a:rPr>
              <a:t>C</a:t>
            </a:r>
            <a:r>
              <a:rPr sz="1600" b="1" spc="0" dirty="0">
                <a:latin typeface="Gill Sans MT"/>
                <a:cs typeface="Gill Sans MT"/>
              </a:rPr>
              <a:t>IÓ</a:t>
            </a:r>
            <a:r>
              <a:rPr sz="1600" b="1" spc="9" dirty="0">
                <a:latin typeface="Gill Sans MT"/>
                <a:cs typeface="Gill Sans MT"/>
              </a:rPr>
              <a:t>N</a:t>
            </a:r>
            <a:r>
              <a:rPr sz="1600" b="1" spc="0" dirty="0">
                <a:latin typeface="Gill Sans MT"/>
                <a:cs typeface="Gill Sans MT"/>
              </a:rPr>
              <a:t>: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6576" y="2396346"/>
            <a:ext cx="5271757" cy="2280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50"/>
              </a:lnSpc>
              <a:spcBef>
                <a:spcPts val="87"/>
              </a:spcBef>
            </a:pPr>
            <a:r>
              <a:rPr sz="1600" spc="0" dirty="0">
                <a:latin typeface="Gill Sans MT"/>
                <a:cs typeface="Gill Sans MT"/>
              </a:rPr>
              <a:t>Se</a:t>
            </a:r>
            <a:r>
              <a:rPr sz="1600" spc="-24" dirty="0">
                <a:latin typeface="Gill Sans MT"/>
                <a:cs typeface="Gill Sans MT"/>
              </a:rPr>
              <a:t> </a:t>
            </a:r>
            <a:r>
              <a:rPr sz="1600" spc="-2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4" dirty="0">
                <a:latin typeface="Gill Sans MT"/>
                <a:cs typeface="Gill Sans MT"/>
              </a:rPr>
              <a:t>a</a:t>
            </a:r>
            <a:r>
              <a:rPr sz="1600" spc="0" dirty="0">
                <a:latin typeface="Gill Sans MT"/>
                <a:cs typeface="Gill Sans MT"/>
              </a:rPr>
              <a:t>li</a:t>
            </a:r>
            <a:r>
              <a:rPr sz="1600" spc="-9" dirty="0">
                <a:latin typeface="Gill Sans MT"/>
                <a:cs typeface="Gill Sans MT"/>
              </a:rPr>
              <a:t>z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-4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c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9" dirty="0">
                <a:latin typeface="Gill Sans MT"/>
                <a:cs typeface="Gill Sans MT"/>
              </a:rPr>
              <a:t>x</a:t>
            </a:r>
            <a:r>
              <a:rPr sz="1600" spc="0" dirty="0">
                <a:latin typeface="Gill Sans MT"/>
                <a:cs typeface="Gill Sans MT"/>
              </a:rPr>
              <a:t>i</a:t>
            </a:r>
            <a:r>
              <a:rPr sz="1600" spc="-4" dirty="0">
                <a:latin typeface="Gill Sans MT"/>
                <a:cs typeface="Gill Sans MT"/>
              </a:rPr>
              <a:t>ó</a:t>
            </a:r>
            <a:r>
              <a:rPr sz="1600" spc="0" dirty="0">
                <a:latin typeface="Gill Sans MT"/>
                <a:cs typeface="Gill Sans MT"/>
              </a:rPr>
              <a:t>n</a:t>
            </a:r>
            <a:r>
              <a:rPr sz="1600" spc="-24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di</a:t>
            </a:r>
            <a:r>
              <a:rPr sz="1600" spc="-2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ecta</a:t>
            </a:r>
            <a:r>
              <a:rPr sz="1600" spc="-29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10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l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s</a:t>
            </a:r>
            <a:r>
              <a:rPr sz="1600" spc="6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c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ect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-2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es</a:t>
            </a:r>
            <a:r>
              <a:rPr sz="1600" spc="-26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10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fib</a:t>
            </a:r>
            <a:r>
              <a:rPr sz="1600" spc="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-8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8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la</a:t>
            </a:r>
            <a:r>
              <a:rPr sz="1600" spc="4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fib</a:t>
            </a:r>
            <a:r>
              <a:rPr sz="1600" spc="4" dirty="0">
                <a:latin typeface="Gill Sans MT"/>
                <a:cs typeface="Gill Sans MT"/>
              </a:rPr>
              <a:t>ra</a:t>
            </a:r>
            <a:r>
              <a:rPr sz="1600" spc="0" dirty="0">
                <a:latin typeface="Gill Sans MT"/>
                <a:cs typeface="Gill Sans MT"/>
              </a:rPr>
              <a:t>.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06726" y="2886362"/>
            <a:ext cx="4627884" cy="2283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50"/>
              </a:lnSpc>
              <a:spcBef>
                <a:spcPts val="87"/>
              </a:spcBef>
            </a:pPr>
            <a:r>
              <a:rPr sz="1600" b="1" u="sng" spc="0" dirty="0">
                <a:solidFill>
                  <a:srgbClr val="0000FF"/>
                </a:solidFill>
                <a:latin typeface="Gill Sans MT"/>
                <a:cs typeface="Gill Sans MT"/>
                <a:hlinkClick r:id="rId2"/>
              </a:rPr>
              <a:t>htt</a:t>
            </a:r>
            <a:r>
              <a:rPr sz="1600" b="1" u="sng" spc="4" dirty="0">
                <a:solidFill>
                  <a:srgbClr val="0000FF"/>
                </a:solidFill>
                <a:latin typeface="Gill Sans MT"/>
                <a:cs typeface="Gill Sans MT"/>
                <a:hlinkClick r:id="rId2"/>
              </a:rPr>
              <a:t>p</a:t>
            </a:r>
            <a:r>
              <a:rPr sz="1600" b="1" u="sng" spc="0" dirty="0">
                <a:solidFill>
                  <a:srgbClr val="0000FF"/>
                </a:solidFill>
                <a:latin typeface="Gill Sans MT"/>
                <a:cs typeface="Gill Sans MT"/>
                <a:hlinkClick r:id="rId2"/>
              </a:rPr>
              <a:t>:</a:t>
            </a:r>
            <a:r>
              <a:rPr sz="1600" b="1" u="sng" spc="-4" dirty="0">
                <a:solidFill>
                  <a:srgbClr val="0000FF"/>
                </a:solidFill>
                <a:latin typeface="Gill Sans MT"/>
                <a:cs typeface="Gill Sans MT"/>
                <a:hlinkClick r:id="rId2"/>
              </a:rPr>
              <a:t>/</a:t>
            </a:r>
            <a:r>
              <a:rPr sz="1600" b="1" u="sng" spc="0" dirty="0">
                <a:solidFill>
                  <a:srgbClr val="0000FF"/>
                </a:solidFill>
                <a:latin typeface="Gill Sans MT"/>
                <a:cs typeface="Gill Sans MT"/>
                <a:hlinkClick r:id="rId2"/>
              </a:rPr>
              <a:t>/ww</a:t>
            </a:r>
            <a:r>
              <a:rPr sz="1600" b="1" u="sng" spc="-94" dirty="0">
                <a:solidFill>
                  <a:srgbClr val="0000FF"/>
                </a:solidFill>
                <a:latin typeface="Gill Sans MT"/>
                <a:cs typeface="Gill Sans MT"/>
                <a:hlinkClick r:id="rId2"/>
              </a:rPr>
              <a:t>w</a:t>
            </a:r>
            <a:r>
              <a:rPr sz="1600" b="1" u="sng" spc="0" dirty="0">
                <a:solidFill>
                  <a:srgbClr val="0000FF"/>
                </a:solidFill>
                <a:latin typeface="Gill Sans MT"/>
                <a:cs typeface="Gill Sans MT"/>
                <a:hlinkClick r:id="rId2"/>
              </a:rPr>
              <a:t>.</a:t>
            </a:r>
            <a:r>
              <a:rPr sz="1600" b="1" u="sng" spc="-34" dirty="0">
                <a:solidFill>
                  <a:srgbClr val="0000FF"/>
                </a:solidFill>
                <a:latin typeface="Gill Sans MT"/>
                <a:cs typeface="Gill Sans MT"/>
                <a:hlinkClick r:id="rId2"/>
              </a:rPr>
              <a:t>y</a:t>
            </a:r>
            <a:r>
              <a:rPr sz="1600" b="1" u="sng" spc="0" dirty="0">
                <a:solidFill>
                  <a:srgbClr val="0000FF"/>
                </a:solidFill>
                <a:latin typeface="Gill Sans MT"/>
                <a:cs typeface="Gill Sans MT"/>
                <a:hlinkClick r:id="rId2"/>
              </a:rPr>
              <a:t>out</a:t>
            </a:r>
            <a:r>
              <a:rPr sz="1600" b="1" u="sng" spc="4" dirty="0">
                <a:solidFill>
                  <a:srgbClr val="0000FF"/>
                </a:solidFill>
                <a:latin typeface="Gill Sans MT"/>
                <a:cs typeface="Gill Sans MT"/>
                <a:hlinkClick r:id="rId2"/>
              </a:rPr>
              <a:t>u</a:t>
            </a:r>
            <a:r>
              <a:rPr sz="1600" b="1" u="sng" spc="0" dirty="0">
                <a:solidFill>
                  <a:srgbClr val="0000FF"/>
                </a:solidFill>
                <a:latin typeface="Gill Sans MT"/>
                <a:cs typeface="Gill Sans MT"/>
                <a:hlinkClick r:id="rId2"/>
              </a:rPr>
              <a:t>b</a:t>
            </a:r>
            <a:r>
              <a:rPr sz="1600" b="1" u="sng" spc="29" dirty="0">
                <a:solidFill>
                  <a:srgbClr val="0000FF"/>
                </a:solidFill>
                <a:latin typeface="Gill Sans MT"/>
                <a:cs typeface="Gill Sans MT"/>
                <a:hlinkClick r:id="rId2"/>
              </a:rPr>
              <a:t>e</a:t>
            </a:r>
            <a:r>
              <a:rPr sz="1600" b="1" u="sng" spc="0" dirty="0">
                <a:solidFill>
                  <a:srgbClr val="0000FF"/>
                </a:solidFill>
                <a:latin typeface="Gill Sans MT"/>
                <a:cs typeface="Gill Sans MT"/>
                <a:hlinkClick r:id="rId2"/>
              </a:rPr>
              <a:t>.co</a:t>
            </a:r>
            <a:r>
              <a:rPr sz="1600" b="1" u="sng" spc="4" dirty="0">
                <a:solidFill>
                  <a:srgbClr val="0000FF"/>
                </a:solidFill>
                <a:latin typeface="Gill Sans MT"/>
                <a:cs typeface="Gill Sans MT"/>
                <a:hlinkClick r:id="rId2"/>
              </a:rPr>
              <a:t>m</a:t>
            </a:r>
            <a:r>
              <a:rPr sz="1600" b="1" u="sng" spc="-4" dirty="0">
                <a:solidFill>
                  <a:srgbClr val="0000FF"/>
                </a:solidFill>
                <a:latin typeface="Gill Sans MT"/>
                <a:cs typeface="Gill Sans MT"/>
                <a:hlinkClick r:id="rId2"/>
              </a:rPr>
              <a:t>/</a:t>
            </a:r>
            <a:r>
              <a:rPr sz="1600" b="1" u="sng" spc="0" dirty="0">
                <a:solidFill>
                  <a:srgbClr val="0000FF"/>
                </a:solidFill>
                <a:latin typeface="Gill Sans MT"/>
                <a:cs typeface="Gill Sans MT"/>
                <a:hlinkClick r:id="rId2"/>
              </a:rPr>
              <a:t>wat</a:t>
            </a:r>
            <a:r>
              <a:rPr sz="1600" b="1" u="sng" spc="4" dirty="0">
                <a:solidFill>
                  <a:srgbClr val="0000FF"/>
                </a:solidFill>
                <a:latin typeface="Gill Sans MT"/>
                <a:cs typeface="Gill Sans MT"/>
                <a:hlinkClick r:id="rId2"/>
              </a:rPr>
              <a:t>c</a:t>
            </a:r>
            <a:r>
              <a:rPr sz="1600" b="1" u="sng" spc="0" dirty="0">
                <a:solidFill>
                  <a:srgbClr val="0000FF"/>
                </a:solidFill>
                <a:latin typeface="Gill Sans MT"/>
                <a:cs typeface="Gill Sans MT"/>
                <a:hlinkClick r:id="rId2"/>
              </a:rPr>
              <a:t>h?</a:t>
            </a:r>
            <a:r>
              <a:rPr sz="1600" b="1" u="sng" spc="4" dirty="0">
                <a:solidFill>
                  <a:srgbClr val="0000FF"/>
                </a:solidFill>
                <a:latin typeface="Gill Sans MT"/>
                <a:cs typeface="Gill Sans MT"/>
                <a:hlinkClick r:id="rId2"/>
              </a:rPr>
              <a:t>v</a:t>
            </a:r>
            <a:r>
              <a:rPr sz="1600" b="1" u="sng" spc="0" dirty="0">
                <a:solidFill>
                  <a:srgbClr val="0000FF"/>
                </a:solidFill>
                <a:latin typeface="Gill Sans MT"/>
                <a:cs typeface="Gill Sans MT"/>
                <a:hlinkClick r:id="rId2"/>
              </a:rPr>
              <a:t>=</a:t>
            </a:r>
            <a:r>
              <a:rPr sz="1600" b="1" u="sng" spc="4" dirty="0">
                <a:solidFill>
                  <a:srgbClr val="0000FF"/>
                </a:solidFill>
                <a:latin typeface="Gill Sans MT"/>
                <a:cs typeface="Gill Sans MT"/>
                <a:hlinkClick r:id="rId2"/>
              </a:rPr>
              <a:t>1</a:t>
            </a:r>
            <a:r>
              <a:rPr sz="1600" b="1" u="sng" spc="0" dirty="0">
                <a:solidFill>
                  <a:srgbClr val="0000FF"/>
                </a:solidFill>
                <a:latin typeface="Gill Sans MT"/>
                <a:cs typeface="Gill Sans MT"/>
                <a:hlinkClick r:id="rId2"/>
              </a:rPr>
              <a:t>R</a:t>
            </a:r>
            <a:r>
              <a:rPr sz="1600" b="1" u="sng" spc="9" dirty="0">
                <a:solidFill>
                  <a:srgbClr val="0000FF"/>
                </a:solidFill>
                <a:latin typeface="Gill Sans MT"/>
                <a:cs typeface="Gill Sans MT"/>
                <a:hlinkClick r:id="rId2"/>
              </a:rPr>
              <a:t>v</a:t>
            </a:r>
            <a:r>
              <a:rPr sz="1600" b="1" u="sng" spc="4" dirty="0">
                <a:solidFill>
                  <a:srgbClr val="0000FF"/>
                </a:solidFill>
                <a:latin typeface="Gill Sans MT"/>
                <a:cs typeface="Gill Sans MT"/>
                <a:hlinkClick r:id="rId2"/>
              </a:rPr>
              <a:t>68e</a:t>
            </a:r>
            <a:r>
              <a:rPr sz="1600" b="1" u="sng" spc="-4" dirty="0">
                <a:solidFill>
                  <a:srgbClr val="0000FF"/>
                </a:solidFill>
                <a:latin typeface="Gill Sans MT"/>
                <a:cs typeface="Gill Sans MT"/>
                <a:hlinkClick r:id="rId2"/>
              </a:rPr>
              <a:t>1</a:t>
            </a:r>
            <a:r>
              <a:rPr sz="1600" b="1" u="sng" spc="9" dirty="0">
                <a:solidFill>
                  <a:srgbClr val="0000FF"/>
                </a:solidFill>
                <a:latin typeface="Gill Sans MT"/>
                <a:cs typeface="Gill Sans MT"/>
                <a:hlinkClick r:id="rId2"/>
              </a:rPr>
              <a:t>w</a:t>
            </a:r>
            <a:r>
              <a:rPr sz="1600" b="1" u="sng" spc="-4" dirty="0">
                <a:solidFill>
                  <a:srgbClr val="0000FF"/>
                </a:solidFill>
                <a:latin typeface="Gill Sans MT"/>
                <a:cs typeface="Gill Sans MT"/>
                <a:hlinkClick r:id="rId2"/>
              </a:rPr>
              <a:t>0</a:t>
            </a:r>
            <a:r>
              <a:rPr sz="1600" b="1" u="sng" spc="9" dirty="0">
                <a:solidFill>
                  <a:srgbClr val="0000FF"/>
                </a:solidFill>
                <a:latin typeface="Gill Sans MT"/>
                <a:cs typeface="Gill Sans MT"/>
                <a:hlinkClick r:id="rId2"/>
              </a:rPr>
              <a:t>H</a:t>
            </a:r>
            <a:r>
              <a:rPr sz="1600" b="1" u="sng" spc="0" dirty="0">
                <a:solidFill>
                  <a:srgbClr val="0000FF"/>
                </a:solidFill>
                <a:latin typeface="Gill Sans MT"/>
                <a:cs typeface="Gill Sans MT"/>
                <a:hlinkClick r:id="rId2"/>
              </a:rPr>
              <a:t>I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6576" y="3373681"/>
            <a:ext cx="1222966" cy="2299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60"/>
              </a:lnSpc>
              <a:spcBef>
                <a:spcPts val="88"/>
              </a:spcBef>
            </a:pPr>
            <a:r>
              <a:rPr sz="1600" spc="0" dirty="0">
                <a:latin typeface="Arial"/>
                <a:cs typeface="Arial"/>
              </a:rPr>
              <a:t>•  </a:t>
            </a:r>
            <a:r>
              <a:rPr sz="1600" spc="362" dirty="0">
                <a:latin typeface="Arial"/>
                <a:cs typeface="Arial"/>
              </a:rPr>
              <a:t> </a:t>
            </a:r>
            <a:r>
              <a:rPr sz="1600" b="1" spc="0" dirty="0">
                <a:latin typeface="Gill Sans MT"/>
                <a:cs typeface="Gill Sans MT"/>
              </a:rPr>
              <a:t>F</a:t>
            </a:r>
            <a:r>
              <a:rPr sz="1600" b="1" spc="-9" dirty="0">
                <a:latin typeface="Gill Sans MT"/>
                <a:cs typeface="Gill Sans MT"/>
              </a:rPr>
              <a:t>U</a:t>
            </a:r>
            <a:r>
              <a:rPr sz="1600" b="1" spc="0" dirty="0">
                <a:latin typeface="Gill Sans MT"/>
                <a:cs typeface="Gill Sans MT"/>
              </a:rPr>
              <a:t>SIÓ</a:t>
            </a:r>
            <a:r>
              <a:rPr sz="1600" b="1" spc="-9" dirty="0">
                <a:latin typeface="Gill Sans MT"/>
                <a:cs typeface="Gill Sans MT"/>
              </a:rPr>
              <a:t>N</a:t>
            </a:r>
            <a:r>
              <a:rPr sz="1600" b="1" spc="0" dirty="0">
                <a:latin typeface="Gill Sans MT"/>
                <a:cs typeface="Gill Sans MT"/>
              </a:rPr>
              <a:t>: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6576" y="4107036"/>
            <a:ext cx="4567669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50"/>
              </a:lnSpc>
              <a:spcBef>
                <a:spcPts val="87"/>
              </a:spcBef>
            </a:pPr>
            <a:r>
              <a:rPr sz="1600" spc="0" dirty="0">
                <a:latin typeface="Gill Sans MT"/>
                <a:cs typeface="Gill Sans MT"/>
              </a:rPr>
              <a:t>Se</a:t>
            </a:r>
            <a:r>
              <a:rPr sz="1600" spc="-24" dirty="0">
                <a:latin typeface="Gill Sans MT"/>
                <a:cs typeface="Gill Sans MT"/>
              </a:rPr>
              <a:t> </a:t>
            </a:r>
            <a:r>
              <a:rPr sz="1600" spc="-2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4" dirty="0">
                <a:latin typeface="Gill Sans MT"/>
                <a:cs typeface="Gill Sans MT"/>
              </a:rPr>
              <a:t>a</a:t>
            </a:r>
            <a:r>
              <a:rPr sz="1600" spc="0" dirty="0">
                <a:latin typeface="Gill Sans MT"/>
                <a:cs typeface="Gill Sans MT"/>
              </a:rPr>
              <a:t>li</a:t>
            </a:r>
            <a:r>
              <a:rPr sz="1600" spc="-9" dirty="0">
                <a:latin typeface="Gill Sans MT"/>
                <a:cs typeface="Gill Sans MT"/>
              </a:rPr>
              <a:t>z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-4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fusi</a:t>
            </a:r>
            <a:r>
              <a:rPr sz="1600" spc="-4" dirty="0">
                <a:latin typeface="Gill Sans MT"/>
                <a:cs typeface="Gill Sans MT"/>
              </a:rPr>
              <a:t>ó</a:t>
            </a:r>
            <a:r>
              <a:rPr sz="1600" spc="0" dirty="0">
                <a:latin typeface="Gill Sans MT"/>
                <a:cs typeface="Gill Sans MT"/>
              </a:rPr>
              <a:t>n</a:t>
            </a:r>
            <a:r>
              <a:rPr sz="1600" spc="-18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u</a:t>
            </a:r>
            <a:r>
              <a:rPr sz="1600" spc="0" dirty="0">
                <a:latin typeface="Gill Sans MT"/>
                <a:cs typeface="Gill Sans MT"/>
              </a:rPr>
              <a:t>t</a:t>
            </a:r>
            <a:r>
              <a:rPr sz="1600" spc="-4" dirty="0">
                <a:latin typeface="Gill Sans MT"/>
                <a:cs typeface="Gill Sans MT"/>
              </a:rPr>
              <a:t>i</a:t>
            </a:r>
            <a:r>
              <a:rPr sz="1600" spc="0" dirty="0">
                <a:latin typeface="Gill Sans MT"/>
                <a:cs typeface="Gill Sans MT"/>
              </a:rPr>
              <a:t>li</a:t>
            </a:r>
            <a:r>
              <a:rPr sz="1600" spc="-9" dirty="0">
                <a:latin typeface="Gill Sans MT"/>
                <a:cs typeface="Gill Sans MT"/>
              </a:rPr>
              <a:t>z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do</a:t>
            </a:r>
            <a:r>
              <a:rPr sz="1600" spc="-22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un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-2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fusi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adora</a:t>
            </a:r>
            <a:r>
              <a:rPr sz="1600" spc="-30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y</a:t>
            </a:r>
            <a:r>
              <a:rPr sz="1600" spc="-6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u</a:t>
            </a:r>
            <a:r>
              <a:rPr sz="1600" spc="0" dirty="0">
                <a:latin typeface="Gill Sans MT"/>
                <a:cs typeface="Gill Sans MT"/>
              </a:rPr>
              <a:t>n</a:t>
            </a:r>
            <a:r>
              <a:rPr sz="1600" spc="-5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igtail.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776855" y="4593740"/>
            <a:ext cx="4088737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50"/>
              </a:lnSpc>
              <a:spcBef>
                <a:spcPts val="87"/>
              </a:spcBef>
            </a:pPr>
            <a:r>
              <a:rPr sz="1600" u="sng" spc="4" dirty="0">
                <a:solidFill>
                  <a:srgbClr val="0000FF"/>
                </a:solidFill>
                <a:latin typeface="Gill Sans MT"/>
                <a:cs typeface="Gill Sans MT"/>
                <a:hlinkClick r:id="rId3"/>
              </a:rPr>
              <a:t>h</a:t>
            </a:r>
            <a:r>
              <a:rPr sz="1600" u="sng" spc="0" dirty="0">
                <a:solidFill>
                  <a:srgbClr val="0000FF"/>
                </a:solidFill>
                <a:latin typeface="Gill Sans MT"/>
                <a:cs typeface="Gill Sans MT"/>
                <a:hlinkClick r:id="rId3"/>
              </a:rPr>
              <a:t>t</a:t>
            </a:r>
            <a:r>
              <a:rPr sz="1600" u="sng" spc="-4" dirty="0">
                <a:solidFill>
                  <a:srgbClr val="0000FF"/>
                </a:solidFill>
                <a:latin typeface="Gill Sans MT"/>
                <a:cs typeface="Gill Sans MT"/>
                <a:hlinkClick r:id="rId3"/>
              </a:rPr>
              <a:t>t</a:t>
            </a:r>
            <a:r>
              <a:rPr sz="1600" u="sng" spc="4" dirty="0">
                <a:solidFill>
                  <a:srgbClr val="0000FF"/>
                </a:solidFill>
                <a:latin typeface="Gill Sans MT"/>
                <a:cs typeface="Gill Sans MT"/>
                <a:hlinkClick r:id="rId3"/>
              </a:rPr>
              <a:t>p</a:t>
            </a:r>
            <a:r>
              <a:rPr sz="1600" u="sng" spc="0" dirty="0">
                <a:solidFill>
                  <a:srgbClr val="0000FF"/>
                </a:solidFill>
                <a:latin typeface="Gill Sans MT"/>
                <a:cs typeface="Gill Sans MT"/>
                <a:hlinkClick r:id="rId3"/>
              </a:rPr>
              <a:t>:</a:t>
            </a:r>
            <a:r>
              <a:rPr sz="1600" u="sng" spc="-4" dirty="0">
                <a:solidFill>
                  <a:srgbClr val="0000FF"/>
                </a:solidFill>
                <a:latin typeface="Gill Sans MT"/>
                <a:cs typeface="Gill Sans MT"/>
                <a:hlinkClick r:id="rId3"/>
              </a:rPr>
              <a:t>/</a:t>
            </a:r>
            <a:r>
              <a:rPr sz="1600" u="sng" spc="0" dirty="0">
                <a:solidFill>
                  <a:srgbClr val="0000FF"/>
                </a:solidFill>
                <a:latin typeface="Gill Sans MT"/>
                <a:cs typeface="Gill Sans MT"/>
                <a:hlinkClick r:id="rId3"/>
              </a:rPr>
              <a:t>/w</a:t>
            </a:r>
            <a:r>
              <a:rPr sz="1600" u="sng" spc="4" dirty="0">
                <a:solidFill>
                  <a:srgbClr val="0000FF"/>
                </a:solidFill>
                <a:latin typeface="Gill Sans MT"/>
                <a:cs typeface="Gill Sans MT"/>
                <a:hlinkClick r:id="rId3"/>
              </a:rPr>
              <a:t>w</a:t>
            </a:r>
            <a:r>
              <a:rPr sz="1600" u="sng" spc="-89" dirty="0">
                <a:solidFill>
                  <a:srgbClr val="0000FF"/>
                </a:solidFill>
                <a:latin typeface="Gill Sans MT"/>
                <a:cs typeface="Gill Sans MT"/>
                <a:hlinkClick r:id="rId3"/>
              </a:rPr>
              <a:t>w</a:t>
            </a:r>
            <a:r>
              <a:rPr sz="1600" u="sng" spc="0" dirty="0">
                <a:solidFill>
                  <a:srgbClr val="0000FF"/>
                </a:solidFill>
                <a:latin typeface="Gill Sans MT"/>
                <a:cs typeface="Gill Sans MT"/>
                <a:hlinkClick r:id="rId3"/>
              </a:rPr>
              <a:t>.</a:t>
            </a:r>
            <a:r>
              <a:rPr sz="1600" u="sng" spc="-39" dirty="0">
                <a:solidFill>
                  <a:srgbClr val="0000FF"/>
                </a:solidFill>
                <a:latin typeface="Gill Sans MT"/>
                <a:cs typeface="Gill Sans MT"/>
                <a:hlinkClick r:id="rId3"/>
              </a:rPr>
              <a:t>y</a:t>
            </a:r>
            <a:r>
              <a:rPr sz="1600" u="sng" spc="-4" dirty="0">
                <a:solidFill>
                  <a:srgbClr val="0000FF"/>
                </a:solidFill>
                <a:latin typeface="Gill Sans MT"/>
                <a:cs typeface="Gill Sans MT"/>
                <a:hlinkClick r:id="rId3"/>
              </a:rPr>
              <a:t>o</a:t>
            </a:r>
            <a:r>
              <a:rPr sz="1600" u="sng" spc="4" dirty="0">
                <a:solidFill>
                  <a:srgbClr val="0000FF"/>
                </a:solidFill>
                <a:latin typeface="Gill Sans MT"/>
                <a:cs typeface="Gill Sans MT"/>
                <a:hlinkClick r:id="rId3"/>
              </a:rPr>
              <a:t>u</a:t>
            </a:r>
            <a:r>
              <a:rPr sz="1600" u="sng" spc="0" dirty="0">
                <a:solidFill>
                  <a:srgbClr val="0000FF"/>
                </a:solidFill>
                <a:latin typeface="Gill Sans MT"/>
                <a:cs typeface="Gill Sans MT"/>
                <a:hlinkClick r:id="rId3"/>
              </a:rPr>
              <a:t>tu</a:t>
            </a:r>
            <a:r>
              <a:rPr sz="1600" u="sng" spc="4" dirty="0">
                <a:solidFill>
                  <a:srgbClr val="0000FF"/>
                </a:solidFill>
                <a:latin typeface="Gill Sans MT"/>
                <a:cs typeface="Gill Sans MT"/>
                <a:hlinkClick r:id="rId3"/>
              </a:rPr>
              <a:t>b</a:t>
            </a:r>
            <a:r>
              <a:rPr sz="1600" u="sng" spc="39" dirty="0">
                <a:solidFill>
                  <a:srgbClr val="0000FF"/>
                </a:solidFill>
                <a:latin typeface="Gill Sans MT"/>
                <a:cs typeface="Gill Sans MT"/>
                <a:hlinkClick r:id="rId3"/>
              </a:rPr>
              <a:t>e</a:t>
            </a:r>
            <a:r>
              <a:rPr sz="1600" u="sng" spc="0" dirty="0">
                <a:solidFill>
                  <a:srgbClr val="0000FF"/>
                </a:solidFill>
                <a:latin typeface="Gill Sans MT"/>
                <a:cs typeface="Gill Sans MT"/>
                <a:hlinkClick r:id="rId3"/>
              </a:rPr>
              <a:t>.c</a:t>
            </a:r>
            <a:r>
              <a:rPr sz="1600" u="sng" spc="-9" dirty="0">
                <a:solidFill>
                  <a:srgbClr val="0000FF"/>
                </a:solidFill>
                <a:latin typeface="Gill Sans MT"/>
                <a:cs typeface="Gill Sans MT"/>
                <a:hlinkClick r:id="rId3"/>
              </a:rPr>
              <a:t>o</a:t>
            </a:r>
            <a:r>
              <a:rPr sz="1600" u="sng" spc="4" dirty="0">
                <a:solidFill>
                  <a:srgbClr val="0000FF"/>
                </a:solidFill>
                <a:latin typeface="Gill Sans MT"/>
                <a:cs typeface="Gill Sans MT"/>
                <a:hlinkClick r:id="rId3"/>
              </a:rPr>
              <a:t>m</a:t>
            </a:r>
            <a:r>
              <a:rPr sz="1600" u="sng" spc="0" dirty="0">
                <a:solidFill>
                  <a:srgbClr val="0000FF"/>
                </a:solidFill>
                <a:latin typeface="Gill Sans MT"/>
                <a:cs typeface="Gill Sans MT"/>
                <a:hlinkClick r:id="rId3"/>
              </a:rPr>
              <a:t>/wa</a:t>
            </a:r>
            <a:r>
              <a:rPr sz="1600" u="sng" spc="9" dirty="0">
                <a:solidFill>
                  <a:srgbClr val="0000FF"/>
                </a:solidFill>
                <a:latin typeface="Gill Sans MT"/>
                <a:cs typeface="Gill Sans MT"/>
                <a:hlinkClick r:id="rId3"/>
              </a:rPr>
              <a:t>t</a:t>
            </a:r>
            <a:r>
              <a:rPr sz="1600" u="sng" spc="0" dirty="0">
                <a:solidFill>
                  <a:srgbClr val="0000FF"/>
                </a:solidFill>
                <a:latin typeface="Gill Sans MT"/>
                <a:cs typeface="Gill Sans MT"/>
                <a:hlinkClick r:id="rId3"/>
              </a:rPr>
              <a:t>ch</a:t>
            </a:r>
            <a:r>
              <a:rPr sz="1600" u="sng" spc="9" dirty="0">
                <a:solidFill>
                  <a:srgbClr val="0000FF"/>
                </a:solidFill>
                <a:latin typeface="Gill Sans MT"/>
                <a:cs typeface="Gill Sans MT"/>
                <a:hlinkClick r:id="rId3"/>
              </a:rPr>
              <a:t>?</a:t>
            </a:r>
            <a:r>
              <a:rPr sz="1600" u="sng" spc="0" dirty="0">
                <a:solidFill>
                  <a:srgbClr val="0000FF"/>
                </a:solidFill>
                <a:latin typeface="Gill Sans MT"/>
                <a:cs typeface="Gill Sans MT"/>
                <a:hlinkClick r:id="rId3"/>
              </a:rPr>
              <a:t>v=</a:t>
            </a:r>
            <a:r>
              <a:rPr sz="1600" u="sng" spc="4" dirty="0">
                <a:solidFill>
                  <a:srgbClr val="0000FF"/>
                </a:solidFill>
                <a:latin typeface="Gill Sans MT"/>
                <a:cs typeface="Gill Sans MT"/>
                <a:hlinkClick r:id="rId3"/>
              </a:rPr>
              <a:t>31n</a:t>
            </a:r>
            <a:r>
              <a:rPr sz="1600" u="sng" spc="-4" dirty="0">
                <a:solidFill>
                  <a:srgbClr val="0000FF"/>
                </a:solidFill>
                <a:latin typeface="Gill Sans MT"/>
                <a:cs typeface="Gill Sans MT"/>
                <a:hlinkClick r:id="rId3"/>
              </a:rPr>
              <a:t>_</a:t>
            </a:r>
            <a:r>
              <a:rPr sz="1600" u="sng" spc="4" dirty="0">
                <a:solidFill>
                  <a:srgbClr val="0000FF"/>
                </a:solidFill>
                <a:latin typeface="Gill Sans MT"/>
                <a:cs typeface="Gill Sans MT"/>
                <a:hlinkClick r:id="rId3"/>
              </a:rPr>
              <a:t>3</a:t>
            </a:r>
            <a:r>
              <a:rPr sz="1600" u="sng" spc="0" dirty="0">
                <a:solidFill>
                  <a:srgbClr val="0000FF"/>
                </a:solidFill>
                <a:latin typeface="Gill Sans MT"/>
                <a:cs typeface="Gill Sans MT"/>
                <a:hlinkClick r:id="rId3"/>
              </a:rPr>
              <a:t>I</a:t>
            </a:r>
            <a:r>
              <a:rPr sz="1600" u="sng" spc="-4" dirty="0">
                <a:solidFill>
                  <a:srgbClr val="0000FF"/>
                </a:solidFill>
                <a:latin typeface="Gill Sans MT"/>
                <a:cs typeface="Gill Sans MT"/>
                <a:hlinkClick r:id="rId3"/>
              </a:rPr>
              <a:t>c</a:t>
            </a:r>
            <a:r>
              <a:rPr sz="1600" u="sng" spc="0" dirty="0">
                <a:solidFill>
                  <a:srgbClr val="0000FF"/>
                </a:solidFill>
                <a:latin typeface="Gill Sans MT"/>
                <a:cs typeface="Gill Sans MT"/>
                <a:hlinkClick r:id="rId3"/>
              </a:rPr>
              <a:t>i</a:t>
            </a:r>
            <a:r>
              <a:rPr sz="1600" u="sng" spc="9" dirty="0">
                <a:solidFill>
                  <a:srgbClr val="0000FF"/>
                </a:solidFill>
                <a:latin typeface="Gill Sans MT"/>
                <a:cs typeface="Gill Sans MT"/>
                <a:hlinkClick r:id="rId3"/>
              </a:rPr>
              <a:t>N</a:t>
            </a:r>
            <a:r>
              <a:rPr sz="1600" u="sng" spc="0" dirty="0">
                <a:solidFill>
                  <a:srgbClr val="0000FF"/>
                </a:solidFill>
                <a:latin typeface="Gill Sans MT"/>
                <a:cs typeface="Gill Sans MT"/>
                <a:hlinkClick r:id="rId3"/>
              </a:rPr>
              <a:t>UQ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11" name="Marcador de fecha 10">
            <a:extLst>
              <a:ext uri="{FF2B5EF4-FFF2-40B4-BE49-F238E27FC236}">
                <a16:creationId xmlns:a16="http://schemas.microsoft.com/office/drawing/2014/main" id="{8DBD13E8-6D63-4FD7-8EBB-1E7ACA559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25436-8C70-4DCA-88DB-6C6E85737109}" type="datetime1">
              <a:rPr lang="es-CO" smtClean="0"/>
              <a:t>9/04/2021</a:t>
            </a:fld>
            <a:endParaRPr lang="es-CO"/>
          </a:p>
        </p:txBody>
      </p:sp>
      <p:sp>
        <p:nvSpPr>
          <p:cNvPr id="12" name="Marcador de pie de página 11">
            <a:extLst>
              <a:ext uri="{FF2B5EF4-FFF2-40B4-BE49-F238E27FC236}">
                <a16:creationId xmlns:a16="http://schemas.microsoft.com/office/drawing/2014/main" id="{116FA9F8-8DDC-4A6C-9340-CBE6F9771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3" name="Marcador de número de diapositiva 12">
            <a:extLst>
              <a:ext uri="{FF2B5EF4-FFF2-40B4-BE49-F238E27FC236}">
                <a16:creationId xmlns:a16="http://schemas.microsoft.com/office/drawing/2014/main" id="{7B0B493D-F86E-4D9B-911D-C1B31A1A0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74</a:t>
            </a:fld>
            <a:endParaRPr lang="es-CO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fecha 11">
            <a:extLst>
              <a:ext uri="{FF2B5EF4-FFF2-40B4-BE49-F238E27FC236}">
                <a16:creationId xmlns:a16="http://schemas.microsoft.com/office/drawing/2014/main" id="{B12FC413-34E7-49D7-ADD2-5FCEC3E0A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4127-2B99-45FA-AA6E-2904533A3548}" type="datetime1">
              <a:rPr lang="es-CO" smtClean="0"/>
              <a:t>9/04/2021</a:t>
            </a:fld>
            <a:endParaRPr lang="es-CO"/>
          </a:p>
        </p:txBody>
      </p:sp>
      <p:sp>
        <p:nvSpPr>
          <p:cNvPr id="13" name="Marcador de pie de página 12">
            <a:extLst>
              <a:ext uri="{FF2B5EF4-FFF2-40B4-BE49-F238E27FC236}">
                <a16:creationId xmlns:a16="http://schemas.microsoft.com/office/drawing/2014/main" id="{034EF672-7DE3-41EF-8A54-C7D177193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4" name="Marcador de número de diapositiva 13">
            <a:extLst>
              <a:ext uri="{FF2B5EF4-FFF2-40B4-BE49-F238E27FC236}">
                <a16:creationId xmlns:a16="http://schemas.microsoft.com/office/drawing/2014/main" id="{7DEACE7E-E2F2-4AAC-B0F3-AB8139EE7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75</a:t>
            </a:fld>
            <a:endParaRPr lang="es-CO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D81D9E33-7B72-4410-960E-BC1A08D9F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1" y="609600"/>
            <a:ext cx="6444492" cy="44958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37E28ED-A67B-4CFF-AB5D-139C7AB11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01" y="5105400"/>
            <a:ext cx="2987899" cy="1152659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5519928" y="1467612"/>
            <a:ext cx="630936" cy="640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9738" y="2097859"/>
            <a:ext cx="8764524" cy="31302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1981200" y="687773"/>
            <a:ext cx="5041053" cy="533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3295"/>
              </a:lnSpc>
              <a:spcBef>
                <a:spcPts val="164"/>
              </a:spcBef>
            </a:pPr>
            <a:r>
              <a:rPr lang="es-CO" sz="3100" b="1" dirty="0">
                <a:solidFill>
                  <a:srgbClr val="00529C"/>
                </a:solidFill>
                <a:latin typeface="Gill Sans MT"/>
                <a:cs typeface="Gill Sans MT"/>
              </a:rPr>
              <a:t>SOLUCIONES DE ALTA VELOCIDAD  </a:t>
            </a:r>
            <a:r>
              <a:rPr lang="es-CO"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BCFBF9E6-F828-41C3-B0E3-207B554AB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85264-583F-4221-8017-0A8491B55118}" type="datetime1">
              <a:rPr lang="es-CO" smtClean="0"/>
              <a:t>9/04/2021</a:t>
            </a:fld>
            <a:endParaRPr lang="es-CO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C303BFCF-DB37-47B0-BDF2-59ECCEED1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B29F005E-DB10-4DF5-B128-0E93DAFF5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76</a:t>
            </a:fld>
            <a:endParaRPr lang="es-CO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1115618" y="1916811"/>
            <a:ext cx="7151623" cy="30266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47004" y="5126736"/>
            <a:ext cx="574548" cy="5821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847588" y="5553456"/>
            <a:ext cx="574548" cy="5821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331351" y="513080"/>
            <a:ext cx="1329038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200" b="1" spc="0" dirty="0">
                <a:solidFill>
                  <a:srgbClr val="00529C"/>
                </a:solidFill>
                <a:latin typeface="Gill Sans MT"/>
                <a:cs typeface="Gill Sans MT"/>
              </a:rPr>
              <a:t>Óptica</a:t>
            </a:r>
            <a:endParaRPr sz="3200" dirty="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60389" y="513080"/>
            <a:ext cx="1562103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200" b="1" spc="-100" dirty="0">
                <a:solidFill>
                  <a:srgbClr val="00529C"/>
                </a:solidFill>
                <a:latin typeface="Gill Sans MT"/>
                <a:cs typeface="Gill Sans MT"/>
              </a:rPr>
              <a:t>P</a:t>
            </a:r>
            <a:r>
              <a:rPr sz="3200" b="1" spc="0" dirty="0">
                <a:solidFill>
                  <a:srgbClr val="00529C"/>
                </a:solidFill>
                <a:latin typeface="Gill Sans MT"/>
                <a:cs typeface="Gill Sans MT"/>
              </a:rPr>
              <a:t>aralela</a:t>
            </a:r>
            <a:endParaRPr sz="3200" dirty="0">
              <a:latin typeface="Gill Sans MT"/>
              <a:cs typeface="Gill Sans M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326611" y="5267637"/>
            <a:ext cx="3095525" cy="8072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2428" marR="100501" algn="ctr">
              <a:lnSpc>
                <a:spcPts val="2960"/>
              </a:lnSpc>
              <a:spcBef>
                <a:spcPts val="148"/>
              </a:spcBef>
            </a:pPr>
            <a:r>
              <a:rPr sz="2800" b="1" spc="0" dirty="0">
                <a:latin typeface="Arial"/>
                <a:cs typeface="Arial"/>
              </a:rPr>
              <a:t>4</a:t>
            </a:r>
            <a:r>
              <a:rPr sz="2800" b="1" spc="9" dirty="0">
                <a:latin typeface="Arial"/>
                <a:cs typeface="Arial"/>
              </a:rPr>
              <a:t>0</a:t>
            </a:r>
            <a:r>
              <a:rPr sz="2800" b="1" spc="0" dirty="0">
                <a:latin typeface="Arial"/>
                <a:cs typeface="Arial"/>
              </a:rPr>
              <a:t>Gb</a:t>
            </a:r>
            <a:r>
              <a:rPr sz="2800" b="1" spc="-9" dirty="0">
                <a:latin typeface="Arial"/>
                <a:cs typeface="Arial"/>
              </a:rPr>
              <a:t>p</a:t>
            </a:r>
            <a:r>
              <a:rPr sz="2800" b="1" spc="0" dirty="0">
                <a:latin typeface="Arial"/>
                <a:cs typeface="Arial"/>
              </a:rPr>
              <a:t>s: </a:t>
            </a:r>
            <a:r>
              <a:rPr sz="2800" b="1" spc="744" dirty="0">
                <a:latin typeface="Arial"/>
                <a:cs typeface="Arial"/>
              </a:rPr>
              <a:t> </a:t>
            </a:r>
            <a:r>
              <a:rPr sz="2800" b="1" spc="0" dirty="0">
                <a:latin typeface="Arial"/>
                <a:cs typeface="Arial"/>
              </a:rPr>
              <a:t>8</a:t>
            </a:r>
            <a:r>
              <a:rPr sz="2800" b="1" spc="-15" dirty="0">
                <a:latin typeface="Arial"/>
                <a:cs typeface="Arial"/>
              </a:rPr>
              <a:t> </a:t>
            </a:r>
            <a:r>
              <a:rPr sz="2800" b="1" spc="0" dirty="0">
                <a:latin typeface="Arial"/>
                <a:cs typeface="Arial"/>
              </a:rPr>
              <a:t>hilos</a:t>
            </a:r>
            <a:endParaRPr sz="2800" dirty="0">
              <a:latin typeface="Arial"/>
              <a:cs typeface="Arial"/>
            </a:endParaRPr>
          </a:p>
          <a:p>
            <a:pPr algn="ctr">
              <a:lnSpc>
                <a:spcPct val="95825"/>
              </a:lnSpc>
            </a:pPr>
            <a:r>
              <a:rPr sz="2800" b="1" spc="0" dirty="0">
                <a:latin typeface="Arial"/>
                <a:cs typeface="Arial"/>
              </a:rPr>
              <a:t>1</a:t>
            </a:r>
            <a:r>
              <a:rPr sz="2800" b="1" spc="9" dirty="0">
                <a:latin typeface="Arial"/>
                <a:cs typeface="Arial"/>
              </a:rPr>
              <a:t>0</a:t>
            </a:r>
            <a:r>
              <a:rPr sz="2800" b="1" spc="0" dirty="0">
                <a:latin typeface="Arial"/>
                <a:cs typeface="Arial"/>
              </a:rPr>
              <a:t>0Gbps:</a:t>
            </a:r>
            <a:r>
              <a:rPr sz="2800" b="1" spc="-107" dirty="0">
                <a:latin typeface="Arial"/>
                <a:cs typeface="Arial"/>
              </a:rPr>
              <a:t> </a:t>
            </a:r>
            <a:r>
              <a:rPr sz="2800" b="1" spc="0" dirty="0">
                <a:latin typeface="Arial"/>
                <a:cs typeface="Arial"/>
              </a:rPr>
              <a:t>20</a:t>
            </a:r>
            <a:r>
              <a:rPr sz="2800" b="1" spc="-21" dirty="0">
                <a:latin typeface="Arial"/>
                <a:cs typeface="Arial"/>
              </a:rPr>
              <a:t> </a:t>
            </a:r>
            <a:r>
              <a:rPr sz="2800" b="1" spc="0" dirty="0">
                <a:latin typeface="Arial"/>
                <a:cs typeface="Arial"/>
              </a:rPr>
              <a:t>hilos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2" name="Marcador de fecha 11">
            <a:extLst>
              <a:ext uri="{FF2B5EF4-FFF2-40B4-BE49-F238E27FC236}">
                <a16:creationId xmlns:a16="http://schemas.microsoft.com/office/drawing/2014/main" id="{58E6929B-B39A-42E6-A16C-7BE883EFB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6EBB2-775D-415C-AB63-504DB0013B5A}" type="datetime1">
              <a:rPr lang="es-CO" smtClean="0"/>
              <a:t>9/04/2021</a:t>
            </a:fld>
            <a:endParaRPr lang="es-CO"/>
          </a:p>
        </p:txBody>
      </p:sp>
      <p:sp>
        <p:nvSpPr>
          <p:cNvPr id="13" name="Marcador de pie de página 12">
            <a:extLst>
              <a:ext uri="{FF2B5EF4-FFF2-40B4-BE49-F238E27FC236}">
                <a16:creationId xmlns:a16="http://schemas.microsoft.com/office/drawing/2014/main" id="{051067A0-4231-4379-8DDD-088F196B2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4" name="Marcador de número de diapositiva 13">
            <a:extLst>
              <a:ext uri="{FF2B5EF4-FFF2-40B4-BE49-F238E27FC236}">
                <a16:creationId xmlns:a16="http://schemas.microsoft.com/office/drawing/2014/main" id="{2E4CB6EA-59C3-4742-84DB-55F90CD1B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77</a:t>
            </a:fld>
            <a:endParaRPr lang="es-CO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FBBFE181-F4B5-4F91-8391-6302B1F06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BE93E-A6B6-4733-A42E-ED2B29D9F5C8}" type="datetime1">
              <a:rPr lang="es-CO" smtClean="0"/>
              <a:t>9/04/2021</a:t>
            </a:fld>
            <a:endParaRPr lang="es-CO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582F6520-9B5F-4035-BDC7-CC701449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EE54063F-F68F-459A-8B17-09E28BB6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78</a:t>
            </a:fld>
            <a:endParaRPr lang="es-C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74B3F72-366F-480D-93DE-E065F186C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524000"/>
            <a:ext cx="7065956" cy="3082343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C7B67B2-CBE3-4FE9-BB88-BFEE279DD521}"/>
              </a:ext>
            </a:extLst>
          </p:cNvPr>
          <p:cNvSpPr txBox="1"/>
          <p:nvPr/>
        </p:nvSpPr>
        <p:spPr>
          <a:xfrm>
            <a:off x="2286000" y="457200"/>
            <a:ext cx="4572000" cy="906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lnSpc>
                <a:spcPts val="3295"/>
              </a:lnSpc>
              <a:spcBef>
                <a:spcPts val="164"/>
              </a:spcBef>
            </a:pPr>
            <a:r>
              <a:rPr lang="es-CO" sz="2400" b="1" dirty="0">
                <a:solidFill>
                  <a:srgbClr val="00529C"/>
                </a:solidFill>
                <a:latin typeface="Gill Sans MT"/>
                <a:cs typeface="Gill Sans MT"/>
              </a:rPr>
              <a:t>SOLUCIONES DE ALTA VELOCIDAD  </a:t>
            </a:r>
            <a:r>
              <a:rPr lang="es-CO" sz="2400" b="1" spc="0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endParaRPr lang="es-CO" sz="2400" dirty="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FBBFE181-F4B5-4F91-8391-6302B1F06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BE93E-A6B6-4733-A42E-ED2B29D9F5C8}" type="datetime1">
              <a:rPr lang="es-CO" smtClean="0"/>
              <a:t>9/04/2021</a:t>
            </a:fld>
            <a:endParaRPr lang="es-CO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582F6520-9B5F-4035-BDC7-CC701449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EE54063F-F68F-459A-8B17-09E28BB6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79</a:t>
            </a:fld>
            <a:endParaRPr lang="es-CO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1AE9800-7BD2-41EA-A990-8D5862128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111" y="1447800"/>
            <a:ext cx="6571352" cy="32766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FA496D7-8ADA-4EB8-9907-5E44FA38269D}"/>
              </a:ext>
            </a:extLst>
          </p:cNvPr>
          <p:cNvSpPr txBox="1"/>
          <p:nvPr/>
        </p:nvSpPr>
        <p:spPr>
          <a:xfrm>
            <a:off x="2285999" y="304800"/>
            <a:ext cx="4572000" cy="894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lnSpc>
                <a:spcPts val="3295"/>
              </a:lnSpc>
              <a:spcBef>
                <a:spcPts val="164"/>
              </a:spcBef>
            </a:pPr>
            <a:r>
              <a:rPr lang="es-CO" sz="2000" b="1" dirty="0">
                <a:solidFill>
                  <a:srgbClr val="00529C"/>
                </a:solidFill>
                <a:latin typeface="Gill Sans MT"/>
                <a:cs typeface="Gill Sans MT"/>
              </a:rPr>
              <a:t>SOLUCIONES DE ALTA VELOCIDAD  </a:t>
            </a:r>
            <a:r>
              <a:rPr lang="es-CO" sz="2000" b="1" spc="0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endParaRPr lang="es-CO" sz="2000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422395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861060" y="5582412"/>
            <a:ext cx="336803" cy="341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488441" y="495071"/>
            <a:ext cx="2167118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VE</a:t>
            </a:r>
            <a:r>
              <a:rPr sz="3100" b="1" spc="9" dirty="0">
                <a:solidFill>
                  <a:srgbClr val="00529C"/>
                </a:solidFill>
                <a:latin typeface="Gill Sans MT"/>
                <a:cs typeface="Gill Sans MT"/>
              </a:rPr>
              <a:t>N</a:t>
            </a:r>
            <a:r>
              <a:rPr sz="3100" b="1" spc="-364" dirty="0">
                <a:solidFill>
                  <a:srgbClr val="00529C"/>
                </a:solidFill>
                <a:latin typeface="Gill Sans MT"/>
                <a:cs typeface="Gill Sans MT"/>
              </a:rPr>
              <a:t>T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AJ</a:t>
            </a:r>
            <a:r>
              <a:rPr sz="3100" b="1" spc="-9" dirty="0">
                <a:solidFill>
                  <a:srgbClr val="00529C"/>
                </a:solidFill>
                <a:latin typeface="Gill Sans MT"/>
                <a:cs typeface="Gill Sans MT"/>
              </a:rPr>
              <a:t>A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S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0473" y="1556173"/>
            <a:ext cx="215405" cy="352056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85">
              <a:lnSpc>
                <a:spcPts val="1730"/>
              </a:lnSpc>
              <a:spcBef>
                <a:spcPts val="86"/>
              </a:spcBef>
            </a:pPr>
            <a:r>
              <a:rPr sz="1600" spc="0" dirty="0">
                <a:latin typeface="Wingdings"/>
                <a:cs typeface="Wingdings"/>
              </a:rPr>
              <a:t></a:t>
            </a:r>
            <a:endParaRPr sz="1600">
              <a:latin typeface="Wingdings"/>
              <a:cs typeface="Wingdings"/>
            </a:endParaRPr>
          </a:p>
          <a:p>
            <a:pPr marL="12700" marR="285">
              <a:lnSpc>
                <a:spcPct val="92488"/>
              </a:lnSpc>
              <a:spcBef>
                <a:spcPts val="1017"/>
              </a:spcBef>
            </a:pPr>
            <a:r>
              <a:rPr sz="1600" spc="0" dirty="0">
                <a:latin typeface="Wingdings"/>
                <a:cs typeface="Wingdings"/>
              </a:rPr>
              <a:t></a:t>
            </a:r>
            <a:endParaRPr sz="1600">
              <a:latin typeface="Wingdings"/>
              <a:cs typeface="Wingdings"/>
            </a:endParaRPr>
          </a:p>
          <a:p>
            <a:pPr marL="12700" marR="285">
              <a:lnSpc>
                <a:spcPct val="92488"/>
              </a:lnSpc>
              <a:spcBef>
                <a:spcPts val="1107"/>
              </a:spcBef>
            </a:pPr>
            <a:r>
              <a:rPr sz="1600" spc="0" dirty="0">
                <a:latin typeface="Wingdings"/>
                <a:cs typeface="Wingdings"/>
              </a:rPr>
              <a:t></a:t>
            </a:r>
            <a:endParaRPr sz="1600">
              <a:latin typeface="Wingdings"/>
              <a:cs typeface="Wingdings"/>
            </a:endParaRPr>
          </a:p>
          <a:p>
            <a:pPr marL="12700" marR="285">
              <a:lnSpc>
                <a:spcPct val="92488"/>
              </a:lnSpc>
              <a:spcBef>
                <a:spcPts val="1104"/>
              </a:spcBef>
            </a:pPr>
            <a:r>
              <a:rPr sz="1600" spc="0" dirty="0">
                <a:latin typeface="Wingdings"/>
                <a:cs typeface="Wingdings"/>
              </a:rPr>
              <a:t></a:t>
            </a:r>
            <a:endParaRPr sz="1600">
              <a:latin typeface="Wingdings"/>
              <a:cs typeface="Wingdings"/>
            </a:endParaRPr>
          </a:p>
          <a:p>
            <a:pPr marL="12700" marR="285">
              <a:lnSpc>
                <a:spcPct val="92488"/>
              </a:lnSpc>
              <a:spcBef>
                <a:spcPts val="1104"/>
              </a:spcBef>
            </a:pPr>
            <a:r>
              <a:rPr sz="1600" spc="0" dirty="0">
                <a:latin typeface="Wingdings"/>
                <a:cs typeface="Wingdings"/>
              </a:rPr>
              <a:t></a:t>
            </a:r>
            <a:endParaRPr sz="1600">
              <a:latin typeface="Wingdings"/>
              <a:cs typeface="Wingdings"/>
            </a:endParaRPr>
          </a:p>
          <a:p>
            <a:pPr marL="12700" marR="285">
              <a:lnSpc>
                <a:spcPct val="92488"/>
              </a:lnSpc>
              <a:spcBef>
                <a:spcPts val="1104"/>
              </a:spcBef>
            </a:pPr>
            <a:r>
              <a:rPr sz="1600" spc="0" dirty="0">
                <a:latin typeface="Wingdings"/>
                <a:cs typeface="Wingdings"/>
              </a:rPr>
              <a:t></a:t>
            </a:r>
            <a:endParaRPr sz="1600">
              <a:latin typeface="Wingdings"/>
              <a:cs typeface="Wingdings"/>
            </a:endParaRPr>
          </a:p>
          <a:p>
            <a:pPr marL="12700">
              <a:lnSpc>
                <a:spcPct val="92488"/>
              </a:lnSpc>
              <a:spcBef>
                <a:spcPts val="1106"/>
              </a:spcBef>
            </a:pPr>
            <a:r>
              <a:rPr sz="1600" spc="0" dirty="0">
                <a:latin typeface="Wingdings"/>
                <a:cs typeface="Wingdings"/>
              </a:rPr>
              <a:t></a:t>
            </a:r>
            <a:endParaRPr sz="1600">
              <a:latin typeface="Wingdings"/>
              <a:cs typeface="Wingdings"/>
            </a:endParaRPr>
          </a:p>
          <a:p>
            <a:pPr marL="12700" marR="285">
              <a:lnSpc>
                <a:spcPct val="92488"/>
              </a:lnSpc>
              <a:spcBef>
                <a:spcPts val="1104"/>
              </a:spcBef>
            </a:pPr>
            <a:r>
              <a:rPr sz="1600" spc="0" dirty="0">
                <a:latin typeface="Wingdings"/>
                <a:cs typeface="Wingdings"/>
              </a:rPr>
              <a:t></a:t>
            </a:r>
            <a:endParaRPr sz="1600">
              <a:latin typeface="Wingdings"/>
              <a:cs typeface="Wingdings"/>
            </a:endParaRPr>
          </a:p>
          <a:p>
            <a:pPr marL="12700" marR="285">
              <a:lnSpc>
                <a:spcPct val="92488"/>
              </a:lnSpc>
              <a:spcBef>
                <a:spcPts val="1104"/>
              </a:spcBef>
            </a:pPr>
            <a:r>
              <a:rPr sz="1600" spc="0" dirty="0">
                <a:latin typeface="Wingdings"/>
                <a:cs typeface="Wingdings"/>
              </a:rPr>
              <a:t></a:t>
            </a:r>
            <a:endParaRPr sz="1600">
              <a:latin typeface="Wingdings"/>
              <a:cs typeface="Wingdings"/>
            </a:endParaRPr>
          </a:p>
          <a:p>
            <a:pPr marL="12700" marR="285">
              <a:lnSpc>
                <a:spcPct val="92488"/>
              </a:lnSpc>
              <a:spcBef>
                <a:spcPts val="1104"/>
              </a:spcBef>
            </a:pPr>
            <a:r>
              <a:rPr sz="1600" spc="0" dirty="0">
                <a:latin typeface="Wingdings"/>
                <a:cs typeface="Wingdings"/>
              </a:rPr>
              <a:t></a:t>
            </a:r>
            <a:endParaRPr sz="1600">
              <a:latin typeface="Wingdings"/>
              <a:cs typeface="Wingdings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976985" y="1557932"/>
            <a:ext cx="7442895" cy="38867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5346">
              <a:lnSpc>
                <a:spcPts val="1750"/>
              </a:lnSpc>
              <a:spcBef>
                <a:spcPts val="87"/>
              </a:spcBef>
            </a:pPr>
            <a:r>
              <a:rPr sz="1600" spc="0" dirty="0">
                <a:latin typeface="Gill Sans MT"/>
                <a:cs typeface="Gill Sans MT"/>
              </a:rPr>
              <a:t>Diá</a:t>
            </a:r>
            <a:r>
              <a:rPr sz="1600" spc="9" dirty="0">
                <a:latin typeface="Gill Sans MT"/>
                <a:cs typeface="Gill Sans MT"/>
              </a:rPr>
              <a:t>m</a:t>
            </a:r>
            <a:r>
              <a:rPr sz="1600" spc="0" dirty="0">
                <a:latin typeface="Gill Sans MT"/>
                <a:cs typeface="Gill Sans MT"/>
              </a:rPr>
              <a:t>et</a:t>
            </a:r>
            <a:r>
              <a:rPr sz="1600" spc="-2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o</a:t>
            </a:r>
            <a:r>
              <a:rPr sz="1600" spc="-57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y</a:t>
            </a:r>
            <a:r>
              <a:rPr sz="1600" spc="2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eso</a:t>
            </a:r>
            <a:r>
              <a:rPr sz="1600" spc="-20" dirty="0">
                <a:latin typeface="Gill Sans MT"/>
                <a:cs typeface="Gill Sans MT"/>
              </a:rPr>
              <a:t> </a:t>
            </a:r>
            <a:r>
              <a:rPr sz="1600" spc="-2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4" dirty="0">
                <a:latin typeface="Gill Sans MT"/>
                <a:cs typeface="Gill Sans MT"/>
              </a:rPr>
              <a:t>du</a:t>
            </a:r>
            <a:r>
              <a:rPr sz="1600" spc="0" dirty="0">
                <a:latin typeface="Gill Sans MT"/>
                <a:cs typeface="Gill Sans MT"/>
              </a:rPr>
              <a:t>cid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s</a:t>
            </a:r>
            <a:r>
              <a:rPr sz="1600" spc="-47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lo</a:t>
            </a:r>
            <a:r>
              <a:rPr sz="1600" spc="-7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qu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-23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facili</a:t>
            </a:r>
            <a:r>
              <a:rPr sz="1600" spc="-9" dirty="0">
                <a:latin typeface="Gill Sans MT"/>
                <a:cs typeface="Gill Sans MT"/>
              </a:rPr>
              <a:t>t</a:t>
            </a:r>
            <a:r>
              <a:rPr sz="1600" spc="0" dirty="0">
                <a:latin typeface="Gill Sans MT"/>
                <a:cs typeface="Gill Sans MT"/>
              </a:rPr>
              <a:t>a su</a:t>
            </a:r>
            <a:r>
              <a:rPr sz="1600" spc="-14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i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s</a:t>
            </a:r>
            <a:r>
              <a:rPr sz="1600" spc="-4" dirty="0">
                <a:latin typeface="Gill Sans MT"/>
                <a:cs typeface="Gill Sans MT"/>
              </a:rPr>
              <a:t>t</a:t>
            </a:r>
            <a:r>
              <a:rPr sz="1600" spc="0" dirty="0">
                <a:latin typeface="Gill Sans MT"/>
                <a:cs typeface="Gill Sans MT"/>
              </a:rPr>
              <a:t>alaci</a:t>
            </a:r>
            <a:r>
              <a:rPr sz="1600" spc="-4" dirty="0">
                <a:latin typeface="Gill Sans MT"/>
                <a:cs typeface="Gill Sans MT"/>
              </a:rPr>
              <a:t>ó</a:t>
            </a:r>
            <a:r>
              <a:rPr sz="1600" spc="0" dirty="0">
                <a:latin typeface="Gill Sans MT"/>
                <a:cs typeface="Gill Sans MT"/>
              </a:rPr>
              <a:t>n</a:t>
            </a:r>
            <a:endParaRPr sz="1600">
              <a:latin typeface="Gill Sans MT"/>
              <a:cs typeface="Gill Sans MT"/>
            </a:endParaRPr>
          </a:p>
          <a:p>
            <a:pPr marL="12700" marR="35346">
              <a:lnSpc>
                <a:spcPct val="96638"/>
              </a:lnSpc>
              <a:spcBef>
                <a:spcPts val="937"/>
              </a:spcBef>
            </a:pPr>
            <a:r>
              <a:rPr sz="1600" spc="4" dirty="0">
                <a:latin typeface="Gill Sans MT"/>
                <a:cs typeface="Gill Sans MT"/>
              </a:rPr>
              <a:t>Ex</a:t>
            </a:r>
            <a:r>
              <a:rPr sz="1600" spc="0" dirty="0">
                <a:latin typeface="Gill Sans MT"/>
                <a:cs typeface="Gill Sans MT"/>
              </a:rPr>
              <a:t>cele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te</a:t>
            </a:r>
            <a:r>
              <a:rPr sz="1600" spc="-87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fle</a:t>
            </a:r>
            <a:r>
              <a:rPr sz="1600" spc="4" dirty="0">
                <a:latin typeface="Gill Sans MT"/>
                <a:cs typeface="Gill Sans MT"/>
              </a:rPr>
              <a:t>x</a:t>
            </a:r>
            <a:r>
              <a:rPr sz="1600" spc="0" dirty="0">
                <a:latin typeface="Gill Sans MT"/>
                <a:cs typeface="Gill Sans MT"/>
              </a:rPr>
              <a:t>ibilidad</a:t>
            </a:r>
            <a:endParaRPr sz="1600">
              <a:latin typeface="Gill Sans MT"/>
              <a:cs typeface="Gill Sans MT"/>
            </a:endParaRPr>
          </a:p>
          <a:p>
            <a:pPr marL="12700" marR="35346">
              <a:lnSpc>
                <a:spcPct val="96638"/>
              </a:lnSpc>
              <a:spcBef>
                <a:spcPts val="1027"/>
              </a:spcBef>
            </a:pPr>
            <a:r>
              <a:rPr sz="1600" spc="0" dirty="0">
                <a:latin typeface="Gill Sans MT"/>
                <a:cs typeface="Gill Sans MT"/>
              </a:rPr>
              <a:t>Inmu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idad</a:t>
            </a:r>
            <a:r>
              <a:rPr sz="1600" spc="-71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-6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los</a:t>
            </a:r>
            <a:r>
              <a:rPr sz="1600" spc="-3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r</a:t>
            </a:r>
            <a:r>
              <a:rPr sz="1600" spc="9" dirty="0">
                <a:latin typeface="Gill Sans MT"/>
                <a:cs typeface="Gill Sans MT"/>
              </a:rPr>
              <a:t>u</a:t>
            </a:r>
            <a:r>
              <a:rPr sz="1600" spc="0" dirty="0">
                <a:latin typeface="Gill Sans MT"/>
                <a:cs typeface="Gill Sans MT"/>
              </a:rPr>
              <a:t>idos</a:t>
            </a:r>
            <a:r>
              <a:rPr sz="1600" spc="-35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el</a:t>
            </a:r>
            <a:r>
              <a:rPr sz="1600" spc="4" dirty="0">
                <a:latin typeface="Gill Sans MT"/>
                <a:cs typeface="Gill Sans MT"/>
              </a:rPr>
              <a:t>é</a:t>
            </a:r>
            <a:r>
              <a:rPr sz="1600" spc="0" dirty="0">
                <a:latin typeface="Gill Sans MT"/>
                <a:cs typeface="Gill Sans MT"/>
              </a:rPr>
              <a:t>c</a:t>
            </a:r>
            <a:r>
              <a:rPr sz="1600" spc="-4" dirty="0">
                <a:latin typeface="Gill Sans MT"/>
                <a:cs typeface="Gill Sans MT"/>
              </a:rPr>
              <a:t>t</a:t>
            </a:r>
            <a:r>
              <a:rPr sz="1600" spc="0" dirty="0">
                <a:latin typeface="Gill Sans MT"/>
                <a:cs typeface="Gill Sans MT"/>
              </a:rPr>
              <a:t>ric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s</a:t>
            </a:r>
            <a:r>
              <a:rPr sz="1600" spc="-27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(inter</a:t>
            </a:r>
            <a:r>
              <a:rPr sz="1600" spc="-9" dirty="0">
                <a:latin typeface="Gill Sans MT"/>
                <a:cs typeface="Gill Sans MT"/>
              </a:rPr>
              <a:t>f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-2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9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cias)</a:t>
            </a:r>
            <a:endParaRPr sz="1600">
              <a:latin typeface="Gill Sans MT"/>
              <a:cs typeface="Gill Sans MT"/>
            </a:endParaRPr>
          </a:p>
          <a:p>
            <a:pPr marL="12700" marR="35346">
              <a:lnSpc>
                <a:spcPct val="96638"/>
              </a:lnSpc>
              <a:spcBef>
                <a:spcPts val="1024"/>
              </a:spcBef>
            </a:pPr>
            <a:r>
              <a:rPr sz="1600" spc="0" dirty="0">
                <a:latin typeface="Gill Sans MT"/>
                <a:cs typeface="Gill Sans MT"/>
              </a:rPr>
              <a:t>No</a:t>
            </a:r>
            <a:r>
              <a:rPr sz="1600" spc="-11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9" dirty="0">
                <a:latin typeface="Gill Sans MT"/>
                <a:cs typeface="Gill Sans MT"/>
              </a:rPr>
              <a:t>x</a:t>
            </a:r>
            <a:r>
              <a:rPr sz="1600" spc="0" dirty="0">
                <a:latin typeface="Gill Sans MT"/>
                <a:cs typeface="Gill Sans MT"/>
              </a:rPr>
              <a:t>is</a:t>
            </a:r>
            <a:r>
              <a:rPr sz="1600" spc="-9" dirty="0">
                <a:latin typeface="Gill Sans MT"/>
                <a:cs typeface="Gill Sans MT"/>
              </a:rPr>
              <a:t>t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-38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d</a:t>
            </a:r>
            <a:r>
              <a:rPr sz="1600" spc="0" dirty="0">
                <a:latin typeface="Gill Sans MT"/>
                <a:cs typeface="Gill Sans MT"/>
              </a:rPr>
              <a:t>ia</a:t>
            </a:r>
            <a:r>
              <a:rPr sz="1600" spc="-14" dirty="0">
                <a:latin typeface="Gill Sans MT"/>
                <a:cs typeface="Gill Sans MT"/>
              </a:rPr>
              <a:t>f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ía</a:t>
            </a:r>
            <a:r>
              <a:rPr sz="1600" spc="-24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(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o</a:t>
            </a:r>
            <a:r>
              <a:rPr sz="1600" spc="-16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h</a:t>
            </a:r>
            <a:r>
              <a:rPr sz="1600" spc="-54" dirty="0">
                <a:latin typeface="Gill Sans MT"/>
                <a:cs typeface="Gill Sans MT"/>
              </a:rPr>
              <a:t>a</a:t>
            </a:r>
            <a:r>
              <a:rPr sz="1600" spc="0" dirty="0">
                <a:latin typeface="Gill Sans MT"/>
                <a:cs typeface="Gill Sans MT"/>
              </a:rPr>
              <a:t>y</a:t>
            </a:r>
            <a:r>
              <a:rPr sz="1600" spc="-21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ind</a:t>
            </a:r>
            <a:r>
              <a:rPr sz="1600" spc="9" dirty="0">
                <a:latin typeface="Gill Sans MT"/>
                <a:cs typeface="Gill Sans MT"/>
              </a:rPr>
              <a:t>u</a:t>
            </a:r>
            <a:r>
              <a:rPr sz="1600" spc="0" dirty="0">
                <a:latin typeface="Gill Sans MT"/>
                <a:cs typeface="Gill Sans MT"/>
              </a:rPr>
              <a:t>c</a:t>
            </a:r>
            <a:r>
              <a:rPr sz="1600" spc="-4" dirty="0">
                <a:latin typeface="Gill Sans MT"/>
                <a:cs typeface="Gill Sans MT"/>
              </a:rPr>
              <a:t>c</a:t>
            </a:r>
            <a:r>
              <a:rPr sz="1600" spc="0" dirty="0">
                <a:latin typeface="Gill Sans MT"/>
                <a:cs typeface="Gill Sans MT"/>
              </a:rPr>
              <a:t>i</a:t>
            </a:r>
            <a:r>
              <a:rPr sz="1600" spc="-4" dirty="0">
                <a:latin typeface="Gill Sans MT"/>
                <a:cs typeface="Gill Sans MT"/>
              </a:rPr>
              <a:t>ó</a:t>
            </a:r>
            <a:r>
              <a:rPr sz="1600" spc="0" dirty="0">
                <a:latin typeface="Gill Sans MT"/>
                <a:cs typeface="Gill Sans MT"/>
              </a:rPr>
              <a:t>n</a:t>
            </a:r>
            <a:r>
              <a:rPr sz="1600" spc="-46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9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t</a:t>
            </a:r>
            <a:r>
              <a:rPr sz="1600" spc="-3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-20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un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-2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fib</a:t>
            </a:r>
            <a:r>
              <a:rPr sz="1600" spc="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-13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y</a:t>
            </a:r>
            <a:r>
              <a:rPr sz="1600" spc="2" dirty="0">
                <a:latin typeface="Gill Sans MT"/>
                <a:cs typeface="Gill Sans MT"/>
              </a:rPr>
              <a:t> 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tra)</a:t>
            </a:r>
            <a:endParaRPr sz="1600">
              <a:latin typeface="Gill Sans MT"/>
              <a:cs typeface="Gill Sans MT"/>
            </a:endParaRPr>
          </a:p>
          <a:p>
            <a:pPr marL="12700" marR="1170726">
              <a:lnSpc>
                <a:spcPts val="1855"/>
              </a:lnSpc>
              <a:spcBef>
                <a:spcPts val="1024"/>
              </a:spcBef>
            </a:pPr>
            <a:r>
              <a:rPr sz="1600" spc="0" dirty="0">
                <a:latin typeface="Gill Sans MT"/>
                <a:cs typeface="Gill Sans MT"/>
              </a:rPr>
              <a:t>Baj</a:t>
            </a:r>
            <a:r>
              <a:rPr sz="1600" spc="4" dirty="0">
                <a:latin typeface="Gill Sans MT"/>
                <a:cs typeface="Gill Sans MT"/>
              </a:rPr>
              <a:t>a</a:t>
            </a:r>
            <a:r>
              <a:rPr sz="1600" spc="0" dirty="0">
                <a:latin typeface="Gill Sans MT"/>
                <a:cs typeface="Gill Sans MT"/>
              </a:rPr>
              <a:t>s</a:t>
            </a:r>
            <a:r>
              <a:rPr sz="1600" spc="-3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p</a:t>
            </a:r>
            <a:r>
              <a:rPr sz="1600" spc="4" dirty="0">
                <a:latin typeface="Gill Sans MT"/>
                <a:cs typeface="Gill Sans MT"/>
              </a:rPr>
              <a:t>é</a:t>
            </a:r>
            <a:r>
              <a:rPr sz="1600" spc="-1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did</a:t>
            </a:r>
            <a:r>
              <a:rPr sz="1600" spc="4" dirty="0">
                <a:latin typeface="Gill Sans MT"/>
                <a:cs typeface="Gill Sans MT"/>
              </a:rPr>
              <a:t>a</a:t>
            </a:r>
            <a:r>
              <a:rPr sz="1600" spc="0" dirty="0">
                <a:latin typeface="Gill Sans MT"/>
                <a:cs typeface="Gill Sans MT"/>
              </a:rPr>
              <a:t>s,</a:t>
            </a:r>
            <a:r>
              <a:rPr sz="1600" spc="-149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lo</a:t>
            </a:r>
            <a:r>
              <a:rPr sz="1600" spc="-7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cu</a:t>
            </a:r>
            <a:r>
              <a:rPr sz="1600" spc="4" dirty="0">
                <a:latin typeface="Gill Sans MT"/>
                <a:cs typeface="Gill Sans MT"/>
              </a:rPr>
              <a:t>a</a:t>
            </a:r>
            <a:r>
              <a:rPr sz="1600" spc="0" dirty="0">
                <a:latin typeface="Gill Sans MT"/>
                <a:cs typeface="Gill Sans MT"/>
              </a:rPr>
              <a:t>l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4" dirty="0">
                <a:latin typeface="Gill Sans MT"/>
                <a:cs typeface="Gill Sans MT"/>
              </a:rPr>
              <a:t>rm</a:t>
            </a:r>
            <a:r>
              <a:rPr sz="1600" spc="0" dirty="0">
                <a:latin typeface="Gill Sans MT"/>
                <a:cs typeface="Gill Sans MT"/>
              </a:rPr>
              <a:t>i</a:t>
            </a:r>
            <a:r>
              <a:rPr sz="1600" spc="-4" dirty="0">
                <a:latin typeface="Gill Sans MT"/>
                <a:cs typeface="Gill Sans MT"/>
              </a:rPr>
              <a:t>t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-35" dirty="0">
                <a:latin typeface="Gill Sans MT"/>
                <a:cs typeface="Gill Sans MT"/>
              </a:rPr>
              <a:t> </a:t>
            </a:r>
            <a:r>
              <a:rPr sz="1600" spc="-2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4" dirty="0">
                <a:latin typeface="Gill Sans MT"/>
                <a:cs typeface="Gill Sans MT"/>
              </a:rPr>
              <a:t>du</a:t>
            </a:r>
            <a:r>
              <a:rPr sz="1600" spc="0" dirty="0">
                <a:latin typeface="Gill Sans MT"/>
                <a:cs typeface="Gill Sans MT"/>
              </a:rPr>
              <a:t>cir</a:t>
            </a:r>
            <a:r>
              <a:rPr sz="1600" spc="-40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la ca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t</a:t>
            </a:r>
            <a:r>
              <a:rPr sz="1600" spc="-4" dirty="0">
                <a:latin typeface="Gill Sans MT"/>
                <a:cs typeface="Gill Sans MT"/>
              </a:rPr>
              <a:t>i</a:t>
            </a:r>
            <a:r>
              <a:rPr sz="1600" spc="0" dirty="0">
                <a:latin typeface="Gill Sans MT"/>
                <a:cs typeface="Gill Sans MT"/>
              </a:rPr>
              <a:t>dad</a:t>
            </a:r>
            <a:r>
              <a:rPr sz="1600" spc="-23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estaci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es</a:t>
            </a:r>
            <a:r>
              <a:rPr sz="1600" spc="-57" dirty="0">
                <a:latin typeface="Gill Sans MT"/>
                <a:cs typeface="Gill Sans MT"/>
              </a:rPr>
              <a:t> </a:t>
            </a:r>
            <a:r>
              <a:rPr sz="1600" spc="-2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9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etidoras </a:t>
            </a:r>
            <a:endParaRPr sz="1600">
              <a:latin typeface="Gill Sans MT"/>
              <a:cs typeface="Gill Sans MT"/>
            </a:endParaRPr>
          </a:p>
          <a:p>
            <a:pPr marL="12700" marR="1170726">
              <a:lnSpc>
                <a:spcPts val="1855"/>
              </a:lnSpc>
              <a:spcBef>
                <a:spcPts val="1026"/>
              </a:spcBef>
            </a:pPr>
            <a:r>
              <a:rPr sz="1600" spc="-4" dirty="0">
                <a:latin typeface="Gill Sans MT"/>
                <a:cs typeface="Gill Sans MT"/>
              </a:rPr>
              <a:t>G</a:t>
            </a:r>
            <a:r>
              <a:rPr sz="1600" spc="0" dirty="0">
                <a:latin typeface="Gill Sans MT"/>
                <a:cs typeface="Gill Sans MT"/>
              </a:rPr>
              <a:t>r</a:t>
            </a:r>
            <a:r>
              <a:rPr sz="1600" spc="4" dirty="0">
                <a:latin typeface="Gill Sans MT"/>
                <a:cs typeface="Gill Sans MT"/>
              </a:rPr>
              <a:t>a</a:t>
            </a:r>
            <a:r>
              <a:rPr sz="1600" spc="0" dirty="0">
                <a:latin typeface="Gill Sans MT"/>
                <a:cs typeface="Gill Sans MT"/>
              </a:rPr>
              <a:t>n</a:t>
            </a:r>
            <a:r>
              <a:rPr sz="1600" spc="-17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cho</a:t>
            </a:r>
            <a:r>
              <a:rPr sz="1600" spc="-28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b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da</a:t>
            </a:r>
            <a:r>
              <a:rPr sz="1600" spc="-32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qu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-28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im</a:t>
            </a:r>
            <a:r>
              <a:rPr sz="1600" spc="9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li</a:t>
            </a:r>
            <a:r>
              <a:rPr sz="1600" spc="-4" dirty="0">
                <a:latin typeface="Gill Sans MT"/>
                <a:cs typeface="Gill Sans MT"/>
              </a:rPr>
              <a:t>c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-19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un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-22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l</a:t>
            </a:r>
            <a:r>
              <a:rPr sz="1600" spc="-25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vada</a:t>
            </a:r>
            <a:r>
              <a:rPr sz="1600" spc="-47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c</a:t>
            </a:r>
            <a:r>
              <a:rPr sz="1600" spc="-9" dirty="0">
                <a:latin typeface="Gill Sans MT"/>
                <a:cs typeface="Gill Sans MT"/>
              </a:rPr>
              <a:t>a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acidad</a:t>
            </a:r>
            <a:r>
              <a:rPr sz="1600" spc="-4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tra</a:t>
            </a:r>
            <a:r>
              <a:rPr sz="1600" spc="9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smisi</a:t>
            </a:r>
            <a:r>
              <a:rPr sz="1600" spc="-9" dirty="0">
                <a:latin typeface="Gill Sans MT"/>
                <a:cs typeface="Gill Sans MT"/>
              </a:rPr>
              <a:t>ó</a:t>
            </a:r>
            <a:r>
              <a:rPr sz="1600" spc="0" dirty="0">
                <a:latin typeface="Gill Sans MT"/>
                <a:cs typeface="Gill Sans MT"/>
              </a:rPr>
              <a:t>n </a:t>
            </a:r>
            <a:endParaRPr sz="1600">
              <a:latin typeface="Gill Sans MT"/>
              <a:cs typeface="Gill Sans MT"/>
            </a:endParaRPr>
          </a:p>
          <a:p>
            <a:pPr marL="12700" marR="1170726">
              <a:lnSpc>
                <a:spcPts val="1855"/>
              </a:lnSpc>
              <a:spcBef>
                <a:spcPts val="1026"/>
              </a:spcBef>
            </a:pPr>
            <a:r>
              <a:rPr sz="1600" spc="4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s</a:t>
            </a:r>
            <a:r>
              <a:rPr sz="1600" spc="-9" dirty="0">
                <a:latin typeface="Gill Sans MT"/>
                <a:cs typeface="Gill Sans MT"/>
              </a:rPr>
              <a:t>t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4" dirty="0">
                <a:latin typeface="Gill Sans MT"/>
                <a:cs typeface="Gill Sans MT"/>
              </a:rPr>
              <a:t>b</a:t>
            </a:r>
            <a:r>
              <a:rPr sz="1600" spc="0" dirty="0">
                <a:latin typeface="Gill Sans MT"/>
                <a:cs typeface="Gill Sans MT"/>
              </a:rPr>
              <a:t>il</a:t>
            </a:r>
            <a:r>
              <a:rPr sz="1600" spc="-9" dirty="0">
                <a:latin typeface="Gill Sans MT"/>
                <a:cs typeface="Gill Sans MT"/>
              </a:rPr>
              <a:t>i</a:t>
            </a:r>
            <a:r>
              <a:rPr sz="1600" spc="0" dirty="0">
                <a:latin typeface="Gill Sans MT"/>
                <a:cs typeface="Gill Sans MT"/>
              </a:rPr>
              <a:t>dad</a:t>
            </a:r>
            <a:r>
              <a:rPr sz="1600" spc="-2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f</a:t>
            </a:r>
            <a:r>
              <a:rPr sz="1600" spc="-3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te</a:t>
            </a:r>
            <a:r>
              <a:rPr sz="1600" spc="-18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14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variac</a:t>
            </a:r>
            <a:r>
              <a:rPr sz="1600" spc="-4" dirty="0">
                <a:latin typeface="Gill Sans MT"/>
                <a:cs typeface="Gill Sans MT"/>
              </a:rPr>
              <a:t>io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es</a:t>
            </a:r>
            <a:r>
              <a:rPr sz="1600" spc="-1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tem</a:t>
            </a:r>
            <a:r>
              <a:rPr sz="1600" spc="9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atu</a:t>
            </a:r>
            <a:r>
              <a:rPr sz="1600" spc="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a</a:t>
            </a:r>
            <a:endParaRPr sz="1600">
              <a:latin typeface="Gill Sans MT"/>
              <a:cs typeface="Gill Sans MT"/>
            </a:endParaRPr>
          </a:p>
          <a:p>
            <a:pPr marL="12700" marR="35346">
              <a:lnSpc>
                <a:spcPts val="1855"/>
              </a:lnSpc>
              <a:spcBef>
                <a:spcPts val="1118"/>
              </a:spcBef>
            </a:pPr>
            <a:r>
              <a:rPr sz="1600" spc="0" dirty="0">
                <a:latin typeface="Gill Sans MT"/>
                <a:cs typeface="Gill Sans MT"/>
              </a:rPr>
              <a:t>Al</a:t>
            </a:r>
            <a:r>
              <a:rPr sz="1600" spc="-24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o</a:t>
            </a:r>
            <a:r>
              <a:rPr sz="1600" spc="-11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c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d</a:t>
            </a:r>
            <a:r>
              <a:rPr sz="1600" spc="4" dirty="0">
                <a:latin typeface="Gill Sans MT"/>
                <a:cs typeface="Gill Sans MT"/>
              </a:rPr>
              <a:t>u</a:t>
            </a:r>
            <a:r>
              <a:rPr sz="1600" spc="0" dirty="0">
                <a:latin typeface="Gill Sans MT"/>
                <a:cs typeface="Gill Sans MT"/>
              </a:rPr>
              <a:t>cir</a:t>
            </a:r>
            <a:r>
              <a:rPr sz="1600" spc="-36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el</a:t>
            </a:r>
            <a:r>
              <a:rPr sz="1600" spc="4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c</a:t>
            </a:r>
            <a:r>
              <a:rPr sz="1600" spc="-4" dirty="0">
                <a:latin typeface="Gill Sans MT"/>
                <a:cs typeface="Gill Sans MT"/>
              </a:rPr>
              <a:t>t</a:t>
            </a:r>
            <a:r>
              <a:rPr sz="1600" spc="0" dirty="0">
                <a:latin typeface="Gill Sans MT"/>
                <a:cs typeface="Gill Sans MT"/>
              </a:rPr>
              <a:t>ricidad</a:t>
            </a:r>
            <a:r>
              <a:rPr sz="1600" spc="-59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o</a:t>
            </a:r>
            <a:r>
              <a:rPr sz="1600" spc="-11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9" dirty="0">
                <a:latin typeface="Gill Sans MT"/>
                <a:cs typeface="Gill Sans MT"/>
              </a:rPr>
              <a:t>x</a:t>
            </a:r>
            <a:r>
              <a:rPr sz="1600" spc="0" dirty="0">
                <a:latin typeface="Gill Sans MT"/>
                <a:cs typeface="Gill Sans MT"/>
              </a:rPr>
              <a:t>is</a:t>
            </a:r>
            <a:r>
              <a:rPr sz="1600" spc="-9" dirty="0">
                <a:latin typeface="Gill Sans MT"/>
                <a:cs typeface="Gill Sans MT"/>
              </a:rPr>
              <a:t>t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-23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ri</a:t>
            </a:r>
            <a:r>
              <a:rPr sz="1600" spc="4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s</a:t>
            </a:r>
            <a:r>
              <a:rPr sz="1600" spc="-9" dirty="0">
                <a:latin typeface="Gill Sans MT"/>
                <a:cs typeface="Gill Sans MT"/>
              </a:rPr>
              <a:t>g</a:t>
            </a:r>
            <a:r>
              <a:rPr sz="1600" spc="0" dirty="0">
                <a:latin typeface="Gill Sans MT"/>
                <a:cs typeface="Gill Sans MT"/>
              </a:rPr>
              <a:t>o</a:t>
            </a:r>
            <a:r>
              <a:rPr sz="1600" spc="-34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i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ce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dios</a:t>
            </a:r>
            <a:r>
              <a:rPr sz="1600" spc="-65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r</a:t>
            </a:r>
            <a:r>
              <a:rPr sz="1600" spc="13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-2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c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s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el</a:t>
            </a:r>
            <a:r>
              <a:rPr sz="1600" spc="4" dirty="0">
                <a:latin typeface="Gill Sans MT"/>
                <a:cs typeface="Gill Sans MT"/>
              </a:rPr>
              <a:t>é</a:t>
            </a:r>
            <a:r>
              <a:rPr sz="1600" spc="0" dirty="0">
                <a:latin typeface="Gill Sans MT"/>
                <a:cs typeface="Gill Sans MT"/>
              </a:rPr>
              <a:t>c</a:t>
            </a:r>
            <a:r>
              <a:rPr sz="1600" spc="-4" dirty="0">
                <a:latin typeface="Gill Sans MT"/>
                <a:cs typeface="Gill Sans MT"/>
              </a:rPr>
              <a:t>t</a:t>
            </a:r>
            <a:r>
              <a:rPr sz="1600" spc="0" dirty="0">
                <a:latin typeface="Gill Sans MT"/>
                <a:cs typeface="Gill Sans MT"/>
              </a:rPr>
              <a:t>ric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s</a:t>
            </a:r>
            <a:endParaRPr sz="1600">
              <a:latin typeface="Gill Sans MT"/>
              <a:cs typeface="Gill Sans MT"/>
            </a:endParaRPr>
          </a:p>
          <a:p>
            <a:pPr marL="12700" marR="35346">
              <a:lnSpc>
                <a:spcPct val="96638"/>
              </a:lnSpc>
              <a:spcBef>
                <a:spcPts val="931"/>
              </a:spcBef>
            </a:pPr>
            <a:r>
              <a:rPr sz="1600" spc="0" dirty="0">
                <a:latin typeface="Gill Sans MT"/>
                <a:cs typeface="Gill Sans MT"/>
              </a:rPr>
              <a:t>No</a:t>
            </a:r>
            <a:r>
              <a:rPr sz="1600" spc="-11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pu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4" dirty="0">
                <a:latin typeface="Gill Sans MT"/>
                <a:cs typeface="Gill Sans MT"/>
              </a:rPr>
              <a:t>d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-59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c</a:t>
            </a:r>
            <a:r>
              <a:rPr sz="1600" spc="-9" dirty="0">
                <a:latin typeface="Gill Sans MT"/>
                <a:cs typeface="Gill Sans MT"/>
              </a:rPr>
              <a:t>a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tarse</a:t>
            </a:r>
            <a:r>
              <a:rPr sz="1600" spc="-24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in</a:t>
            </a:r>
            <a:r>
              <a:rPr sz="1600" spc="-9" dirty="0">
                <a:latin typeface="Gill Sans MT"/>
                <a:cs typeface="Gill Sans MT"/>
              </a:rPr>
              <a:t>f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r</a:t>
            </a:r>
            <a:r>
              <a:rPr sz="1600" spc="9" dirty="0">
                <a:latin typeface="Gill Sans MT"/>
                <a:cs typeface="Gill Sans MT"/>
              </a:rPr>
              <a:t>m</a:t>
            </a:r>
            <a:r>
              <a:rPr sz="1600" spc="0" dirty="0">
                <a:latin typeface="Gill Sans MT"/>
                <a:cs typeface="Gill Sans MT"/>
              </a:rPr>
              <a:t>aci</a:t>
            </a:r>
            <a:r>
              <a:rPr sz="1600" spc="-4" dirty="0">
                <a:latin typeface="Gill Sans MT"/>
                <a:cs typeface="Gill Sans MT"/>
              </a:rPr>
              <a:t>ó</a:t>
            </a:r>
            <a:r>
              <a:rPr sz="1600" spc="0" dirty="0">
                <a:latin typeface="Gill Sans MT"/>
                <a:cs typeface="Gill Sans MT"/>
              </a:rPr>
              <a:t>n</a:t>
            </a:r>
            <a:r>
              <a:rPr sz="1600" spc="-37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</a:t>
            </a:r>
            <a:r>
              <a:rPr sz="1600" spc="4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sde</a:t>
            </a:r>
            <a:r>
              <a:rPr sz="1600" spc="-4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el</a:t>
            </a:r>
            <a:r>
              <a:rPr sz="1600" spc="-11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ex</a:t>
            </a:r>
            <a:r>
              <a:rPr sz="1600" spc="0" dirty="0">
                <a:latin typeface="Gill Sans MT"/>
                <a:cs typeface="Gill Sans MT"/>
              </a:rPr>
              <a:t>terior</a:t>
            </a:r>
            <a:r>
              <a:rPr sz="1600" spc="-38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la</a:t>
            </a:r>
            <a:r>
              <a:rPr sz="1600" spc="4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fib</a:t>
            </a:r>
            <a:r>
              <a:rPr sz="1600" spc="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a</a:t>
            </a:r>
            <a:endParaRPr sz="1600">
              <a:latin typeface="Gill Sans MT"/>
              <a:cs typeface="Gill Sans MT"/>
            </a:endParaRPr>
          </a:p>
          <a:p>
            <a:pPr marL="12700">
              <a:lnSpc>
                <a:spcPct val="96638"/>
              </a:lnSpc>
              <a:spcBef>
                <a:spcPts val="1024"/>
              </a:spcBef>
            </a:pPr>
            <a:r>
              <a:rPr sz="1600" spc="4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l</a:t>
            </a:r>
            <a:r>
              <a:rPr sz="1600" spc="-26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Dióxido</a:t>
            </a:r>
            <a:r>
              <a:rPr sz="1600" spc="-3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Sili</a:t>
            </a:r>
            <a:r>
              <a:rPr sz="1600" spc="-9" dirty="0">
                <a:latin typeface="Gill Sans MT"/>
                <a:cs typeface="Gill Sans MT"/>
              </a:rPr>
              <a:t>c</a:t>
            </a:r>
            <a:r>
              <a:rPr sz="1600" spc="0" dirty="0">
                <a:latin typeface="Gill Sans MT"/>
                <a:cs typeface="Gill Sans MT"/>
              </a:rPr>
              <a:t>i</a:t>
            </a:r>
            <a:r>
              <a:rPr sz="1600" spc="-5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,</a:t>
            </a:r>
            <a:r>
              <a:rPr sz="1600" spc="-165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m</a:t>
            </a:r>
            <a:r>
              <a:rPr sz="1600" spc="0" dirty="0">
                <a:latin typeface="Gill Sans MT"/>
                <a:cs typeface="Gill Sans MT"/>
              </a:rPr>
              <a:t>ate</a:t>
            </a:r>
            <a:r>
              <a:rPr sz="1600" spc="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ia</a:t>
            </a:r>
            <a:r>
              <a:rPr sz="1600" spc="-23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ri</a:t>
            </a:r>
            <a:r>
              <a:rPr sz="1600" spc="4" dirty="0">
                <a:latin typeface="Gill Sans MT"/>
                <a:cs typeface="Gill Sans MT"/>
              </a:rPr>
              <a:t>m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-21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-1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la fa</a:t>
            </a:r>
            <a:r>
              <a:rPr sz="1600" spc="4" dirty="0">
                <a:latin typeface="Gill Sans MT"/>
                <a:cs typeface="Gill Sans MT"/>
              </a:rPr>
              <a:t>b</a:t>
            </a:r>
            <a:r>
              <a:rPr sz="1600" spc="0" dirty="0">
                <a:latin typeface="Gill Sans MT"/>
                <a:cs typeface="Gill Sans MT"/>
              </a:rPr>
              <a:t>ricaci</a:t>
            </a:r>
            <a:r>
              <a:rPr sz="1600" spc="-9" dirty="0">
                <a:latin typeface="Gill Sans MT"/>
                <a:cs typeface="Gill Sans MT"/>
              </a:rPr>
              <a:t>ó</a:t>
            </a:r>
            <a:r>
              <a:rPr sz="1600" spc="0" dirty="0">
                <a:latin typeface="Gill Sans MT"/>
                <a:cs typeface="Gill Sans MT"/>
              </a:rPr>
              <a:t>n</a:t>
            </a:r>
            <a:r>
              <a:rPr sz="1600" spc="-39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spc="-229" dirty="0">
                <a:latin typeface="Gill Sans MT"/>
                <a:cs typeface="Gill Sans MT"/>
              </a:rPr>
              <a:t>F</a:t>
            </a:r>
            <a:r>
              <a:rPr sz="1600" spc="0" dirty="0">
                <a:latin typeface="Gill Sans MT"/>
                <a:cs typeface="Gill Sans MT"/>
              </a:rPr>
              <a:t>.</a:t>
            </a:r>
            <a:r>
              <a:rPr sz="1600" spc="-10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.,</a:t>
            </a:r>
            <a:r>
              <a:rPr sz="1600" spc="-171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es</a:t>
            </a:r>
            <a:r>
              <a:rPr sz="1600" spc="-13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un</a:t>
            </a:r>
            <a:r>
              <a:rPr sz="1600" spc="0" dirty="0">
                <a:latin typeface="Gill Sans MT"/>
                <a:cs typeface="Gill Sans MT"/>
              </a:rPr>
              <a:t>o</a:t>
            </a:r>
            <a:r>
              <a:rPr sz="1600" spc="-19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l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s</a:t>
            </a:r>
            <a:r>
              <a:rPr sz="1600" spc="-8" dirty="0">
                <a:latin typeface="Gill Sans MT"/>
                <a:cs typeface="Gill Sans MT"/>
              </a:rPr>
              <a:t> </a:t>
            </a:r>
            <a:r>
              <a:rPr sz="1600" spc="-2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ec</a:t>
            </a:r>
            <a:r>
              <a:rPr sz="1600" spc="4" dirty="0">
                <a:latin typeface="Gill Sans MT"/>
                <a:cs typeface="Gill Sans MT"/>
              </a:rPr>
              <a:t>u</a:t>
            </a:r>
            <a:r>
              <a:rPr sz="1600" spc="0" dirty="0">
                <a:latin typeface="Gill Sans MT"/>
                <a:cs typeface="Gill Sans MT"/>
              </a:rPr>
              <a:t>rsos</a:t>
            </a:r>
            <a:r>
              <a:rPr sz="1600" spc="-30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m</a:t>
            </a:r>
            <a:r>
              <a:rPr sz="1600" spc="0" dirty="0">
                <a:latin typeface="Gill Sans MT"/>
                <a:cs typeface="Gill Sans MT"/>
              </a:rPr>
              <a:t>ás</a:t>
            </a:r>
            <a:endParaRPr sz="1600">
              <a:latin typeface="Gill Sans MT"/>
              <a:cs typeface="Gill Sans MT"/>
            </a:endParaRPr>
          </a:p>
          <a:p>
            <a:pPr marL="12700" marR="35346">
              <a:lnSpc>
                <a:spcPct val="96638"/>
              </a:lnSpc>
              <a:spcBef>
                <a:spcPts val="1027"/>
              </a:spcBef>
            </a:pP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4" dirty="0">
                <a:latin typeface="Gill Sans MT"/>
                <a:cs typeface="Gill Sans MT"/>
              </a:rPr>
              <a:t>bun</a:t>
            </a:r>
            <a:r>
              <a:rPr sz="1600" spc="0" dirty="0">
                <a:latin typeface="Gill Sans MT"/>
                <a:cs typeface="Gill Sans MT"/>
              </a:rPr>
              <a:t>da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tes</a:t>
            </a:r>
            <a:r>
              <a:rPr sz="1600" spc="-64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del</a:t>
            </a:r>
            <a:r>
              <a:rPr sz="1600" spc="-19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lan</a:t>
            </a:r>
            <a:r>
              <a:rPr sz="1600" spc="4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ta.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8" name="Marcador de fecha 7">
            <a:extLst>
              <a:ext uri="{FF2B5EF4-FFF2-40B4-BE49-F238E27FC236}">
                <a16:creationId xmlns:a16="http://schemas.microsoft.com/office/drawing/2014/main" id="{CF694B2E-1DFE-4A37-A118-91E93E1EF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8BC86-C8DE-4BAF-B8CA-004136EFA293}" type="datetime1">
              <a:rPr lang="es-CO" smtClean="0"/>
              <a:t>9/04/2021</a:t>
            </a:fld>
            <a:endParaRPr lang="es-CO"/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15D90965-9A49-4BC0-B21D-30EEF675E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01B1797F-C32E-41C1-BCB1-C0D16C7B1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8</a:t>
            </a:fld>
            <a:endParaRPr lang="es-CO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FBBFE181-F4B5-4F91-8391-6302B1F06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BE93E-A6B6-4733-A42E-ED2B29D9F5C8}" type="datetime1">
              <a:rPr lang="es-CO" smtClean="0"/>
              <a:t>9/04/2021</a:t>
            </a:fld>
            <a:endParaRPr lang="es-CO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582F6520-9B5F-4035-BDC7-CC701449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EE54063F-F68F-459A-8B17-09E28BB6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80</a:t>
            </a:fld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BA16130-6C5C-4391-806F-6FDA8ADA4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698276"/>
            <a:ext cx="7162800" cy="346144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332F08E-2A17-4109-994C-1E74BCA1BA97}"/>
              </a:ext>
            </a:extLst>
          </p:cNvPr>
          <p:cNvSpPr txBox="1"/>
          <p:nvPr/>
        </p:nvSpPr>
        <p:spPr>
          <a:xfrm>
            <a:off x="2057400" y="569870"/>
            <a:ext cx="4572000" cy="894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lnSpc>
                <a:spcPts val="3295"/>
              </a:lnSpc>
              <a:spcBef>
                <a:spcPts val="164"/>
              </a:spcBef>
            </a:pPr>
            <a:r>
              <a:rPr lang="es-CO" sz="2000" b="1" dirty="0">
                <a:solidFill>
                  <a:srgbClr val="00529C"/>
                </a:solidFill>
                <a:latin typeface="Gill Sans MT"/>
                <a:cs typeface="Gill Sans MT"/>
              </a:rPr>
              <a:t>SOLUCIONES DE ALTA VELOCIDAD  </a:t>
            </a:r>
            <a:r>
              <a:rPr lang="es-CO" sz="2000" b="1" spc="0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endParaRPr lang="es-CO" sz="2000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65716624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FBBFE181-F4B5-4F91-8391-6302B1F06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BE93E-A6B6-4733-A42E-ED2B29D9F5C8}" type="datetime1">
              <a:rPr lang="es-CO" smtClean="0"/>
              <a:t>9/04/2021</a:t>
            </a:fld>
            <a:endParaRPr lang="es-CO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582F6520-9B5F-4035-BDC7-CC701449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EE54063F-F68F-459A-8B17-09E28BB6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81</a:t>
            </a:fld>
            <a:endParaRPr lang="es-CO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C3DC35B-5E53-454C-A36D-3CDED2CF0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828800"/>
            <a:ext cx="5804079" cy="365760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839BA00A-7136-4701-A05B-81804FCF861D}"/>
              </a:ext>
            </a:extLst>
          </p:cNvPr>
          <p:cNvSpPr txBox="1"/>
          <p:nvPr/>
        </p:nvSpPr>
        <p:spPr>
          <a:xfrm>
            <a:off x="1905000" y="381000"/>
            <a:ext cx="4572000" cy="906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lnSpc>
                <a:spcPts val="3295"/>
              </a:lnSpc>
              <a:spcBef>
                <a:spcPts val="164"/>
              </a:spcBef>
            </a:pPr>
            <a:r>
              <a:rPr lang="es-CO" sz="2400" b="1" dirty="0">
                <a:solidFill>
                  <a:srgbClr val="00529C"/>
                </a:solidFill>
                <a:latin typeface="Gill Sans MT"/>
                <a:cs typeface="Gill Sans MT"/>
              </a:rPr>
              <a:t>SOLUCIONES DE ALTA VELOCIDAD  </a:t>
            </a:r>
            <a:r>
              <a:rPr lang="es-CO" sz="2400" b="1" spc="0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endParaRPr lang="es-CO" sz="2400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41573711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FBBFE181-F4B5-4F91-8391-6302B1F06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BE93E-A6B6-4733-A42E-ED2B29D9F5C8}" type="datetime1">
              <a:rPr lang="es-CO" smtClean="0"/>
              <a:t>9/04/2021</a:t>
            </a:fld>
            <a:endParaRPr lang="es-CO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582F6520-9B5F-4035-BDC7-CC701449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EE54063F-F68F-459A-8B17-09E28BB6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82</a:t>
            </a:fld>
            <a:endParaRPr lang="es-CO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1E3739F-48AB-4534-8703-28BBF2374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524000"/>
            <a:ext cx="6324788" cy="33528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1B48F49-D958-4312-98D4-BE41FBE3DDC8}"/>
              </a:ext>
            </a:extLst>
          </p:cNvPr>
          <p:cNvSpPr txBox="1"/>
          <p:nvPr/>
        </p:nvSpPr>
        <p:spPr>
          <a:xfrm>
            <a:off x="2286000" y="457200"/>
            <a:ext cx="4572000" cy="906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lnSpc>
                <a:spcPts val="3295"/>
              </a:lnSpc>
              <a:spcBef>
                <a:spcPts val="164"/>
              </a:spcBef>
            </a:pPr>
            <a:r>
              <a:rPr lang="es-CO" sz="2400" b="1" dirty="0">
                <a:solidFill>
                  <a:srgbClr val="00529C"/>
                </a:solidFill>
                <a:latin typeface="Gill Sans MT"/>
                <a:cs typeface="Gill Sans MT"/>
              </a:rPr>
              <a:t>SOLUCIONES DE ALTA VELOCIDAD  </a:t>
            </a:r>
            <a:r>
              <a:rPr lang="es-CO" sz="2400" b="1" spc="0" dirty="0">
                <a:solidFill>
                  <a:srgbClr val="00529C"/>
                </a:solidFill>
                <a:latin typeface="Gill Sans MT"/>
                <a:cs typeface="Gill Sans MT"/>
              </a:rPr>
              <a:t> </a:t>
            </a:r>
            <a:endParaRPr lang="es-CO" sz="2400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65619979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FBBFE181-F4B5-4F91-8391-6302B1F06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BE93E-A6B6-4733-A42E-ED2B29D9F5C8}" type="datetime1">
              <a:rPr lang="es-CO" smtClean="0"/>
              <a:t>9/04/2021</a:t>
            </a:fld>
            <a:endParaRPr lang="es-CO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582F6520-9B5F-4035-BDC7-CC701449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EE54063F-F68F-459A-8B17-09E28BB6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83</a:t>
            </a:fld>
            <a:endParaRPr lang="es-CO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14E0F8A-E1A3-484E-BA5E-B0FD39866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645" y="1600200"/>
            <a:ext cx="6696755" cy="342964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5CB330D-9CFE-4830-AC0C-8732CC6327F5}"/>
              </a:ext>
            </a:extLst>
          </p:cNvPr>
          <p:cNvSpPr txBox="1"/>
          <p:nvPr/>
        </p:nvSpPr>
        <p:spPr>
          <a:xfrm>
            <a:off x="2781845" y="571898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solidFill>
                  <a:srgbClr val="0070C0"/>
                </a:solidFill>
              </a:rPr>
              <a:t>CERTIFICACIÓN</a:t>
            </a:r>
          </a:p>
        </p:txBody>
      </p:sp>
    </p:spTree>
    <p:extLst>
      <p:ext uri="{BB962C8B-B14F-4D97-AF65-F5344CB8AC3E}">
        <p14:creationId xmlns:p14="http://schemas.microsoft.com/office/powerpoint/2010/main" val="89837923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FBBFE181-F4B5-4F91-8391-6302B1F06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BE93E-A6B6-4733-A42E-ED2B29D9F5C8}" type="datetime1">
              <a:rPr lang="es-CO" smtClean="0"/>
              <a:t>9/04/2021</a:t>
            </a:fld>
            <a:endParaRPr lang="es-CO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582F6520-9B5F-4035-BDC7-CC701449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EE54063F-F68F-459A-8B17-09E28BB6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84</a:t>
            </a:fld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5CB330D-9CFE-4830-AC0C-8732CC6327F5}"/>
              </a:ext>
            </a:extLst>
          </p:cNvPr>
          <p:cNvSpPr txBox="1"/>
          <p:nvPr/>
        </p:nvSpPr>
        <p:spPr>
          <a:xfrm>
            <a:off x="2781845" y="571898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solidFill>
                  <a:srgbClr val="0070C0"/>
                </a:solidFill>
              </a:rPr>
              <a:t>CERTIFICACIÓN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44E6A6E-3A4C-4CAC-B9D7-D1AD6EA1A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77" y="1443265"/>
            <a:ext cx="7053628" cy="372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9087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FBBFE181-F4B5-4F91-8391-6302B1F06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BE93E-A6B6-4733-A42E-ED2B29D9F5C8}" type="datetime1">
              <a:rPr lang="es-CO" smtClean="0"/>
              <a:t>9/04/2021</a:t>
            </a:fld>
            <a:endParaRPr lang="es-CO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582F6520-9B5F-4035-BDC7-CC701449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EE54063F-F68F-459A-8B17-09E28BB6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85</a:t>
            </a:fld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5CB330D-9CFE-4830-AC0C-8732CC6327F5}"/>
              </a:ext>
            </a:extLst>
          </p:cNvPr>
          <p:cNvSpPr txBox="1"/>
          <p:nvPr/>
        </p:nvSpPr>
        <p:spPr>
          <a:xfrm>
            <a:off x="2781845" y="571898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solidFill>
                  <a:srgbClr val="0070C0"/>
                </a:solidFill>
              </a:rPr>
              <a:t>CERTIFICACIÓN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4C3F762-313D-4715-B7AA-6EEAF86FD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140" y="1478682"/>
            <a:ext cx="7411719" cy="382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13493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FBBFE181-F4B5-4F91-8391-6302B1F06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BE93E-A6B6-4733-A42E-ED2B29D9F5C8}" type="datetime1">
              <a:rPr lang="es-CO" smtClean="0"/>
              <a:t>9/04/2021</a:t>
            </a:fld>
            <a:endParaRPr lang="es-CO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582F6520-9B5F-4035-BDC7-CC701449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EE54063F-F68F-459A-8B17-09E28BB6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86</a:t>
            </a:fld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5CB330D-9CFE-4830-AC0C-8732CC6327F5}"/>
              </a:ext>
            </a:extLst>
          </p:cNvPr>
          <p:cNvSpPr txBox="1"/>
          <p:nvPr/>
        </p:nvSpPr>
        <p:spPr>
          <a:xfrm>
            <a:off x="2781845" y="571898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solidFill>
                  <a:srgbClr val="0070C0"/>
                </a:solidFill>
              </a:rPr>
              <a:t>CERTIFICACIÓN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BED4451-ABA0-463E-8385-409E78994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29" y="1370575"/>
            <a:ext cx="7434309" cy="411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2474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FBBFE181-F4B5-4F91-8391-6302B1F06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BE93E-A6B6-4733-A42E-ED2B29D9F5C8}" type="datetime1">
              <a:rPr lang="es-CO" smtClean="0"/>
              <a:t>9/04/2021</a:t>
            </a:fld>
            <a:endParaRPr lang="es-CO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582F6520-9B5F-4035-BDC7-CC701449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EE54063F-F68F-459A-8B17-09E28BB6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87</a:t>
            </a:fld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5CB330D-9CFE-4830-AC0C-8732CC6327F5}"/>
              </a:ext>
            </a:extLst>
          </p:cNvPr>
          <p:cNvSpPr txBox="1"/>
          <p:nvPr/>
        </p:nvSpPr>
        <p:spPr>
          <a:xfrm>
            <a:off x="2781845" y="571898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solidFill>
                  <a:srgbClr val="0070C0"/>
                </a:solidFill>
              </a:rPr>
              <a:t>CERTIFICACIÓN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D18F441-9897-43D3-B2D0-B7E5AB36C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8577942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5567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FBBFE181-F4B5-4F91-8391-6302B1F06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BE93E-A6B6-4733-A42E-ED2B29D9F5C8}" type="datetime1">
              <a:rPr lang="es-CO" smtClean="0"/>
              <a:t>9/04/2021</a:t>
            </a:fld>
            <a:endParaRPr lang="es-CO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582F6520-9B5F-4035-BDC7-CC701449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EE54063F-F68F-459A-8B17-09E28BB6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88</a:t>
            </a:fld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5CB330D-9CFE-4830-AC0C-8732CC6327F5}"/>
              </a:ext>
            </a:extLst>
          </p:cNvPr>
          <p:cNvSpPr txBox="1"/>
          <p:nvPr/>
        </p:nvSpPr>
        <p:spPr>
          <a:xfrm>
            <a:off x="2781845" y="571898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solidFill>
                  <a:srgbClr val="0070C0"/>
                </a:solidFill>
              </a:rPr>
              <a:t>CERTIFICACIÓN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EEE80D1-5568-459B-8CCC-C8D3CA5FA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30" y="1333500"/>
            <a:ext cx="815434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090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77164" y="2362200"/>
            <a:ext cx="4309159" cy="5888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>
              <a:lnSpc>
                <a:spcPts val="4635"/>
              </a:lnSpc>
              <a:spcBef>
                <a:spcPts val="231"/>
              </a:spcBef>
            </a:pPr>
            <a:r>
              <a:rPr lang="es-CO" sz="4400" spc="4" dirty="0">
                <a:solidFill>
                  <a:srgbClr val="00529C"/>
                </a:solidFill>
                <a:latin typeface="Impact"/>
                <a:cs typeface="Impact"/>
              </a:rPr>
              <a:t>¿PREGUNTAS?</a:t>
            </a:r>
          </a:p>
          <a:p>
            <a:pPr marL="12700" algn="ctr">
              <a:lnSpc>
                <a:spcPts val="4635"/>
              </a:lnSpc>
              <a:spcBef>
                <a:spcPts val="231"/>
              </a:spcBef>
            </a:pPr>
            <a:r>
              <a:rPr lang="es-CO" sz="4400" b="1" spc="4" dirty="0">
                <a:solidFill>
                  <a:srgbClr val="00529C"/>
                </a:solidFill>
                <a:latin typeface="Impact"/>
                <a:cs typeface="Gill Sans MT"/>
              </a:rPr>
              <a:t>¡</a:t>
            </a:r>
            <a:r>
              <a:rPr sz="4000" b="1" spc="0" dirty="0">
                <a:solidFill>
                  <a:srgbClr val="00529C"/>
                </a:solidFill>
                <a:latin typeface="Gill Sans MT"/>
                <a:cs typeface="Gill Sans MT"/>
              </a:rPr>
              <a:t>Gra</a:t>
            </a:r>
            <a:r>
              <a:rPr sz="4000" b="1" spc="9" dirty="0">
                <a:solidFill>
                  <a:srgbClr val="00529C"/>
                </a:solidFill>
                <a:latin typeface="Gill Sans MT"/>
                <a:cs typeface="Gill Sans MT"/>
              </a:rPr>
              <a:t>c</a:t>
            </a:r>
            <a:r>
              <a:rPr sz="4000" b="1" spc="0" dirty="0">
                <a:solidFill>
                  <a:srgbClr val="00529C"/>
                </a:solidFill>
                <a:latin typeface="Gill Sans MT"/>
                <a:cs typeface="Gill Sans MT"/>
              </a:rPr>
              <a:t>ias!!</a:t>
            </a:r>
            <a:endParaRPr sz="4000" dirty="0">
              <a:latin typeface="Gill Sans MT"/>
              <a:cs typeface="Gill Sans MT"/>
            </a:endParaRP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98C2A3C-6D1A-4DCD-9CA8-B1145BB8A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3293B-BD19-4DDE-A7DB-E21523A6E444}" type="datetime1">
              <a:rPr lang="es-CO" smtClean="0"/>
              <a:t>9/04/2021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53F8287-DA85-405B-97F3-E4DCD61E4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35978CF-4989-471D-92A1-EE7BEE6FE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89</a:t>
            </a:fld>
            <a:endParaRPr lang="es-CO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861060" y="3387852"/>
            <a:ext cx="336803" cy="341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1424" y="3328416"/>
            <a:ext cx="3304032" cy="2478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411726" y="531146"/>
            <a:ext cx="2970016" cy="418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295"/>
              </a:lnSpc>
              <a:spcBef>
                <a:spcPts val="164"/>
              </a:spcBef>
            </a:pP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DES</a:t>
            </a:r>
            <a:r>
              <a:rPr sz="3100" b="1" spc="9" dirty="0">
                <a:solidFill>
                  <a:srgbClr val="00529C"/>
                </a:solidFill>
                <a:latin typeface="Gill Sans MT"/>
                <a:cs typeface="Gill Sans MT"/>
              </a:rPr>
              <a:t>V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EN</a:t>
            </a:r>
            <a:r>
              <a:rPr sz="3100" b="1" spc="-359" dirty="0">
                <a:solidFill>
                  <a:srgbClr val="00529C"/>
                </a:solidFill>
                <a:latin typeface="Gill Sans MT"/>
                <a:cs typeface="Gill Sans MT"/>
              </a:rPr>
              <a:t>T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AJ</a:t>
            </a:r>
            <a:r>
              <a:rPr sz="3100" b="1" spc="-9" dirty="0">
                <a:solidFill>
                  <a:srgbClr val="00529C"/>
                </a:solidFill>
                <a:latin typeface="Gill Sans MT"/>
                <a:cs typeface="Gill Sans MT"/>
              </a:rPr>
              <a:t>A</a:t>
            </a:r>
            <a:r>
              <a:rPr sz="3100" b="1" spc="0" dirty="0">
                <a:solidFill>
                  <a:srgbClr val="00529C"/>
                </a:solidFill>
                <a:latin typeface="Gill Sans MT"/>
                <a:cs typeface="Gill Sans MT"/>
              </a:rPr>
              <a:t>S</a:t>
            </a:r>
            <a:endParaRPr sz="3100" dirty="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0473" y="1556172"/>
            <a:ext cx="7726040" cy="59561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60"/>
              </a:lnSpc>
              <a:spcBef>
                <a:spcPts val="88"/>
              </a:spcBef>
            </a:pPr>
            <a:r>
              <a:rPr sz="1600" spc="0" dirty="0">
                <a:latin typeface="Wingdings"/>
                <a:cs typeface="Wingdings"/>
              </a:rPr>
              <a:t></a:t>
            </a:r>
            <a:r>
              <a:rPr sz="1600" spc="0" dirty="0">
                <a:latin typeface="Times New Roman"/>
                <a:cs typeface="Times New Roman"/>
              </a:rPr>
              <a:t> </a:t>
            </a:r>
            <a:r>
              <a:rPr sz="1600" spc="187" dirty="0">
                <a:latin typeface="Times New Roman"/>
                <a:cs typeface="Times New Roman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Pa</a:t>
            </a:r>
            <a:r>
              <a:rPr sz="1600" spc="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-28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obte</a:t>
            </a:r>
            <a:r>
              <a:rPr sz="1600" spc="9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-148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,</a:t>
            </a:r>
            <a:r>
              <a:rPr sz="1600" spc="-150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</a:t>
            </a:r>
            <a:r>
              <a:rPr sz="1600" spc="4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sde</a:t>
            </a:r>
            <a:r>
              <a:rPr sz="1600" spc="-4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la a</a:t>
            </a:r>
            <a:r>
              <a:rPr sz="1600" spc="-2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9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-20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cu</a:t>
            </a:r>
            <a:r>
              <a:rPr sz="1600" spc="4" dirty="0">
                <a:latin typeface="Gill Sans MT"/>
                <a:cs typeface="Gill Sans MT"/>
              </a:rPr>
              <a:t>a</a:t>
            </a:r>
            <a:r>
              <a:rPr sz="1600" spc="0" dirty="0">
                <a:latin typeface="Gill Sans MT"/>
                <a:cs typeface="Gill Sans MT"/>
              </a:rPr>
              <a:t>rz</a:t>
            </a:r>
            <a:r>
              <a:rPr sz="1600" spc="-53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,</a:t>
            </a:r>
            <a:r>
              <a:rPr sz="1600" spc="-79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el</a:t>
            </a:r>
            <a:r>
              <a:rPr sz="1600" spc="-11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D</a:t>
            </a:r>
            <a:r>
              <a:rPr sz="1600" spc="0" dirty="0">
                <a:latin typeface="Gill Sans MT"/>
                <a:cs typeface="Gill Sans MT"/>
              </a:rPr>
              <a:t>i</a:t>
            </a:r>
            <a:r>
              <a:rPr sz="1600" spc="-4" dirty="0">
                <a:latin typeface="Gill Sans MT"/>
                <a:cs typeface="Gill Sans MT"/>
              </a:rPr>
              <a:t>ó</a:t>
            </a:r>
            <a:r>
              <a:rPr sz="1600" spc="4" dirty="0">
                <a:latin typeface="Gill Sans MT"/>
                <a:cs typeface="Gill Sans MT"/>
              </a:rPr>
              <a:t>x</a:t>
            </a:r>
            <a:r>
              <a:rPr sz="1600" spc="0" dirty="0">
                <a:latin typeface="Gill Sans MT"/>
                <a:cs typeface="Gill Sans MT"/>
              </a:rPr>
              <a:t>ido</a:t>
            </a:r>
            <a:r>
              <a:rPr sz="1600" spc="-3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si</a:t>
            </a:r>
            <a:r>
              <a:rPr sz="1600" spc="-4" dirty="0">
                <a:latin typeface="Gill Sans MT"/>
                <a:cs typeface="Gill Sans MT"/>
              </a:rPr>
              <a:t>l</a:t>
            </a:r>
            <a:r>
              <a:rPr sz="1600" spc="0" dirty="0">
                <a:latin typeface="Gill Sans MT"/>
                <a:cs typeface="Gill Sans MT"/>
              </a:rPr>
              <a:t>ic</a:t>
            </a:r>
            <a:r>
              <a:rPr sz="1600" spc="-4" dirty="0">
                <a:latin typeface="Gill Sans MT"/>
                <a:cs typeface="Gill Sans MT"/>
              </a:rPr>
              <a:t>i</a:t>
            </a:r>
            <a:r>
              <a:rPr sz="1600" spc="0" dirty="0">
                <a:latin typeface="Gill Sans MT"/>
                <a:cs typeface="Gill Sans MT"/>
              </a:rPr>
              <a:t>o</a:t>
            </a:r>
            <a:r>
              <a:rPr sz="1600" spc="-16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pu</a:t>
            </a:r>
            <a:r>
              <a:rPr sz="1600" spc="0" dirty="0">
                <a:latin typeface="Gill Sans MT"/>
                <a:cs typeface="Gill Sans MT"/>
              </a:rPr>
              <a:t>rifi</a:t>
            </a:r>
            <a:r>
              <a:rPr sz="1600" spc="-4" dirty="0">
                <a:latin typeface="Gill Sans MT"/>
                <a:cs typeface="Gill Sans MT"/>
              </a:rPr>
              <a:t>c</a:t>
            </a:r>
            <a:r>
              <a:rPr sz="1600" spc="0" dirty="0">
                <a:latin typeface="Gill Sans MT"/>
                <a:cs typeface="Gill Sans MT"/>
              </a:rPr>
              <a:t>ado</a:t>
            </a:r>
            <a:r>
              <a:rPr sz="1600" spc="-39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es</a:t>
            </a:r>
            <a:r>
              <a:rPr sz="1600" spc="-13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ecesa</a:t>
            </a:r>
            <a:r>
              <a:rPr sz="1600" spc="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ia</a:t>
            </a:r>
            <a:r>
              <a:rPr sz="1600" spc="-49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m</a:t>
            </a:r>
            <a:r>
              <a:rPr sz="1600" spc="-54" dirty="0">
                <a:latin typeface="Gill Sans MT"/>
                <a:cs typeface="Gill Sans MT"/>
              </a:rPr>
              <a:t>a</a:t>
            </a:r>
            <a:r>
              <a:rPr sz="1600" spc="-39" dirty="0">
                <a:latin typeface="Gill Sans MT"/>
                <a:cs typeface="Gill Sans MT"/>
              </a:rPr>
              <a:t>y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r</a:t>
            </a:r>
            <a:endParaRPr sz="1600">
              <a:latin typeface="Gill Sans MT"/>
              <a:cs typeface="Gill Sans MT"/>
            </a:endParaRPr>
          </a:p>
          <a:p>
            <a:pPr marL="299212" marR="30667">
              <a:lnSpc>
                <a:spcPct val="96638"/>
              </a:lnSpc>
              <a:spcBef>
                <a:spcPts val="936"/>
              </a:spcBef>
            </a:pPr>
            <a:r>
              <a:rPr sz="1600" spc="0" dirty="0">
                <a:latin typeface="Gill Sans MT"/>
                <a:cs typeface="Gill Sans MT"/>
              </a:rPr>
              <a:t>ca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t</a:t>
            </a:r>
            <a:r>
              <a:rPr sz="1600" spc="-4" dirty="0">
                <a:latin typeface="Gill Sans MT"/>
                <a:cs typeface="Gill Sans MT"/>
              </a:rPr>
              <a:t>i</a:t>
            </a:r>
            <a:r>
              <a:rPr sz="1600" spc="0" dirty="0">
                <a:latin typeface="Gill Sans MT"/>
                <a:cs typeface="Gill Sans MT"/>
              </a:rPr>
              <a:t>dad</a:t>
            </a:r>
            <a:r>
              <a:rPr sz="1600" spc="-48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r>
              <a:rPr sz="1600" spc="-10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9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gía</a:t>
            </a:r>
            <a:r>
              <a:rPr sz="1600" spc="-46" dirty="0">
                <a:latin typeface="Gill Sans MT"/>
                <a:cs typeface="Gill Sans MT"/>
              </a:rPr>
              <a:t> </a:t>
            </a:r>
            <a:r>
              <a:rPr sz="1600" spc="9" dirty="0">
                <a:latin typeface="Gill Sans MT"/>
                <a:cs typeface="Gill Sans MT"/>
              </a:rPr>
              <a:t>q</a:t>
            </a:r>
            <a:r>
              <a:rPr sz="1600" spc="4" dirty="0">
                <a:latin typeface="Gill Sans MT"/>
                <a:cs typeface="Gill Sans MT"/>
              </a:rPr>
              <a:t>u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-23" dirty="0">
                <a:latin typeface="Gill Sans MT"/>
                <a:cs typeface="Gill Sans MT"/>
              </a:rPr>
              <a:t> </a:t>
            </a:r>
            <a:r>
              <a:rPr sz="1600" spc="9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4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a</a:t>
            </a:r>
            <a:r>
              <a:rPr sz="1600" spc="-1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l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s</a:t>
            </a:r>
            <a:r>
              <a:rPr sz="1600" spc="-8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ca</a:t>
            </a:r>
            <a:r>
              <a:rPr sz="1600" spc="4" dirty="0">
                <a:latin typeface="Gill Sans MT"/>
                <a:cs typeface="Gill Sans MT"/>
              </a:rPr>
              <a:t>b</a:t>
            </a:r>
            <a:r>
              <a:rPr sz="1600" spc="0" dirty="0">
                <a:latin typeface="Gill Sans MT"/>
                <a:cs typeface="Gill Sans MT"/>
              </a:rPr>
              <a:t>les</a:t>
            </a:r>
            <a:r>
              <a:rPr sz="1600" spc="-29" dirty="0">
                <a:latin typeface="Gill Sans MT"/>
                <a:cs typeface="Gill Sans MT"/>
              </a:rPr>
              <a:t> </a:t>
            </a:r>
            <a:r>
              <a:rPr sz="1600" spc="4" dirty="0">
                <a:latin typeface="Gill Sans MT"/>
                <a:cs typeface="Gill Sans MT"/>
              </a:rPr>
              <a:t>m</a:t>
            </a:r>
            <a:r>
              <a:rPr sz="1600" spc="0" dirty="0">
                <a:latin typeface="Gill Sans MT"/>
                <a:cs typeface="Gill Sans MT"/>
              </a:rPr>
              <a:t>etálic</a:t>
            </a:r>
            <a:r>
              <a:rPr sz="1600" spc="-9" dirty="0">
                <a:latin typeface="Gill Sans MT"/>
                <a:cs typeface="Gill Sans MT"/>
              </a:rPr>
              <a:t>o</a:t>
            </a:r>
            <a:r>
              <a:rPr sz="1600" spc="29" dirty="0">
                <a:latin typeface="Gill Sans MT"/>
                <a:cs typeface="Gill Sans MT"/>
              </a:rPr>
              <a:t>s</a:t>
            </a:r>
            <a:r>
              <a:rPr sz="1600" spc="0" dirty="0">
                <a:latin typeface="Gill Sans MT"/>
                <a:cs typeface="Gill Sans MT"/>
              </a:rPr>
              <a:t>.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90473" y="2653834"/>
            <a:ext cx="7659511" cy="59561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60"/>
              </a:lnSpc>
              <a:spcBef>
                <a:spcPts val="88"/>
              </a:spcBef>
            </a:pPr>
            <a:r>
              <a:rPr sz="1600" spc="0" dirty="0">
                <a:latin typeface="Wingdings"/>
                <a:cs typeface="Wingdings"/>
              </a:rPr>
              <a:t></a:t>
            </a:r>
            <a:r>
              <a:rPr sz="1600" spc="0" dirty="0">
                <a:latin typeface="Times New Roman"/>
                <a:cs typeface="Times New Roman"/>
              </a:rPr>
              <a:t> </a:t>
            </a:r>
            <a:r>
              <a:rPr sz="1600" spc="187" dirty="0">
                <a:latin typeface="Times New Roman"/>
                <a:cs typeface="Times New Roman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Las</a:t>
            </a:r>
            <a:r>
              <a:rPr sz="1600" spc="-20" dirty="0">
                <a:latin typeface="Gill Sans MT"/>
                <a:cs typeface="Gill Sans MT"/>
              </a:rPr>
              <a:t> </a:t>
            </a:r>
            <a:r>
              <a:rPr sz="1600" spc="-234" dirty="0">
                <a:latin typeface="Gill Sans MT"/>
                <a:cs typeface="Gill Sans MT"/>
              </a:rPr>
              <a:t>F</a:t>
            </a:r>
            <a:r>
              <a:rPr sz="1600" spc="0" dirty="0">
                <a:latin typeface="Gill Sans MT"/>
                <a:cs typeface="Gill Sans MT"/>
              </a:rPr>
              <a:t>.</a:t>
            </a:r>
            <a:r>
              <a:rPr sz="1600" spc="-10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.</a:t>
            </a:r>
            <a:r>
              <a:rPr sz="1600" spc="-16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s</a:t>
            </a:r>
            <a:r>
              <a:rPr sz="1600" spc="-4" dirty="0">
                <a:latin typeface="Gill Sans MT"/>
                <a:cs typeface="Gill Sans MT"/>
              </a:rPr>
              <a:t>o</a:t>
            </a:r>
            <a:r>
              <a:rPr sz="1600" spc="0" dirty="0">
                <a:latin typeface="Gill Sans MT"/>
                <a:cs typeface="Gill Sans MT"/>
              </a:rPr>
              <a:t>n</a:t>
            </a:r>
            <a:r>
              <a:rPr sz="1600" spc="-8" dirty="0">
                <a:latin typeface="Gill Sans MT"/>
                <a:cs typeface="Gill Sans MT"/>
              </a:rPr>
              <a:t> </a:t>
            </a:r>
            <a:r>
              <a:rPr sz="1600" spc="-4" dirty="0">
                <a:latin typeface="Gill Sans MT"/>
                <a:cs typeface="Gill Sans MT"/>
              </a:rPr>
              <a:t>m</a:t>
            </a:r>
            <a:r>
              <a:rPr sz="1600" spc="4" dirty="0">
                <a:latin typeface="Gill Sans MT"/>
                <a:cs typeface="Gill Sans MT"/>
              </a:rPr>
              <a:t>u</a:t>
            </a:r>
            <a:r>
              <a:rPr sz="1600" spc="0" dirty="0">
                <a:latin typeface="Gill Sans MT"/>
                <a:cs typeface="Gill Sans MT"/>
              </a:rPr>
              <a:t>y</a:t>
            </a:r>
            <a:r>
              <a:rPr sz="1600" spc="-17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</a:t>
            </a:r>
            <a:r>
              <a:rPr sz="1600" spc="4" dirty="0">
                <a:latin typeface="Gill Sans MT"/>
                <a:cs typeface="Gill Sans MT"/>
              </a:rPr>
              <a:t>e</a:t>
            </a:r>
            <a:r>
              <a:rPr sz="1600" spc="0" dirty="0">
                <a:latin typeface="Gill Sans MT"/>
                <a:cs typeface="Gill Sans MT"/>
              </a:rPr>
              <a:t>li</a:t>
            </a:r>
            <a:r>
              <a:rPr sz="1600" spc="-4" dirty="0">
                <a:latin typeface="Gill Sans MT"/>
                <a:cs typeface="Gill Sans MT"/>
              </a:rPr>
              <a:t>c</a:t>
            </a:r>
            <a:r>
              <a:rPr sz="1600" spc="0" dirty="0">
                <a:latin typeface="Gill Sans MT"/>
                <a:cs typeface="Gill Sans MT"/>
              </a:rPr>
              <a:t>ad</a:t>
            </a:r>
            <a:r>
              <a:rPr sz="1600" spc="4" dirty="0">
                <a:latin typeface="Gill Sans MT"/>
                <a:cs typeface="Gill Sans MT"/>
              </a:rPr>
              <a:t>a</a:t>
            </a:r>
            <a:r>
              <a:rPr sz="1600" spc="0" dirty="0">
                <a:latin typeface="Gill Sans MT"/>
                <a:cs typeface="Gill Sans MT"/>
              </a:rPr>
              <a:t>s</a:t>
            </a:r>
            <a:r>
              <a:rPr sz="1600" spc="-57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lo</a:t>
            </a:r>
            <a:r>
              <a:rPr sz="1600" spc="2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cu</a:t>
            </a:r>
            <a:r>
              <a:rPr sz="1600" spc="4" dirty="0">
                <a:latin typeface="Gill Sans MT"/>
                <a:cs typeface="Gill Sans MT"/>
              </a:rPr>
              <a:t>a</a:t>
            </a:r>
            <a:r>
              <a:rPr sz="1600" spc="0" dirty="0">
                <a:latin typeface="Gill Sans MT"/>
                <a:cs typeface="Gill Sans MT"/>
              </a:rPr>
              <a:t>l</a:t>
            </a:r>
            <a:r>
              <a:rPr sz="1600" spc="-15" dirty="0">
                <a:latin typeface="Gill Sans MT"/>
                <a:cs typeface="Gill Sans MT"/>
              </a:rPr>
              <a:t> </a:t>
            </a:r>
            <a:r>
              <a:rPr sz="1600" spc="-2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9" dirty="0">
                <a:latin typeface="Gill Sans MT"/>
                <a:cs typeface="Gill Sans MT"/>
              </a:rPr>
              <a:t>q</a:t>
            </a:r>
            <a:r>
              <a:rPr sz="1600" spc="4" dirty="0">
                <a:latin typeface="Gill Sans MT"/>
                <a:cs typeface="Gill Sans MT"/>
              </a:rPr>
              <a:t>u</a:t>
            </a:r>
            <a:r>
              <a:rPr sz="1600" spc="0" dirty="0">
                <a:latin typeface="Gill Sans MT"/>
                <a:cs typeface="Gill Sans MT"/>
              </a:rPr>
              <a:t>ie</a:t>
            </a:r>
            <a:r>
              <a:rPr sz="1600" spc="-29" dirty="0">
                <a:latin typeface="Gill Sans MT"/>
                <a:cs typeface="Gill Sans MT"/>
              </a:rPr>
              <a:t>r</a:t>
            </a:r>
            <a:r>
              <a:rPr sz="1600" spc="0" dirty="0">
                <a:latin typeface="Gill Sans MT"/>
                <a:cs typeface="Gill Sans MT"/>
              </a:rPr>
              <a:t>e</a:t>
            </a:r>
            <a:r>
              <a:rPr sz="1600" spc="-48" dirty="0">
                <a:latin typeface="Gill Sans MT"/>
                <a:cs typeface="Gill Sans MT"/>
              </a:rPr>
              <a:t> </a:t>
            </a:r>
            <a:r>
              <a:rPr sz="1600" spc="9" dirty="0">
                <a:latin typeface="Gill Sans MT"/>
                <a:cs typeface="Gill Sans MT"/>
              </a:rPr>
              <a:t>u</a:t>
            </a:r>
            <a:r>
              <a:rPr sz="1600" spc="0" dirty="0">
                <a:latin typeface="Gill Sans MT"/>
                <a:cs typeface="Gill Sans MT"/>
              </a:rPr>
              <a:t>n</a:t>
            </a:r>
            <a:r>
              <a:rPr sz="1600" spc="-20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trata</a:t>
            </a:r>
            <a:r>
              <a:rPr sz="1600" spc="4" dirty="0">
                <a:latin typeface="Gill Sans MT"/>
                <a:cs typeface="Gill Sans MT"/>
              </a:rPr>
              <a:t>m</a:t>
            </a:r>
            <a:r>
              <a:rPr sz="1600" spc="0" dirty="0">
                <a:latin typeface="Gill Sans MT"/>
                <a:cs typeface="Gill Sans MT"/>
              </a:rPr>
              <a:t>ie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to</a:t>
            </a:r>
            <a:r>
              <a:rPr sz="1600" spc="-36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es</a:t>
            </a:r>
            <a:r>
              <a:rPr sz="1600" spc="4" dirty="0">
                <a:latin typeface="Gill Sans MT"/>
                <a:cs typeface="Gill Sans MT"/>
              </a:rPr>
              <a:t>p</a:t>
            </a:r>
            <a:r>
              <a:rPr sz="1600" spc="0" dirty="0">
                <a:latin typeface="Gill Sans MT"/>
                <a:cs typeface="Gill Sans MT"/>
              </a:rPr>
              <a:t>ecial</a:t>
            </a:r>
            <a:r>
              <a:rPr sz="1600" spc="-40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</a:t>
            </a:r>
            <a:r>
              <a:rPr sz="1600" spc="4" dirty="0">
                <a:latin typeface="Gill Sans MT"/>
                <a:cs typeface="Gill Sans MT"/>
              </a:rPr>
              <a:t>u</a:t>
            </a:r>
            <a:r>
              <a:rPr sz="1600" spc="0" dirty="0">
                <a:latin typeface="Gill Sans MT"/>
                <a:cs typeface="Gill Sans MT"/>
              </a:rPr>
              <a:t>r</a:t>
            </a:r>
            <a:r>
              <a:rPr sz="1600" spc="4" dirty="0">
                <a:latin typeface="Gill Sans MT"/>
                <a:cs typeface="Gill Sans MT"/>
              </a:rPr>
              <a:t>an</a:t>
            </a:r>
            <a:r>
              <a:rPr sz="1600" spc="0" dirty="0">
                <a:latin typeface="Gill Sans MT"/>
                <a:cs typeface="Gill Sans MT"/>
              </a:rPr>
              <a:t>te</a:t>
            </a:r>
            <a:r>
              <a:rPr sz="1600" spc="-50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el</a:t>
            </a:r>
            <a:r>
              <a:rPr sz="1600" spc="-11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te</a:t>
            </a:r>
            <a:r>
              <a:rPr sz="1600" spc="4" dirty="0">
                <a:latin typeface="Gill Sans MT"/>
                <a:cs typeface="Gill Sans MT"/>
              </a:rPr>
              <a:t>n</a:t>
            </a:r>
            <a:r>
              <a:rPr sz="1600" spc="0" dirty="0">
                <a:latin typeface="Gill Sans MT"/>
                <a:cs typeface="Gill Sans MT"/>
              </a:rPr>
              <a:t>dido</a:t>
            </a:r>
            <a:r>
              <a:rPr sz="1600" spc="-39" dirty="0">
                <a:latin typeface="Gill Sans MT"/>
                <a:cs typeface="Gill Sans MT"/>
              </a:rPr>
              <a:t> </a:t>
            </a:r>
            <a:r>
              <a:rPr sz="1600" spc="0" dirty="0">
                <a:latin typeface="Gill Sans MT"/>
                <a:cs typeface="Gill Sans MT"/>
              </a:rPr>
              <a:t>de</a:t>
            </a:r>
            <a:endParaRPr sz="1600">
              <a:latin typeface="Gill Sans MT"/>
              <a:cs typeface="Gill Sans MT"/>
            </a:endParaRPr>
          </a:p>
          <a:p>
            <a:pPr marL="299211" marR="30667">
              <a:lnSpc>
                <a:spcPct val="96638"/>
              </a:lnSpc>
              <a:spcBef>
                <a:spcPts val="936"/>
              </a:spcBef>
            </a:pPr>
            <a:r>
              <a:rPr sz="1600" spc="0" dirty="0">
                <a:latin typeface="Gill Sans MT"/>
                <a:cs typeface="Gill Sans MT"/>
              </a:rPr>
              <a:t>ca</a:t>
            </a:r>
            <a:r>
              <a:rPr sz="1600" spc="4" dirty="0">
                <a:latin typeface="Gill Sans MT"/>
                <a:cs typeface="Gill Sans MT"/>
              </a:rPr>
              <a:t>b</a:t>
            </a:r>
            <a:r>
              <a:rPr sz="1600" spc="0" dirty="0">
                <a:latin typeface="Gill Sans MT"/>
                <a:cs typeface="Gill Sans MT"/>
              </a:rPr>
              <a:t>les.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6F84FAF7-4645-415C-8B5A-687CF78C0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437C5-A986-46DA-8DBE-1B10A9A9FC79}" type="datetime1">
              <a:rPr lang="es-CO" smtClean="0"/>
              <a:t>9/04/2021</a:t>
            </a:fld>
            <a:endParaRPr lang="es-CO"/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E0E7E6BA-1576-4CA6-A9A3-44825EEC2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Fibra óptica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74C213E5-E795-43AE-8375-55E390778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0CA-894F-4084-BED1-4769E2F9B7A2}" type="slidenum">
              <a:rPr lang="es-CO" smtClean="0"/>
              <a:t>9</a:t>
            </a:fld>
            <a:endParaRPr lang="es-CO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160</TotalTime>
  <Words>2630</Words>
  <Application>Microsoft Office PowerPoint</Application>
  <PresentationFormat>Presentación en pantalla (4:3)</PresentationFormat>
  <Paragraphs>640</Paragraphs>
  <Slides>89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89</vt:i4>
      </vt:variant>
    </vt:vector>
  </HeadingPairs>
  <TitlesOfParts>
    <vt:vector size="98" baseType="lpstr">
      <vt:lpstr>Arial</vt:lpstr>
      <vt:lpstr>Arial Rounded MT Bold</vt:lpstr>
      <vt:lpstr>Calibri</vt:lpstr>
      <vt:lpstr>Calibri Light</vt:lpstr>
      <vt:lpstr>Gill Sans MT</vt:lpstr>
      <vt:lpstr>Impact</vt:lpstr>
      <vt:lpstr>Times New Roman</vt:lpstr>
      <vt:lpstr>Wingdings</vt:lpstr>
      <vt:lpstr>Retrospección</vt:lpstr>
      <vt:lpstr>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Jairo Hernández Gutiérrez</cp:lastModifiedBy>
  <cp:revision>25</cp:revision>
  <dcterms:modified xsi:type="dcterms:W3CDTF">2021-04-09T22:08:28Z</dcterms:modified>
</cp:coreProperties>
</file>