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7" r:id="rId9"/>
    <p:sldId id="266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4767" y="5033034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FF0000"/>
                </a:solidFill>
              </a:rPr>
              <a:t>PROGRAMACIÓN BÁSICA </a:t>
            </a:r>
          </a:p>
          <a:p>
            <a:pPr algn="ctr"/>
            <a:r>
              <a:rPr lang="es-ES" sz="3200" dirty="0" smtClean="0">
                <a:solidFill>
                  <a:srgbClr val="FF0000"/>
                </a:solidFill>
              </a:rPr>
              <a:t>Ernesto Gómez Vargas</a:t>
            </a:r>
            <a:endParaRPr lang="es-ES" sz="3200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658" y="820737"/>
            <a:ext cx="6079153" cy="366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media de N datos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5234" y="1270000"/>
            <a:ext cx="8596668" cy="3880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r>
              <a:rPr lang="es-ES" dirty="0"/>
              <a:t>Proceso Promedio</a:t>
            </a:r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"Ingrese la cantidad de datos:"</a:t>
            </a:r>
          </a:p>
          <a:p>
            <a:pPr>
              <a:spcBef>
                <a:spcPts val="0"/>
              </a:spcBef>
            </a:pPr>
            <a:r>
              <a:rPr lang="es-ES" dirty="0"/>
              <a:t>    Leer n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acum</a:t>
            </a:r>
            <a:r>
              <a:rPr lang="es-ES" dirty="0"/>
              <a:t>&lt;-0</a:t>
            </a:r>
          </a:p>
          <a:p>
            <a:pPr>
              <a:spcBef>
                <a:spcPts val="0"/>
              </a:spcBef>
            </a:pPr>
            <a:r>
              <a:rPr lang="es-ES" dirty="0"/>
              <a:t>    i=1</a:t>
            </a:r>
          </a:p>
          <a:p>
            <a:pPr>
              <a:spcBef>
                <a:spcPts val="0"/>
              </a:spcBef>
            </a:pPr>
            <a:r>
              <a:rPr lang="es-ES" dirty="0"/>
              <a:t>    Mientras i&lt;=n </a:t>
            </a:r>
          </a:p>
          <a:p>
            <a:pPr>
              <a:spcBef>
                <a:spcPts val="0"/>
              </a:spcBef>
            </a:pPr>
            <a:r>
              <a:rPr lang="es-ES" dirty="0"/>
              <a:t>        Escribir "Ingrese el dato ",i,":"</a:t>
            </a:r>
          </a:p>
          <a:p>
            <a:pPr>
              <a:spcBef>
                <a:spcPts val="0"/>
              </a:spcBef>
            </a:pPr>
            <a:r>
              <a:rPr lang="es-ES" dirty="0"/>
              <a:t>        Leer dato</a:t>
            </a:r>
          </a:p>
          <a:p>
            <a:pPr>
              <a:spcBef>
                <a:spcPts val="0"/>
              </a:spcBef>
            </a:pPr>
            <a:r>
              <a:rPr lang="es-ES" dirty="0"/>
              <a:t>        </a:t>
            </a:r>
            <a:r>
              <a:rPr lang="es-ES" dirty="0" err="1"/>
              <a:t>acum</a:t>
            </a:r>
            <a:r>
              <a:rPr lang="es-ES" dirty="0"/>
              <a:t>&lt;-</a:t>
            </a:r>
            <a:r>
              <a:rPr lang="es-ES" dirty="0" err="1"/>
              <a:t>acum+dato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	i=i+1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FinMientras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prom</a:t>
            </a:r>
            <a:r>
              <a:rPr lang="es-ES" dirty="0"/>
              <a:t>&lt;-</a:t>
            </a:r>
            <a:r>
              <a:rPr lang="es-ES" dirty="0" err="1"/>
              <a:t>acum</a:t>
            </a:r>
            <a:r>
              <a:rPr lang="es-ES" dirty="0"/>
              <a:t>/n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"El promedio es: ",</a:t>
            </a:r>
            <a:r>
              <a:rPr lang="es-ES" dirty="0" err="1"/>
              <a:t>prom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880" y="1270000"/>
            <a:ext cx="53530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media de N datos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5234" y="1270000"/>
            <a:ext cx="8596668" cy="3880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r>
              <a:rPr lang="es-ES" dirty="0"/>
              <a:t>Proceso Promedio</a:t>
            </a:r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"Ingrese la cantidad de datos:"</a:t>
            </a:r>
          </a:p>
          <a:p>
            <a:pPr>
              <a:spcBef>
                <a:spcPts val="0"/>
              </a:spcBef>
            </a:pPr>
            <a:r>
              <a:rPr lang="es-ES" dirty="0"/>
              <a:t>    Leer n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acum</a:t>
            </a:r>
            <a:r>
              <a:rPr lang="es-ES" dirty="0"/>
              <a:t>&lt;-0</a:t>
            </a:r>
          </a:p>
          <a:p>
            <a:pPr>
              <a:spcBef>
                <a:spcPts val="0"/>
              </a:spcBef>
            </a:pPr>
            <a:r>
              <a:rPr lang="es-ES" dirty="0"/>
              <a:t>    i=1</a:t>
            </a:r>
          </a:p>
          <a:p>
            <a:pPr>
              <a:spcBef>
                <a:spcPts val="0"/>
              </a:spcBef>
            </a:pPr>
            <a:r>
              <a:rPr lang="es-ES" dirty="0"/>
              <a:t>    Mientras i&lt;=n </a:t>
            </a:r>
          </a:p>
          <a:p>
            <a:pPr>
              <a:spcBef>
                <a:spcPts val="0"/>
              </a:spcBef>
            </a:pPr>
            <a:r>
              <a:rPr lang="es-ES" dirty="0"/>
              <a:t>        Escribir "Ingrese el dato ",i,":"</a:t>
            </a:r>
          </a:p>
          <a:p>
            <a:pPr>
              <a:spcBef>
                <a:spcPts val="0"/>
              </a:spcBef>
            </a:pPr>
            <a:r>
              <a:rPr lang="es-ES" dirty="0"/>
              <a:t>        Leer dato</a:t>
            </a:r>
          </a:p>
          <a:p>
            <a:pPr>
              <a:spcBef>
                <a:spcPts val="0"/>
              </a:spcBef>
            </a:pPr>
            <a:r>
              <a:rPr lang="es-ES" dirty="0"/>
              <a:t>        </a:t>
            </a:r>
            <a:r>
              <a:rPr lang="es-ES" dirty="0" err="1"/>
              <a:t>acum</a:t>
            </a:r>
            <a:r>
              <a:rPr lang="es-ES" dirty="0"/>
              <a:t>&lt;-</a:t>
            </a:r>
            <a:r>
              <a:rPr lang="es-ES" dirty="0" err="1"/>
              <a:t>acum+dato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	i=i+1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FinMientras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prom</a:t>
            </a:r>
            <a:r>
              <a:rPr lang="es-ES" dirty="0"/>
              <a:t>&lt;-</a:t>
            </a:r>
            <a:r>
              <a:rPr lang="es-ES" dirty="0" err="1"/>
              <a:t>acum</a:t>
            </a:r>
            <a:r>
              <a:rPr lang="es-ES" dirty="0"/>
              <a:t>/n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"El promedio es: ",</a:t>
            </a:r>
            <a:r>
              <a:rPr lang="es-ES" dirty="0" err="1"/>
              <a:t>prom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077" y="609600"/>
            <a:ext cx="3735475" cy="560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4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Para vs Mientras </a:t>
            </a:r>
            <a:endParaRPr lang="es-CO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385234" y="1270000"/>
            <a:ext cx="8596668" cy="3880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Proceso Promedio</a:t>
            </a:r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"Ingrese la cantidad de datos:"</a:t>
            </a:r>
          </a:p>
          <a:p>
            <a:pPr>
              <a:spcBef>
                <a:spcPts val="0"/>
              </a:spcBef>
            </a:pPr>
            <a:r>
              <a:rPr lang="es-ES" dirty="0"/>
              <a:t>    Leer </a:t>
            </a:r>
            <a:r>
              <a:rPr lang="es-ES" dirty="0" smtClean="0"/>
              <a:t>n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acum</a:t>
            </a:r>
            <a:r>
              <a:rPr lang="es-ES" dirty="0"/>
              <a:t>&lt;-0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smtClean="0"/>
              <a:t>Para </a:t>
            </a:r>
            <a:r>
              <a:rPr lang="es-ES" dirty="0">
                <a:solidFill>
                  <a:srgbClr val="FF0000"/>
                </a:solidFill>
              </a:rPr>
              <a:t>i&lt;-1 </a:t>
            </a:r>
            <a:r>
              <a:rPr lang="es-ES" dirty="0"/>
              <a:t>Hasta </a:t>
            </a:r>
            <a:r>
              <a:rPr lang="es-ES" dirty="0">
                <a:solidFill>
                  <a:srgbClr val="00B0F0"/>
                </a:solidFill>
              </a:rPr>
              <a:t>n</a:t>
            </a:r>
            <a:r>
              <a:rPr lang="es-ES" dirty="0"/>
              <a:t> Con </a:t>
            </a:r>
            <a:r>
              <a:rPr lang="es-ES" dirty="0">
                <a:solidFill>
                  <a:srgbClr val="00B050"/>
                </a:solidFill>
              </a:rPr>
              <a:t>Paso 1 </a:t>
            </a:r>
            <a:r>
              <a:rPr lang="es-ES" dirty="0"/>
              <a:t>Hacer        </a:t>
            </a:r>
            <a:endParaRPr lang="es-ES" dirty="0" smtClean="0"/>
          </a:p>
          <a:p>
            <a:pPr>
              <a:spcBef>
                <a:spcPts val="0"/>
              </a:spcBef>
            </a:pPr>
            <a:r>
              <a:rPr lang="es-ES" dirty="0"/>
              <a:t> </a:t>
            </a:r>
            <a:r>
              <a:rPr lang="es-ES" dirty="0" smtClean="0"/>
              <a:t>       </a:t>
            </a:r>
            <a:r>
              <a:rPr lang="es-ES" dirty="0" smtClean="0"/>
              <a:t>Escribir </a:t>
            </a:r>
            <a:r>
              <a:rPr lang="es-ES" dirty="0"/>
              <a:t>"Ingrese el dato ",i,":"</a:t>
            </a:r>
          </a:p>
          <a:p>
            <a:pPr>
              <a:spcBef>
                <a:spcPts val="0"/>
              </a:spcBef>
            </a:pPr>
            <a:r>
              <a:rPr lang="es-ES" dirty="0"/>
              <a:t>        Leer dato</a:t>
            </a:r>
          </a:p>
          <a:p>
            <a:pPr>
              <a:spcBef>
                <a:spcPts val="0"/>
              </a:spcBef>
            </a:pPr>
            <a:r>
              <a:rPr lang="es-ES" dirty="0"/>
              <a:t>        </a:t>
            </a:r>
            <a:r>
              <a:rPr lang="es-ES" dirty="0" err="1"/>
              <a:t>acum</a:t>
            </a:r>
            <a:r>
              <a:rPr lang="es-ES" dirty="0"/>
              <a:t>&lt;-</a:t>
            </a:r>
            <a:r>
              <a:rPr lang="es-ES" dirty="0" err="1"/>
              <a:t>acum+dato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FinPara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prom</a:t>
            </a:r>
            <a:r>
              <a:rPr lang="es-ES" dirty="0"/>
              <a:t>&lt;-</a:t>
            </a:r>
            <a:r>
              <a:rPr lang="es-ES" dirty="0" err="1" smtClean="0"/>
              <a:t>acum</a:t>
            </a:r>
            <a:r>
              <a:rPr lang="es-ES" dirty="0" smtClean="0"/>
              <a:t>/n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Escribir "El promedio es: ",</a:t>
            </a:r>
            <a:r>
              <a:rPr lang="es-ES" dirty="0" err="1"/>
              <a:t>prom</a:t>
            </a:r>
            <a:endParaRPr lang="es-ES" dirty="0"/>
          </a:p>
          <a:p>
            <a:pPr marL="0" indent="0">
              <a:spcBef>
                <a:spcPts val="0"/>
              </a:spcBef>
              <a:buNone/>
            </a:pPr>
            <a:r>
              <a:rPr lang="es-ES" dirty="0" smtClean="0"/>
              <a:t> 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 err="1"/>
              <a:t>FinProceso</a:t>
            </a:r>
            <a:endParaRPr lang="es-E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801613" y="1480065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dirty="0" smtClean="0"/>
              <a:t>Proceso Promedio</a:t>
            </a:r>
          </a:p>
          <a:p>
            <a:pPr>
              <a:spcBef>
                <a:spcPts val="0"/>
              </a:spcBef>
            </a:pPr>
            <a:r>
              <a:rPr lang="es-ES" dirty="0" smtClean="0"/>
              <a:t>	</a:t>
            </a:r>
          </a:p>
          <a:p>
            <a:pPr>
              <a:spcBef>
                <a:spcPts val="0"/>
              </a:spcBef>
            </a:pPr>
            <a:r>
              <a:rPr lang="es-ES" dirty="0" smtClean="0"/>
              <a:t>    Escribir "Ingrese la cantidad de datos:"</a:t>
            </a:r>
          </a:p>
          <a:p>
            <a:pPr>
              <a:spcBef>
                <a:spcPts val="0"/>
              </a:spcBef>
            </a:pPr>
            <a:r>
              <a:rPr lang="es-ES" dirty="0" smtClean="0"/>
              <a:t>    Leer n</a:t>
            </a:r>
          </a:p>
          <a:p>
            <a:pPr>
              <a:spcBef>
                <a:spcPts val="0"/>
              </a:spcBef>
            </a:pPr>
            <a:r>
              <a:rPr lang="es-ES" dirty="0" smtClean="0"/>
              <a:t>    </a:t>
            </a:r>
            <a:r>
              <a:rPr lang="es-ES" dirty="0" err="1" smtClean="0"/>
              <a:t>acum</a:t>
            </a:r>
            <a:r>
              <a:rPr lang="es-ES" dirty="0" smtClean="0"/>
              <a:t>&lt;-0</a:t>
            </a:r>
          </a:p>
          <a:p>
            <a:pPr>
              <a:spcBef>
                <a:spcPts val="0"/>
              </a:spcBef>
            </a:pPr>
            <a:r>
              <a:rPr lang="es-ES" dirty="0" smtClean="0">
                <a:solidFill>
                  <a:srgbClr val="FF0000"/>
                </a:solidFill>
              </a:rPr>
              <a:t>    i=1</a:t>
            </a:r>
          </a:p>
          <a:p>
            <a:pPr>
              <a:spcBef>
                <a:spcPts val="0"/>
              </a:spcBef>
            </a:pPr>
            <a:r>
              <a:rPr lang="es-ES" dirty="0" smtClean="0"/>
              <a:t>    Mientras </a:t>
            </a:r>
            <a:r>
              <a:rPr lang="es-ES" dirty="0" smtClean="0">
                <a:solidFill>
                  <a:srgbClr val="00B0F0"/>
                </a:solidFill>
              </a:rPr>
              <a:t>i&lt;=n </a:t>
            </a:r>
          </a:p>
          <a:p>
            <a:pPr>
              <a:spcBef>
                <a:spcPts val="0"/>
              </a:spcBef>
            </a:pPr>
            <a:r>
              <a:rPr lang="es-ES" dirty="0" smtClean="0"/>
              <a:t>        Escribir "Ingrese el dato ",i,":"</a:t>
            </a:r>
          </a:p>
          <a:p>
            <a:pPr>
              <a:spcBef>
                <a:spcPts val="0"/>
              </a:spcBef>
            </a:pPr>
            <a:r>
              <a:rPr lang="es-ES" dirty="0" smtClean="0"/>
              <a:t>        Leer dato</a:t>
            </a:r>
          </a:p>
          <a:p>
            <a:pPr>
              <a:spcBef>
                <a:spcPts val="0"/>
              </a:spcBef>
            </a:pPr>
            <a:r>
              <a:rPr lang="es-ES" dirty="0" smtClean="0"/>
              <a:t>        </a:t>
            </a:r>
            <a:r>
              <a:rPr lang="es-ES" dirty="0" err="1" smtClean="0"/>
              <a:t>acum</a:t>
            </a:r>
            <a:r>
              <a:rPr lang="es-ES" dirty="0" smtClean="0"/>
              <a:t>&lt;-</a:t>
            </a:r>
            <a:r>
              <a:rPr lang="es-ES" dirty="0" err="1" smtClean="0"/>
              <a:t>acum+dato</a:t>
            </a:r>
            <a:endParaRPr lang="es-ES" dirty="0" smtClean="0"/>
          </a:p>
          <a:p>
            <a:pPr>
              <a:spcBef>
                <a:spcPts val="0"/>
              </a:spcBef>
            </a:pPr>
            <a:r>
              <a:rPr lang="es-ES" dirty="0" smtClean="0"/>
              <a:t>		</a:t>
            </a:r>
            <a:r>
              <a:rPr lang="es-ES" dirty="0" smtClean="0">
                <a:solidFill>
                  <a:srgbClr val="00B050"/>
                </a:solidFill>
              </a:rPr>
              <a:t>i=i+1</a:t>
            </a:r>
          </a:p>
          <a:p>
            <a:pPr>
              <a:spcBef>
                <a:spcPts val="0"/>
              </a:spcBef>
            </a:pPr>
            <a:r>
              <a:rPr lang="es-ES" dirty="0" smtClean="0"/>
              <a:t>    </a:t>
            </a:r>
            <a:r>
              <a:rPr lang="es-ES" dirty="0" err="1" smtClean="0"/>
              <a:t>FinMientras</a:t>
            </a:r>
            <a:endParaRPr lang="es-ES" dirty="0" smtClean="0"/>
          </a:p>
          <a:p>
            <a:pPr>
              <a:spcBef>
                <a:spcPts val="0"/>
              </a:spcBef>
            </a:pPr>
            <a:r>
              <a:rPr lang="es-ES" dirty="0" smtClean="0"/>
              <a:t>	</a:t>
            </a:r>
          </a:p>
          <a:p>
            <a:pPr>
              <a:spcBef>
                <a:spcPts val="0"/>
              </a:spcBef>
            </a:pPr>
            <a:r>
              <a:rPr lang="es-ES" dirty="0" smtClean="0"/>
              <a:t>    </a:t>
            </a:r>
            <a:r>
              <a:rPr lang="es-ES" dirty="0" err="1" smtClean="0"/>
              <a:t>prom</a:t>
            </a:r>
            <a:r>
              <a:rPr lang="es-ES" dirty="0" smtClean="0"/>
              <a:t>&lt;-</a:t>
            </a:r>
            <a:r>
              <a:rPr lang="es-ES" dirty="0" err="1" smtClean="0"/>
              <a:t>acum</a:t>
            </a:r>
            <a:r>
              <a:rPr lang="es-ES" dirty="0" smtClean="0"/>
              <a:t>/n</a:t>
            </a:r>
          </a:p>
          <a:p>
            <a:pPr>
              <a:spcBef>
                <a:spcPts val="0"/>
              </a:spcBef>
            </a:pPr>
            <a:r>
              <a:rPr lang="es-ES" dirty="0" smtClean="0"/>
              <a:t>    Escribir "El promedio es: ",</a:t>
            </a:r>
            <a:r>
              <a:rPr lang="es-ES" dirty="0" err="1" smtClean="0"/>
              <a:t>prom</a:t>
            </a:r>
            <a:endParaRPr lang="es-ES" dirty="0" smtClean="0"/>
          </a:p>
          <a:p>
            <a:pPr>
              <a:spcBef>
                <a:spcPts val="0"/>
              </a:spcBef>
            </a:pPr>
            <a:r>
              <a:rPr lang="es-ES" dirty="0" smtClean="0"/>
              <a:t>	</a:t>
            </a:r>
          </a:p>
          <a:p>
            <a:pPr>
              <a:spcBef>
                <a:spcPts val="0"/>
              </a:spcBef>
            </a:pPr>
            <a:r>
              <a:rPr lang="es-ES" dirty="0" err="1" smtClean="0"/>
              <a:t>FinProceso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429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Qué es </a:t>
            </a:r>
            <a:r>
              <a:rPr lang="es-ES" dirty="0" err="1" smtClean="0"/>
              <a:t>PSeInt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0"/>
            <a:ext cx="9698566" cy="3880773"/>
          </a:xfrm>
        </p:spPr>
        <p:txBody>
          <a:bodyPr>
            <a:noAutofit/>
          </a:bodyPr>
          <a:lstStyle/>
          <a:p>
            <a:pPr algn="just"/>
            <a:r>
              <a:rPr lang="es-ES" sz="2800" dirty="0" err="1"/>
              <a:t>PSeInt</a:t>
            </a:r>
            <a:r>
              <a:rPr lang="es-ES" sz="2800" dirty="0"/>
              <a:t> de </a:t>
            </a:r>
            <a:r>
              <a:rPr lang="es-ES" sz="2800" b="1" dirty="0" err="1"/>
              <a:t>PSe</a:t>
            </a:r>
            <a:r>
              <a:rPr lang="es-ES" sz="2800" dirty="0" err="1"/>
              <a:t>udo</a:t>
            </a:r>
            <a:r>
              <a:rPr lang="es-ES" sz="2800" dirty="0"/>
              <a:t> </a:t>
            </a:r>
            <a:r>
              <a:rPr lang="es-ES" sz="2800" b="1" dirty="0"/>
              <a:t>Int</a:t>
            </a:r>
            <a:r>
              <a:rPr lang="es-ES" sz="2800" dirty="0"/>
              <a:t>érprete, es una herramienta educativa utilizada principalmente por estudiantes para aprender los fundamentos de la programación y el desarrollo de la lógica. Es uno de los software más populares de su tipo y ampliamente utilizado en universidades de </a:t>
            </a:r>
            <a:r>
              <a:rPr lang="es-ES" sz="2800" dirty="0" err="1" smtClean="0"/>
              <a:t>Latinoamerica</a:t>
            </a:r>
            <a:r>
              <a:rPr lang="es-ES" sz="2800" dirty="0" smtClean="0"/>
              <a:t>.</a:t>
            </a:r>
          </a:p>
          <a:p>
            <a:pPr algn="just"/>
            <a:r>
              <a:rPr lang="es-ES" sz="2800" dirty="0" smtClean="0"/>
              <a:t>Utiliza el pseudocódigo</a:t>
            </a:r>
            <a:r>
              <a:rPr lang="es-ES" sz="2800" dirty="0"/>
              <a:t>  para la solución de </a:t>
            </a:r>
            <a:r>
              <a:rPr lang="es-ES" sz="2800" dirty="0" smtClean="0"/>
              <a:t>algoritmos.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90149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200" y="609600"/>
            <a:ext cx="9093200" cy="562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2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Suma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Proceso suma</a:t>
            </a:r>
          </a:p>
          <a:p>
            <a:r>
              <a:rPr lang="es-ES" dirty="0"/>
              <a:t>	Escribir "primer numero";</a:t>
            </a:r>
          </a:p>
          <a:p>
            <a:r>
              <a:rPr lang="es-ES" dirty="0"/>
              <a:t>	Leer A;</a:t>
            </a:r>
          </a:p>
          <a:p>
            <a:r>
              <a:rPr lang="es-ES" dirty="0"/>
              <a:t>	Escribir "segundo numero";</a:t>
            </a:r>
          </a:p>
          <a:p>
            <a:r>
              <a:rPr lang="es-ES" dirty="0"/>
              <a:t>	Leer B;</a:t>
            </a:r>
          </a:p>
          <a:p>
            <a:r>
              <a:rPr lang="es-ES" dirty="0"/>
              <a:t>	C&lt;-A+B;</a:t>
            </a:r>
          </a:p>
          <a:p>
            <a:r>
              <a:rPr lang="es-ES" dirty="0"/>
              <a:t>	Escribir "LA RTA ES  ",C;</a:t>
            </a:r>
          </a:p>
          <a:p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0" y="242992"/>
            <a:ext cx="7569200" cy="617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Suma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Proceso suma</a:t>
            </a:r>
          </a:p>
          <a:p>
            <a:r>
              <a:rPr lang="es-ES" dirty="0"/>
              <a:t>	Escribir "primer numero";</a:t>
            </a:r>
          </a:p>
          <a:p>
            <a:r>
              <a:rPr lang="es-ES" dirty="0"/>
              <a:t>	Leer A;</a:t>
            </a:r>
          </a:p>
          <a:p>
            <a:r>
              <a:rPr lang="es-ES" dirty="0"/>
              <a:t>	Escribir "segundo numero";</a:t>
            </a:r>
          </a:p>
          <a:p>
            <a:r>
              <a:rPr lang="es-ES" dirty="0"/>
              <a:t>	Leer B;</a:t>
            </a:r>
          </a:p>
          <a:p>
            <a:r>
              <a:rPr lang="es-ES" dirty="0"/>
              <a:t>	C&lt;-A+B;</a:t>
            </a:r>
          </a:p>
          <a:p>
            <a:r>
              <a:rPr lang="es-ES" dirty="0"/>
              <a:t>	Escribir "LA RTA ES  ",C;</a:t>
            </a:r>
          </a:p>
          <a:p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324" y="998537"/>
            <a:ext cx="7741709" cy="485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Suma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Proceso suma</a:t>
            </a:r>
          </a:p>
          <a:p>
            <a:r>
              <a:rPr lang="es-ES" dirty="0"/>
              <a:t>	Escribir "primer numero";</a:t>
            </a:r>
          </a:p>
          <a:p>
            <a:r>
              <a:rPr lang="es-ES" dirty="0"/>
              <a:t>	Leer A;</a:t>
            </a:r>
          </a:p>
          <a:p>
            <a:r>
              <a:rPr lang="es-ES" dirty="0"/>
              <a:t>	Escribir "segundo numero";</a:t>
            </a:r>
          </a:p>
          <a:p>
            <a:r>
              <a:rPr lang="es-ES" dirty="0"/>
              <a:t>	Leer B;</a:t>
            </a:r>
          </a:p>
          <a:p>
            <a:r>
              <a:rPr lang="es-ES" dirty="0"/>
              <a:t>	C&lt;-A+B;</a:t>
            </a:r>
          </a:p>
          <a:p>
            <a:r>
              <a:rPr lang="es-ES" dirty="0"/>
              <a:t>	Escribir "LA RTA ES  ",C;</a:t>
            </a:r>
          </a:p>
          <a:p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270" y="1304262"/>
            <a:ext cx="7105650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media de N datos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5234" y="1270000"/>
            <a:ext cx="8596668" cy="3880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Proceso Promedio</a:t>
            </a:r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"Ingrese la cantidad de datos:"</a:t>
            </a:r>
          </a:p>
          <a:p>
            <a:pPr>
              <a:spcBef>
                <a:spcPts val="0"/>
              </a:spcBef>
            </a:pPr>
            <a:r>
              <a:rPr lang="es-ES" dirty="0"/>
              <a:t>    Leer </a:t>
            </a:r>
            <a:r>
              <a:rPr lang="es-ES" dirty="0" smtClean="0"/>
              <a:t>n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acum</a:t>
            </a:r>
            <a:r>
              <a:rPr lang="es-ES" dirty="0"/>
              <a:t>&lt;-0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</a:p>
          <a:p>
            <a:pPr>
              <a:spcBef>
                <a:spcPts val="0"/>
              </a:spcBef>
            </a:pPr>
            <a:r>
              <a:rPr lang="es-ES" dirty="0"/>
              <a:t>     Para i&lt;-1 Hasta n Con Paso 1 Hacer        Escribir "Ingrese el dato ",i,":"</a:t>
            </a:r>
          </a:p>
          <a:p>
            <a:pPr>
              <a:spcBef>
                <a:spcPts val="0"/>
              </a:spcBef>
            </a:pPr>
            <a:r>
              <a:rPr lang="es-ES" dirty="0"/>
              <a:t>        Leer dato</a:t>
            </a:r>
          </a:p>
          <a:p>
            <a:pPr>
              <a:spcBef>
                <a:spcPts val="0"/>
              </a:spcBef>
            </a:pPr>
            <a:r>
              <a:rPr lang="es-ES" dirty="0"/>
              <a:t>        </a:t>
            </a:r>
            <a:r>
              <a:rPr lang="es-ES" dirty="0" err="1"/>
              <a:t>acum</a:t>
            </a:r>
            <a:r>
              <a:rPr lang="es-ES" dirty="0"/>
              <a:t>&lt;-</a:t>
            </a:r>
            <a:r>
              <a:rPr lang="es-ES" dirty="0" err="1"/>
              <a:t>acum+dato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FinPara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prom</a:t>
            </a:r>
            <a:r>
              <a:rPr lang="es-ES" dirty="0"/>
              <a:t>&lt;-</a:t>
            </a:r>
            <a:r>
              <a:rPr lang="es-ES" dirty="0" err="1" smtClean="0"/>
              <a:t>acum</a:t>
            </a:r>
            <a:r>
              <a:rPr lang="es-ES" dirty="0" smtClean="0"/>
              <a:t>/n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Escribir "El promedio es: ",</a:t>
            </a:r>
            <a:r>
              <a:rPr lang="es-ES" dirty="0" err="1"/>
              <a:t>prom</a:t>
            </a:r>
            <a:endParaRPr lang="es-ES" dirty="0"/>
          </a:p>
          <a:p>
            <a:pPr marL="0" indent="0">
              <a:spcBef>
                <a:spcPts val="0"/>
              </a:spcBef>
              <a:buNone/>
            </a:pPr>
            <a:r>
              <a:rPr lang="es-ES" dirty="0" smtClean="0"/>
              <a:t> 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868" y="609600"/>
            <a:ext cx="6619432" cy="529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5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media de N datos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5234" y="1270000"/>
            <a:ext cx="8596668" cy="3880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Proceso Promedio</a:t>
            </a:r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"Ingrese la cantidad de datos:"</a:t>
            </a:r>
          </a:p>
          <a:p>
            <a:pPr>
              <a:spcBef>
                <a:spcPts val="0"/>
              </a:spcBef>
            </a:pPr>
            <a:r>
              <a:rPr lang="es-ES" dirty="0"/>
              <a:t>    Leer </a:t>
            </a:r>
            <a:r>
              <a:rPr lang="es-ES" dirty="0" smtClean="0"/>
              <a:t>n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acum</a:t>
            </a:r>
            <a:r>
              <a:rPr lang="es-ES" dirty="0"/>
              <a:t>&lt;-0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</a:p>
          <a:p>
            <a:pPr>
              <a:spcBef>
                <a:spcPts val="0"/>
              </a:spcBef>
            </a:pPr>
            <a:r>
              <a:rPr lang="es-ES" dirty="0"/>
              <a:t>    Para i&lt;-1 Hasta n Hacer</a:t>
            </a:r>
          </a:p>
          <a:p>
            <a:pPr>
              <a:spcBef>
                <a:spcPts val="0"/>
              </a:spcBef>
            </a:pPr>
            <a:r>
              <a:rPr lang="es-ES" dirty="0"/>
              <a:t>        Escribir "Ingrese el dato ",i,":"</a:t>
            </a:r>
          </a:p>
          <a:p>
            <a:pPr>
              <a:spcBef>
                <a:spcPts val="0"/>
              </a:spcBef>
            </a:pPr>
            <a:r>
              <a:rPr lang="es-ES" dirty="0"/>
              <a:t>        Leer dato</a:t>
            </a:r>
          </a:p>
          <a:p>
            <a:pPr>
              <a:spcBef>
                <a:spcPts val="0"/>
              </a:spcBef>
            </a:pPr>
            <a:r>
              <a:rPr lang="es-ES" dirty="0"/>
              <a:t>        </a:t>
            </a:r>
            <a:r>
              <a:rPr lang="es-ES" dirty="0" err="1"/>
              <a:t>acum</a:t>
            </a:r>
            <a:r>
              <a:rPr lang="es-ES" dirty="0"/>
              <a:t>&lt;-</a:t>
            </a:r>
            <a:r>
              <a:rPr lang="es-ES" dirty="0" err="1"/>
              <a:t>acum+dato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FinPara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prom</a:t>
            </a:r>
            <a:r>
              <a:rPr lang="es-ES" dirty="0"/>
              <a:t>&lt;-</a:t>
            </a:r>
            <a:r>
              <a:rPr lang="es-ES" dirty="0" err="1" smtClean="0"/>
              <a:t>acum</a:t>
            </a:r>
            <a:r>
              <a:rPr lang="es-ES" dirty="0" smtClean="0"/>
              <a:t>/n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Escribir "El promedio es: ",</a:t>
            </a:r>
            <a:r>
              <a:rPr lang="es-ES" dirty="0" err="1"/>
              <a:t>prom</a:t>
            </a:r>
            <a:endParaRPr lang="es-ES" dirty="0"/>
          </a:p>
          <a:p>
            <a:pPr marL="0" indent="0">
              <a:spcBef>
                <a:spcPts val="0"/>
              </a:spcBef>
              <a:buNone/>
            </a:pPr>
            <a:r>
              <a:rPr lang="es-ES" dirty="0" smtClean="0"/>
              <a:t> 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201" y="1270000"/>
            <a:ext cx="6706326" cy="481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media de N datos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5234" y="1270000"/>
            <a:ext cx="8596668" cy="3880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Proceso Promedio</a:t>
            </a:r>
          </a:p>
          <a:p>
            <a:pPr>
              <a:spcBef>
                <a:spcPts val="0"/>
              </a:spcBef>
            </a:pPr>
            <a:r>
              <a:rPr lang="es-ES" dirty="0"/>
              <a:t>	</a:t>
            </a:r>
          </a:p>
          <a:p>
            <a:pPr>
              <a:spcBef>
                <a:spcPts val="0"/>
              </a:spcBef>
            </a:pPr>
            <a:r>
              <a:rPr lang="es-ES" dirty="0"/>
              <a:t>    Escribir "Ingrese la cantidad de datos:"</a:t>
            </a:r>
          </a:p>
          <a:p>
            <a:pPr>
              <a:spcBef>
                <a:spcPts val="0"/>
              </a:spcBef>
            </a:pPr>
            <a:r>
              <a:rPr lang="es-ES" dirty="0"/>
              <a:t>    Leer </a:t>
            </a:r>
            <a:r>
              <a:rPr lang="es-ES" dirty="0" smtClean="0"/>
              <a:t>n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acum</a:t>
            </a:r>
            <a:r>
              <a:rPr lang="es-ES" dirty="0"/>
              <a:t>&lt;-0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</a:p>
          <a:p>
            <a:pPr>
              <a:spcBef>
                <a:spcPts val="0"/>
              </a:spcBef>
            </a:pPr>
            <a:r>
              <a:rPr lang="es-ES" dirty="0"/>
              <a:t>    Para i&lt;-1 Hasta n Hacer</a:t>
            </a:r>
          </a:p>
          <a:p>
            <a:pPr>
              <a:spcBef>
                <a:spcPts val="0"/>
              </a:spcBef>
            </a:pPr>
            <a:r>
              <a:rPr lang="es-ES" dirty="0"/>
              <a:t>        Escribir "Ingrese el dato ",i,":"</a:t>
            </a:r>
          </a:p>
          <a:p>
            <a:pPr>
              <a:spcBef>
                <a:spcPts val="0"/>
              </a:spcBef>
            </a:pPr>
            <a:r>
              <a:rPr lang="es-ES" dirty="0"/>
              <a:t>        Leer dato</a:t>
            </a:r>
          </a:p>
          <a:p>
            <a:pPr>
              <a:spcBef>
                <a:spcPts val="0"/>
              </a:spcBef>
            </a:pPr>
            <a:r>
              <a:rPr lang="es-ES" dirty="0"/>
              <a:t>        </a:t>
            </a:r>
            <a:r>
              <a:rPr lang="es-ES" dirty="0" err="1"/>
              <a:t>acum</a:t>
            </a:r>
            <a:r>
              <a:rPr lang="es-ES" dirty="0"/>
              <a:t>&lt;-</a:t>
            </a:r>
            <a:r>
              <a:rPr lang="es-ES" dirty="0" err="1"/>
              <a:t>acum+dato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FinPara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</a:t>
            </a:r>
          </a:p>
          <a:p>
            <a:pPr>
              <a:spcBef>
                <a:spcPts val="0"/>
              </a:spcBef>
            </a:pPr>
            <a:r>
              <a:rPr lang="es-ES" dirty="0"/>
              <a:t>    </a:t>
            </a:r>
            <a:r>
              <a:rPr lang="es-ES" dirty="0" err="1"/>
              <a:t>prom</a:t>
            </a:r>
            <a:r>
              <a:rPr lang="es-ES" dirty="0"/>
              <a:t>&lt;-</a:t>
            </a:r>
            <a:r>
              <a:rPr lang="es-ES" dirty="0" err="1" smtClean="0"/>
              <a:t>acum</a:t>
            </a:r>
            <a:r>
              <a:rPr lang="es-ES" dirty="0" smtClean="0"/>
              <a:t>/n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/>
              <a:t>    Escribir "El promedio es: ",</a:t>
            </a:r>
            <a:r>
              <a:rPr lang="es-ES" dirty="0" err="1"/>
              <a:t>prom</a:t>
            </a:r>
            <a:endParaRPr lang="es-ES" dirty="0"/>
          </a:p>
          <a:p>
            <a:pPr marL="0" indent="0">
              <a:spcBef>
                <a:spcPts val="0"/>
              </a:spcBef>
              <a:buNone/>
            </a:pPr>
            <a:r>
              <a:rPr lang="es-ES" dirty="0" smtClean="0"/>
              <a:t> </a:t>
            </a:r>
            <a:endParaRPr lang="es-ES" dirty="0"/>
          </a:p>
          <a:p>
            <a:pPr>
              <a:spcBef>
                <a:spcPts val="0"/>
              </a:spcBef>
            </a:pPr>
            <a:r>
              <a:rPr lang="es-ES" dirty="0" err="1"/>
              <a:t>FinProceso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0650" y="898987"/>
            <a:ext cx="6991350" cy="52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00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65</Words>
  <Application>Microsoft Office PowerPoint</Application>
  <PresentationFormat>Panorámica</PresentationFormat>
  <Paragraphs>156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Faceta</vt:lpstr>
      <vt:lpstr>Presentación de PowerPoint</vt:lpstr>
      <vt:lpstr>Qué es PSeInt?</vt:lpstr>
      <vt:lpstr>Presentación de PowerPoint</vt:lpstr>
      <vt:lpstr>Ejemplo Suma</vt:lpstr>
      <vt:lpstr>Ejemplo Suma</vt:lpstr>
      <vt:lpstr>Ejemplo Suma</vt:lpstr>
      <vt:lpstr>La media de N datos</vt:lpstr>
      <vt:lpstr>La media de N datos</vt:lpstr>
      <vt:lpstr>La media de N datos</vt:lpstr>
      <vt:lpstr>La media de N datos</vt:lpstr>
      <vt:lpstr>La media de N datos</vt:lpstr>
      <vt:lpstr>Para vs Mientras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Ernesto</dc:creator>
  <cp:lastModifiedBy>Ernesto</cp:lastModifiedBy>
  <cp:revision>8</cp:revision>
  <dcterms:created xsi:type="dcterms:W3CDTF">2015-09-02T20:16:53Z</dcterms:created>
  <dcterms:modified xsi:type="dcterms:W3CDTF">2021-11-24T14:22:56Z</dcterms:modified>
</cp:coreProperties>
</file>