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9C194-EAE7-4864-9623-8E4F8DC3BB3D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B11E1-6893-406A-BD29-387A5351FCC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458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B11E1-6893-406A-BD29-387A5351FCCF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0799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B11E1-6893-406A-BD29-387A5351FCCF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858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B11E1-6893-406A-BD29-387A5351FCCF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361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B11E1-6893-406A-BD29-387A5351FCCF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756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CDE0-0EEE-4E72-888A-EC8F233A9EEA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7A26-AAFE-42EF-9581-293D5E6F7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CDE0-0EEE-4E72-888A-EC8F233A9EEA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7A26-AAFE-42EF-9581-293D5E6F7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CDE0-0EEE-4E72-888A-EC8F233A9EEA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7A26-AAFE-42EF-9581-293D5E6F7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35924-D0FC-4D46-BC40-19B834A158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536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CDE0-0EEE-4E72-888A-EC8F233A9EEA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7A26-AAFE-42EF-9581-293D5E6F7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CDE0-0EEE-4E72-888A-EC8F233A9EEA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7A26-AAFE-42EF-9581-293D5E6F7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CDE0-0EEE-4E72-888A-EC8F233A9EEA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7A26-AAFE-42EF-9581-293D5E6F7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CDE0-0EEE-4E72-888A-EC8F233A9EEA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7A26-AAFE-42EF-9581-293D5E6F7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CDE0-0EEE-4E72-888A-EC8F233A9EEA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7A26-AAFE-42EF-9581-293D5E6F7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CDE0-0EEE-4E72-888A-EC8F233A9EEA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7A26-AAFE-42EF-9581-293D5E6F7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CDE0-0EEE-4E72-888A-EC8F233A9EEA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7A26-AAFE-42EF-9581-293D5E6F7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CDE0-0EEE-4E72-888A-EC8F233A9EEA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7A26-AAFE-42EF-9581-293D5E6F7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CDE0-0EEE-4E72-888A-EC8F233A9EEA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F7A26-AAFE-42EF-9581-293D5E6F7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TALLER SUMA </a:t>
            </a:r>
            <a:br>
              <a:rPr lang="es-ES" dirty="0" smtClean="0"/>
            </a:br>
            <a:r>
              <a:rPr lang="es-ES" dirty="0" smtClean="0"/>
              <a:t>PARTE 2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s-ES" dirty="0" smtClean="0"/>
              <a:t>FORMA 1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14282" y="785794"/>
            <a:ext cx="43577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class</a:t>
            </a:r>
            <a:r>
              <a:rPr lang="es-ES" dirty="0"/>
              <a:t> suma</a:t>
            </a:r>
          </a:p>
          <a:p>
            <a:r>
              <a:rPr lang="es-ES" dirty="0"/>
              <a:t>    {</a:t>
            </a:r>
          </a:p>
          <a:p>
            <a:r>
              <a:rPr lang="es-ES" dirty="0"/>
              <a:t>        </a:t>
            </a:r>
            <a:r>
              <a:rPr lang="es-ES" dirty="0" err="1"/>
              <a:t>private</a:t>
            </a:r>
            <a:r>
              <a:rPr lang="es-ES" dirty="0"/>
              <a:t> </a:t>
            </a:r>
            <a:r>
              <a:rPr lang="es-ES" dirty="0" err="1"/>
              <a:t>double</a:t>
            </a:r>
            <a:r>
              <a:rPr lang="es-ES" dirty="0"/>
              <a:t> dato1;</a:t>
            </a:r>
          </a:p>
          <a:p>
            <a:r>
              <a:rPr lang="es-ES" dirty="0"/>
              <a:t>        </a:t>
            </a:r>
            <a:r>
              <a:rPr lang="es-ES" dirty="0" err="1"/>
              <a:t>private</a:t>
            </a:r>
            <a:r>
              <a:rPr lang="es-ES" dirty="0"/>
              <a:t> </a:t>
            </a:r>
            <a:r>
              <a:rPr lang="es-ES" dirty="0" err="1"/>
              <a:t>double</a:t>
            </a:r>
            <a:r>
              <a:rPr lang="es-ES" dirty="0"/>
              <a:t> dato2;</a:t>
            </a:r>
          </a:p>
          <a:p>
            <a:r>
              <a:rPr lang="es-ES" dirty="0"/>
              <a:t>        </a:t>
            </a:r>
            <a:r>
              <a:rPr lang="es-ES" dirty="0" err="1"/>
              <a:t>public</a:t>
            </a:r>
            <a:r>
              <a:rPr lang="es-ES" dirty="0"/>
              <a:t> suma()</a:t>
            </a:r>
          </a:p>
          <a:p>
            <a:r>
              <a:rPr lang="es-ES" dirty="0"/>
              <a:t>        { }</a:t>
            </a:r>
          </a:p>
          <a:p>
            <a:r>
              <a:rPr lang="es-ES" dirty="0"/>
              <a:t>        </a:t>
            </a:r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void</a:t>
            </a:r>
            <a:r>
              <a:rPr lang="es-ES" dirty="0"/>
              <a:t> setdato1(</a:t>
            </a:r>
            <a:r>
              <a:rPr lang="es-ES" dirty="0" err="1"/>
              <a:t>string</a:t>
            </a:r>
            <a:r>
              <a:rPr lang="es-ES" dirty="0"/>
              <a:t> da1)</a:t>
            </a:r>
          </a:p>
          <a:p>
            <a:r>
              <a:rPr lang="es-ES" dirty="0"/>
              <a:t>        {</a:t>
            </a:r>
          </a:p>
          <a:p>
            <a:r>
              <a:rPr lang="es-ES" dirty="0"/>
              <a:t>            dato1 = </a:t>
            </a:r>
            <a:r>
              <a:rPr lang="es-ES" dirty="0" err="1"/>
              <a:t>Convert.ToDouble</a:t>
            </a:r>
            <a:r>
              <a:rPr lang="es-ES" dirty="0"/>
              <a:t>(da1);</a:t>
            </a:r>
          </a:p>
          <a:p>
            <a:r>
              <a:rPr lang="es-ES" dirty="0"/>
              <a:t>        }</a:t>
            </a:r>
          </a:p>
          <a:p>
            <a:r>
              <a:rPr lang="es-ES" dirty="0"/>
              <a:t>        </a:t>
            </a:r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void</a:t>
            </a:r>
            <a:r>
              <a:rPr lang="es-ES" dirty="0"/>
              <a:t> setdato2(</a:t>
            </a:r>
            <a:r>
              <a:rPr lang="es-ES" dirty="0" err="1"/>
              <a:t>string</a:t>
            </a:r>
            <a:r>
              <a:rPr lang="es-ES" dirty="0"/>
              <a:t> da2)</a:t>
            </a:r>
          </a:p>
          <a:p>
            <a:r>
              <a:rPr lang="es-ES" dirty="0"/>
              <a:t>        {</a:t>
            </a:r>
          </a:p>
          <a:p>
            <a:r>
              <a:rPr lang="es-ES" dirty="0"/>
              <a:t>            dato2 = </a:t>
            </a:r>
            <a:r>
              <a:rPr lang="es-ES" dirty="0" err="1"/>
              <a:t>Convert.ToDouble</a:t>
            </a:r>
            <a:r>
              <a:rPr lang="es-ES" dirty="0"/>
              <a:t>(da2);</a:t>
            </a:r>
          </a:p>
          <a:p>
            <a:r>
              <a:rPr lang="es-ES" dirty="0"/>
              <a:t>        }</a:t>
            </a:r>
          </a:p>
          <a:p>
            <a:r>
              <a:rPr lang="es-ES" dirty="0"/>
              <a:t>        </a:t>
            </a:r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double</a:t>
            </a:r>
            <a:r>
              <a:rPr lang="es-ES" dirty="0"/>
              <a:t> sumar()</a:t>
            </a:r>
          </a:p>
          <a:p>
            <a:r>
              <a:rPr lang="es-ES" dirty="0"/>
              <a:t>        {</a:t>
            </a:r>
          </a:p>
          <a:p>
            <a:r>
              <a:rPr lang="es-ES" dirty="0"/>
              <a:t>            </a:t>
            </a:r>
            <a:r>
              <a:rPr lang="es-ES" dirty="0" err="1"/>
              <a:t>return</a:t>
            </a:r>
            <a:r>
              <a:rPr lang="es-ES" dirty="0"/>
              <a:t> dato1 + dato2;</a:t>
            </a:r>
          </a:p>
          <a:p>
            <a:r>
              <a:rPr lang="es-ES" dirty="0"/>
              <a:t>        }</a:t>
            </a:r>
          </a:p>
          <a:p>
            <a:endParaRPr lang="es-ES" dirty="0"/>
          </a:p>
          <a:p>
            <a:r>
              <a:rPr lang="es-ES" dirty="0"/>
              <a:t>    }</a:t>
            </a:r>
          </a:p>
        </p:txBody>
      </p:sp>
      <p:cxnSp>
        <p:nvCxnSpPr>
          <p:cNvPr id="6" name="5 Conector recto"/>
          <p:cNvCxnSpPr/>
          <p:nvPr/>
        </p:nvCxnSpPr>
        <p:spPr>
          <a:xfrm rot="16200000" flipH="1">
            <a:off x="2000232" y="3786190"/>
            <a:ext cx="4786346" cy="71438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071810"/>
            <a:ext cx="15525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4572000" y="507207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 </a:t>
            </a:r>
            <a:r>
              <a:rPr lang="es-ES" dirty="0" err="1" smtClean="0"/>
              <a:t>lib.suma</a:t>
            </a:r>
            <a:r>
              <a:rPr lang="es-ES" dirty="0" smtClean="0"/>
              <a:t> </a:t>
            </a:r>
            <a:r>
              <a:rPr lang="es-ES" dirty="0" err="1"/>
              <a:t>miObj</a:t>
            </a:r>
            <a:r>
              <a:rPr lang="es-ES" dirty="0"/>
              <a:t> = new </a:t>
            </a:r>
            <a:r>
              <a:rPr lang="es-ES" dirty="0" err="1"/>
              <a:t>lib.suma</a:t>
            </a:r>
            <a:r>
              <a:rPr lang="es-ES" dirty="0"/>
              <a:t>();</a:t>
            </a:r>
          </a:p>
          <a:p>
            <a:r>
              <a:rPr lang="es-ES" dirty="0"/>
              <a:t> </a:t>
            </a:r>
            <a:r>
              <a:rPr lang="es-ES" dirty="0" smtClean="0"/>
              <a:t>miObj.setdato1(textBox1.Text</a:t>
            </a:r>
            <a:r>
              <a:rPr lang="es-ES" dirty="0"/>
              <a:t>);</a:t>
            </a:r>
          </a:p>
          <a:p>
            <a:r>
              <a:rPr lang="es-ES" dirty="0"/>
              <a:t> </a:t>
            </a:r>
            <a:r>
              <a:rPr lang="es-ES" dirty="0" smtClean="0"/>
              <a:t>miObj.setdato2(textBox2.Text</a:t>
            </a:r>
            <a:r>
              <a:rPr lang="es-ES" dirty="0"/>
              <a:t>); </a:t>
            </a:r>
          </a:p>
          <a:p>
            <a:r>
              <a:rPr lang="es-ES" dirty="0"/>
              <a:t> </a:t>
            </a:r>
            <a:r>
              <a:rPr lang="es-ES" dirty="0" smtClean="0"/>
              <a:t>label1.Text </a:t>
            </a:r>
            <a:r>
              <a:rPr lang="es-ES" dirty="0"/>
              <a:t>= </a:t>
            </a:r>
            <a:r>
              <a:rPr lang="es-ES" dirty="0" err="1"/>
              <a:t>miObj.sumar</a:t>
            </a:r>
            <a:r>
              <a:rPr lang="es-ES" dirty="0"/>
              <a:t>().</a:t>
            </a:r>
            <a:r>
              <a:rPr lang="es-ES" dirty="0" err="1"/>
              <a:t>ToString</a:t>
            </a:r>
            <a:r>
              <a:rPr lang="es-ES" dirty="0"/>
              <a:t>();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928670"/>
            <a:ext cx="2090742" cy="204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s-ES" dirty="0" smtClean="0"/>
              <a:t>FORMA 2</a:t>
            </a:r>
            <a:endParaRPr lang="es-ES" dirty="0"/>
          </a:p>
        </p:txBody>
      </p:sp>
      <p:cxnSp>
        <p:nvCxnSpPr>
          <p:cNvPr id="6" name="5 Conector recto"/>
          <p:cNvCxnSpPr/>
          <p:nvPr/>
        </p:nvCxnSpPr>
        <p:spPr>
          <a:xfrm rot="16200000" flipH="1">
            <a:off x="2000232" y="3786190"/>
            <a:ext cx="4786346" cy="71438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785794"/>
            <a:ext cx="2090742" cy="204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Rectángulo"/>
          <p:cNvSpPr/>
          <p:nvPr/>
        </p:nvSpPr>
        <p:spPr>
          <a:xfrm>
            <a:off x="214282" y="117693"/>
            <a:ext cx="407196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class</a:t>
            </a:r>
            <a:r>
              <a:rPr lang="es-ES" dirty="0"/>
              <a:t> suma1</a:t>
            </a:r>
          </a:p>
          <a:p>
            <a:r>
              <a:rPr lang="es-ES" dirty="0"/>
              <a:t>    {</a:t>
            </a:r>
          </a:p>
          <a:p>
            <a:r>
              <a:rPr lang="es-ES" dirty="0"/>
              <a:t>        </a:t>
            </a:r>
            <a:r>
              <a:rPr lang="es-ES" dirty="0" err="1"/>
              <a:t>private</a:t>
            </a:r>
            <a:r>
              <a:rPr lang="es-ES" dirty="0"/>
              <a:t> </a:t>
            </a:r>
            <a:r>
              <a:rPr lang="es-ES" dirty="0" err="1"/>
              <a:t>double</a:t>
            </a:r>
            <a:r>
              <a:rPr lang="es-ES" dirty="0"/>
              <a:t> dato1;</a:t>
            </a:r>
          </a:p>
          <a:p>
            <a:r>
              <a:rPr lang="es-ES" dirty="0"/>
              <a:t>        </a:t>
            </a:r>
            <a:r>
              <a:rPr lang="es-ES" dirty="0" err="1"/>
              <a:t>private</a:t>
            </a:r>
            <a:r>
              <a:rPr lang="es-ES" dirty="0"/>
              <a:t> </a:t>
            </a:r>
            <a:r>
              <a:rPr lang="es-ES" dirty="0" err="1"/>
              <a:t>double</a:t>
            </a:r>
            <a:r>
              <a:rPr lang="es-ES" dirty="0"/>
              <a:t> dato2;</a:t>
            </a:r>
          </a:p>
          <a:p>
            <a:r>
              <a:rPr lang="es-ES" dirty="0"/>
              <a:t>        </a:t>
            </a:r>
            <a:r>
              <a:rPr lang="es-ES" dirty="0" err="1"/>
              <a:t>private</a:t>
            </a:r>
            <a:r>
              <a:rPr lang="es-ES" dirty="0"/>
              <a:t> </a:t>
            </a:r>
            <a:r>
              <a:rPr lang="es-ES" dirty="0" err="1"/>
              <a:t>double</a:t>
            </a:r>
            <a:r>
              <a:rPr lang="es-ES" dirty="0"/>
              <a:t> </a:t>
            </a:r>
            <a:r>
              <a:rPr lang="es-ES" dirty="0" err="1"/>
              <a:t>rta</a:t>
            </a:r>
            <a:r>
              <a:rPr lang="es-ES" dirty="0" smtClean="0"/>
              <a:t>;</a:t>
            </a:r>
            <a:endParaRPr lang="es-ES" dirty="0"/>
          </a:p>
          <a:p>
            <a:r>
              <a:rPr lang="es-ES" dirty="0"/>
              <a:t>        </a:t>
            </a:r>
            <a:r>
              <a:rPr lang="es-ES" dirty="0" err="1"/>
              <a:t>public</a:t>
            </a:r>
            <a:r>
              <a:rPr lang="es-ES" dirty="0"/>
              <a:t> suma1()</a:t>
            </a:r>
          </a:p>
          <a:p>
            <a:r>
              <a:rPr lang="es-ES" dirty="0"/>
              <a:t>        { }</a:t>
            </a:r>
          </a:p>
          <a:p>
            <a:r>
              <a:rPr lang="es-ES" dirty="0"/>
              <a:t>        </a:t>
            </a:r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void</a:t>
            </a:r>
            <a:r>
              <a:rPr lang="es-ES" dirty="0"/>
              <a:t> setdato1(</a:t>
            </a:r>
            <a:r>
              <a:rPr lang="es-ES" dirty="0" err="1"/>
              <a:t>string</a:t>
            </a:r>
            <a:r>
              <a:rPr lang="es-ES" dirty="0"/>
              <a:t> da1)</a:t>
            </a:r>
          </a:p>
          <a:p>
            <a:r>
              <a:rPr lang="es-ES" dirty="0"/>
              <a:t>        {</a:t>
            </a:r>
          </a:p>
          <a:p>
            <a:r>
              <a:rPr lang="es-ES" dirty="0"/>
              <a:t>            dato1 = </a:t>
            </a:r>
            <a:r>
              <a:rPr lang="es-ES" dirty="0" err="1"/>
              <a:t>Convert.ToDouble</a:t>
            </a:r>
            <a:r>
              <a:rPr lang="es-ES" dirty="0"/>
              <a:t>(da1);</a:t>
            </a:r>
          </a:p>
          <a:p>
            <a:r>
              <a:rPr lang="es-ES" dirty="0"/>
              <a:t>        }</a:t>
            </a:r>
          </a:p>
          <a:p>
            <a:r>
              <a:rPr lang="es-ES" dirty="0"/>
              <a:t>        </a:t>
            </a:r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void</a:t>
            </a:r>
            <a:r>
              <a:rPr lang="es-ES" dirty="0"/>
              <a:t> setdato2(</a:t>
            </a:r>
            <a:r>
              <a:rPr lang="es-ES" dirty="0" err="1"/>
              <a:t>string</a:t>
            </a:r>
            <a:r>
              <a:rPr lang="es-ES" dirty="0"/>
              <a:t> da2)</a:t>
            </a:r>
          </a:p>
          <a:p>
            <a:r>
              <a:rPr lang="es-ES" dirty="0"/>
              <a:t>        {</a:t>
            </a:r>
          </a:p>
          <a:p>
            <a:r>
              <a:rPr lang="es-ES" dirty="0"/>
              <a:t>            dato2 = </a:t>
            </a:r>
            <a:r>
              <a:rPr lang="es-ES" dirty="0" err="1"/>
              <a:t>Convert.ToDouble</a:t>
            </a:r>
            <a:r>
              <a:rPr lang="es-ES" dirty="0"/>
              <a:t>(da2);</a:t>
            </a:r>
          </a:p>
          <a:p>
            <a:r>
              <a:rPr lang="es-ES" dirty="0"/>
              <a:t>        }</a:t>
            </a:r>
          </a:p>
          <a:p>
            <a:r>
              <a:rPr lang="es-ES" dirty="0"/>
              <a:t>        </a:t>
            </a:r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double</a:t>
            </a:r>
            <a:r>
              <a:rPr lang="es-ES" dirty="0"/>
              <a:t> </a:t>
            </a:r>
            <a:r>
              <a:rPr lang="es-ES" dirty="0" err="1"/>
              <a:t>Gestrta</a:t>
            </a:r>
            <a:r>
              <a:rPr lang="es-ES" dirty="0"/>
              <a:t>()</a:t>
            </a:r>
          </a:p>
          <a:p>
            <a:r>
              <a:rPr lang="es-ES" dirty="0"/>
              <a:t>        </a:t>
            </a:r>
            <a:r>
              <a:rPr lang="es-ES" dirty="0" smtClean="0"/>
              <a:t>{</a:t>
            </a:r>
            <a:endParaRPr lang="es-ES" dirty="0"/>
          </a:p>
          <a:p>
            <a:r>
              <a:rPr lang="es-ES" dirty="0"/>
              <a:t>             </a:t>
            </a:r>
            <a:r>
              <a:rPr lang="es-ES" dirty="0" err="1"/>
              <a:t>return</a:t>
            </a:r>
            <a:r>
              <a:rPr lang="es-ES" dirty="0"/>
              <a:t> </a:t>
            </a:r>
            <a:r>
              <a:rPr lang="es-ES" dirty="0" err="1"/>
              <a:t>rta</a:t>
            </a:r>
            <a:r>
              <a:rPr lang="es-ES" dirty="0"/>
              <a:t>;</a:t>
            </a:r>
          </a:p>
          <a:p>
            <a:r>
              <a:rPr lang="es-ES" dirty="0"/>
              <a:t>        }</a:t>
            </a:r>
          </a:p>
          <a:p>
            <a:r>
              <a:rPr lang="es-ES" dirty="0"/>
              <a:t>        </a:t>
            </a:r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void</a:t>
            </a:r>
            <a:r>
              <a:rPr lang="es-ES" dirty="0"/>
              <a:t>  sumar()</a:t>
            </a:r>
          </a:p>
          <a:p>
            <a:r>
              <a:rPr lang="es-ES" dirty="0"/>
              <a:t>        {</a:t>
            </a:r>
          </a:p>
          <a:p>
            <a:r>
              <a:rPr lang="es-ES" dirty="0"/>
              <a:t>            </a:t>
            </a:r>
            <a:r>
              <a:rPr lang="es-ES" dirty="0" err="1"/>
              <a:t>rta</a:t>
            </a:r>
            <a:r>
              <a:rPr lang="es-ES" dirty="0"/>
              <a:t>= dato1 + dato2;</a:t>
            </a:r>
          </a:p>
          <a:p>
            <a:r>
              <a:rPr lang="es-ES" dirty="0"/>
              <a:t>        }</a:t>
            </a:r>
          </a:p>
          <a:p>
            <a:r>
              <a:rPr lang="es-ES" dirty="0"/>
              <a:t>    }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857496"/>
            <a:ext cx="15525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Rectángulo"/>
          <p:cNvSpPr/>
          <p:nvPr/>
        </p:nvSpPr>
        <p:spPr>
          <a:xfrm>
            <a:off x="4572000" y="510367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 lib.suma1 </a:t>
            </a:r>
            <a:r>
              <a:rPr lang="es-ES" dirty="0" err="1"/>
              <a:t>miObj</a:t>
            </a:r>
            <a:r>
              <a:rPr lang="es-ES" dirty="0"/>
              <a:t> = new lib.suma1();</a:t>
            </a:r>
          </a:p>
          <a:p>
            <a:r>
              <a:rPr lang="es-ES" dirty="0"/>
              <a:t>  </a:t>
            </a:r>
            <a:r>
              <a:rPr lang="es-ES" dirty="0" smtClean="0"/>
              <a:t>miObj.setdato1(textBox1.Text</a:t>
            </a:r>
            <a:r>
              <a:rPr lang="es-ES" dirty="0"/>
              <a:t>);</a:t>
            </a:r>
          </a:p>
          <a:p>
            <a:r>
              <a:rPr lang="es-ES" dirty="0"/>
              <a:t>  </a:t>
            </a:r>
            <a:r>
              <a:rPr lang="es-ES" dirty="0" smtClean="0"/>
              <a:t>miObj.setdato2(textBox2.Text</a:t>
            </a:r>
            <a:r>
              <a:rPr lang="es-ES" dirty="0"/>
              <a:t>);</a:t>
            </a:r>
          </a:p>
          <a:p>
            <a:r>
              <a:rPr lang="es-ES" dirty="0"/>
              <a:t>  </a:t>
            </a:r>
            <a:r>
              <a:rPr lang="es-ES" dirty="0" err="1" smtClean="0"/>
              <a:t>miObj.sumar</a:t>
            </a:r>
            <a:r>
              <a:rPr lang="es-ES" dirty="0"/>
              <a:t>();</a:t>
            </a:r>
          </a:p>
          <a:p>
            <a:r>
              <a:rPr lang="es-ES" dirty="0"/>
              <a:t>  </a:t>
            </a:r>
            <a:r>
              <a:rPr lang="es-ES" dirty="0" smtClean="0"/>
              <a:t>label1.Text </a:t>
            </a:r>
            <a:r>
              <a:rPr lang="es-ES" dirty="0"/>
              <a:t>= </a:t>
            </a:r>
            <a:r>
              <a:rPr lang="es-ES" dirty="0" err="1"/>
              <a:t>miObj.Gestrta</a:t>
            </a:r>
            <a:r>
              <a:rPr lang="es-ES" dirty="0"/>
              <a:t>().</a:t>
            </a:r>
            <a:r>
              <a:rPr lang="es-ES" dirty="0" err="1"/>
              <a:t>ToString</a:t>
            </a:r>
            <a:r>
              <a:rPr lang="es-ES" dirty="0"/>
              <a:t>();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s-ES" dirty="0" smtClean="0"/>
              <a:t>FORMA 3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6527" y="1340768"/>
            <a:ext cx="2090742" cy="204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Rectángulo"/>
          <p:cNvSpPr/>
          <p:nvPr/>
        </p:nvSpPr>
        <p:spPr>
          <a:xfrm>
            <a:off x="107504" y="953573"/>
            <a:ext cx="63579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/>
              <a:t> </a:t>
            </a:r>
            <a:r>
              <a:rPr lang="es-ES" sz="1600" dirty="0" err="1"/>
              <a:t>public</a:t>
            </a:r>
            <a:r>
              <a:rPr lang="es-ES" sz="1600" dirty="0"/>
              <a:t> </a:t>
            </a:r>
            <a:r>
              <a:rPr lang="es-ES" sz="1600" dirty="0" err="1"/>
              <a:t>class</a:t>
            </a:r>
            <a:r>
              <a:rPr lang="es-ES" sz="1600" dirty="0"/>
              <a:t> suma3</a:t>
            </a:r>
          </a:p>
          <a:p>
            <a:r>
              <a:rPr lang="es-ES" sz="1600" dirty="0"/>
              <a:t>    {</a:t>
            </a:r>
          </a:p>
          <a:p>
            <a:r>
              <a:rPr lang="es-ES" sz="1600" dirty="0"/>
              <a:t>           </a:t>
            </a:r>
            <a:r>
              <a:rPr lang="es-ES" sz="1600" dirty="0" err="1"/>
              <a:t>public</a:t>
            </a:r>
            <a:r>
              <a:rPr lang="es-ES" sz="1600" dirty="0"/>
              <a:t> suma3()</a:t>
            </a:r>
          </a:p>
          <a:p>
            <a:r>
              <a:rPr lang="es-ES" sz="1600" dirty="0"/>
              <a:t>        { }</a:t>
            </a:r>
          </a:p>
          <a:p>
            <a:r>
              <a:rPr lang="es-ES" sz="1600" dirty="0"/>
              <a:t>  </a:t>
            </a:r>
          </a:p>
          <a:p>
            <a:r>
              <a:rPr lang="en-US" sz="1600" dirty="0"/>
              <a:t>        public double </a:t>
            </a:r>
            <a:r>
              <a:rPr lang="en-US" sz="1600" dirty="0" err="1"/>
              <a:t>sumar</a:t>
            </a:r>
            <a:r>
              <a:rPr lang="en-US" sz="1600" dirty="0"/>
              <a:t>(string dato1, string dato2)</a:t>
            </a:r>
          </a:p>
          <a:p>
            <a:r>
              <a:rPr lang="es-ES" sz="1600" dirty="0"/>
              <a:t>        {</a:t>
            </a:r>
          </a:p>
          <a:p>
            <a:r>
              <a:rPr lang="es-ES" sz="1600" dirty="0"/>
              <a:t>            </a:t>
            </a:r>
            <a:r>
              <a:rPr lang="es-ES" sz="1600" dirty="0" err="1"/>
              <a:t>return</a:t>
            </a:r>
            <a:r>
              <a:rPr lang="es-ES" sz="1600" dirty="0"/>
              <a:t> </a:t>
            </a:r>
            <a:r>
              <a:rPr lang="es-ES" sz="1600" dirty="0" err="1"/>
              <a:t>Convert.ToDouble</a:t>
            </a:r>
            <a:r>
              <a:rPr lang="es-ES" sz="1600" dirty="0"/>
              <a:t>(dato1) + </a:t>
            </a:r>
            <a:r>
              <a:rPr lang="es-ES" sz="1600" dirty="0" err="1"/>
              <a:t>Convert.ToDouble</a:t>
            </a:r>
            <a:r>
              <a:rPr lang="es-ES" sz="1600" dirty="0"/>
              <a:t>(dato2);</a:t>
            </a:r>
          </a:p>
          <a:p>
            <a:r>
              <a:rPr lang="es-ES" sz="1600" dirty="0"/>
              <a:t>        </a:t>
            </a:r>
            <a:r>
              <a:rPr lang="es-ES" sz="1600" dirty="0" smtClean="0"/>
              <a:t>}</a:t>
            </a:r>
            <a:endParaRPr lang="es-ES" sz="1600" dirty="0"/>
          </a:p>
          <a:p>
            <a:r>
              <a:rPr lang="es-ES" sz="1600" dirty="0"/>
              <a:t>    }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2771800" y="5909781"/>
            <a:ext cx="6929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 lib.</a:t>
            </a:r>
            <a:r>
              <a:rPr lang="es-ES" dirty="0"/>
              <a:t>suma3 </a:t>
            </a:r>
            <a:r>
              <a:rPr lang="es-ES" dirty="0" err="1"/>
              <a:t>miObj</a:t>
            </a:r>
            <a:r>
              <a:rPr lang="es-ES" dirty="0"/>
              <a:t> = new lib.suma3();</a:t>
            </a:r>
          </a:p>
          <a:p>
            <a:r>
              <a:rPr lang="es-ES" dirty="0"/>
              <a:t> </a:t>
            </a:r>
            <a:r>
              <a:rPr lang="es-ES" dirty="0" smtClean="0"/>
              <a:t>label1.Text </a:t>
            </a:r>
            <a:r>
              <a:rPr lang="es-ES" dirty="0"/>
              <a:t>= </a:t>
            </a:r>
            <a:r>
              <a:rPr lang="es-ES" dirty="0" err="1"/>
              <a:t>miObj.sumar</a:t>
            </a:r>
            <a:r>
              <a:rPr lang="es-ES" dirty="0"/>
              <a:t>(textBox1.Text, textBox2.Text).</a:t>
            </a:r>
            <a:r>
              <a:rPr lang="es-ES" dirty="0" err="1"/>
              <a:t>ToString</a:t>
            </a:r>
            <a:r>
              <a:rPr lang="es-ES" dirty="0"/>
              <a:t>();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221088"/>
            <a:ext cx="15525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Conector recto"/>
          <p:cNvCxnSpPr>
            <a:endCxn id="8" idx="3"/>
          </p:cNvCxnSpPr>
          <p:nvPr/>
        </p:nvCxnSpPr>
        <p:spPr>
          <a:xfrm>
            <a:off x="5796136" y="836712"/>
            <a:ext cx="35718" cy="3911292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142843" y="4725144"/>
            <a:ext cx="568901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s-ES" dirty="0" smtClean="0"/>
              <a:t>FORMA 4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1142984"/>
            <a:ext cx="2090742" cy="204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285720" y="1643050"/>
            <a:ext cx="607223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 </a:t>
            </a:r>
            <a:r>
              <a:rPr lang="es-ES" dirty="0" err="1"/>
              <a:t>public</a:t>
            </a:r>
            <a:r>
              <a:rPr lang="es-ES" dirty="0"/>
              <a:t>  </a:t>
            </a:r>
            <a:r>
              <a:rPr lang="es-ES" dirty="0" err="1"/>
              <a:t>class</a:t>
            </a:r>
            <a:r>
              <a:rPr lang="es-ES" dirty="0"/>
              <a:t> suma2</a:t>
            </a:r>
          </a:p>
          <a:p>
            <a:r>
              <a:rPr lang="es-ES" dirty="0"/>
              <a:t>    </a:t>
            </a:r>
            <a:r>
              <a:rPr lang="es-ES" dirty="0" smtClean="0"/>
              <a:t>{</a:t>
            </a:r>
            <a:endParaRPr lang="es-ES" dirty="0"/>
          </a:p>
          <a:p>
            <a:r>
              <a:rPr lang="es-ES" dirty="0"/>
              <a:t>        </a:t>
            </a:r>
            <a:r>
              <a:rPr lang="es-ES" dirty="0" err="1"/>
              <a:t>public</a:t>
            </a:r>
            <a:r>
              <a:rPr lang="es-ES" dirty="0"/>
              <a:t> suma2()</a:t>
            </a:r>
          </a:p>
          <a:p>
            <a:r>
              <a:rPr lang="es-ES" dirty="0"/>
              <a:t>        { </a:t>
            </a:r>
            <a:r>
              <a:rPr lang="es-ES" dirty="0" smtClean="0"/>
              <a:t>}</a:t>
            </a:r>
            <a:endParaRPr lang="es-ES" dirty="0"/>
          </a:p>
          <a:p>
            <a:r>
              <a:rPr lang="fr-FR" dirty="0"/>
              <a:t>        public double </a:t>
            </a:r>
            <a:r>
              <a:rPr lang="fr-FR" dirty="0" err="1"/>
              <a:t>sumar</a:t>
            </a:r>
            <a:r>
              <a:rPr lang="fr-FR" dirty="0"/>
              <a:t>(double dato1, double dato2)</a:t>
            </a:r>
          </a:p>
          <a:p>
            <a:r>
              <a:rPr lang="es-ES" dirty="0"/>
              <a:t>        {</a:t>
            </a:r>
          </a:p>
          <a:p>
            <a:r>
              <a:rPr lang="es-ES" dirty="0"/>
              <a:t>            </a:t>
            </a:r>
            <a:r>
              <a:rPr lang="es-ES" dirty="0" err="1"/>
              <a:t>return</a:t>
            </a:r>
            <a:r>
              <a:rPr lang="es-ES" dirty="0"/>
              <a:t> dato1 + dato2;</a:t>
            </a:r>
          </a:p>
          <a:p>
            <a:r>
              <a:rPr lang="es-ES" dirty="0"/>
              <a:t>        }</a:t>
            </a:r>
          </a:p>
          <a:p>
            <a:r>
              <a:rPr lang="es-ES" dirty="0"/>
              <a:t>    }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3357562"/>
            <a:ext cx="15525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Rectángulo"/>
          <p:cNvSpPr/>
          <p:nvPr/>
        </p:nvSpPr>
        <p:spPr>
          <a:xfrm>
            <a:off x="142844" y="5072074"/>
            <a:ext cx="87868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lib.</a:t>
            </a:r>
            <a:r>
              <a:rPr lang="es-ES" dirty="0"/>
              <a:t>suma2 </a:t>
            </a:r>
            <a:r>
              <a:rPr lang="es-ES" dirty="0" err="1"/>
              <a:t>miObj</a:t>
            </a:r>
            <a:r>
              <a:rPr lang="es-ES" dirty="0"/>
              <a:t> = new lib.suma2</a:t>
            </a:r>
            <a:r>
              <a:rPr lang="es-ES" dirty="0" smtClean="0"/>
              <a:t>();</a:t>
            </a:r>
          </a:p>
          <a:p>
            <a:r>
              <a:rPr lang="es-ES" dirty="0" smtClean="0"/>
              <a:t>label1.Text </a:t>
            </a:r>
            <a:r>
              <a:rPr lang="es-ES" dirty="0"/>
              <a:t>= </a:t>
            </a:r>
            <a:r>
              <a:rPr lang="es-ES" dirty="0" err="1"/>
              <a:t>miObj.sumar</a:t>
            </a:r>
            <a:r>
              <a:rPr lang="es-ES" dirty="0"/>
              <a:t>(</a:t>
            </a:r>
            <a:r>
              <a:rPr lang="es-ES" dirty="0" err="1"/>
              <a:t>Convert.ToDouble</a:t>
            </a:r>
            <a:r>
              <a:rPr lang="es-ES" dirty="0"/>
              <a:t>(textBox1.Text), </a:t>
            </a:r>
            <a:r>
              <a:rPr lang="es-ES" dirty="0" err="1"/>
              <a:t>Convert.ToDouble</a:t>
            </a:r>
            <a:r>
              <a:rPr lang="es-ES" dirty="0"/>
              <a:t>(textBox2.Text)).</a:t>
            </a:r>
            <a:r>
              <a:rPr lang="es-ES" dirty="0" err="1"/>
              <a:t>ToString</a:t>
            </a:r>
            <a:r>
              <a:rPr lang="es-ES" dirty="0"/>
              <a:t>();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5796136" y="747393"/>
            <a:ext cx="35719" cy="4049759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Rectángulo"/>
          <p:cNvSpPr/>
          <p:nvPr/>
        </p:nvSpPr>
        <p:spPr>
          <a:xfrm>
            <a:off x="142843" y="4725144"/>
            <a:ext cx="568901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s-CO" dirty="0" smtClean="0">
                <a:solidFill>
                  <a:srgbClr val="0066FF"/>
                </a:solidFill>
                <a:latin typeface="Arial Black" pitchFamily="34" charset="0"/>
              </a:rPr>
              <a:t>Desarrollo: Forma 5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0" y="1316879"/>
            <a:ext cx="6707187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CO" sz="1600" b="1" dirty="0" err="1" smtClean="0"/>
              <a:t>using</a:t>
            </a:r>
            <a:r>
              <a:rPr lang="es-CO" sz="1600" b="1" dirty="0" smtClean="0"/>
              <a:t> </a:t>
            </a:r>
            <a:r>
              <a:rPr lang="es-CO" sz="1600" b="1" dirty="0" err="1" smtClean="0"/>
              <a:t>System</a:t>
            </a:r>
            <a:r>
              <a:rPr lang="es-CO" sz="1600" b="1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CO" sz="1600" b="1" dirty="0" err="1" smtClean="0"/>
              <a:t>namespace</a:t>
            </a:r>
            <a:r>
              <a:rPr lang="es-CO" sz="1600" b="1" dirty="0" smtClean="0"/>
              <a:t> </a:t>
            </a:r>
            <a:r>
              <a:rPr lang="es-CO" sz="1600" b="1" dirty="0" err="1" smtClean="0"/>
              <a:t>sumapoo</a:t>
            </a:r>
            <a:endParaRPr lang="es-CO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CO" sz="1600" b="1" dirty="0" smtClean="0"/>
              <a:t>{	</a:t>
            </a:r>
            <a:endParaRPr lang="es-CO" sz="1600" dirty="0" smtClean="0"/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   </a:t>
            </a:r>
            <a:r>
              <a:rPr lang="es-CO" sz="1600" dirty="0" err="1" smtClean="0"/>
              <a:t>public</a:t>
            </a:r>
            <a:r>
              <a:rPr lang="es-CO" sz="1600" dirty="0" smtClean="0"/>
              <a:t> </a:t>
            </a:r>
            <a:r>
              <a:rPr lang="es-CO" sz="1600" dirty="0" err="1" smtClean="0"/>
              <a:t>class</a:t>
            </a:r>
            <a:r>
              <a:rPr lang="es-CO" sz="1600" dirty="0" smtClean="0"/>
              <a:t> suma</a:t>
            </a:r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   {</a:t>
            </a:r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       </a:t>
            </a:r>
            <a:r>
              <a:rPr lang="es-CO" sz="1600" dirty="0" err="1" smtClean="0"/>
              <a:t>private</a:t>
            </a:r>
            <a:r>
              <a:rPr lang="es-CO" sz="1600" dirty="0" smtClean="0"/>
              <a:t> </a:t>
            </a:r>
            <a:r>
              <a:rPr lang="es-CO" sz="1600" dirty="0" err="1" smtClean="0"/>
              <a:t>double</a:t>
            </a:r>
            <a:r>
              <a:rPr lang="es-CO" sz="1600" dirty="0" smtClean="0"/>
              <a:t> dato1;</a:t>
            </a:r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       </a:t>
            </a:r>
            <a:r>
              <a:rPr lang="es-CO" sz="1600" dirty="0" err="1" smtClean="0"/>
              <a:t>private</a:t>
            </a:r>
            <a:r>
              <a:rPr lang="es-CO" sz="1600" dirty="0" smtClean="0"/>
              <a:t> </a:t>
            </a:r>
            <a:r>
              <a:rPr lang="es-CO" sz="1600" dirty="0" err="1" smtClean="0"/>
              <a:t>double</a:t>
            </a:r>
            <a:r>
              <a:rPr lang="es-CO" sz="1600" dirty="0" smtClean="0"/>
              <a:t> dato2;</a:t>
            </a:r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       </a:t>
            </a:r>
            <a:r>
              <a:rPr lang="es-CO" sz="1600" dirty="0" err="1" smtClean="0"/>
              <a:t>public</a:t>
            </a:r>
            <a:r>
              <a:rPr lang="es-CO" sz="1600" dirty="0" smtClean="0"/>
              <a:t> suma(</a:t>
            </a:r>
            <a:r>
              <a:rPr lang="es-CO" sz="1600" dirty="0" err="1" smtClean="0"/>
              <a:t>string</a:t>
            </a:r>
            <a:r>
              <a:rPr lang="es-CO" sz="1600" dirty="0" smtClean="0"/>
              <a:t> da1, </a:t>
            </a:r>
            <a:r>
              <a:rPr lang="es-CO" sz="1600" dirty="0" err="1" smtClean="0"/>
              <a:t>string</a:t>
            </a:r>
            <a:r>
              <a:rPr lang="es-CO" sz="1600" dirty="0" smtClean="0"/>
              <a:t> da2)</a:t>
            </a:r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       {</a:t>
            </a:r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           dato1 = </a:t>
            </a:r>
            <a:r>
              <a:rPr lang="es-CO" sz="1600" dirty="0" err="1" smtClean="0"/>
              <a:t>Convert.ToDouble</a:t>
            </a:r>
            <a:r>
              <a:rPr lang="es-CO" sz="1600" dirty="0" smtClean="0"/>
              <a:t>(da1);</a:t>
            </a:r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           dato2 = </a:t>
            </a:r>
            <a:r>
              <a:rPr lang="es-CO" sz="1600" dirty="0" err="1" smtClean="0"/>
              <a:t>Convert.ToDouble</a:t>
            </a:r>
            <a:r>
              <a:rPr lang="es-CO" sz="1600" dirty="0" smtClean="0"/>
              <a:t>(da2);</a:t>
            </a:r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      }</a:t>
            </a:r>
          </a:p>
          <a:p>
            <a:pPr eaLnBrk="1" hangingPunct="1">
              <a:defRPr/>
            </a:pPr>
            <a:endParaRPr lang="es-CO" sz="1600" dirty="0" smtClean="0"/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      </a:t>
            </a:r>
            <a:r>
              <a:rPr lang="es-CO" sz="1600" dirty="0" err="1" smtClean="0"/>
              <a:t>public</a:t>
            </a:r>
            <a:r>
              <a:rPr lang="es-CO" sz="1600" dirty="0" smtClean="0"/>
              <a:t> </a:t>
            </a:r>
            <a:r>
              <a:rPr lang="es-CO" sz="1600" dirty="0" err="1" smtClean="0"/>
              <a:t>double</a:t>
            </a:r>
            <a:r>
              <a:rPr lang="es-CO" sz="1600" dirty="0" smtClean="0"/>
              <a:t> sumar()</a:t>
            </a:r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       {</a:t>
            </a:r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           </a:t>
            </a:r>
            <a:r>
              <a:rPr lang="es-CO" sz="1600" dirty="0" err="1" smtClean="0"/>
              <a:t>return</a:t>
            </a:r>
            <a:r>
              <a:rPr lang="es-CO" sz="1600" dirty="0" smtClean="0"/>
              <a:t> dato1 + dato2;</a:t>
            </a:r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       }</a:t>
            </a:r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  </a:t>
            </a:r>
            <a:r>
              <a:rPr lang="es-CO" sz="1600" b="1" dirty="0" smtClean="0"/>
              <a:t>}</a:t>
            </a:r>
          </a:p>
          <a:p>
            <a:pPr marL="0" indent="0" eaLnBrk="1" hangingPunct="1">
              <a:buFontTx/>
              <a:buNone/>
              <a:defRPr/>
            </a:pPr>
            <a:r>
              <a:rPr lang="es-CO" sz="1600" dirty="0" smtClean="0"/>
              <a:t> </a:t>
            </a:r>
            <a:r>
              <a:rPr lang="es-CO" sz="1600" b="1" dirty="0" smtClean="0"/>
              <a:t>}</a:t>
            </a:r>
          </a:p>
          <a:p>
            <a:pPr eaLnBrk="1" hangingPunct="1">
              <a:lnSpc>
                <a:spcPct val="80000"/>
              </a:lnSpc>
              <a:defRPr/>
            </a:pPr>
            <a:endParaRPr lang="es-CO" sz="1600" b="1" dirty="0" smtClean="0"/>
          </a:p>
        </p:txBody>
      </p:sp>
      <p:sp>
        <p:nvSpPr>
          <p:cNvPr id="45061" name="Rectangle 9"/>
          <p:cNvSpPr>
            <a:spLocks noChangeArrowheads="1"/>
          </p:cNvSpPr>
          <p:nvPr/>
        </p:nvSpPr>
        <p:spPr bwMode="auto">
          <a:xfrm>
            <a:off x="2699792" y="5877272"/>
            <a:ext cx="70202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dirty="0" err="1"/>
              <a:t>l</a:t>
            </a:r>
            <a:r>
              <a:rPr lang="es-CO" dirty="0" err="1" smtClean="0"/>
              <a:t>ib.suma</a:t>
            </a:r>
            <a:r>
              <a:rPr lang="es-CO" dirty="0" smtClean="0"/>
              <a:t> </a:t>
            </a:r>
            <a:r>
              <a:rPr lang="es-CO" dirty="0" err="1"/>
              <a:t>miObj</a:t>
            </a:r>
            <a:r>
              <a:rPr lang="es-CO" dirty="0"/>
              <a:t> =</a:t>
            </a:r>
            <a:r>
              <a:rPr lang="es-CO" dirty="0" smtClean="0"/>
              <a:t>new </a:t>
            </a:r>
            <a:r>
              <a:rPr lang="es-CO" smtClean="0"/>
              <a:t>lib.suma</a:t>
            </a:r>
            <a:r>
              <a:rPr lang="es-CO" dirty="0" smtClean="0"/>
              <a:t>(textBox1.Text</a:t>
            </a:r>
            <a:r>
              <a:rPr lang="es-CO" dirty="0"/>
              <a:t>, textBox2.Text);</a:t>
            </a:r>
          </a:p>
          <a:p>
            <a:r>
              <a:rPr lang="es-CO" dirty="0"/>
              <a:t> label1.Text = </a:t>
            </a:r>
            <a:r>
              <a:rPr lang="es-CO" dirty="0" err="1"/>
              <a:t>miObj.sumar</a:t>
            </a:r>
            <a:r>
              <a:rPr lang="es-CO" dirty="0"/>
              <a:t>().</a:t>
            </a:r>
            <a:r>
              <a:rPr lang="es-CO" dirty="0" err="1"/>
              <a:t>ToString</a:t>
            </a:r>
            <a:r>
              <a:rPr lang="es-CO" dirty="0"/>
              <a:t>();</a:t>
            </a:r>
            <a:endParaRPr lang="es-CO" b="1" dirty="0"/>
          </a:p>
        </p:txBody>
      </p:sp>
      <p:pic>
        <p:nvPicPr>
          <p:cNvPr id="4506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060848"/>
            <a:ext cx="28797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4" name="Rectangle 12"/>
          <p:cNvSpPr>
            <a:spLocks noChangeArrowheads="1"/>
          </p:cNvSpPr>
          <p:nvPr/>
        </p:nvSpPr>
        <p:spPr bwMode="auto">
          <a:xfrm>
            <a:off x="4561681" y="5085184"/>
            <a:ext cx="4195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CO" b="1"/>
              <a:t>En el evento del botón digitamos le siguiente código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3203848" y="1369793"/>
            <a:ext cx="35719" cy="4392488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0" y="5726534"/>
            <a:ext cx="323956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222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CO" dirty="0">
                <a:solidFill>
                  <a:srgbClr val="0066FF"/>
                </a:solidFill>
                <a:latin typeface="Arial Black" pitchFamily="34" charset="0"/>
              </a:rPr>
              <a:t>Desarrollo: Forma </a:t>
            </a:r>
            <a:r>
              <a:rPr kumimoji="1" lang="es-CO" dirty="0" smtClean="0">
                <a:solidFill>
                  <a:srgbClr val="0066FF"/>
                </a:solidFill>
                <a:latin typeface="Arial Black" pitchFamily="34" charset="0"/>
              </a:rPr>
              <a:t>6-java</a:t>
            </a:r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388357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3095" y="1556792"/>
            <a:ext cx="41529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090" y="5008172"/>
            <a:ext cx="5008910" cy="964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7 Conector recto"/>
          <p:cNvCxnSpPr/>
          <p:nvPr/>
        </p:nvCxnSpPr>
        <p:spPr>
          <a:xfrm>
            <a:off x="4117230" y="1628800"/>
            <a:ext cx="35719" cy="4392488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9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352</Words>
  <Application>Microsoft Office PowerPoint</Application>
  <PresentationFormat>Presentación en pantalla (4:3)</PresentationFormat>
  <Paragraphs>109</Paragraphs>
  <Slides>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Tema de Office</vt:lpstr>
      <vt:lpstr>TALLER SUMA  PARTE 2</vt:lpstr>
      <vt:lpstr>FORMA 1</vt:lpstr>
      <vt:lpstr>FORMA 2</vt:lpstr>
      <vt:lpstr>FORMA 3</vt:lpstr>
      <vt:lpstr>FORMA 4</vt:lpstr>
      <vt:lpstr>Desarrollo: Forma 5</vt:lpstr>
      <vt:lpstr>Desarrollo: Forma 6-java</vt:lpstr>
    </vt:vector>
  </TitlesOfParts>
  <Company>Laboratorios de Ingeniería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SUMA  PARTE 2</dc:title>
  <dc:creator>estudiantes</dc:creator>
  <cp:lastModifiedBy>estudiantes</cp:lastModifiedBy>
  <cp:revision>15</cp:revision>
  <dcterms:created xsi:type="dcterms:W3CDTF">2009-09-03T11:42:27Z</dcterms:created>
  <dcterms:modified xsi:type="dcterms:W3CDTF">2014-04-10T13:16:38Z</dcterms:modified>
</cp:coreProperties>
</file>