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59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37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1953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58549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197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04682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3003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19422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908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6267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9801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8057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8532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76D0D-75D4-4ACB-B576-9BBF22018ACF}" type="datetimeFigureOut">
              <a:rPr lang="es-CO" smtClean="0"/>
              <a:t>30/06/2020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227D3-40C7-4FC4-B00B-B89E62A8952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15971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USO DEL IF,WHILE Y FOR EN </a:t>
            </a:r>
            <a:r>
              <a:rPr lang="es-CO" dirty="0" err="1" smtClean="0"/>
              <a:t>c#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577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68674"/>
            <a:ext cx="10515600" cy="1325563"/>
          </a:xfrm>
        </p:spPr>
        <p:txBody>
          <a:bodyPr/>
          <a:lstStyle/>
          <a:p>
            <a:pPr algn="ctr"/>
            <a:r>
              <a:rPr lang="es-CO" dirty="0" smtClean="0"/>
              <a:t>Calcular si un </a:t>
            </a:r>
            <a:r>
              <a:rPr lang="es-CO" dirty="0" smtClean="0"/>
              <a:t>número </a:t>
            </a:r>
            <a:r>
              <a:rPr lang="es-CO" dirty="0" smtClean="0"/>
              <a:t>es par o impar</a:t>
            </a: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476" y="1454020"/>
            <a:ext cx="4585195" cy="2981325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84" y="5077609"/>
            <a:ext cx="8496300" cy="161779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97214" y="968188"/>
            <a:ext cx="5414682" cy="5206701"/>
          </a:xfrm>
          <a:prstGeom prst="rect">
            <a:avLst/>
          </a:prstGeom>
          <a:effectLst>
            <a:softEdge rad="342900"/>
          </a:effectLst>
        </p:spPr>
      </p:pic>
    </p:spTree>
    <p:extLst>
      <p:ext uri="{BB962C8B-B14F-4D97-AF65-F5344CB8AC3E}">
        <p14:creationId xmlns:p14="http://schemas.microsoft.com/office/powerpoint/2010/main" val="329935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Calcular el factorial de un numero(</a:t>
            </a:r>
            <a:r>
              <a:rPr lang="es-CO" dirty="0" err="1" smtClean="0"/>
              <a:t>while</a:t>
            </a:r>
            <a:r>
              <a:rPr lang="es-CO" dirty="0" smtClean="0"/>
              <a:t> 1)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065" y="2061625"/>
            <a:ext cx="2221894" cy="1915154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075" y="5562743"/>
            <a:ext cx="8696325" cy="108585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43712" y="1484965"/>
            <a:ext cx="4196323" cy="427037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2813" y="1484965"/>
            <a:ext cx="3293044" cy="3816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Calcular el factorial de un numero(</a:t>
            </a:r>
            <a:r>
              <a:rPr lang="es-CO" dirty="0" err="1" smtClean="0"/>
              <a:t>for</a:t>
            </a:r>
            <a:r>
              <a:rPr lang="es-CO" dirty="0" smtClean="0"/>
              <a:t>)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012" y="1522599"/>
            <a:ext cx="5486400" cy="27908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18" y="5390215"/>
            <a:ext cx="8696325" cy="10858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63068" y="1389715"/>
            <a:ext cx="3802156" cy="4513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00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dirty="0" smtClean="0"/>
              <a:t>Calcular el factorial de un numero(while-2)</a:t>
            </a:r>
            <a:endParaRPr lang="es-CO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012" y="1522599"/>
            <a:ext cx="5486400" cy="279082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18" y="5390215"/>
            <a:ext cx="8696325" cy="10858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23287" y="1494445"/>
            <a:ext cx="4330513" cy="428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14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r>
              <a:rPr lang="es-ES" altLang="es-CO" b="1"/>
              <a:t>MessageBox (Clase)</a:t>
            </a:r>
            <a:endParaRPr lang="es-CO" altLang="es-CO" b="1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altLang="es-CO" sz="2400"/>
              <a:t>El método show puede recibir cuatro parámetros.</a:t>
            </a:r>
          </a:p>
          <a:p>
            <a:r>
              <a:rPr lang="es-CO" altLang="es-CO" sz="2400"/>
              <a:t>El primero de tipo String con la información del mensaje a escribir.</a:t>
            </a:r>
            <a:endParaRPr lang="es-ES" altLang="es-CO" sz="2400"/>
          </a:p>
          <a:p>
            <a:r>
              <a:rPr lang="es-CO" altLang="es-CO" sz="2400"/>
              <a:t>El segundo de tipo String con el titulo del mensaje.</a:t>
            </a:r>
          </a:p>
          <a:p>
            <a:r>
              <a:rPr lang="es-CO" altLang="es-CO" sz="2400"/>
              <a:t>El tercero puede ser un </a:t>
            </a:r>
            <a:r>
              <a:rPr lang="es-ES" altLang="es-CO" sz="2400"/>
              <a:t> MessageBoxButtons</a:t>
            </a:r>
          </a:p>
          <a:p>
            <a:r>
              <a:rPr lang="es-CO" altLang="es-CO" sz="2400"/>
              <a:t>El Cuarto puede ser un </a:t>
            </a:r>
            <a:r>
              <a:rPr lang="es-ES" altLang="es-CO" sz="2400"/>
              <a:t>MessageBoxIcon</a:t>
            </a:r>
          </a:p>
          <a:p>
            <a:endParaRPr lang="es-ES" altLang="es-CO" sz="2400"/>
          </a:p>
        </p:txBody>
      </p:sp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5" y="4365625"/>
            <a:ext cx="5759450" cy="196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1524000" y="1052514"/>
            <a:ext cx="9144000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6632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CO" sz="4000"/>
              <a:t>MessageBoxIcon</a:t>
            </a:r>
            <a:br>
              <a:rPr lang="es-ES" altLang="es-CO" sz="4000"/>
            </a:br>
            <a:endParaRPr lang="es-CO" altLang="es-CO" sz="4000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675314" y="-117995923"/>
            <a:ext cx="78579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O" sz="1100" b="1"/>
              <a:t>Miembros</a:t>
            </a:r>
          </a:p>
          <a:p>
            <a:pPr eaLnBrk="0" hangingPunct="0"/>
            <a:endParaRPr lang="es-ES" altLang="es-CO"/>
          </a:p>
        </p:txBody>
      </p:sp>
      <p:pic>
        <p:nvPicPr>
          <p:cNvPr id="7223" name="Picture 5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1628775"/>
            <a:ext cx="7993062" cy="467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24" name="Rectangle 56"/>
          <p:cNvSpPr>
            <a:spLocks noChangeArrowheads="1"/>
          </p:cNvSpPr>
          <p:nvPr/>
        </p:nvSpPr>
        <p:spPr bwMode="auto">
          <a:xfrm>
            <a:off x="1524000" y="1052514"/>
            <a:ext cx="9144000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598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0"/>
            <a:ext cx="8229600" cy="1143000"/>
          </a:xfrm>
        </p:spPr>
        <p:txBody>
          <a:bodyPr/>
          <a:lstStyle/>
          <a:p>
            <a:r>
              <a:rPr lang="es-ES" altLang="es-CO"/>
              <a:t>MessageBoxButtons</a:t>
            </a:r>
            <a:endParaRPr lang="es-CO" altLang="es-CO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CO" altLang="es-CO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1" y="1557338"/>
            <a:ext cx="7885113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524000" y="1052514"/>
            <a:ext cx="9144000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358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r>
              <a:rPr lang="es-CO" altLang="es-CO"/>
              <a:t>Ejemplo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altLang="es-CO"/>
              <a:t>public void MostrarNombre(string nombre, string edad)</a:t>
            </a:r>
          </a:p>
          <a:p>
            <a:pPr>
              <a:buFontTx/>
              <a:buNone/>
            </a:pPr>
            <a:r>
              <a:rPr lang="es-ES" altLang="es-CO"/>
              <a:t>{</a:t>
            </a:r>
          </a:p>
          <a:p>
            <a:pPr>
              <a:buFontTx/>
              <a:buNone/>
            </a:pPr>
            <a:r>
              <a:rPr lang="es-ES" altLang="es-CO"/>
              <a:t>MessageBox.Show("Hola " + nombre + " Su edad es" + edad + "años");</a:t>
            </a:r>
          </a:p>
          <a:p>
            <a:pPr>
              <a:buFontTx/>
              <a:buNone/>
            </a:pPr>
            <a:r>
              <a:rPr lang="es-ES" altLang="es-CO"/>
              <a:t>}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524000" y="1052514"/>
            <a:ext cx="9144000" cy="73025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716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118</Words>
  <Application>Microsoft Office PowerPoint</Application>
  <PresentationFormat>Panorámica</PresentationFormat>
  <Paragraphs>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de Office</vt:lpstr>
      <vt:lpstr>USO DEL IF,WHILE Y FOR EN c#</vt:lpstr>
      <vt:lpstr>Calcular si un número es par o impar</vt:lpstr>
      <vt:lpstr>Calcular el factorial de un numero(while 1)</vt:lpstr>
      <vt:lpstr>Calcular el factorial de un numero(for)</vt:lpstr>
      <vt:lpstr>Calcular el factorial de un numero(while-2)</vt:lpstr>
      <vt:lpstr>MessageBox (Clase)</vt:lpstr>
      <vt:lpstr>MessageBoxIcon </vt:lpstr>
      <vt:lpstr>MessageBoxButtons</vt:lpstr>
      <vt:lpstr>Ejemplo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DEL IF,WHILE Y FOR EN c#</dc:title>
  <dc:creator>estudiantes</dc:creator>
  <cp:lastModifiedBy>Ernesto</cp:lastModifiedBy>
  <cp:revision>8</cp:revision>
  <dcterms:created xsi:type="dcterms:W3CDTF">2014-10-23T13:43:54Z</dcterms:created>
  <dcterms:modified xsi:type="dcterms:W3CDTF">2020-06-30T14:24:02Z</dcterms:modified>
</cp:coreProperties>
</file>