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25B9-5565-465B-B7AF-D992ABCFEAC8}" type="datetimeFigureOut">
              <a:rPr lang="es-CO" smtClean="0"/>
              <a:t>05/07/2020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3068-91F7-4366-9D56-F46E6C4DAA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1452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25B9-5565-465B-B7AF-D992ABCFEAC8}" type="datetimeFigureOut">
              <a:rPr lang="es-CO" smtClean="0"/>
              <a:t>05/07/2020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3068-91F7-4366-9D56-F46E6C4DAA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2720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25B9-5565-465B-B7AF-D992ABCFEAC8}" type="datetimeFigureOut">
              <a:rPr lang="es-CO" smtClean="0"/>
              <a:t>05/07/2020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3068-91F7-4366-9D56-F46E6C4DAA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077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25B9-5565-465B-B7AF-D992ABCFEAC8}" type="datetimeFigureOut">
              <a:rPr lang="es-CO" smtClean="0"/>
              <a:t>05/07/2020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3068-91F7-4366-9D56-F46E6C4DAA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5548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25B9-5565-465B-B7AF-D992ABCFEAC8}" type="datetimeFigureOut">
              <a:rPr lang="es-CO" smtClean="0"/>
              <a:t>05/07/2020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3068-91F7-4366-9D56-F46E6C4DAA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9587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25B9-5565-465B-B7AF-D992ABCFEAC8}" type="datetimeFigureOut">
              <a:rPr lang="es-CO" smtClean="0"/>
              <a:t>05/07/2020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3068-91F7-4366-9D56-F46E6C4DAA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0798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25B9-5565-465B-B7AF-D992ABCFEAC8}" type="datetimeFigureOut">
              <a:rPr lang="es-CO" smtClean="0"/>
              <a:t>05/07/2020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3068-91F7-4366-9D56-F46E6C4DAA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7595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25B9-5565-465B-B7AF-D992ABCFEAC8}" type="datetimeFigureOut">
              <a:rPr lang="es-CO" smtClean="0"/>
              <a:t>05/07/2020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3068-91F7-4366-9D56-F46E6C4DAA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4693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25B9-5565-465B-B7AF-D992ABCFEAC8}" type="datetimeFigureOut">
              <a:rPr lang="es-CO" smtClean="0"/>
              <a:t>05/07/2020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3068-91F7-4366-9D56-F46E6C4DAA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3554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25B9-5565-465B-B7AF-D992ABCFEAC8}" type="datetimeFigureOut">
              <a:rPr lang="es-CO" smtClean="0"/>
              <a:t>05/07/2020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3068-91F7-4366-9D56-F46E6C4DAA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837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25B9-5565-465B-B7AF-D992ABCFEAC8}" type="datetimeFigureOut">
              <a:rPr lang="es-CO" smtClean="0"/>
              <a:t>05/07/2020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3068-91F7-4366-9D56-F46E6C4DAA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3771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725B9-5565-465B-B7AF-D992ABCFEAC8}" type="datetimeFigureOut">
              <a:rPr lang="es-CO" smtClean="0"/>
              <a:t>05/07/2020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13068-91F7-4366-9D56-F46E6C4DAA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0870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HERENCIA EN C#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440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Capa de presentación 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4251" y="1574874"/>
            <a:ext cx="7191375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794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Marcador de contenido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65936" y="2147970"/>
            <a:ext cx="3048000" cy="18669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317" y="914400"/>
            <a:ext cx="3286125" cy="529276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7727" y="1866055"/>
            <a:ext cx="3067050" cy="175260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87282" y="4627301"/>
            <a:ext cx="3076575" cy="151447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65936" y="4627300"/>
            <a:ext cx="2971800" cy="1514475"/>
          </a:xfrm>
          <a:prstGeom prst="rect">
            <a:avLst/>
          </a:prstGeom>
        </p:spPr>
      </p:pic>
      <p:sp>
        <p:nvSpPr>
          <p:cNvPr id="12" name="Rectángulo 11"/>
          <p:cNvSpPr/>
          <p:nvPr/>
        </p:nvSpPr>
        <p:spPr>
          <a:xfrm>
            <a:off x="3915784" y="1866055"/>
            <a:ext cx="104544" cy="450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Rectángulo 12"/>
          <p:cNvSpPr/>
          <p:nvPr/>
        </p:nvSpPr>
        <p:spPr>
          <a:xfrm>
            <a:off x="7949902" y="1866055"/>
            <a:ext cx="88635" cy="40721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Rectángulo 13"/>
          <p:cNvSpPr/>
          <p:nvPr/>
        </p:nvSpPr>
        <p:spPr>
          <a:xfrm>
            <a:off x="4663161" y="4096084"/>
            <a:ext cx="6840630" cy="537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CuadroTexto 14"/>
          <p:cNvSpPr txBox="1"/>
          <p:nvPr/>
        </p:nvSpPr>
        <p:spPr>
          <a:xfrm>
            <a:off x="4020328" y="139849"/>
            <a:ext cx="4101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SOLUCION USANDO HERENCIA#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2117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1231" y="106942"/>
            <a:ext cx="10515600" cy="1325563"/>
          </a:xfrm>
        </p:spPr>
        <p:txBody>
          <a:bodyPr/>
          <a:lstStyle/>
          <a:p>
            <a:pPr algn="ctr"/>
            <a:r>
              <a:rPr lang="es-CO" dirty="0" smtClean="0"/>
              <a:t>Diagrama de clases</a:t>
            </a: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412" y="1027906"/>
            <a:ext cx="8301654" cy="5426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0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5750" y="695325"/>
            <a:ext cx="4000500" cy="546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690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Otra </a:t>
            </a:r>
            <a:r>
              <a:rPr lang="es-CO" dirty="0" smtClean="0"/>
              <a:t>solución</a:t>
            </a: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867" y="1238250"/>
            <a:ext cx="3429000" cy="561975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3344" y="1690688"/>
            <a:ext cx="2524125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971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563722"/>
            <a:ext cx="5029200" cy="559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8387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16</Words>
  <Application>Microsoft Office PowerPoint</Application>
  <PresentationFormat>Panorámica</PresentationFormat>
  <Paragraphs>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HERENCIA EN C#</vt:lpstr>
      <vt:lpstr>Capa de presentación  </vt:lpstr>
      <vt:lpstr>Presentación de PowerPoint</vt:lpstr>
      <vt:lpstr>Diagrama de clases</vt:lpstr>
      <vt:lpstr>Presentación de PowerPoint</vt:lpstr>
      <vt:lpstr>Otra solución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HERENCIA EN C#</dc:title>
  <dc:creator>labing_50adm</dc:creator>
  <cp:lastModifiedBy>Ernesto</cp:lastModifiedBy>
  <cp:revision>8</cp:revision>
  <dcterms:created xsi:type="dcterms:W3CDTF">2016-04-07T13:55:25Z</dcterms:created>
  <dcterms:modified xsi:type="dcterms:W3CDTF">2020-07-05T18:44:13Z</dcterms:modified>
</cp:coreProperties>
</file>