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MATRICES EN </a:t>
            </a:r>
            <a:r>
              <a:rPr lang="es-ES" dirty="0" err="1" smtClean="0"/>
              <a:t>c#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1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Creación de </a:t>
            </a:r>
            <a:r>
              <a:rPr lang="es-ES" dirty="0" err="1" smtClean="0"/>
              <a:t>matries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33568" y="1329136"/>
            <a:ext cx="9603275" cy="345061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            double[,] </a:t>
            </a:r>
            <a:r>
              <a:rPr lang="en-US" dirty="0" err="1"/>
              <a:t>mata</a:t>
            </a:r>
            <a:r>
              <a:rPr lang="en-US" dirty="0"/>
              <a:t> = new double[3,2</a:t>
            </a:r>
            <a:r>
              <a:rPr lang="en-US" dirty="0" smtClean="0"/>
              <a:t>];// </a:t>
            </a:r>
            <a:r>
              <a:rPr lang="en-US" dirty="0" err="1" smtClean="0"/>
              <a:t>matriz</a:t>
            </a:r>
            <a:r>
              <a:rPr lang="en-US" dirty="0" smtClean="0"/>
              <a:t> de 3*2</a:t>
            </a:r>
            <a:endParaRPr lang="en-US" dirty="0"/>
          </a:p>
          <a:p>
            <a:r>
              <a:rPr lang="en-US" dirty="0"/>
              <a:t>            double[,] </a:t>
            </a:r>
            <a:r>
              <a:rPr lang="en-US" dirty="0" err="1"/>
              <a:t>matb</a:t>
            </a:r>
            <a:r>
              <a:rPr lang="en-US" dirty="0"/>
              <a:t> = new double[2, 2</a:t>
            </a:r>
            <a:r>
              <a:rPr lang="en-US" dirty="0" smtClean="0"/>
              <a:t>];// </a:t>
            </a:r>
            <a:r>
              <a:rPr lang="en-US" dirty="0" err="1" smtClean="0"/>
              <a:t>matriz</a:t>
            </a:r>
            <a:r>
              <a:rPr lang="en-US" dirty="0" smtClean="0"/>
              <a:t> de 2*2</a:t>
            </a:r>
            <a:endParaRPr lang="en-US" dirty="0"/>
          </a:p>
          <a:p>
            <a:r>
              <a:rPr lang="en-US" dirty="0"/>
              <a:t>            </a:t>
            </a:r>
            <a:r>
              <a:rPr lang="en-US" dirty="0" err="1"/>
              <a:t>mata</a:t>
            </a:r>
            <a:r>
              <a:rPr lang="en-US" dirty="0"/>
              <a:t>[0, 0] = </a:t>
            </a:r>
            <a:r>
              <a:rPr lang="en-US" dirty="0" err="1"/>
              <a:t>Convert.ToDouble</a:t>
            </a:r>
            <a:r>
              <a:rPr lang="en-US" dirty="0"/>
              <a:t>(textBox1.Text);</a:t>
            </a:r>
          </a:p>
          <a:p>
            <a:r>
              <a:rPr lang="en-US" dirty="0"/>
              <a:t>            </a:t>
            </a:r>
            <a:r>
              <a:rPr lang="en-US" dirty="0" err="1"/>
              <a:t>mata</a:t>
            </a:r>
            <a:r>
              <a:rPr lang="en-US" dirty="0"/>
              <a:t>[0, 1] =</a:t>
            </a:r>
            <a:r>
              <a:rPr lang="en-US" dirty="0" err="1"/>
              <a:t>Convert.ToDouble</a:t>
            </a:r>
            <a:r>
              <a:rPr lang="en-US" dirty="0"/>
              <a:t>(textBox4.Text);</a:t>
            </a:r>
          </a:p>
          <a:p>
            <a:r>
              <a:rPr lang="en-US" dirty="0"/>
              <a:t>            </a:t>
            </a:r>
            <a:r>
              <a:rPr lang="en-US" dirty="0" err="1"/>
              <a:t>mata</a:t>
            </a:r>
            <a:r>
              <a:rPr lang="en-US" dirty="0"/>
              <a:t>[1, 0] = </a:t>
            </a:r>
            <a:r>
              <a:rPr lang="en-US" dirty="0" err="1"/>
              <a:t>Convert.ToDouble</a:t>
            </a:r>
            <a:r>
              <a:rPr lang="en-US" dirty="0"/>
              <a:t>(textBox2.Text);</a:t>
            </a:r>
          </a:p>
          <a:p>
            <a:r>
              <a:rPr lang="en-US" dirty="0"/>
              <a:t>            </a:t>
            </a:r>
            <a:r>
              <a:rPr lang="en-US" dirty="0" err="1"/>
              <a:t>mata</a:t>
            </a:r>
            <a:r>
              <a:rPr lang="en-US" dirty="0"/>
              <a:t>[1, 1] = </a:t>
            </a:r>
            <a:r>
              <a:rPr lang="en-US" dirty="0" err="1"/>
              <a:t>Convert.ToDouble</a:t>
            </a:r>
            <a:r>
              <a:rPr lang="en-US" dirty="0"/>
              <a:t>(textBox5.Text);</a:t>
            </a:r>
          </a:p>
          <a:p>
            <a:r>
              <a:rPr lang="en-US" dirty="0"/>
              <a:t>            </a:t>
            </a:r>
            <a:r>
              <a:rPr lang="en-US" dirty="0" err="1"/>
              <a:t>mata</a:t>
            </a:r>
            <a:r>
              <a:rPr lang="en-US" dirty="0"/>
              <a:t>[2, 0] = </a:t>
            </a:r>
            <a:r>
              <a:rPr lang="en-US" dirty="0" err="1"/>
              <a:t>Convert.ToDouble</a:t>
            </a:r>
            <a:r>
              <a:rPr lang="en-US" dirty="0"/>
              <a:t>(textBox3.Text);</a:t>
            </a:r>
          </a:p>
          <a:p>
            <a:r>
              <a:rPr lang="en-US" dirty="0"/>
              <a:t>            </a:t>
            </a:r>
            <a:r>
              <a:rPr lang="en-US" dirty="0" err="1"/>
              <a:t>mata</a:t>
            </a:r>
            <a:r>
              <a:rPr lang="en-US" dirty="0"/>
              <a:t>[2, 1] = </a:t>
            </a:r>
            <a:r>
              <a:rPr lang="en-US" dirty="0" err="1"/>
              <a:t>Convert.ToDouble</a:t>
            </a:r>
            <a:r>
              <a:rPr lang="en-US" dirty="0"/>
              <a:t>(textBox6.Text);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255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de multiplicación de matrices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590" y="1853754"/>
            <a:ext cx="8466554" cy="196613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8526" y="3936725"/>
            <a:ext cx="4206605" cy="21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62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Multiplicación directa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              </a:t>
            </a:r>
            <a:r>
              <a:rPr lang="en-US" dirty="0"/>
              <a:t>double[,] </a:t>
            </a:r>
            <a:r>
              <a:rPr lang="en-US" dirty="0" err="1"/>
              <a:t>rta</a:t>
            </a:r>
            <a:r>
              <a:rPr lang="en-US" dirty="0"/>
              <a:t> = new double[3, 2];</a:t>
            </a:r>
          </a:p>
          <a:p>
            <a:endParaRPr lang="en-US" dirty="0"/>
          </a:p>
          <a:p>
            <a:r>
              <a:rPr lang="en-US" dirty="0"/>
              <a:t>            </a:t>
            </a:r>
            <a:r>
              <a:rPr lang="en-US" dirty="0" err="1"/>
              <a:t>rta</a:t>
            </a:r>
            <a:r>
              <a:rPr lang="en-US" dirty="0"/>
              <a:t>[0, 0] = </a:t>
            </a:r>
            <a:r>
              <a:rPr lang="en-US" dirty="0" err="1"/>
              <a:t>mata</a:t>
            </a:r>
            <a:r>
              <a:rPr lang="en-US" dirty="0"/>
              <a:t>[0, 0] * </a:t>
            </a:r>
            <a:r>
              <a:rPr lang="en-US" dirty="0" err="1"/>
              <a:t>matb</a:t>
            </a:r>
            <a:r>
              <a:rPr lang="en-US" dirty="0"/>
              <a:t>[0, 0] + </a:t>
            </a:r>
            <a:r>
              <a:rPr lang="en-US" dirty="0" err="1"/>
              <a:t>mata</a:t>
            </a:r>
            <a:r>
              <a:rPr lang="en-US" dirty="0"/>
              <a:t>[0, 1] * </a:t>
            </a:r>
            <a:r>
              <a:rPr lang="en-US" dirty="0" err="1"/>
              <a:t>matb</a:t>
            </a:r>
            <a:r>
              <a:rPr lang="en-US" dirty="0"/>
              <a:t>[1, 0];</a:t>
            </a:r>
          </a:p>
          <a:p>
            <a:r>
              <a:rPr lang="en-US" dirty="0"/>
              <a:t>            </a:t>
            </a:r>
            <a:r>
              <a:rPr lang="en-US" dirty="0" err="1"/>
              <a:t>rta</a:t>
            </a:r>
            <a:r>
              <a:rPr lang="en-US" dirty="0"/>
              <a:t>[0, 1] = </a:t>
            </a:r>
            <a:r>
              <a:rPr lang="en-US" dirty="0" err="1"/>
              <a:t>mata</a:t>
            </a:r>
            <a:r>
              <a:rPr lang="en-US" dirty="0"/>
              <a:t>[0, 0] * </a:t>
            </a:r>
            <a:r>
              <a:rPr lang="en-US" dirty="0" err="1"/>
              <a:t>matb</a:t>
            </a:r>
            <a:r>
              <a:rPr lang="en-US" dirty="0"/>
              <a:t>[0, 1] + </a:t>
            </a:r>
            <a:r>
              <a:rPr lang="en-US" dirty="0" err="1"/>
              <a:t>mata</a:t>
            </a:r>
            <a:r>
              <a:rPr lang="en-US" dirty="0"/>
              <a:t>[0, 1] * </a:t>
            </a:r>
            <a:r>
              <a:rPr lang="en-US" dirty="0" err="1"/>
              <a:t>matb</a:t>
            </a:r>
            <a:r>
              <a:rPr lang="en-US" dirty="0"/>
              <a:t>[1, 1];</a:t>
            </a:r>
          </a:p>
          <a:p>
            <a:endParaRPr lang="en-US" dirty="0"/>
          </a:p>
          <a:p>
            <a:r>
              <a:rPr lang="en-US" dirty="0"/>
              <a:t>            </a:t>
            </a:r>
            <a:r>
              <a:rPr lang="en-US" dirty="0" err="1"/>
              <a:t>rta</a:t>
            </a:r>
            <a:r>
              <a:rPr lang="en-US" dirty="0"/>
              <a:t>[1, 0] = </a:t>
            </a:r>
            <a:r>
              <a:rPr lang="en-US" dirty="0" err="1"/>
              <a:t>mata</a:t>
            </a:r>
            <a:r>
              <a:rPr lang="en-US" dirty="0"/>
              <a:t>[1, 0] * </a:t>
            </a:r>
            <a:r>
              <a:rPr lang="en-US" dirty="0" err="1"/>
              <a:t>matb</a:t>
            </a:r>
            <a:r>
              <a:rPr lang="en-US" dirty="0"/>
              <a:t>[0, 0] + </a:t>
            </a:r>
            <a:r>
              <a:rPr lang="en-US" dirty="0" err="1"/>
              <a:t>mata</a:t>
            </a:r>
            <a:r>
              <a:rPr lang="en-US" dirty="0"/>
              <a:t>[1, 1] * </a:t>
            </a:r>
            <a:r>
              <a:rPr lang="en-US" dirty="0" err="1"/>
              <a:t>matb</a:t>
            </a:r>
            <a:r>
              <a:rPr lang="en-US" dirty="0"/>
              <a:t>[1, 0];</a:t>
            </a:r>
          </a:p>
          <a:p>
            <a:r>
              <a:rPr lang="en-US" dirty="0"/>
              <a:t>            </a:t>
            </a:r>
            <a:r>
              <a:rPr lang="en-US" dirty="0" err="1"/>
              <a:t>rta</a:t>
            </a:r>
            <a:r>
              <a:rPr lang="en-US" dirty="0"/>
              <a:t>[1, 1] = </a:t>
            </a:r>
            <a:r>
              <a:rPr lang="en-US" dirty="0" err="1"/>
              <a:t>mata</a:t>
            </a:r>
            <a:r>
              <a:rPr lang="en-US" dirty="0"/>
              <a:t>[1, 0] * </a:t>
            </a:r>
            <a:r>
              <a:rPr lang="en-US" dirty="0" err="1"/>
              <a:t>matb</a:t>
            </a:r>
            <a:r>
              <a:rPr lang="en-US" dirty="0"/>
              <a:t>[0, 1] + </a:t>
            </a:r>
            <a:r>
              <a:rPr lang="en-US" dirty="0" err="1"/>
              <a:t>mata</a:t>
            </a:r>
            <a:r>
              <a:rPr lang="en-US" dirty="0"/>
              <a:t>[1, 1] * </a:t>
            </a:r>
            <a:r>
              <a:rPr lang="en-US" dirty="0" err="1"/>
              <a:t>matb</a:t>
            </a:r>
            <a:r>
              <a:rPr lang="en-US" dirty="0"/>
              <a:t>[1, 1];</a:t>
            </a:r>
          </a:p>
          <a:p>
            <a:endParaRPr lang="en-US" dirty="0"/>
          </a:p>
          <a:p>
            <a:r>
              <a:rPr lang="en-US" dirty="0"/>
              <a:t>            </a:t>
            </a:r>
            <a:r>
              <a:rPr lang="en-US" dirty="0" err="1"/>
              <a:t>rta</a:t>
            </a:r>
            <a:r>
              <a:rPr lang="en-US" dirty="0"/>
              <a:t>[2, 0] = </a:t>
            </a:r>
            <a:r>
              <a:rPr lang="en-US" dirty="0" err="1"/>
              <a:t>mata</a:t>
            </a:r>
            <a:r>
              <a:rPr lang="en-US" dirty="0"/>
              <a:t>[2, 0] * </a:t>
            </a:r>
            <a:r>
              <a:rPr lang="en-US" dirty="0" err="1"/>
              <a:t>matb</a:t>
            </a:r>
            <a:r>
              <a:rPr lang="en-US" dirty="0"/>
              <a:t>[0, 0] + </a:t>
            </a:r>
            <a:r>
              <a:rPr lang="en-US" dirty="0" err="1"/>
              <a:t>mata</a:t>
            </a:r>
            <a:r>
              <a:rPr lang="en-US" dirty="0"/>
              <a:t>[2, 1] * </a:t>
            </a:r>
            <a:r>
              <a:rPr lang="en-US" dirty="0" err="1"/>
              <a:t>matb</a:t>
            </a:r>
            <a:r>
              <a:rPr lang="en-US" dirty="0"/>
              <a:t>[1, 0];</a:t>
            </a:r>
          </a:p>
          <a:p>
            <a:r>
              <a:rPr lang="en-US" dirty="0"/>
              <a:t>            </a:t>
            </a:r>
            <a:r>
              <a:rPr lang="en-US" dirty="0" err="1"/>
              <a:t>rta</a:t>
            </a:r>
            <a:r>
              <a:rPr lang="en-US" dirty="0"/>
              <a:t>[2, 1] = </a:t>
            </a:r>
            <a:r>
              <a:rPr lang="en-US" dirty="0" err="1"/>
              <a:t>mata</a:t>
            </a:r>
            <a:r>
              <a:rPr lang="en-US" dirty="0"/>
              <a:t>[2, 0] * </a:t>
            </a:r>
            <a:r>
              <a:rPr lang="en-US" dirty="0" err="1"/>
              <a:t>matb</a:t>
            </a:r>
            <a:r>
              <a:rPr lang="en-US" dirty="0"/>
              <a:t>[0, 1] + </a:t>
            </a:r>
            <a:r>
              <a:rPr lang="en-US" dirty="0" err="1"/>
              <a:t>mata</a:t>
            </a:r>
            <a:r>
              <a:rPr lang="en-US" dirty="0"/>
              <a:t>[2, 1] * </a:t>
            </a:r>
            <a:r>
              <a:rPr lang="en-US" dirty="0" err="1"/>
              <a:t>matb</a:t>
            </a:r>
            <a:r>
              <a:rPr lang="en-US" dirty="0"/>
              <a:t>[1, 1];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899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Algoritmo Con ciclos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799" y="2067983"/>
            <a:ext cx="7094492" cy="383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709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Desde En una clase 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518" y="1853754"/>
            <a:ext cx="7953375" cy="433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323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Desde En una clase 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450" y="1050462"/>
            <a:ext cx="6191250" cy="523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37395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Galería</Template>
  <TotalTime>82</TotalTime>
  <Words>258</Words>
  <Application>Microsoft Office PowerPoint</Application>
  <PresentationFormat>Panorámica</PresentationFormat>
  <Paragraphs>26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MATRICES EN c#</vt:lpstr>
      <vt:lpstr>Creación de matries</vt:lpstr>
      <vt:lpstr>Ejemplo de multiplicación de matrices</vt:lpstr>
      <vt:lpstr>Multiplicación directa </vt:lpstr>
      <vt:lpstr>Algoritmo Con ciclos for </vt:lpstr>
      <vt:lpstr>Desde En una clase </vt:lpstr>
      <vt:lpstr>Desde En una clase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MATRICES EN c#</dc:title>
  <dc:creator>Asus</dc:creator>
  <cp:lastModifiedBy>Asus</cp:lastModifiedBy>
  <cp:revision>7</cp:revision>
  <dcterms:created xsi:type="dcterms:W3CDTF">2020-08-02T23:51:34Z</dcterms:created>
  <dcterms:modified xsi:type="dcterms:W3CDTF">2020-08-03T01:14:02Z</dcterms:modified>
</cp:coreProperties>
</file>