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2" autoAdjust="0"/>
    <p:restoredTop sz="95173" autoAdjust="0"/>
  </p:normalViewPr>
  <p:slideViewPr>
    <p:cSldViewPr>
      <p:cViewPr varScale="1">
        <p:scale>
          <a:sx n="83" d="100"/>
          <a:sy n="83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4DC8A-EF73-43D7-BE1E-4E0D02C63A20}" type="datetimeFigureOut">
              <a:rPr lang="es-ES" smtClean="0"/>
              <a:pPr/>
              <a:t>11/04/2011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7536B-A179-4FA4-8DE8-2A311206FB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TALLER POO</a:t>
            </a:r>
            <a:br>
              <a:rPr lang="es-ES" dirty="0" smtClean="0"/>
            </a:br>
            <a:r>
              <a:rPr lang="es-ES" dirty="0" smtClean="0"/>
              <a:t>JAVA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ERNESTO GOMEZ VARGAS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001156" cy="67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" dirty="0" smtClean="0"/>
              <a:t>Se agrega un formulario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9001156" cy="603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Se agregan los elementos del formulario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00115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el JButton1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/>
              <a:t>   Suma </a:t>
            </a:r>
            <a:r>
              <a:rPr lang="es-ES" dirty="0" err="1" smtClean="0"/>
              <a:t>miobj</a:t>
            </a:r>
            <a:r>
              <a:rPr lang="es-ES" dirty="0" smtClean="0"/>
              <a:t>;// se referencia el objeto, el orden es primero el nombre de la clase y luego el nombre del objeto (</a:t>
            </a:r>
            <a:r>
              <a:rPr lang="es-ES" dirty="0" err="1" smtClean="0"/>
              <a:t>miobj</a:t>
            </a:r>
            <a:r>
              <a:rPr lang="es-ES" dirty="0" smtClean="0"/>
              <a:t>)  </a:t>
            </a:r>
            <a:endParaRPr lang="es-ES" dirty="0"/>
          </a:p>
          <a:p>
            <a:pPr>
              <a:buNone/>
            </a:pPr>
            <a:r>
              <a:rPr lang="es-ES" dirty="0" smtClean="0"/>
              <a:t>   </a:t>
            </a:r>
            <a:r>
              <a:rPr lang="es-ES" dirty="0" err="1" smtClean="0"/>
              <a:t>miobj</a:t>
            </a:r>
            <a:r>
              <a:rPr lang="es-ES" dirty="0" smtClean="0"/>
              <a:t> = new Suma();//se instancia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miobj.setDato1(</a:t>
            </a:r>
            <a:r>
              <a:rPr lang="es-ES" dirty="0" err="1" smtClean="0"/>
              <a:t>Double.parseDouble</a:t>
            </a:r>
            <a:r>
              <a:rPr lang="es-ES" dirty="0" smtClean="0"/>
              <a:t>(jTextField1.getText()));</a:t>
            </a:r>
          </a:p>
          <a:p>
            <a:pPr>
              <a:buNone/>
            </a:pPr>
            <a:r>
              <a:rPr lang="es-ES" dirty="0" smtClean="0"/>
              <a:t>    miobj.setDato2(</a:t>
            </a:r>
            <a:r>
              <a:rPr lang="es-ES" dirty="0" err="1" smtClean="0"/>
              <a:t>Double.parseDouble</a:t>
            </a:r>
            <a:r>
              <a:rPr lang="es-ES" dirty="0" smtClean="0"/>
              <a:t>(jTextField2.getText()));</a:t>
            </a:r>
          </a:p>
          <a:p>
            <a:pPr>
              <a:buNone/>
            </a:pPr>
            <a:r>
              <a:rPr lang="es-ES" dirty="0" smtClean="0"/>
              <a:t>    </a:t>
            </a:r>
            <a:r>
              <a:rPr lang="es-ES" dirty="0" err="1" smtClean="0"/>
              <a:t>double</a:t>
            </a:r>
            <a:r>
              <a:rPr lang="es-ES" dirty="0" smtClean="0"/>
              <a:t> </a:t>
            </a:r>
            <a:r>
              <a:rPr lang="es-ES" dirty="0" err="1" smtClean="0"/>
              <a:t>rta</a:t>
            </a:r>
            <a:r>
              <a:rPr lang="es-ES" dirty="0" smtClean="0"/>
              <a:t>;</a:t>
            </a:r>
          </a:p>
          <a:p>
            <a:pPr>
              <a:buNone/>
            </a:pPr>
            <a:r>
              <a:rPr lang="es-ES" dirty="0" smtClean="0"/>
              <a:t>    </a:t>
            </a:r>
            <a:r>
              <a:rPr lang="es-ES" dirty="0" err="1" smtClean="0"/>
              <a:t>rta</a:t>
            </a:r>
            <a:r>
              <a:rPr lang="es-ES" dirty="0" smtClean="0"/>
              <a:t> =</a:t>
            </a:r>
            <a:r>
              <a:rPr lang="es-ES" dirty="0" err="1" smtClean="0"/>
              <a:t>miobj.sumar</a:t>
            </a:r>
            <a:r>
              <a:rPr lang="es-ES" dirty="0" smtClean="0"/>
              <a:t>();</a:t>
            </a:r>
          </a:p>
          <a:p>
            <a:pPr>
              <a:buNone/>
            </a:pPr>
            <a:r>
              <a:rPr lang="es-ES" dirty="0" smtClean="0"/>
              <a:t>    jLabel1.setText(</a:t>
            </a:r>
            <a:r>
              <a:rPr lang="es-ES" dirty="0" err="1" smtClean="0"/>
              <a:t>Double.toString</a:t>
            </a:r>
            <a:r>
              <a:rPr lang="es-ES" dirty="0" smtClean="0"/>
              <a:t>(</a:t>
            </a:r>
            <a:r>
              <a:rPr lang="es-ES" dirty="0" err="1" smtClean="0"/>
              <a:t>miobj.sumar</a:t>
            </a:r>
            <a:r>
              <a:rPr lang="es-ES" dirty="0" smtClean="0"/>
              <a:t>()));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7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habilita el formulario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dirty="0" smtClean="0">
                <a:solidFill>
                  <a:srgbClr val="0000FF"/>
                </a:solidFill>
              </a:rPr>
              <a:t>En el método </a:t>
            </a:r>
            <a:r>
              <a:rPr lang="es-ES" dirty="0" err="1" smtClean="0">
                <a:solidFill>
                  <a:srgbClr val="0000FF"/>
                </a:solidFill>
              </a:rPr>
              <a:t>main</a:t>
            </a:r>
            <a:r>
              <a:rPr lang="es-ES" dirty="0" smtClean="0">
                <a:solidFill>
                  <a:srgbClr val="0000FF"/>
                </a:solidFill>
              </a:rPr>
              <a:t> de la clase </a:t>
            </a:r>
            <a:r>
              <a:rPr lang="es-ES" dirty="0" err="1" smtClean="0">
                <a:solidFill>
                  <a:srgbClr val="0000FF"/>
                </a:solidFill>
              </a:rPr>
              <a:t>Main.Java</a:t>
            </a:r>
            <a:r>
              <a:rPr lang="es-ES" dirty="0" smtClean="0">
                <a:solidFill>
                  <a:srgbClr val="0000FF"/>
                </a:solidFill>
              </a:rPr>
              <a:t> del proyecto se crea un objeto de la clase FORMULARIO y se habilita la visibilidad del </a:t>
            </a:r>
            <a:r>
              <a:rPr lang="es-ES" dirty="0" err="1" smtClean="0">
                <a:solidFill>
                  <a:srgbClr val="0000FF"/>
                </a:solidFill>
              </a:rPr>
              <a:t>Jframe</a:t>
            </a:r>
            <a:r>
              <a:rPr lang="es-ES" dirty="0" smtClean="0">
                <a:solidFill>
                  <a:srgbClr val="0000FF"/>
                </a:solidFill>
              </a:rPr>
              <a:t>.</a:t>
            </a:r>
          </a:p>
          <a:p>
            <a:pPr>
              <a:buNone/>
            </a:pP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static</a:t>
            </a:r>
            <a:r>
              <a:rPr lang="es-ES" dirty="0" smtClean="0"/>
              <a:t> </a:t>
            </a:r>
            <a:r>
              <a:rPr lang="es-ES" dirty="0" err="1" smtClean="0"/>
              <a:t>void</a:t>
            </a:r>
            <a:r>
              <a:rPr lang="es-ES" dirty="0" smtClean="0"/>
              <a:t> </a:t>
            </a:r>
            <a:r>
              <a:rPr lang="es-ES" dirty="0" err="1" smtClean="0"/>
              <a:t>main</a:t>
            </a:r>
            <a:r>
              <a:rPr lang="es-ES" dirty="0" smtClean="0"/>
              <a:t>(</a:t>
            </a:r>
            <a:r>
              <a:rPr lang="es-ES" dirty="0" err="1" smtClean="0"/>
              <a:t>String</a:t>
            </a:r>
            <a:r>
              <a:rPr lang="es-ES" dirty="0" smtClean="0"/>
              <a:t>[] </a:t>
            </a:r>
            <a:r>
              <a:rPr lang="es-ES" dirty="0" err="1" smtClean="0"/>
              <a:t>args</a:t>
            </a:r>
            <a:r>
              <a:rPr lang="es-ES" dirty="0" smtClean="0"/>
              <a:t>) {</a:t>
            </a:r>
          </a:p>
          <a:p>
            <a:pPr>
              <a:buNone/>
            </a:pPr>
            <a:r>
              <a:rPr lang="es-ES" dirty="0" smtClean="0"/>
              <a:t>FORMULARIO </a:t>
            </a:r>
            <a:r>
              <a:rPr lang="es-ES" dirty="0" err="1" smtClean="0"/>
              <a:t>miframe</a:t>
            </a:r>
            <a:r>
              <a:rPr lang="es-ES" dirty="0" smtClean="0"/>
              <a:t> = new FORMULARIO();</a:t>
            </a:r>
          </a:p>
          <a:p>
            <a:pPr>
              <a:buNone/>
            </a:pPr>
            <a:r>
              <a:rPr lang="es-ES" dirty="0" err="1" smtClean="0"/>
              <a:t>miframe.setVisible</a:t>
            </a:r>
            <a:r>
              <a:rPr lang="es-ES" dirty="0" smtClean="0"/>
              <a:t>(true);</a:t>
            </a:r>
          </a:p>
          <a:p>
            <a:pPr>
              <a:buNone/>
            </a:pPr>
            <a:r>
              <a:rPr lang="es-ES" dirty="0" err="1" smtClean="0"/>
              <a:t>miframe.setLocation</a:t>
            </a:r>
            <a:r>
              <a:rPr lang="es-ES" dirty="0" smtClean="0"/>
              <a:t>(</a:t>
            </a:r>
            <a:r>
              <a:rPr lang="es-ES" dirty="0" err="1" smtClean="0"/>
              <a:t>null</a:t>
            </a:r>
            <a:r>
              <a:rPr lang="es-ES" dirty="0" smtClean="0"/>
              <a:t>);</a:t>
            </a:r>
          </a:p>
          <a:p>
            <a:pPr>
              <a:buNone/>
            </a:pPr>
            <a:r>
              <a:rPr lang="es-ES" dirty="0" smtClean="0"/>
              <a:t>}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 verifica el Funcionamiento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1814513"/>
            <a:ext cx="41529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FORMA 2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usa el método constructor para en el momento de la instancia del objeto pasarle los valores de los atributos. 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REALIZAR UNA APLICACIÓN SENCILLA DE P.O.O</a:t>
            </a:r>
          </a:p>
          <a:p>
            <a:r>
              <a:rPr lang="es-ES" dirty="0" smtClean="0"/>
              <a:t>FAMILIARIZARSE CON LA HERRAMETA  NETBEANS</a:t>
            </a:r>
          </a:p>
          <a:p>
            <a:r>
              <a:rPr lang="es-ES" dirty="0" smtClean="0"/>
              <a:t>APLICAR EL CONCEPTO DEL ENCAPSULAMIENTO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LA NUEVA CLASE QUEDA DE ESTA MANERA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class</a:t>
            </a:r>
            <a:r>
              <a:rPr lang="es-ES" dirty="0" smtClean="0"/>
              <a:t> suma2 {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err="1" smtClean="0"/>
              <a:t>private</a:t>
            </a:r>
            <a:r>
              <a:rPr lang="es-ES" dirty="0" smtClean="0"/>
              <a:t> </a:t>
            </a:r>
            <a:r>
              <a:rPr lang="es-ES" dirty="0" err="1" smtClean="0"/>
              <a:t>double</a:t>
            </a:r>
            <a:r>
              <a:rPr lang="es-ES" dirty="0" smtClean="0"/>
              <a:t> dato1;</a:t>
            </a:r>
          </a:p>
          <a:p>
            <a:pPr>
              <a:buNone/>
            </a:pPr>
            <a:r>
              <a:rPr lang="es-ES" dirty="0" err="1" smtClean="0"/>
              <a:t>private</a:t>
            </a:r>
            <a:r>
              <a:rPr lang="es-ES" dirty="0" smtClean="0"/>
              <a:t> </a:t>
            </a:r>
            <a:r>
              <a:rPr lang="es-ES" dirty="0" err="1" smtClean="0"/>
              <a:t>double</a:t>
            </a:r>
            <a:r>
              <a:rPr lang="es-ES" dirty="0" smtClean="0"/>
              <a:t>  dato2;</a:t>
            </a:r>
          </a:p>
          <a:p>
            <a:pPr>
              <a:buNone/>
            </a:pPr>
            <a:r>
              <a:rPr lang="es-ES" dirty="0" err="1" smtClean="0"/>
              <a:t>public</a:t>
            </a:r>
            <a:r>
              <a:rPr lang="es-ES" dirty="0" smtClean="0"/>
              <a:t> suma2(</a:t>
            </a:r>
            <a:r>
              <a:rPr lang="es-ES" dirty="0" err="1" smtClean="0"/>
              <a:t>double</a:t>
            </a:r>
            <a:r>
              <a:rPr lang="es-ES" dirty="0" smtClean="0"/>
              <a:t> da1, </a:t>
            </a:r>
            <a:r>
              <a:rPr lang="es-ES" dirty="0" err="1" smtClean="0"/>
              <a:t>double</a:t>
            </a:r>
            <a:r>
              <a:rPr lang="es-ES" dirty="0" smtClean="0"/>
              <a:t> da2) {</a:t>
            </a:r>
          </a:p>
          <a:p>
            <a:pPr>
              <a:buNone/>
            </a:pPr>
            <a:r>
              <a:rPr lang="es-ES" dirty="0" smtClean="0"/>
              <a:t>	this.dato1 =da1;</a:t>
            </a:r>
          </a:p>
          <a:p>
            <a:pPr>
              <a:buNone/>
            </a:pPr>
            <a:r>
              <a:rPr lang="es-ES" dirty="0"/>
              <a:t> </a:t>
            </a:r>
            <a:r>
              <a:rPr lang="es-ES" dirty="0" smtClean="0"/>
              <a:t>    this.dato2 =da2;</a:t>
            </a:r>
          </a:p>
          <a:p>
            <a:pPr>
              <a:buNone/>
            </a:pPr>
            <a:r>
              <a:rPr lang="es-ES" dirty="0" smtClean="0"/>
              <a:t> }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err="1" smtClean="0"/>
              <a:t>public</a:t>
            </a:r>
            <a:r>
              <a:rPr lang="es-ES" dirty="0" smtClean="0"/>
              <a:t> </a:t>
            </a:r>
            <a:r>
              <a:rPr lang="es-ES" dirty="0" err="1" smtClean="0"/>
              <a:t>double</a:t>
            </a:r>
            <a:r>
              <a:rPr lang="es-ES" dirty="0" smtClean="0"/>
              <a:t> sumar(){</a:t>
            </a:r>
          </a:p>
          <a:p>
            <a:pPr>
              <a:buNone/>
            </a:pPr>
            <a:r>
              <a:rPr lang="es-ES" dirty="0" err="1" smtClean="0"/>
              <a:t>return</a:t>
            </a:r>
            <a:r>
              <a:rPr lang="es-ES" dirty="0" smtClean="0"/>
              <a:t>  dato1 + dato2;</a:t>
            </a:r>
          </a:p>
          <a:p>
            <a:pPr>
              <a:buNone/>
            </a:pPr>
            <a:r>
              <a:rPr lang="es-ES" dirty="0" smtClean="0"/>
              <a:t> }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}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71678"/>
            <a:ext cx="29241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En el JButton1 se modifica la instancia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2400" dirty="0" smtClean="0"/>
              <a:t>suma2 </a:t>
            </a:r>
            <a:r>
              <a:rPr lang="es-ES" sz="2400" dirty="0" err="1" smtClean="0"/>
              <a:t>miobj</a:t>
            </a:r>
            <a:r>
              <a:rPr lang="es-ES" sz="2400" dirty="0" smtClean="0"/>
              <a:t>;</a:t>
            </a:r>
          </a:p>
          <a:p>
            <a:pPr>
              <a:buNone/>
            </a:pPr>
            <a:r>
              <a:rPr lang="es-ES" sz="2400" dirty="0" err="1" smtClean="0"/>
              <a:t>miobj</a:t>
            </a:r>
            <a:r>
              <a:rPr lang="es-ES" sz="2400" dirty="0" smtClean="0"/>
              <a:t> = new suma2 (</a:t>
            </a:r>
            <a:r>
              <a:rPr lang="es-ES" sz="2400" dirty="0" err="1" smtClean="0"/>
              <a:t>Double.parseDouble</a:t>
            </a:r>
            <a:r>
              <a:rPr lang="es-ES" sz="2400" dirty="0" smtClean="0"/>
              <a:t>(jTextField1.getText()),</a:t>
            </a:r>
            <a:r>
              <a:rPr lang="es-ES" sz="2400" dirty="0" err="1" smtClean="0"/>
              <a:t>Double.parseDouble</a:t>
            </a:r>
            <a:r>
              <a:rPr lang="es-ES" sz="2400" dirty="0" smtClean="0"/>
              <a:t>(jTextField2.getText()));</a:t>
            </a:r>
          </a:p>
          <a:p>
            <a:pPr>
              <a:buNone/>
            </a:pPr>
            <a:r>
              <a:rPr lang="es-ES" sz="2400" dirty="0" err="1" smtClean="0"/>
              <a:t>double</a:t>
            </a:r>
            <a:r>
              <a:rPr lang="es-ES" sz="2400" dirty="0" smtClean="0"/>
              <a:t> </a:t>
            </a:r>
            <a:r>
              <a:rPr lang="es-ES" sz="2400" dirty="0" err="1" smtClean="0"/>
              <a:t>rta</a:t>
            </a:r>
            <a:r>
              <a:rPr lang="es-ES" sz="2400" dirty="0" smtClean="0"/>
              <a:t>;</a:t>
            </a:r>
          </a:p>
          <a:p>
            <a:pPr>
              <a:buNone/>
            </a:pPr>
            <a:r>
              <a:rPr lang="es-ES" sz="2400" dirty="0" err="1" smtClean="0"/>
              <a:t>rta</a:t>
            </a:r>
            <a:r>
              <a:rPr lang="es-ES" sz="2400" dirty="0" smtClean="0"/>
              <a:t> =</a:t>
            </a:r>
            <a:r>
              <a:rPr lang="es-ES" sz="2400" dirty="0" err="1" smtClean="0"/>
              <a:t>miobj.sumar</a:t>
            </a:r>
            <a:r>
              <a:rPr lang="es-ES" sz="2400" dirty="0" smtClean="0"/>
              <a:t>();</a:t>
            </a:r>
          </a:p>
          <a:p>
            <a:pPr>
              <a:buNone/>
            </a:pPr>
            <a:r>
              <a:rPr lang="es-ES" sz="2400" dirty="0" smtClean="0"/>
              <a:t>  jLabel1.setText(</a:t>
            </a:r>
            <a:r>
              <a:rPr lang="es-ES" sz="2400" dirty="0" err="1" smtClean="0"/>
              <a:t>Double.toString</a:t>
            </a:r>
            <a:r>
              <a:rPr lang="es-ES" sz="2400" dirty="0" smtClean="0"/>
              <a:t>(</a:t>
            </a:r>
            <a:r>
              <a:rPr lang="es-ES" sz="2400" dirty="0" err="1" smtClean="0"/>
              <a:t>miobj.sumar</a:t>
            </a:r>
            <a:r>
              <a:rPr lang="es-ES" sz="2400" dirty="0" smtClean="0"/>
              <a:t>()));</a:t>
            </a:r>
            <a:endParaRPr lang="es-E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FORMA 1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manipulan el DATO1 y DATO2 con los métodos set y </a:t>
            </a:r>
            <a:r>
              <a:rPr lang="es-ES" dirty="0" err="1" smtClean="0"/>
              <a:t>get</a:t>
            </a:r>
            <a:r>
              <a:rPr lang="es-ES" dirty="0" smtClean="0"/>
              <a:t>, lo anterior debido a que los atributos de la clase deben ser privados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s-ES" dirty="0" smtClean="0"/>
              <a:t>SE CREA UN NUEVO PROYECTO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28680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3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470" y="0"/>
            <a:ext cx="895353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es-ES" dirty="0" smtClean="0"/>
              <a:t>Se crea una nueva Clase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Digitamos el siguiente código de la clase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5600" b="1" dirty="0" err="1" smtClean="0"/>
              <a:t>Package</a:t>
            </a:r>
            <a:r>
              <a:rPr lang="es-ES" sz="5600" b="1" dirty="0" smtClean="0"/>
              <a:t> SUMA1;</a:t>
            </a:r>
          </a:p>
          <a:p>
            <a:pPr>
              <a:buNone/>
            </a:pPr>
            <a:r>
              <a:rPr lang="es-ES" sz="5600" b="1" dirty="0" err="1" smtClean="0"/>
              <a:t>public</a:t>
            </a:r>
            <a:r>
              <a:rPr lang="es-ES" sz="5600" b="1" dirty="0" smtClean="0"/>
              <a:t> </a:t>
            </a:r>
            <a:r>
              <a:rPr lang="es-ES" sz="5600" b="1" dirty="0" err="1" smtClean="0"/>
              <a:t>class</a:t>
            </a:r>
            <a:r>
              <a:rPr lang="es-ES" sz="5600" b="1" dirty="0" smtClean="0"/>
              <a:t> Suma {</a:t>
            </a:r>
          </a:p>
          <a:p>
            <a:pPr>
              <a:buNone/>
            </a:pPr>
            <a:r>
              <a:rPr lang="es-ES" sz="5600" b="1" dirty="0" err="1" smtClean="0"/>
              <a:t>private</a:t>
            </a:r>
            <a:r>
              <a:rPr lang="es-ES" sz="5600" b="1" dirty="0" smtClean="0"/>
              <a:t> </a:t>
            </a:r>
            <a:r>
              <a:rPr lang="es-ES" sz="5600" b="1" dirty="0" err="1" smtClean="0"/>
              <a:t>double</a:t>
            </a:r>
            <a:r>
              <a:rPr lang="es-ES" sz="5600" b="1" dirty="0" smtClean="0"/>
              <a:t> dato1;</a:t>
            </a:r>
          </a:p>
          <a:p>
            <a:pPr>
              <a:buNone/>
            </a:pPr>
            <a:r>
              <a:rPr lang="es-ES" sz="5600" b="1" dirty="0" err="1" smtClean="0"/>
              <a:t>private</a:t>
            </a:r>
            <a:r>
              <a:rPr lang="es-ES" sz="5600" b="1" dirty="0" smtClean="0"/>
              <a:t> </a:t>
            </a:r>
            <a:r>
              <a:rPr lang="es-ES" sz="5600" b="1" dirty="0" err="1" smtClean="0"/>
              <a:t>double</a:t>
            </a:r>
            <a:r>
              <a:rPr lang="es-ES" sz="5600" b="1" dirty="0" smtClean="0"/>
              <a:t>  dato2;</a:t>
            </a:r>
          </a:p>
          <a:p>
            <a:pPr>
              <a:buNone/>
            </a:pPr>
            <a:r>
              <a:rPr lang="es-ES" sz="5600" b="1" dirty="0" err="1" smtClean="0"/>
              <a:t>public</a:t>
            </a:r>
            <a:r>
              <a:rPr lang="es-ES" sz="5600" b="1" dirty="0" smtClean="0"/>
              <a:t> Suma() {</a:t>
            </a:r>
          </a:p>
          <a:p>
            <a:pPr>
              <a:buNone/>
            </a:pPr>
            <a:r>
              <a:rPr lang="es-ES" sz="5600" b="1" dirty="0" smtClean="0"/>
              <a:t>    	</a:t>
            </a:r>
            <a:r>
              <a:rPr lang="es-ES" sz="5600" b="1" dirty="0" err="1" smtClean="0"/>
              <a:t>System.out.println</a:t>
            </a:r>
            <a:r>
              <a:rPr lang="es-ES" sz="5600" b="1" dirty="0" smtClean="0"/>
              <a:t>("Hola Clase"+" de </a:t>
            </a:r>
            <a:r>
              <a:rPr lang="es-ES" sz="5600" b="1" dirty="0" err="1" smtClean="0"/>
              <a:t>informatica</a:t>
            </a:r>
            <a:r>
              <a:rPr lang="es-ES" sz="5600" b="1" dirty="0" smtClean="0"/>
              <a:t>");</a:t>
            </a:r>
          </a:p>
          <a:p>
            <a:pPr>
              <a:buNone/>
            </a:pPr>
            <a:r>
              <a:rPr lang="es-ES" sz="5600" b="1" dirty="0" smtClean="0"/>
              <a:t>      }</a:t>
            </a:r>
          </a:p>
          <a:p>
            <a:pPr>
              <a:buNone/>
            </a:pPr>
            <a:r>
              <a:rPr lang="es-ES" sz="5600" b="1" dirty="0" err="1" smtClean="0"/>
              <a:t>public</a:t>
            </a:r>
            <a:r>
              <a:rPr lang="es-ES" sz="5600" b="1" dirty="0" smtClean="0"/>
              <a:t> </a:t>
            </a:r>
            <a:r>
              <a:rPr lang="es-ES" sz="5600" b="1" dirty="0" err="1" smtClean="0"/>
              <a:t>void</a:t>
            </a:r>
            <a:r>
              <a:rPr lang="es-ES" sz="5600" b="1" dirty="0" smtClean="0"/>
              <a:t> setDato1(</a:t>
            </a:r>
            <a:r>
              <a:rPr lang="es-ES" sz="5600" b="1" dirty="0" err="1" smtClean="0"/>
              <a:t>double</a:t>
            </a:r>
            <a:r>
              <a:rPr lang="es-ES" sz="5600" b="1" dirty="0" smtClean="0"/>
              <a:t> d1){</a:t>
            </a:r>
          </a:p>
          <a:p>
            <a:pPr>
              <a:buNone/>
            </a:pPr>
            <a:r>
              <a:rPr lang="es-ES" sz="5600" b="1" dirty="0" smtClean="0"/>
              <a:t>	this.dato1 =d1;</a:t>
            </a:r>
          </a:p>
          <a:p>
            <a:pPr>
              <a:buNone/>
            </a:pPr>
            <a:r>
              <a:rPr lang="es-ES" sz="5600" b="1" dirty="0" smtClean="0"/>
              <a:t> }</a:t>
            </a:r>
          </a:p>
          <a:p>
            <a:pPr>
              <a:buNone/>
            </a:pPr>
            <a:r>
              <a:rPr lang="es-ES" sz="5600" b="1" dirty="0" err="1" smtClean="0"/>
              <a:t>public</a:t>
            </a:r>
            <a:r>
              <a:rPr lang="es-ES" sz="5600" b="1" dirty="0" smtClean="0"/>
              <a:t> </a:t>
            </a:r>
            <a:r>
              <a:rPr lang="es-ES" sz="5600" b="1" dirty="0" err="1" smtClean="0"/>
              <a:t>double</a:t>
            </a:r>
            <a:r>
              <a:rPr lang="es-ES" sz="5600" b="1" dirty="0" smtClean="0"/>
              <a:t> getDato1(){</a:t>
            </a:r>
          </a:p>
          <a:p>
            <a:pPr>
              <a:buNone/>
            </a:pPr>
            <a:r>
              <a:rPr lang="es-ES" sz="5600" b="1" dirty="0" smtClean="0"/>
              <a:t>	</a:t>
            </a:r>
            <a:r>
              <a:rPr lang="es-ES" sz="5600" b="1" dirty="0" err="1" smtClean="0"/>
              <a:t>return</a:t>
            </a:r>
            <a:r>
              <a:rPr lang="es-ES" sz="5600" b="1" dirty="0" smtClean="0"/>
              <a:t> this.dato1;</a:t>
            </a:r>
          </a:p>
          <a:p>
            <a:pPr>
              <a:buNone/>
            </a:pPr>
            <a:r>
              <a:rPr lang="es-ES" sz="5600" b="1" dirty="0" smtClean="0"/>
              <a:t>  }</a:t>
            </a:r>
          </a:p>
          <a:p>
            <a:pPr>
              <a:buNone/>
            </a:pPr>
            <a:r>
              <a:rPr lang="es-ES" sz="5600" b="1" dirty="0" smtClean="0"/>
              <a:t> </a:t>
            </a:r>
            <a:r>
              <a:rPr lang="es-ES" sz="5600" b="1" dirty="0" err="1" smtClean="0"/>
              <a:t>public</a:t>
            </a:r>
            <a:r>
              <a:rPr lang="es-ES" sz="5600" b="1" dirty="0" smtClean="0"/>
              <a:t> </a:t>
            </a:r>
            <a:r>
              <a:rPr lang="es-ES" sz="5600" b="1" dirty="0" err="1" smtClean="0"/>
              <a:t>void</a:t>
            </a:r>
            <a:r>
              <a:rPr lang="es-ES" sz="5600" b="1" dirty="0" smtClean="0"/>
              <a:t> setDato2(</a:t>
            </a:r>
            <a:r>
              <a:rPr lang="es-ES" sz="5600" b="1" dirty="0" err="1" smtClean="0"/>
              <a:t>double</a:t>
            </a:r>
            <a:r>
              <a:rPr lang="es-ES" sz="5600" b="1" dirty="0" smtClean="0"/>
              <a:t> d2){</a:t>
            </a:r>
          </a:p>
          <a:p>
            <a:pPr>
              <a:buNone/>
            </a:pPr>
            <a:r>
              <a:rPr lang="es-ES" sz="5600" b="1" dirty="0" smtClean="0"/>
              <a:t>	this.dato2 =d2;</a:t>
            </a:r>
          </a:p>
          <a:p>
            <a:pPr>
              <a:buNone/>
            </a:pPr>
            <a:r>
              <a:rPr lang="es-ES" sz="5600" b="1" dirty="0" smtClean="0"/>
              <a:t>}</a:t>
            </a:r>
          </a:p>
          <a:p>
            <a:pPr>
              <a:buNone/>
            </a:pPr>
            <a:r>
              <a:rPr lang="es-ES" sz="5600" b="1" dirty="0" err="1" smtClean="0"/>
              <a:t>public</a:t>
            </a:r>
            <a:r>
              <a:rPr lang="es-ES" sz="5600" b="1" dirty="0" smtClean="0"/>
              <a:t> </a:t>
            </a:r>
            <a:r>
              <a:rPr lang="es-ES" sz="5600" b="1" dirty="0" err="1" smtClean="0"/>
              <a:t>double</a:t>
            </a:r>
            <a:r>
              <a:rPr lang="es-ES" sz="5600" b="1" dirty="0" smtClean="0"/>
              <a:t> getDato2(){</a:t>
            </a:r>
          </a:p>
          <a:p>
            <a:pPr>
              <a:buNone/>
            </a:pPr>
            <a:r>
              <a:rPr lang="es-ES" sz="5600" b="1" dirty="0" smtClean="0"/>
              <a:t>           </a:t>
            </a:r>
            <a:r>
              <a:rPr lang="es-ES" sz="5600" b="1" dirty="0" err="1" smtClean="0"/>
              <a:t>return</a:t>
            </a:r>
            <a:r>
              <a:rPr lang="es-ES" sz="5600" b="1" dirty="0" smtClean="0"/>
              <a:t> this.dato2;</a:t>
            </a:r>
          </a:p>
          <a:p>
            <a:pPr>
              <a:buNone/>
            </a:pPr>
            <a:r>
              <a:rPr lang="es-ES" sz="5600" b="1" dirty="0" smtClean="0"/>
              <a:t> }</a:t>
            </a:r>
          </a:p>
          <a:p>
            <a:pPr>
              <a:buNone/>
            </a:pPr>
            <a:r>
              <a:rPr lang="es-ES" sz="5600" b="1" dirty="0" err="1" smtClean="0"/>
              <a:t>public</a:t>
            </a:r>
            <a:r>
              <a:rPr lang="es-ES" sz="5600" b="1" dirty="0" smtClean="0"/>
              <a:t> </a:t>
            </a:r>
            <a:r>
              <a:rPr lang="es-ES" sz="5600" b="1" dirty="0" err="1" smtClean="0"/>
              <a:t>double</a:t>
            </a:r>
            <a:r>
              <a:rPr lang="es-ES" sz="5600" b="1" dirty="0" smtClean="0"/>
              <a:t> sumar(){</a:t>
            </a:r>
          </a:p>
          <a:p>
            <a:pPr>
              <a:buNone/>
            </a:pPr>
            <a:r>
              <a:rPr lang="es-ES" sz="5600" b="1" dirty="0" err="1" smtClean="0"/>
              <a:t>return</a:t>
            </a:r>
            <a:r>
              <a:rPr lang="es-ES" sz="5600" b="1" dirty="0" smtClean="0"/>
              <a:t>  dato1 + dato2;</a:t>
            </a:r>
          </a:p>
          <a:p>
            <a:pPr>
              <a:buNone/>
            </a:pPr>
            <a:r>
              <a:rPr lang="es-ES" sz="5600" b="1" dirty="0" smtClean="0"/>
              <a:t> }</a:t>
            </a:r>
          </a:p>
          <a:p>
            <a:pPr>
              <a:buNone/>
            </a:pPr>
            <a:r>
              <a:rPr lang="es-ES" sz="5600" b="1" dirty="0" smtClean="0"/>
              <a:t>}</a:t>
            </a:r>
          </a:p>
          <a:p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659593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285</Words>
  <Application>Microsoft Office PowerPoint</Application>
  <PresentationFormat>Presentación en pantalla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TALLER POO JAVA</vt:lpstr>
      <vt:lpstr>OBJETIVOS</vt:lpstr>
      <vt:lpstr>FORMA 1</vt:lpstr>
      <vt:lpstr>SE CREA UN NUEVO PROYECTO</vt:lpstr>
      <vt:lpstr>Diapositiva 5</vt:lpstr>
      <vt:lpstr>Diapositiva 6</vt:lpstr>
      <vt:lpstr>Se crea una nueva Clase</vt:lpstr>
      <vt:lpstr>Diapositiva 8</vt:lpstr>
      <vt:lpstr>Digitamos el siguiente código de la clase </vt:lpstr>
      <vt:lpstr>Diapositiva 10</vt:lpstr>
      <vt:lpstr>Se agrega un formulario</vt:lpstr>
      <vt:lpstr>Diapositiva 12</vt:lpstr>
      <vt:lpstr>Se agregan los elementos del formulario</vt:lpstr>
      <vt:lpstr>En el JButton1</vt:lpstr>
      <vt:lpstr>Diapositiva 15</vt:lpstr>
      <vt:lpstr>Se habilita el formulario</vt:lpstr>
      <vt:lpstr>Diapositiva 17</vt:lpstr>
      <vt:lpstr>Se verifica el Funcionamiento</vt:lpstr>
      <vt:lpstr>FORMA 2</vt:lpstr>
      <vt:lpstr>LA NUEVA CLASE QUEDA DE ESTA MANERA</vt:lpstr>
      <vt:lpstr>En el JButton1 se modifica la instancia</vt:lpstr>
    </vt:vector>
  </TitlesOfParts>
  <Company>ud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POO JAVA</dc:title>
  <dc:creator>egv</dc:creator>
  <cp:lastModifiedBy>egv</cp:lastModifiedBy>
  <cp:revision>17</cp:revision>
  <dcterms:created xsi:type="dcterms:W3CDTF">2011-04-06T16:32:10Z</dcterms:created>
  <dcterms:modified xsi:type="dcterms:W3CDTF">2011-04-11T20:00:18Z</dcterms:modified>
</cp:coreProperties>
</file>