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56" r:id="rId2"/>
    <p:sldId id="270" r:id="rId3"/>
    <p:sldId id="280" r:id="rId4"/>
    <p:sldId id="282" r:id="rId5"/>
    <p:sldId id="281" r:id="rId6"/>
    <p:sldId id="271" r:id="rId7"/>
    <p:sldId id="278" r:id="rId8"/>
    <p:sldId id="268" r:id="rId9"/>
    <p:sldId id="257" r:id="rId10"/>
    <p:sldId id="273" r:id="rId11"/>
    <p:sldId id="274" r:id="rId12"/>
    <p:sldId id="269" r:id="rId13"/>
    <p:sldId id="279" r:id="rId14"/>
    <p:sldId id="265" r:id="rId15"/>
    <p:sldId id="283" r:id="rId16"/>
    <p:sldId id="276" r:id="rId17"/>
    <p:sldId id="261" r:id="rId18"/>
    <p:sldId id="26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/>
    <p:restoredTop sz="94694"/>
  </p:normalViewPr>
  <p:slideViewPr>
    <p:cSldViewPr>
      <p:cViewPr varScale="1">
        <p:scale>
          <a:sx n="117" d="100"/>
          <a:sy n="117" d="100"/>
        </p:scale>
        <p:origin x="17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43629-B9F7-42E2-B99C-F26D091133F9}" type="doc">
      <dgm:prSet loTypeId="urn:microsoft.com/office/officeart/2005/8/layout/chevron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097B4CBB-5CDC-4B89-B8DD-D92D8645D9A7}">
      <dgm:prSet phldrT="[Texto]"/>
      <dgm:spPr/>
      <dgm:t>
        <a:bodyPr/>
        <a:lstStyle/>
        <a:p>
          <a:r>
            <a:rPr lang="es-CO" dirty="0"/>
            <a:t>Pedagogía</a:t>
          </a:r>
          <a:endParaRPr lang="es-ES" dirty="0"/>
        </a:p>
      </dgm:t>
    </dgm:pt>
    <dgm:pt modelId="{32A783BE-FB33-41D0-92E6-74C3E2F18E16}" type="parTrans" cxnId="{CD295A35-5475-4F6F-8213-5051CA76CAAE}">
      <dgm:prSet/>
      <dgm:spPr/>
      <dgm:t>
        <a:bodyPr/>
        <a:lstStyle/>
        <a:p>
          <a:endParaRPr lang="es-ES"/>
        </a:p>
      </dgm:t>
    </dgm:pt>
    <dgm:pt modelId="{1678AF6C-07A1-44C0-8C03-E702F3CF0204}" type="sibTrans" cxnId="{CD295A35-5475-4F6F-8213-5051CA76CAAE}">
      <dgm:prSet/>
      <dgm:spPr/>
      <dgm:t>
        <a:bodyPr/>
        <a:lstStyle/>
        <a:p>
          <a:endParaRPr lang="es-ES"/>
        </a:p>
      </dgm:t>
    </dgm:pt>
    <dgm:pt modelId="{0FD46141-804C-45B6-B99A-F263B26E8EAB}">
      <dgm:prSet phldrT="[Texto]"/>
      <dgm:spPr/>
      <dgm:t>
        <a:bodyPr/>
        <a:lstStyle/>
        <a:p>
          <a:r>
            <a:rPr lang="es-CO" dirty="0"/>
            <a:t> Desde la filosofía: Razón comunicativa, la educación como proceso comunicativo (</a:t>
          </a:r>
          <a:r>
            <a:rPr lang="es-CO" dirty="0" err="1"/>
            <a:t>Habermas</a:t>
          </a:r>
          <a:r>
            <a:rPr lang="es-CO" dirty="0"/>
            <a:t>)</a:t>
          </a:r>
          <a:endParaRPr lang="es-ES" dirty="0"/>
        </a:p>
      </dgm:t>
    </dgm:pt>
    <dgm:pt modelId="{04F11D30-8244-45E9-B2AC-177D7B2A6B19}" type="parTrans" cxnId="{A44B833F-4403-422A-B81A-0F0319AAA92F}">
      <dgm:prSet/>
      <dgm:spPr/>
      <dgm:t>
        <a:bodyPr/>
        <a:lstStyle/>
        <a:p>
          <a:endParaRPr lang="es-ES"/>
        </a:p>
      </dgm:t>
    </dgm:pt>
    <dgm:pt modelId="{1DE26AB1-A18F-4C54-B687-48E13C0F7252}" type="sibTrans" cxnId="{A44B833F-4403-422A-B81A-0F0319AAA92F}">
      <dgm:prSet/>
      <dgm:spPr/>
      <dgm:t>
        <a:bodyPr/>
        <a:lstStyle/>
        <a:p>
          <a:endParaRPr lang="es-ES"/>
        </a:p>
      </dgm:t>
    </dgm:pt>
    <dgm:pt modelId="{D3BFCD9F-BB07-4588-BA68-05FF9EE9720B}">
      <dgm:prSet phldrT="[Texto]"/>
      <dgm:spPr/>
      <dgm:t>
        <a:bodyPr/>
        <a:lstStyle/>
        <a:p>
          <a:r>
            <a:rPr lang="es-CO" dirty="0"/>
            <a:t>Coherencia teoría pedagógica y práctica (Nadorowski)</a:t>
          </a:r>
          <a:endParaRPr lang="es-ES" dirty="0"/>
        </a:p>
      </dgm:t>
    </dgm:pt>
    <dgm:pt modelId="{B055D01A-F092-4875-84BB-85444092BC63}" type="parTrans" cxnId="{B0425133-2DED-4DEB-92D5-64D926DA5EC4}">
      <dgm:prSet/>
      <dgm:spPr/>
      <dgm:t>
        <a:bodyPr/>
        <a:lstStyle/>
        <a:p>
          <a:endParaRPr lang="es-ES"/>
        </a:p>
      </dgm:t>
    </dgm:pt>
    <dgm:pt modelId="{F0F9DE98-6B00-4ECF-A6F3-731E9C969E15}" type="sibTrans" cxnId="{B0425133-2DED-4DEB-92D5-64D926DA5EC4}">
      <dgm:prSet/>
      <dgm:spPr/>
      <dgm:t>
        <a:bodyPr/>
        <a:lstStyle/>
        <a:p>
          <a:endParaRPr lang="es-ES"/>
        </a:p>
      </dgm:t>
    </dgm:pt>
    <dgm:pt modelId="{86AEEF65-71D6-4EEB-B97E-292D1AA073D8}">
      <dgm:prSet phldrT="[Texto]"/>
      <dgm:spPr/>
      <dgm:t>
        <a:bodyPr/>
        <a:lstStyle/>
        <a:p>
          <a:r>
            <a:rPr lang="es-CO" dirty="0"/>
            <a:t>Campo de conocimiento (Foucoult)</a:t>
          </a:r>
          <a:endParaRPr lang="es-ES" dirty="0"/>
        </a:p>
      </dgm:t>
    </dgm:pt>
    <dgm:pt modelId="{269791A1-A832-4E78-8AD8-7FCC3EAC625A}" type="parTrans" cxnId="{26BC1868-1F36-4B21-A9DC-70B37344F57F}">
      <dgm:prSet/>
      <dgm:spPr/>
      <dgm:t>
        <a:bodyPr/>
        <a:lstStyle/>
        <a:p>
          <a:endParaRPr lang="es-ES"/>
        </a:p>
      </dgm:t>
    </dgm:pt>
    <dgm:pt modelId="{AB91EE39-6AB6-4278-8F68-A9315A6E98B8}" type="sibTrans" cxnId="{26BC1868-1F36-4B21-A9DC-70B37344F57F}">
      <dgm:prSet/>
      <dgm:spPr/>
      <dgm:t>
        <a:bodyPr/>
        <a:lstStyle/>
        <a:p>
          <a:endParaRPr lang="es-ES"/>
        </a:p>
      </dgm:t>
    </dgm:pt>
    <dgm:pt modelId="{4EFE6610-C4D2-4DA4-B2C4-520C30546CDB}">
      <dgm:prSet phldrT="[Texto]"/>
      <dgm:spPr/>
      <dgm:t>
        <a:bodyPr/>
        <a:lstStyle/>
        <a:p>
          <a:r>
            <a:rPr lang="es-CO" dirty="0"/>
            <a:t>Regulación cognitiva, progreso del espíritu científico (</a:t>
          </a:r>
          <a:r>
            <a:rPr lang="es-CO" dirty="0" err="1"/>
            <a:t>Bachelard</a:t>
          </a:r>
          <a:r>
            <a:rPr lang="es-CO" dirty="0"/>
            <a:t>)</a:t>
          </a:r>
          <a:endParaRPr lang="es-ES" dirty="0"/>
        </a:p>
      </dgm:t>
    </dgm:pt>
    <dgm:pt modelId="{4EE0C4A7-F778-49EA-A850-1778ACFEEEF1}" type="parTrans" cxnId="{24FCFCBC-751C-4FBC-B90F-CAF3A1C0DBF1}">
      <dgm:prSet/>
      <dgm:spPr/>
      <dgm:t>
        <a:bodyPr/>
        <a:lstStyle/>
        <a:p>
          <a:endParaRPr lang="es-ES"/>
        </a:p>
      </dgm:t>
    </dgm:pt>
    <dgm:pt modelId="{00449C14-26C4-4827-9B9F-E1ADE1B4E0F8}" type="sibTrans" cxnId="{24FCFCBC-751C-4FBC-B90F-CAF3A1C0DBF1}">
      <dgm:prSet/>
      <dgm:spPr/>
      <dgm:t>
        <a:bodyPr/>
        <a:lstStyle/>
        <a:p>
          <a:endParaRPr lang="es-ES"/>
        </a:p>
      </dgm:t>
    </dgm:pt>
    <dgm:pt modelId="{BDDF6E88-C5E4-443B-910F-C2C7F845587B}" type="pres">
      <dgm:prSet presAssocID="{81443629-B9F7-42E2-B99C-F26D091133F9}" presName="linearFlow" presStyleCnt="0">
        <dgm:presLayoutVars>
          <dgm:dir/>
          <dgm:animLvl val="lvl"/>
          <dgm:resizeHandles val="exact"/>
        </dgm:presLayoutVars>
      </dgm:prSet>
      <dgm:spPr/>
    </dgm:pt>
    <dgm:pt modelId="{4219D962-7081-4440-A342-B70C245F24A0}" type="pres">
      <dgm:prSet presAssocID="{097B4CBB-5CDC-4B89-B8DD-D92D8645D9A7}" presName="composite" presStyleCnt="0"/>
      <dgm:spPr/>
    </dgm:pt>
    <dgm:pt modelId="{A9E31D20-2BAE-4B4E-AC90-BC9282F58084}" type="pres">
      <dgm:prSet presAssocID="{097B4CBB-5CDC-4B89-B8DD-D92D8645D9A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390A1DE3-69AF-41E1-8495-E1C8EAEBD717}" type="pres">
      <dgm:prSet presAssocID="{097B4CBB-5CDC-4B89-B8DD-D92D8645D9A7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01838E06-2196-499E-84AF-1B994DE0AA70}" type="presOf" srcId="{81443629-B9F7-42E2-B99C-F26D091133F9}" destId="{BDDF6E88-C5E4-443B-910F-C2C7F845587B}" srcOrd="0" destOrd="0" presId="urn:microsoft.com/office/officeart/2005/8/layout/chevron2"/>
    <dgm:cxn modelId="{37AAB40C-20E3-4D7D-8A51-E582B396F750}" type="presOf" srcId="{097B4CBB-5CDC-4B89-B8DD-D92D8645D9A7}" destId="{A9E31D20-2BAE-4B4E-AC90-BC9282F58084}" srcOrd="0" destOrd="0" presId="urn:microsoft.com/office/officeart/2005/8/layout/chevron2"/>
    <dgm:cxn modelId="{B0425133-2DED-4DEB-92D5-64D926DA5EC4}" srcId="{097B4CBB-5CDC-4B89-B8DD-D92D8645D9A7}" destId="{D3BFCD9F-BB07-4588-BA68-05FF9EE9720B}" srcOrd="1" destOrd="0" parTransId="{B055D01A-F092-4875-84BB-85444092BC63}" sibTransId="{F0F9DE98-6B00-4ECF-A6F3-731E9C969E15}"/>
    <dgm:cxn modelId="{9A691D35-145B-40B5-ACCB-7A0638464F82}" type="presOf" srcId="{0FD46141-804C-45B6-B99A-F263B26E8EAB}" destId="{390A1DE3-69AF-41E1-8495-E1C8EAEBD717}" srcOrd="0" destOrd="0" presId="urn:microsoft.com/office/officeart/2005/8/layout/chevron2"/>
    <dgm:cxn modelId="{CD295A35-5475-4F6F-8213-5051CA76CAAE}" srcId="{81443629-B9F7-42E2-B99C-F26D091133F9}" destId="{097B4CBB-5CDC-4B89-B8DD-D92D8645D9A7}" srcOrd="0" destOrd="0" parTransId="{32A783BE-FB33-41D0-92E6-74C3E2F18E16}" sibTransId="{1678AF6C-07A1-44C0-8C03-E702F3CF0204}"/>
    <dgm:cxn modelId="{A44B833F-4403-422A-B81A-0F0319AAA92F}" srcId="{097B4CBB-5CDC-4B89-B8DD-D92D8645D9A7}" destId="{0FD46141-804C-45B6-B99A-F263B26E8EAB}" srcOrd="0" destOrd="0" parTransId="{04F11D30-8244-45E9-B2AC-177D7B2A6B19}" sibTransId="{1DE26AB1-A18F-4C54-B687-48E13C0F7252}"/>
    <dgm:cxn modelId="{D34C853F-0752-489F-80AE-9AC422C1D154}" type="presOf" srcId="{D3BFCD9F-BB07-4588-BA68-05FF9EE9720B}" destId="{390A1DE3-69AF-41E1-8495-E1C8EAEBD717}" srcOrd="0" destOrd="1" presId="urn:microsoft.com/office/officeart/2005/8/layout/chevron2"/>
    <dgm:cxn modelId="{AA2B9D42-725D-4F96-9167-74F9B6D8E211}" type="presOf" srcId="{86AEEF65-71D6-4EEB-B97E-292D1AA073D8}" destId="{390A1DE3-69AF-41E1-8495-E1C8EAEBD717}" srcOrd="0" destOrd="3" presId="urn:microsoft.com/office/officeart/2005/8/layout/chevron2"/>
    <dgm:cxn modelId="{26BC1868-1F36-4B21-A9DC-70B37344F57F}" srcId="{097B4CBB-5CDC-4B89-B8DD-D92D8645D9A7}" destId="{86AEEF65-71D6-4EEB-B97E-292D1AA073D8}" srcOrd="3" destOrd="0" parTransId="{269791A1-A832-4E78-8AD8-7FCC3EAC625A}" sibTransId="{AB91EE39-6AB6-4278-8F68-A9315A6E98B8}"/>
    <dgm:cxn modelId="{24FCFCBC-751C-4FBC-B90F-CAF3A1C0DBF1}" srcId="{097B4CBB-5CDC-4B89-B8DD-D92D8645D9A7}" destId="{4EFE6610-C4D2-4DA4-B2C4-520C30546CDB}" srcOrd="2" destOrd="0" parTransId="{4EE0C4A7-F778-49EA-A850-1778ACFEEEF1}" sibTransId="{00449C14-26C4-4827-9B9F-E1ADE1B4E0F8}"/>
    <dgm:cxn modelId="{31F403D8-B321-42C5-BE35-2D5C442075F1}" type="presOf" srcId="{4EFE6610-C4D2-4DA4-B2C4-520C30546CDB}" destId="{390A1DE3-69AF-41E1-8495-E1C8EAEBD717}" srcOrd="0" destOrd="2" presId="urn:microsoft.com/office/officeart/2005/8/layout/chevron2"/>
    <dgm:cxn modelId="{B38B147F-8E1C-4AC7-948B-DAFA1EE06570}" type="presParOf" srcId="{BDDF6E88-C5E4-443B-910F-C2C7F845587B}" destId="{4219D962-7081-4440-A342-B70C245F24A0}" srcOrd="0" destOrd="0" presId="urn:microsoft.com/office/officeart/2005/8/layout/chevron2"/>
    <dgm:cxn modelId="{BEF55822-46F9-4BBD-8EC2-F158B0657F0C}" type="presParOf" srcId="{4219D962-7081-4440-A342-B70C245F24A0}" destId="{A9E31D20-2BAE-4B4E-AC90-BC9282F58084}" srcOrd="0" destOrd="0" presId="urn:microsoft.com/office/officeart/2005/8/layout/chevron2"/>
    <dgm:cxn modelId="{CF9229A1-F026-4AE1-AAAD-BB04F1EB47B9}" type="presParOf" srcId="{4219D962-7081-4440-A342-B70C245F24A0}" destId="{390A1DE3-69AF-41E1-8495-E1C8EAEBD7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9F7FF-67F3-42A3-8705-1188F7074E55}" type="doc">
      <dgm:prSet loTypeId="urn:microsoft.com/office/officeart/2005/8/layout/hList7#1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7BB0282-3CA0-48E7-8CB4-7C7FC75A711E}">
      <dgm:prSet phldrT="[Texto]" custT="1"/>
      <dgm:spPr/>
      <dgm:t>
        <a:bodyPr/>
        <a:lstStyle/>
        <a:p>
          <a:r>
            <a:rPr lang="es-CO" sz="2400" dirty="0"/>
            <a:t>Educación</a:t>
          </a:r>
          <a:endParaRPr lang="es-ES" sz="2400" dirty="0"/>
        </a:p>
      </dgm:t>
    </dgm:pt>
    <dgm:pt modelId="{082B7215-BF48-48F9-B5A5-535BD945A37C}" type="parTrans" cxnId="{9C86F574-A11E-4C88-BCF1-B4E896421A5D}">
      <dgm:prSet/>
      <dgm:spPr/>
      <dgm:t>
        <a:bodyPr/>
        <a:lstStyle/>
        <a:p>
          <a:endParaRPr lang="es-ES"/>
        </a:p>
      </dgm:t>
    </dgm:pt>
    <dgm:pt modelId="{011895E6-146F-43E2-BEA9-95735A55210E}" type="sibTrans" cxnId="{9C86F574-A11E-4C88-BCF1-B4E896421A5D}">
      <dgm:prSet/>
      <dgm:spPr/>
      <dgm:t>
        <a:bodyPr/>
        <a:lstStyle/>
        <a:p>
          <a:endParaRPr lang="es-ES"/>
        </a:p>
      </dgm:t>
    </dgm:pt>
    <dgm:pt modelId="{D9330E9D-314B-46D9-BF62-3177B46B25EB}">
      <dgm:prSet phldrT="[Texto]" custT="1"/>
      <dgm:spPr/>
      <dgm:t>
        <a:bodyPr/>
        <a:lstStyle/>
        <a:p>
          <a:r>
            <a:rPr lang="es-CO" sz="2000" dirty="0"/>
            <a:t>Práctica social compleja.</a:t>
          </a:r>
          <a:endParaRPr lang="es-ES" sz="2000" dirty="0"/>
        </a:p>
      </dgm:t>
    </dgm:pt>
    <dgm:pt modelId="{8CAA04C5-EDB4-41B6-9747-5F1BF3B3FAFB}" type="parTrans" cxnId="{59D43EE5-A80C-4E92-8B6D-22BDFC3E1250}">
      <dgm:prSet/>
      <dgm:spPr/>
      <dgm:t>
        <a:bodyPr/>
        <a:lstStyle/>
        <a:p>
          <a:endParaRPr lang="es-ES"/>
        </a:p>
      </dgm:t>
    </dgm:pt>
    <dgm:pt modelId="{859E5C8C-157F-4E32-8C1F-439F7714645A}" type="sibTrans" cxnId="{59D43EE5-A80C-4E92-8B6D-22BDFC3E1250}">
      <dgm:prSet/>
      <dgm:spPr/>
      <dgm:t>
        <a:bodyPr/>
        <a:lstStyle/>
        <a:p>
          <a:endParaRPr lang="es-ES"/>
        </a:p>
      </dgm:t>
    </dgm:pt>
    <dgm:pt modelId="{79C75656-BFC9-40BF-BC68-BE3F355B0EC0}">
      <dgm:prSet phldrT="[Texto]" custT="1"/>
      <dgm:spPr/>
      <dgm:t>
        <a:bodyPr/>
        <a:lstStyle/>
        <a:p>
          <a:r>
            <a:rPr lang="es-CO" sz="2000" dirty="0"/>
            <a:t>Socialización del hombre</a:t>
          </a:r>
          <a:endParaRPr lang="es-ES" sz="2000" dirty="0"/>
        </a:p>
      </dgm:t>
    </dgm:pt>
    <dgm:pt modelId="{0C3751ED-FECC-492D-B5D6-4FD6EE78779E}" type="parTrans" cxnId="{9B6713A2-580C-4002-8A8A-350FB6280790}">
      <dgm:prSet/>
      <dgm:spPr/>
      <dgm:t>
        <a:bodyPr/>
        <a:lstStyle/>
        <a:p>
          <a:endParaRPr lang="es-ES"/>
        </a:p>
      </dgm:t>
    </dgm:pt>
    <dgm:pt modelId="{05EE3E07-B023-4FE0-A427-9A9400533CCF}" type="sibTrans" cxnId="{9B6713A2-580C-4002-8A8A-350FB6280790}">
      <dgm:prSet/>
      <dgm:spPr/>
      <dgm:t>
        <a:bodyPr/>
        <a:lstStyle/>
        <a:p>
          <a:endParaRPr lang="es-ES"/>
        </a:p>
      </dgm:t>
    </dgm:pt>
    <dgm:pt modelId="{BA0B9BE9-3831-46C7-BD6C-BC8E1C047F24}">
      <dgm:prSet phldrT="[Texto]" custT="1"/>
      <dgm:spPr/>
      <dgm:t>
        <a:bodyPr/>
        <a:lstStyle/>
        <a:p>
          <a:r>
            <a:rPr lang="es-CO" sz="2400" dirty="0"/>
            <a:t>Pedagogía</a:t>
          </a:r>
          <a:endParaRPr lang="es-ES" sz="2400" dirty="0"/>
        </a:p>
      </dgm:t>
    </dgm:pt>
    <dgm:pt modelId="{2959A431-4961-4003-88A8-B9C649DBD027}" type="parTrans" cxnId="{015603AD-B691-4553-B848-B0CECBACD2C7}">
      <dgm:prSet/>
      <dgm:spPr/>
      <dgm:t>
        <a:bodyPr/>
        <a:lstStyle/>
        <a:p>
          <a:endParaRPr lang="es-ES"/>
        </a:p>
      </dgm:t>
    </dgm:pt>
    <dgm:pt modelId="{2B3198A3-385D-4DC2-80B3-0BF66C93484C}" type="sibTrans" cxnId="{015603AD-B691-4553-B848-B0CECBACD2C7}">
      <dgm:prSet/>
      <dgm:spPr/>
      <dgm:t>
        <a:bodyPr/>
        <a:lstStyle/>
        <a:p>
          <a:endParaRPr lang="es-ES"/>
        </a:p>
      </dgm:t>
    </dgm:pt>
    <dgm:pt modelId="{B7655DE8-3BDC-49B8-8EE8-A24B0D9AEB63}">
      <dgm:prSet phldrT="[Texto]" custT="1"/>
      <dgm:spPr/>
      <dgm:t>
        <a:bodyPr/>
        <a:lstStyle/>
        <a:p>
          <a:r>
            <a:rPr lang="es-CO" sz="2000" dirty="0"/>
            <a:t>Tratado de pedagogía (Kant):Conocimiento y reflexión teórica acerca de la educación.</a:t>
          </a:r>
          <a:endParaRPr lang="es-ES" sz="2000" dirty="0"/>
        </a:p>
      </dgm:t>
    </dgm:pt>
    <dgm:pt modelId="{F4E48FFE-19F7-46A6-809E-D499CD9F1E94}" type="parTrans" cxnId="{B8451C80-CEEE-4593-96EC-CD65DF37E27B}">
      <dgm:prSet/>
      <dgm:spPr/>
      <dgm:t>
        <a:bodyPr/>
        <a:lstStyle/>
        <a:p>
          <a:endParaRPr lang="es-ES"/>
        </a:p>
      </dgm:t>
    </dgm:pt>
    <dgm:pt modelId="{C7447C55-B2F7-49C4-987A-752FC5C032C4}" type="sibTrans" cxnId="{B8451C80-CEEE-4593-96EC-CD65DF37E27B}">
      <dgm:prSet/>
      <dgm:spPr/>
      <dgm:t>
        <a:bodyPr/>
        <a:lstStyle/>
        <a:p>
          <a:endParaRPr lang="es-ES"/>
        </a:p>
      </dgm:t>
    </dgm:pt>
    <dgm:pt modelId="{3316EC9A-63C3-4A93-85E1-1731F2ABB5EF}" type="pres">
      <dgm:prSet presAssocID="{B909F7FF-67F3-42A3-8705-1188F7074E55}" presName="Name0" presStyleCnt="0">
        <dgm:presLayoutVars>
          <dgm:dir/>
          <dgm:resizeHandles val="exact"/>
        </dgm:presLayoutVars>
      </dgm:prSet>
      <dgm:spPr/>
    </dgm:pt>
    <dgm:pt modelId="{C33614FF-DA9B-4E23-BAD3-B7459043677B}" type="pres">
      <dgm:prSet presAssocID="{B909F7FF-67F3-42A3-8705-1188F7074E55}" presName="fgShape" presStyleLbl="fgShp" presStyleIdx="0" presStyleCnt="1" custLinFactNeighborX="268" custLinFactNeighborY="53672"/>
      <dgm:spPr/>
    </dgm:pt>
    <dgm:pt modelId="{D61E4BEA-9D36-44AE-BCA8-626E4C7DF059}" type="pres">
      <dgm:prSet presAssocID="{B909F7FF-67F3-42A3-8705-1188F7074E55}" presName="linComp" presStyleCnt="0"/>
      <dgm:spPr/>
    </dgm:pt>
    <dgm:pt modelId="{9433F984-5F90-4B03-BEBE-F1649541B2A2}" type="pres">
      <dgm:prSet presAssocID="{C7BB0282-3CA0-48E7-8CB4-7C7FC75A711E}" presName="compNode" presStyleCnt="0"/>
      <dgm:spPr/>
    </dgm:pt>
    <dgm:pt modelId="{766F0DB9-53A0-4DC3-B0D7-A39EF5127A2B}" type="pres">
      <dgm:prSet presAssocID="{C7BB0282-3CA0-48E7-8CB4-7C7FC75A711E}" presName="bkgdShape" presStyleLbl="node1" presStyleIdx="0" presStyleCnt="2"/>
      <dgm:spPr/>
    </dgm:pt>
    <dgm:pt modelId="{B8BBAC06-26E0-41A1-88D9-F260263137D3}" type="pres">
      <dgm:prSet presAssocID="{C7BB0282-3CA0-48E7-8CB4-7C7FC75A711E}" presName="nodeTx" presStyleLbl="node1" presStyleIdx="0" presStyleCnt="2">
        <dgm:presLayoutVars>
          <dgm:bulletEnabled val="1"/>
        </dgm:presLayoutVars>
      </dgm:prSet>
      <dgm:spPr/>
    </dgm:pt>
    <dgm:pt modelId="{65A7E0CE-958C-4B4F-8027-AB393D57AE2E}" type="pres">
      <dgm:prSet presAssocID="{C7BB0282-3CA0-48E7-8CB4-7C7FC75A711E}" presName="invisiNode" presStyleLbl="node1" presStyleIdx="0" presStyleCnt="2"/>
      <dgm:spPr/>
    </dgm:pt>
    <dgm:pt modelId="{6D613CDC-8710-40B3-9F60-35243B11FB76}" type="pres">
      <dgm:prSet presAssocID="{C7BB0282-3CA0-48E7-8CB4-7C7FC75A711E}" presName="imagNode" presStyleLbl="fgImgPlace1" presStyleIdx="0" presStyleCnt="2" custScaleX="173181" custScaleY="107983" custLinFactNeighborX="7392" custLinFactNeighborY="-38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DE8D5BC-C0F3-4604-BCB0-347A90D53DFE}" type="pres">
      <dgm:prSet presAssocID="{011895E6-146F-43E2-BEA9-95735A55210E}" presName="sibTrans" presStyleLbl="sibTrans2D1" presStyleIdx="0" presStyleCnt="0"/>
      <dgm:spPr/>
    </dgm:pt>
    <dgm:pt modelId="{A6FFD064-FA0C-4EB7-AD23-FAA383772544}" type="pres">
      <dgm:prSet presAssocID="{BA0B9BE9-3831-46C7-BD6C-BC8E1C047F24}" presName="compNode" presStyleCnt="0"/>
      <dgm:spPr/>
    </dgm:pt>
    <dgm:pt modelId="{AFA5131A-B7F3-48D3-9661-5A369CFAFE24}" type="pres">
      <dgm:prSet presAssocID="{BA0B9BE9-3831-46C7-BD6C-BC8E1C047F24}" presName="bkgdShape" presStyleLbl="node1" presStyleIdx="1" presStyleCnt="2"/>
      <dgm:spPr/>
    </dgm:pt>
    <dgm:pt modelId="{E09207B0-42E1-4D49-B404-984CD8531626}" type="pres">
      <dgm:prSet presAssocID="{BA0B9BE9-3831-46C7-BD6C-BC8E1C047F24}" presName="nodeTx" presStyleLbl="node1" presStyleIdx="1" presStyleCnt="2">
        <dgm:presLayoutVars>
          <dgm:bulletEnabled val="1"/>
        </dgm:presLayoutVars>
      </dgm:prSet>
      <dgm:spPr/>
    </dgm:pt>
    <dgm:pt modelId="{998A3192-4AB4-4B49-BCEF-A09C6568B7B0}" type="pres">
      <dgm:prSet presAssocID="{BA0B9BE9-3831-46C7-BD6C-BC8E1C047F24}" presName="invisiNode" presStyleLbl="node1" presStyleIdx="1" presStyleCnt="2"/>
      <dgm:spPr/>
    </dgm:pt>
    <dgm:pt modelId="{1B2D80C2-F8E1-4CC8-9904-82A11525A8CB}" type="pres">
      <dgm:prSet presAssocID="{BA0B9BE9-3831-46C7-BD6C-BC8E1C047F24}" presName="imagNode" presStyleLbl="fgImgPlace1" presStyleIdx="1" presStyleCnt="2" custScaleX="176422" custScaleY="10027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</dgm:ptLst>
  <dgm:cxnLst>
    <dgm:cxn modelId="{EC003B07-50BC-46F5-ACCE-103DF2DFCCA1}" type="presOf" srcId="{B7655DE8-3BDC-49B8-8EE8-A24B0D9AEB63}" destId="{AFA5131A-B7F3-48D3-9661-5A369CFAFE24}" srcOrd="0" destOrd="1" presId="urn:microsoft.com/office/officeart/2005/8/layout/hList7#1"/>
    <dgm:cxn modelId="{7067990B-C2B9-444F-A684-05F9458168F2}" type="presOf" srcId="{BA0B9BE9-3831-46C7-BD6C-BC8E1C047F24}" destId="{E09207B0-42E1-4D49-B404-984CD8531626}" srcOrd="1" destOrd="0" presId="urn:microsoft.com/office/officeart/2005/8/layout/hList7#1"/>
    <dgm:cxn modelId="{674EC50B-7D4A-4B61-83B5-0E5C8A7DE606}" type="presOf" srcId="{79C75656-BFC9-40BF-BC68-BE3F355B0EC0}" destId="{B8BBAC06-26E0-41A1-88D9-F260263137D3}" srcOrd="1" destOrd="2" presId="urn:microsoft.com/office/officeart/2005/8/layout/hList7#1"/>
    <dgm:cxn modelId="{A928D236-BD0A-4773-8051-503524EF7BE5}" type="presOf" srcId="{C7BB0282-3CA0-48E7-8CB4-7C7FC75A711E}" destId="{766F0DB9-53A0-4DC3-B0D7-A39EF5127A2B}" srcOrd="0" destOrd="0" presId="urn:microsoft.com/office/officeart/2005/8/layout/hList7#1"/>
    <dgm:cxn modelId="{9DAA3142-AAF1-4AF3-BE52-F0D217258FFE}" type="presOf" srcId="{D9330E9D-314B-46D9-BF62-3177B46B25EB}" destId="{B8BBAC06-26E0-41A1-88D9-F260263137D3}" srcOrd="1" destOrd="1" presId="urn:microsoft.com/office/officeart/2005/8/layout/hList7#1"/>
    <dgm:cxn modelId="{48CC5348-4493-446D-98FB-6A72DD42E544}" type="presOf" srcId="{B7655DE8-3BDC-49B8-8EE8-A24B0D9AEB63}" destId="{E09207B0-42E1-4D49-B404-984CD8531626}" srcOrd="1" destOrd="1" presId="urn:microsoft.com/office/officeart/2005/8/layout/hList7#1"/>
    <dgm:cxn modelId="{BC51AC4A-165F-4034-B2ED-2DA53A1DEC3D}" type="presOf" srcId="{79C75656-BFC9-40BF-BC68-BE3F355B0EC0}" destId="{766F0DB9-53A0-4DC3-B0D7-A39EF5127A2B}" srcOrd="0" destOrd="2" presId="urn:microsoft.com/office/officeart/2005/8/layout/hList7#1"/>
    <dgm:cxn modelId="{355BD966-76BA-4686-9CF4-F9C7545E846D}" type="presOf" srcId="{BA0B9BE9-3831-46C7-BD6C-BC8E1C047F24}" destId="{AFA5131A-B7F3-48D3-9661-5A369CFAFE24}" srcOrd="0" destOrd="0" presId="urn:microsoft.com/office/officeart/2005/8/layout/hList7#1"/>
    <dgm:cxn modelId="{E61DF070-537F-4323-B2B2-C00E07373A54}" type="presOf" srcId="{D9330E9D-314B-46D9-BF62-3177B46B25EB}" destId="{766F0DB9-53A0-4DC3-B0D7-A39EF5127A2B}" srcOrd="0" destOrd="1" presId="urn:microsoft.com/office/officeart/2005/8/layout/hList7#1"/>
    <dgm:cxn modelId="{9C86F574-A11E-4C88-BCF1-B4E896421A5D}" srcId="{B909F7FF-67F3-42A3-8705-1188F7074E55}" destId="{C7BB0282-3CA0-48E7-8CB4-7C7FC75A711E}" srcOrd="0" destOrd="0" parTransId="{082B7215-BF48-48F9-B5A5-535BD945A37C}" sibTransId="{011895E6-146F-43E2-BEA9-95735A55210E}"/>
    <dgm:cxn modelId="{B8451C80-CEEE-4593-96EC-CD65DF37E27B}" srcId="{BA0B9BE9-3831-46C7-BD6C-BC8E1C047F24}" destId="{B7655DE8-3BDC-49B8-8EE8-A24B0D9AEB63}" srcOrd="0" destOrd="0" parTransId="{F4E48FFE-19F7-46A6-809E-D499CD9F1E94}" sibTransId="{C7447C55-B2F7-49C4-987A-752FC5C032C4}"/>
    <dgm:cxn modelId="{9B6713A2-580C-4002-8A8A-350FB6280790}" srcId="{C7BB0282-3CA0-48E7-8CB4-7C7FC75A711E}" destId="{79C75656-BFC9-40BF-BC68-BE3F355B0EC0}" srcOrd="1" destOrd="0" parTransId="{0C3751ED-FECC-492D-B5D6-4FD6EE78779E}" sibTransId="{05EE3E07-B023-4FE0-A427-9A9400533CCF}"/>
    <dgm:cxn modelId="{015603AD-B691-4553-B848-B0CECBACD2C7}" srcId="{B909F7FF-67F3-42A3-8705-1188F7074E55}" destId="{BA0B9BE9-3831-46C7-BD6C-BC8E1C047F24}" srcOrd="1" destOrd="0" parTransId="{2959A431-4961-4003-88A8-B9C649DBD027}" sibTransId="{2B3198A3-385D-4DC2-80B3-0BF66C93484C}"/>
    <dgm:cxn modelId="{59D43EE5-A80C-4E92-8B6D-22BDFC3E1250}" srcId="{C7BB0282-3CA0-48E7-8CB4-7C7FC75A711E}" destId="{D9330E9D-314B-46D9-BF62-3177B46B25EB}" srcOrd="0" destOrd="0" parTransId="{8CAA04C5-EDB4-41B6-9747-5F1BF3B3FAFB}" sibTransId="{859E5C8C-157F-4E32-8C1F-439F7714645A}"/>
    <dgm:cxn modelId="{0CB67AE9-793D-499E-B893-7304C83135FE}" type="presOf" srcId="{B909F7FF-67F3-42A3-8705-1188F7074E55}" destId="{3316EC9A-63C3-4A93-85E1-1731F2ABB5EF}" srcOrd="0" destOrd="0" presId="urn:microsoft.com/office/officeart/2005/8/layout/hList7#1"/>
    <dgm:cxn modelId="{C3EBF4EA-511D-4D7B-8637-F7B067CF76D5}" type="presOf" srcId="{C7BB0282-3CA0-48E7-8CB4-7C7FC75A711E}" destId="{B8BBAC06-26E0-41A1-88D9-F260263137D3}" srcOrd="1" destOrd="0" presId="urn:microsoft.com/office/officeart/2005/8/layout/hList7#1"/>
    <dgm:cxn modelId="{046D05EE-AB75-4941-8A40-22CD7B0997BC}" type="presOf" srcId="{011895E6-146F-43E2-BEA9-95735A55210E}" destId="{6DE8D5BC-C0F3-4604-BCB0-347A90D53DFE}" srcOrd="0" destOrd="0" presId="urn:microsoft.com/office/officeart/2005/8/layout/hList7#1"/>
    <dgm:cxn modelId="{9A1B2949-0BE8-4A20-8715-51C45AE070AC}" type="presParOf" srcId="{3316EC9A-63C3-4A93-85E1-1731F2ABB5EF}" destId="{C33614FF-DA9B-4E23-BAD3-B7459043677B}" srcOrd="0" destOrd="0" presId="urn:microsoft.com/office/officeart/2005/8/layout/hList7#1"/>
    <dgm:cxn modelId="{A8AA98D3-D956-403D-B2B0-AD4F5F8B78F9}" type="presParOf" srcId="{3316EC9A-63C3-4A93-85E1-1731F2ABB5EF}" destId="{D61E4BEA-9D36-44AE-BCA8-626E4C7DF059}" srcOrd="1" destOrd="0" presId="urn:microsoft.com/office/officeart/2005/8/layout/hList7#1"/>
    <dgm:cxn modelId="{A45D555B-FFA8-465C-A574-4C02FF22D3C7}" type="presParOf" srcId="{D61E4BEA-9D36-44AE-BCA8-626E4C7DF059}" destId="{9433F984-5F90-4B03-BEBE-F1649541B2A2}" srcOrd="0" destOrd="0" presId="urn:microsoft.com/office/officeart/2005/8/layout/hList7#1"/>
    <dgm:cxn modelId="{C272547B-8CB2-4A09-A437-CBCDEAA1C2DA}" type="presParOf" srcId="{9433F984-5F90-4B03-BEBE-F1649541B2A2}" destId="{766F0DB9-53A0-4DC3-B0D7-A39EF5127A2B}" srcOrd="0" destOrd="0" presId="urn:microsoft.com/office/officeart/2005/8/layout/hList7#1"/>
    <dgm:cxn modelId="{68F0F6D5-F7F9-458F-B423-78CC3F6928C1}" type="presParOf" srcId="{9433F984-5F90-4B03-BEBE-F1649541B2A2}" destId="{B8BBAC06-26E0-41A1-88D9-F260263137D3}" srcOrd="1" destOrd="0" presId="urn:microsoft.com/office/officeart/2005/8/layout/hList7#1"/>
    <dgm:cxn modelId="{6AFD2F63-5928-44B5-A3D9-1E97C7C723CC}" type="presParOf" srcId="{9433F984-5F90-4B03-BEBE-F1649541B2A2}" destId="{65A7E0CE-958C-4B4F-8027-AB393D57AE2E}" srcOrd="2" destOrd="0" presId="urn:microsoft.com/office/officeart/2005/8/layout/hList7#1"/>
    <dgm:cxn modelId="{EDF35BBF-C934-4F3B-A2E3-4C4823903218}" type="presParOf" srcId="{9433F984-5F90-4B03-BEBE-F1649541B2A2}" destId="{6D613CDC-8710-40B3-9F60-35243B11FB76}" srcOrd="3" destOrd="0" presId="urn:microsoft.com/office/officeart/2005/8/layout/hList7#1"/>
    <dgm:cxn modelId="{748D5AE7-ACD6-4BCB-9B28-8F6947B73C80}" type="presParOf" srcId="{D61E4BEA-9D36-44AE-BCA8-626E4C7DF059}" destId="{6DE8D5BC-C0F3-4604-BCB0-347A90D53DFE}" srcOrd="1" destOrd="0" presId="urn:microsoft.com/office/officeart/2005/8/layout/hList7#1"/>
    <dgm:cxn modelId="{ED4C098C-94C4-40FD-B9A6-48FBE4D0C171}" type="presParOf" srcId="{D61E4BEA-9D36-44AE-BCA8-626E4C7DF059}" destId="{A6FFD064-FA0C-4EB7-AD23-FAA383772544}" srcOrd="2" destOrd="0" presId="urn:microsoft.com/office/officeart/2005/8/layout/hList7#1"/>
    <dgm:cxn modelId="{5D85D1D5-BED5-44D2-BE71-8FD320AF2276}" type="presParOf" srcId="{A6FFD064-FA0C-4EB7-AD23-FAA383772544}" destId="{AFA5131A-B7F3-48D3-9661-5A369CFAFE24}" srcOrd="0" destOrd="0" presId="urn:microsoft.com/office/officeart/2005/8/layout/hList7#1"/>
    <dgm:cxn modelId="{8D51F9B9-8C13-4E1B-A3F2-8C174470DF5E}" type="presParOf" srcId="{A6FFD064-FA0C-4EB7-AD23-FAA383772544}" destId="{E09207B0-42E1-4D49-B404-984CD8531626}" srcOrd="1" destOrd="0" presId="urn:microsoft.com/office/officeart/2005/8/layout/hList7#1"/>
    <dgm:cxn modelId="{EBDA5B51-7020-45AA-A5E5-87EA6D58EA0A}" type="presParOf" srcId="{A6FFD064-FA0C-4EB7-AD23-FAA383772544}" destId="{998A3192-4AB4-4B49-BCEF-A09C6568B7B0}" srcOrd="2" destOrd="0" presId="urn:microsoft.com/office/officeart/2005/8/layout/hList7#1"/>
    <dgm:cxn modelId="{9DC3F001-409A-4B55-A777-1E770C4B1487}" type="presParOf" srcId="{A6FFD064-FA0C-4EB7-AD23-FAA383772544}" destId="{1B2D80C2-F8E1-4CC8-9904-82A11525A8C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49E3EB-FF57-7D4A-9C71-81318C127A3F}" type="doc">
      <dgm:prSet loTypeId="urn:microsoft.com/office/officeart/2005/8/layout/radial1" loCatId="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ES_tradnl"/>
        </a:p>
      </dgm:t>
    </dgm:pt>
    <dgm:pt modelId="{A858F70C-EDE5-2849-8634-73E4F7CAF1C8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Pedagogía</a:t>
          </a:r>
          <a:endParaRPr lang="es-ES_tradnl" sz="2000" b="1" dirty="0">
            <a:solidFill>
              <a:schemeClr val="tx1"/>
            </a:solidFill>
          </a:endParaRPr>
        </a:p>
      </dgm:t>
    </dgm:pt>
    <dgm:pt modelId="{B1284B98-69C3-EC4B-8632-82333C3476F2}" type="parTrans" cxnId="{26450CE2-86B9-5549-B9E7-91ABADC59DCC}">
      <dgm:prSet/>
      <dgm:spPr/>
      <dgm:t>
        <a:bodyPr/>
        <a:lstStyle/>
        <a:p>
          <a:endParaRPr lang="es-ES_tradnl" sz="2000" b="1">
            <a:solidFill>
              <a:schemeClr val="tx1"/>
            </a:solidFill>
          </a:endParaRPr>
        </a:p>
      </dgm:t>
    </dgm:pt>
    <dgm:pt modelId="{2C96C55F-F010-4A4A-A319-BC2396925F26}" type="sibTrans" cxnId="{26450CE2-86B9-5549-B9E7-91ABADC59DCC}">
      <dgm:prSet/>
      <dgm:spPr/>
      <dgm:t>
        <a:bodyPr/>
        <a:lstStyle/>
        <a:p>
          <a:endParaRPr lang="es-ES_tradnl" sz="2000" b="1">
            <a:solidFill>
              <a:schemeClr val="tx1"/>
            </a:solidFill>
          </a:endParaRPr>
        </a:p>
      </dgm:t>
    </dgm:pt>
    <dgm:pt modelId="{DDAA380E-A7F0-EA49-A58C-4A401AE0C746}">
      <dgm:prSet phldrT="[Texto]" custT="1"/>
      <dgm:spPr/>
      <dgm:t>
        <a:bodyPr/>
        <a:lstStyle/>
        <a:p>
          <a:r>
            <a:rPr lang="es-ES_tradnl" sz="2000" b="1" dirty="0">
              <a:solidFill>
                <a:schemeClr val="tx1"/>
              </a:solidFill>
            </a:rPr>
            <a:t>Disciplina te</a:t>
          </a:r>
          <a:r>
            <a:rPr lang="es-ES" sz="2000" b="1" dirty="0" err="1">
              <a:solidFill>
                <a:schemeClr val="tx1"/>
              </a:solidFill>
            </a:rPr>
            <a:t>órica</a:t>
          </a:r>
          <a:r>
            <a:rPr lang="es-ES" sz="2000" b="1" dirty="0">
              <a:solidFill>
                <a:schemeClr val="tx1"/>
              </a:solidFill>
            </a:rPr>
            <a:t> y práctica</a:t>
          </a:r>
          <a:endParaRPr lang="es-ES_tradnl" sz="2000" b="1" dirty="0">
            <a:solidFill>
              <a:schemeClr val="tx1"/>
            </a:solidFill>
          </a:endParaRPr>
        </a:p>
      </dgm:t>
    </dgm:pt>
    <dgm:pt modelId="{8D6F73FB-4873-494A-9050-989EB72D240B}" type="parTrans" cxnId="{31A6962B-D9CC-C045-9AD8-4653928C80E5}">
      <dgm:prSet custT="1"/>
      <dgm:spPr/>
      <dgm:t>
        <a:bodyPr/>
        <a:lstStyle/>
        <a:p>
          <a:endParaRPr lang="es-ES_tradnl" sz="2000" b="1">
            <a:solidFill>
              <a:schemeClr val="tx1"/>
            </a:solidFill>
          </a:endParaRPr>
        </a:p>
      </dgm:t>
    </dgm:pt>
    <dgm:pt modelId="{F741B95F-D3B0-F243-865F-FB4625EA082E}" type="sibTrans" cxnId="{31A6962B-D9CC-C045-9AD8-4653928C80E5}">
      <dgm:prSet/>
      <dgm:spPr/>
      <dgm:t>
        <a:bodyPr/>
        <a:lstStyle/>
        <a:p>
          <a:endParaRPr lang="es-ES_tradnl" sz="2000" b="1">
            <a:solidFill>
              <a:schemeClr val="tx1"/>
            </a:solidFill>
          </a:endParaRPr>
        </a:p>
      </dgm:t>
    </dgm:pt>
    <dgm:pt modelId="{A527C0A0-9063-D140-A124-D0647EF17094}">
      <dgm:prSet phldrT="[Texto]" custT="1"/>
      <dgm:spPr/>
      <dgm:t>
        <a:bodyPr/>
        <a:lstStyle/>
        <a:p>
          <a:r>
            <a:rPr lang="es-ES_tradnl" sz="2000" b="1" dirty="0">
              <a:solidFill>
                <a:schemeClr val="tx1"/>
              </a:solidFill>
            </a:rPr>
            <a:t>Saber educar</a:t>
          </a:r>
        </a:p>
      </dgm:t>
    </dgm:pt>
    <dgm:pt modelId="{E2584367-FB03-D448-BC23-8069EB4E8F3F}" type="parTrans" cxnId="{D1D4073E-8CC0-264F-B71C-923AD647627A}">
      <dgm:prSet custT="1"/>
      <dgm:spPr/>
      <dgm:t>
        <a:bodyPr/>
        <a:lstStyle/>
        <a:p>
          <a:endParaRPr lang="es-ES_tradnl" sz="2000" b="1">
            <a:solidFill>
              <a:schemeClr val="tx1"/>
            </a:solidFill>
          </a:endParaRPr>
        </a:p>
      </dgm:t>
    </dgm:pt>
    <dgm:pt modelId="{4B8A7CAA-DCED-AF4D-A6E4-F370E4E98D2D}" type="sibTrans" cxnId="{D1D4073E-8CC0-264F-B71C-923AD647627A}">
      <dgm:prSet/>
      <dgm:spPr/>
      <dgm:t>
        <a:bodyPr/>
        <a:lstStyle/>
        <a:p>
          <a:endParaRPr lang="es-ES_tradnl" sz="2000" b="1">
            <a:solidFill>
              <a:schemeClr val="tx1"/>
            </a:solidFill>
          </a:endParaRPr>
        </a:p>
      </dgm:t>
    </dgm:pt>
    <dgm:pt modelId="{7F88FE6C-DDA9-4B49-8C0E-B3F84AD89D33}">
      <dgm:prSet phldrT="[Texto]" custT="1"/>
      <dgm:spPr/>
      <dgm:t>
        <a:bodyPr/>
        <a:lstStyle/>
        <a:p>
          <a:r>
            <a:rPr lang="es-ES_tradnl" sz="2000" b="1" dirty="0">
              <a:solidFill>
                <a:schemeClr val="tx1"/>
              </a:solidFill>
            </a:rPr>
            <a:t>Aspectos </a:t>
          </a:r>
          <a:r>
            <a:rPr lang="es-ES_tradnl" sz="2000" b="1" dirty="0" err="1">
              <a:solidFill>
                <a:schemeClr val="tx1"/>
              </a:solidFill>
            </a:rPr>
            <a:t>expl</a:t>
          </a:r>
          <a:r>
            <a:rPr lang="es-ES" sz="2000" b="1" dirty="0" err="1">
              <a:solidFill>
                <a:schemeClr val="tx1"/>
              </a:solidFill>
            </a:rPr>
            <a:t>ícitos</a:t>
          </a:r>
          <a:r>
            <a:rPr lang="es-ES" sz="2000" b="1" dirty="0">
              <a:solidFill>
                <a:schemeClr val="tx1"/>
              </a:solidFill>
            </a:rPr>
            <a:t> e implícitos</a:t>
          </a:r>
          <a:endParaRPr lang="es-ES_tradnl" sz="2000" b="1" dirty="0">
            <a:solidFill>
              <a:schemeClr val="tx1"/>
            </a:solidFill>
          </a:endParaRPr>
        </a:p>
      </dgm:t>
    </dgm:pt>
    <dgm:pt modelId="{E1A4A2BA-8827-A148-B3FB-63ACF97CE9DB}" type="parTrans" cxnId="{3ACB8D93-5288-DE41-A3B1-9617EAC1F5D7}">
      <dgm:prSet custT="1"/>
      <dgm:spPr/>
      <dgm:t>
        <a:bodyPr/>
        <a:lstStyle/>
        <a:p>
          <a:endParaRPr lang="es-ES_tradnl" sz="2000" b="1">
            <a:solidFill>
              <a:schemeClr val="tx1"/>
            </a:solidFill>
          </a:endParaRPr>
        </a:p>
      </dgm:t>
    </dgm:pt>
    <dgm:pt modelId="{EFD5EFC2-A136-4E40-8784-841892D9C43E}" type="sibTrans" cxnId="{3ACB8D93-5288-DE41-A3B1-9617EAC1F5D7}">
      <dgm:prSet/>
      <dgm:spPr/>
      <dgm:t>
        <a:bodyPr/>
        <a:lstStyle/>
        <a:p>
          <a:endParaRPr lang="es-ES_tradnl" sz="2000" b="1">
            <a:solidFill>
              <a:schemeClr val="tx1"/>
            </a:solidFill>
          </a:endParaRPr>
        </a:p>
      </dgm:t>
    </dgm:pt>
    <dgm:pt modelId="{B03E4F37-16E8-DB48-8206-3C6303B42C63}">
      <dgm:prSet phldrT="[Texto]" custT="1"/>
      <dgm:spPr/>
      <dgm:t>
        <a:bodyPr/>
        <a:lstStyle/>
        <a:p>
          <a:r>
            <a:rPr lang="es-ES_tradnl" sz="2000" b="1" dirty="0">
              <a:solidFill>
                <a:schemeClr val="tx1"/>
              </a:solidFill>
            </a:rPr>
            <a:t>Saber </a:t>
          </a:r>
          <a:r>
            <a:rPr lang="es-ES_tradnl" sz="2000" b="1" dirty="0" err="1">
              <a:solidFill>
                <a:schemeClr val="tx1"/>
              </a:solidFill>
            </a:rPr>
            <a:t>pedag</a:t>
          </a:r>
          <a:r>
            <a:rPr lang="es-ES" sz="2000" b="1" dirty="0" err="1">
              <a:solidFill>
                <a:schemeClr val="tx1"/>
              </a:solidFill>
            </a:rPr>
            <a:t>ógico</a:t>
          </a:r>
          <a:endParaRPr lang="es-ES_tradnl" sz="2000" b="1" dirty="0">
            <a:solidFill>
              <a:schemeClr val="tx1"/>
            </a:solidFill>
          </a:endParaRPr>
        </a:p>
      </dgm:t>
    </dgm:pt>
    <dgm:pt modelId="{71DD4FD8-91D4-434C-8D6E-29C3F3E4FF86}" type="parTrans" cxnId="{B26C6718-3F3F-704B-88F1-818B71A46FA8}">
      <dgm:prSet custT="1"/>
      <dgm:spPr/>
      <dgm:t>
        <a:bodyPr/>
        <a:lstStyle/>
        <a:p>
          <a:endParaRPr lang="es-ES_tradnl" sz="2000" b="1">
            <a:solidFill>
              <a:schemeClr val="tx1"/>
            </a:solidFill>
          </a:endParaRPr>
        </a:p>
      </dgm:t>
    </dgm:pt>
    <dgm:pt modelId="{88430754-26BE-6D4D-8532-79896AD2FCBA}" type="sibTrans" cxnId="{B26C6718-3F3F-704B-88F1-818B71A46FA8}">
      <dgm:prSet/>
      <dgm:spPr/>
      <dgm:t>
        <a:bodyPr/>
        <a:lstStyle/>
        <a:p>
          <a:endParaRPr lang="es-ES_tradnl" sz="2000" b="1">
            <a:solidFill>
              <a:schemeClr val="tx1"/>
            </a:solidFill>
          </a:endParaRPr>
        </a:p>
      </dgm:t>
    </dgm:pt>
    <dgm:pt modelId="{1883B20A-ABE5-3C46-97BE-198D13E0CE9B}" type="pres">
      <dgm:prSet presAssocID="{FF49E3EB-FF57-7D4A-9C71-81318C127A3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88E1407-8648-6F4F-B1E7-06CD294710B5}" type="pres">
      <dgm:prSet presAssocID="{A858F70C-EDE5-2849-8634-73E4F7CAF1C8}" presName="centerShape" presStyleLbl="node0" presStyleIdx="0" presStyleCnt="1" custScaleX="185482"/>
      <dgm:spPr/>
    </dgm:pt>
    <dgm:pt modelId="{09E15395-8729-C946-8065-99B3A807780A}" type="pres">
      <dgm:prSet presAssocID="{8D6F73FB-4873-494A-9050-989EB72D240B}" presName="Name9" presStyleLbl="parChTrans1D2" presStyleIdx="0" presStyleCnt="4"/>
      <dgm:spPr/>
    </dgm:pt>
    <dgm:pt modelId="{D6C8BD0D-50F5-5C44-B965-66B798EFF160}" type="pres">
      <dgm:prSet presAssocID="{8D6F73FB-4873-494A-9050-989EB72D240B}" presName="connTx" presStyleLbl="parChTrans1D2" presStyleIdx="0" presStyleCnt="4"/>
      <dgm:spPr/>
    </dgm:pt>
    <dgm:pt modelId="{21A7B64F-D2E8-9045-9B62-C80EAAEEC1AF}" type="pres">
      <dgm:prSet presAssocID="{DDAA380E-A7F0-EA49-A58C-4A401AE0C746}" presName="node" presStyleLbl="node1" presStyleIdx="0" presStyleCnt="4" custScaleX="130823">
        <dgm:presLayoutVars>
          <dgm:bulletEnabled val="1"/>
        </dgm:presLayoutVars>
      </dgm:prSet>
      <dgm:spPr/>
    </dgm:pt>
    <dgm:pt modelId="{11E0E03F-1403-1746-A9D8-B3E68E22C6E6}" type="pres">
      <dgm:prSet presAssocID="{E2584367-FB03-D448-BC23-8069EB4E8F3F}" presName="Name9" presStyleLbl="parChTrans1D2" presStyleIdx="1" presStyleCnt="4"/>
      <dgm:spPr/>
    </dgm:pt>
    <dgm:pt modelId="{EA0835CF-5661-3A43-B9FD-0068D8B5569A}" type="pres">
      <dgm:prSet presAssocID="{E2584367-FB03-D448-BC23-8069EB4E8F3F}" presName="connTx" presStyleLbl="parChTrans1D2" presStyleIdx="1" presStyleCnt="4"/>
      <dgm:spPr/>
    </dgm:pt>
    <dgm:pt modelId="{A02720E2-C18A-0A47-8489-8C9567A2D088}" type="pres">
      <dgm:prSet presAssocID="{A527C0A0-9063-D140-A124-D0647EF17094}" presName="node" presStyleLbl="node1" presStyleIdx="1" presStyleCnt="4" custScaleX="132214" custRadScaleRad="132108">
        <dgm:presLayoutVars>
          <dgm:bulletEnabled val="1"/>
        </dgm:presLayoutVars>
      </dgm:prSet>
      <dgm:spPr/>
    </dgm:pt>
    <dgm:pt modelId="{94E9BA30-63DD-8C4E-9541-A0A8D1BE5555}" type="pres">
      <dgm:prSet presAssocID="{E1A4A2BA-8827-A148-B3FB-63ACF97CE9DB}" presName="Name9" presStyleLbl="parChTrans1D2" presStyleIdx="2" presStyleCnt="4"/>
      <dgm:spPr/>
    </dgm:pt>
    <dgm:pt modelId="{FF1894BF-63AB-AB4B-9A5E-A49C21603893}" type="pres">
      <dgm:prSet presAssocID="{E1A4A2BA-8827-A148-B3FB-63ACF97CE9DB}" presName="connTx" presStyleLbl="parChTrans1D2" presStyleIdx="2" presStyleCnt="4"/>
      <dgm:spPr/>
    </dgm:pt>
    <dgm:pt modelId="{59123552-0502-9A4D-BA99-B74B7D53DBAB}" type="pres">
      <dgm:prSet presAssocID="{7F88FE6C-DDA9-4B49-8C0E-B3F84AD89D33}" presName="node" presStyleLbl="node1" presStyleIdx="2" presStyleCnt="4" custScaleX="142405">
        <dgm:presLayoutVars>
          <dgm:bulletEnabled val="1"/>
        </dgm:presLayoutVars>
      </dgm:prSet>
      <dgm:spPr/>
    </dgm:pt>
    <dgm:pt modelId="{F461749B-D003-464F-B77F-DFC8BF974718}" type="pres">
      <dgm:prSet presAssocID="{71DD4FD8-91D4-434C-8D6E-29C3F3E4FF86}" presName="Name9" presStyleLbl="parChTrans1D2" presStyleIdx="3" presStyleCnt="4"/>
      <dgm:spPr/>
    </dgm:pt>
    <dgm:pt modelId="{40B89E5A-AB1F-064F-AB08-77F15548DE5A}" type="pres">
      <dgm:prSet presAssocID="{71DD4FD8-91D4-434C-8D6E-29C3F3E4FF86}" presName="connTx" presStyleLbl="parChTrans1D2" presStyleIdx="3" presStyleCnt="4"/>
      <dgm:spPr/>
    </dgm:pt>
    <dgm:pt modelId="{773911CD-5A8F-4F4C-A628-05BCAD1A9642}" type="pres">
      <dgm:prSet presAssocID="{B03E4F37-16E8-DB48-8206-3C6303B42C63}" presName="node" presStyleLbl="node1" presStyleIdx="3" presStyleCnt="4" custScaleX="149799" custRadScaleRad="138338" custRadScaleInc="2649">
        <dgm:presLayoutVars>
          <dgm:bulletEnabled val="1"/>
        </dgm:presLayoutVars>
      </dgm:prSet>
      <dgm:spPr/>
    </dgm:pt>
  </dgm:ptLst>
  <dgm:cxnLst>
    <dgm:cxn modelId="{F1F6C917-2B3E-4946-80D0-173315C8A6AF}" type="presOf" srcId="{E1A4A2BA-8827-A148-B3FB-63ACF97CE9DB}" destId="{94E9BA30-63DD-8C4E-9541-A0A8D1BE5555}" srcOrd="0" destOrd="0" presId="urn:microsoft.com/office/officeart/2005/8/layout/radial1"/>
    <dgm:cxn modelId="{B26C6718-3F3F-704B-88F1-818B71A46FA8}" srcId="{A858F70C-EDE5-2849-8634-73E4F7CAF1C8}" destId="{B03E4F37-16E8-DB48-8206-3C6303B42C63}" srcOrd="3" destOrd="0" parTransId="{71DD4FD8-91D4-434C-8D6E-29C3F3E4FF86}" sibTransId="{88430754-26BE-6D4D-8532-79896AD2FCBA}"/>
    <dgm:cxn modelId="{31A6962B-D9CC-C045-9AD8-4653928C80E5}" srcId="{A858F70C-EDE5-2849-8634-73E4F7CAF1C8}" destId="{DDAA380E-A7F0-EA49-A58C-4A401AE0C746}" srcOrd="0" destOrd="0" parTransId="{8D6F73FB-4873-494A-9050-989EB72D240B}" sibTransId="{F741B95F-D3B0-F243-865F-FB4625EA082E}"/>
    <dgm:cxn modelId="{56EF1E39-6DD2-B14D-8B07-EA7794325CC3}" type="presOf" srcId="{71DD4FD8-91D4-434C-8D6E-29C3F3E4FF86}" destId="{F461749B-D003-464F-B77F-DFC8BF974718}" srcOrd="0" destOrd="0" presId="urn:microsoft.com/office/officeart/2005/8/layout/radial1"/>
    <dgm:cxn modelId="{D1D4073E-8CC0-264F-B71C-923AD647627A}" srcId="{A858F70C-EDE5-2849-8634-73E4F7CAF1C8}" destId="{A527C0A0-9063-D140-A124-D0647EF17094}" srcOrd="1" destOrd="0" parTransId="{E2584367-FB03-D448-BC23-8069EB4E8F3F}" sibTransId="{4B8A7CAA-DCED-AF4D-A6E4-F370E4E98D2D}"/>
    <dgm:cxn modelId="{E689E441-49EC-6644-BD92-B2AAE6D74D6E}" type="presOf" srcId="{71DD4FD8-91D4-434C-8D6E-29C3F3E4FF86}" destId="{40B89E5A-AB1F-064F-AB08-77F15548DE5A}" srcOrd="1" destOrd="0" presId="urn:microsoft.com/office/officeart/2005/8/layout/radial1"/>
    <dgm:cxn modelId="{E688294A-5D76-564F-9FB1-C6125B6C94ED}" type="presOf" srcId="{A858F70C-EDE5-2849-8634-73E4F7CAF1C8}" destId="{B88E1407-8648-6F4F-B1E7-06CD294710B5}" srcOrd="0" destOrd="0" presId="urn:microsoft.com/office/officeart/2005/8/layout/radial1"/>
    <dgm:cxn modelId="{84237B6E-6711-B24C-956F-C64822F824C6}" type="presOf" srcId="{8D6F73FB-4873-494A-9050-989EB72D240B}" destId="{D6C8BD0D-50F5-5C44-B965-66B798EFF160}" srcOrd="1" destOrd="0" presId="urn:microsoft.com/office/officeart/2005/8/layout/radial1"/>
    <dgm:cxn modelId="{0792BD82-E73A-FF4F-B516-D2ACD09C742A}" type="presOf" srcId="{8D6F73FB-4873-494A-9050-989EB72D240B}" destId="{09E15395-8729-C946-8065-99B3A807780A}" srcOrd="0" destOrd="0" presId="urn:microsoft.com/office/officeart/2005/8/layout/radial1"/>
    <dgm:cxn modelId="{3ACB8D93-5288-DE41-A3B1-9617EAC1F5D7}" srcId="{A858F70C-EDE5-2849-8634-73E4F7CAF1C8}" destId="{7F88FE6C-DDA9-4B49-8C0E-B3F84AD89D33}" srcOrd="2" destOrd="0" parTransId="{E1A4A2BA-8827-A148-B3FB-63ACF97CE9DB}" sibTransId="{EFD5EFC2-A136-4E40-8784-841892D9C43E}"/>
    <dgm:cxn modelId="{C33AA4AB-8A2E-8242-AECD-1FCF2B299F69}" type="presOf" srcId="{A527C0A0-9063-D140-A124-D0647EF17094}" destId="{A02720E2-C18A-0A47-8489-8C9567A2D088}" srcOrd="0" destOrd="0" presId="urn:microsoft.com/office/officeart/2005/8/layout/radial1"/>
    <dgm:cxn modelId="{623876AC-7056-A148-8023-68DEBDF63B80}" type="presOf" srcId="{E2584367-FB03-D448-BC23-8069EB4E8F3F}" destId="{11E0E03F-1403-1746-A9D8-B3E68E22C6E6}" srcOrd="0" destOrd="0" presId="urn:microsoft.com/office/officeart/2005/8/layout/radial1"/>
    <dgm:cxn modelId="{8185D7BB-409A-404B-99AD-5FA2AE70C40B}" type="presOf" srcId="{E2584367-FB03-D448-BC23-8069EB4E8F3F}" destId="{EA0835CF-5661-3A43-B9FD-0068D8B5569A}" srcOrd="1" destOrd="0" presId="urn:microsoft.com/office/officeart/2005/8/layout/radial1"/>
    <dgm:cxn modelId="{F012BBC0-C81B-674C-9D5B-57A78FCB8CC5}" type="presOf" srcId="{DDAA380E-A7F0-EA49-A58C-4A401AE0C746}" destId="{21A7B64F-D2E8-9045-9B62-C80EAAEEC1AF}" srcOrd="0" destOrd="0" presId="urn:microsoft.com/office/officeart/2005/8/layout/radial1"/>
    <dgm:cxn modelId="{8F116ECA-D0B2-D742-8A2B-55135D6423C5}" type="presOf" srcId="{7F88FE6C-DDA9-4B49-8C0E-B3F84AD89D33}" destId="{59123552-0502-9A4D-BA99-B74B7D53DBAB}" srcOrd="0" destOrd="0" presId="urn:microsoft.com/office/officeart/2005/8/layout/radial1"/>
    <dgm:cxn modelId="{6C3D49D0-90FF-244C-A088-95004018FCDA}" type="presOf" srcId="{FF49E3EB-FF57-7D4A-9C71-81318C127A3F}" destId="{1883B20A-ABE5-3C46-97BE-198D13E0CE9B}" srcOrd="0" destOrd="0" presId="urn:microsoft.com/office/officeart/2005/8/layout/radial1"/>
    <dgm:cxn modelId="{26450CE2-86B9-5549-B9E7-91ABADC59DCC}" srcId="{FF49E3EB-FF57-7D4A-9C71-81318C127A3F}" destId="{A858F70C-EDE5-2849-8634-73E4F7CAF1C8}" srcOrd="0" destOrd="0" parTransId="{B1284B98-69C3-EC4B-8632-82333C3476F2}" sibTransId="{2C96C55F-F010-4A4A-A319-BC2396925F26}"/>
    <dgm:cxn modelId="{6B2483E3-DA37-3D4A-A394-D9C6C693ECF3}" type="presOf" srcId="{B03E4F37-16E8-DB48-8206-3C6303B42C63}" destId="{773911CD-5A8F-4F4C-A628-05BCAD1A9642}" srcOrd="0" destOrd="0" presId="urn:microsoft.com/office/officeart/2005/8/layout/radial1"/>
    <dgm:cxn modelId="{59FC5CF4-2CD0-B04C-B858-65829C1BA794}" type="presOf" srcId="{E1A4A2BA-8827-A148-B3FB-63ACF97CE9DB}" destId="{FF1894BF-63AB-AB4B-9A5E-A49C21603893}" srcOrd="1" destOrd="0" presId="urn:microsoft.com/office/officeart/2005/8/layout/radial1"/>
    <dgm:cxn modelId="{15825F4F-5696-594E-B0F1-096BFCE66AE8}" type="presParOf" srcId="{1883B20A-ABE5-3C46-97BE-198D13E0CE9B}" destId="{B88E1407-8648-6F4F-B1E7-06CD294710B5}" srcOrd="0" destOrd="0" presId="urn:microsoft.com/office/officeart/2005/8/layout/radial1"/>
    <dgm:cxn modelId="{2E165351-8C2B-AE40-A78D-C37ADD136BE3}" type="presParOf" srcId="{1883B20A-ABE5-3C46-97BE-198D13E0CE9B}" destId="{09E15395-8729-C946-8065-99B3A807780A}" srcOrd="1" destOrd="0" presId="urn:microsoft.com/office/officeart/2005/8/layout/radial1"/>
    <dgm:cxn modelId="{1BA550F5-7C95-314A-8A26-0C782AD2EC32}" type="presParOf" srcId="{09E15395-8729-C946-8065-99B3A807780A}" destId="{D6C8BD0D-50F5-5C44-B965-66B798EFF160}" srcOrd="0" destOrd="0" presId="urn:microsoft.com/office/officeart/2005/8/layout/radial1"/>
    <dgm:cxn modelId="{37598F41-0CBB-4D43-A3C7-CF22E522A3E0}" type="presParOf" srcId="{1883B20A-ABE5-3C46-97BE-198D13E0CE9B}" destId="{21A7B64F-D2E8-9045-9B62-C80EAAEEC1AF}" srcOrd="2" destOrd="0" presId="urn:microsoft.com/office/officeart/2005/8/layout/radial1"/>
    <dgm:cxn modelId="{1149C0B6-73EA-244B-97F7-25A1F1D7E7C2}" type="presParOf" srcId="{1883B20A-ABE5-3C46-97BE-198D13E0CE9B}" destId="{11E0E03F-1403-1746-A9D8-B3E68E22C6E6}" srcOrd="3" destOrd="0" presId="urn:microsoft.com/office/officeart/2005/8/layout/radial1"/>
    <dgm:cxn modelId="{FB5BEAD3-8F10-594B-98F3-61BA1F087D7A}" type="presParOf" srcId="{11E0E03F-1403-1746-A9D8-B3E68E22C6E6}" destId="{EA0835CF-5661-3A43-B9FD-0068D8B5569A}" srcOrd="0" destOrd="0" presId="urn:microsoft.com/office/officeart/2005/8/layout/radial1"/>
    <dgm:cxn modelId="{A67D75D1-8EF8-124A-B81B-7483290F6426}" type="presParOf" srcId="{1883B20A-ABE5-3C46-97BE-198D13E0CE9B}" destId="{A02720E2-C18A-0A47-8489-8C9567A2D088}" srcOrd="4" destOrd="0" presId="urn:microsoft.com/office/officeart/2005/8/layout/radial1"/>
    <dgm:cxn modelId="{A90262BA-0AF0-364F-B86E-7A860192C70A}" type="presParOf" srcId="{1883B20A-ABE5-3C46-97BE-198D13E0CE9B}" destId="{94E9BA30-63DD-8C4E-9541-A0A8D1BE5555}" srcOrd="5" destOrd="0" presId="urn:microsoft.com/office/officeart/2005/8/layout/radial1"/>
    <dgm:cxn modelId="{08D79328-4326-5449-8395-D99B404EB342}" type="presParOf" srcId="{94E9BA30-63DD-8C4E-9541-A0A8D1BE5555}" destId="{FF1894BF-63AB-AB4B-9A5E-A49C21603893}" srcOrd="0" destOrd="0" presId="urn:microsoft.com/office/officeart/2005/8/layout/radial1"/>
    <dgm:cxn modelId="{B253BD23-2F22-4C4A-A18F-575071ACE333}" type="presParOf" srcId="{1883B20A-ABE5-3C46-97BE-198D13E0CE9B}" destId="{59123552-0502-9A4D-BA99-B74B7D53DBAB}" srcOrd="6" destOrd="0" presId="urn:microsoft.com/office/officeart/2005/8/layout/radial1"/>
    <dgm:cxn modelId="{6AC92261-39E3-794E-A4E1-46F3816BDE52}" type="presParOf" srcId="{1883B20A-ABE5-3C46-97BE-198D13E0CE9B}" destId="{F461749B-D003-464F-B77F-DFC8BF974718}" srcOrd="7" destOrd="0" presId="urn:microsoft.com/office/officeart/2005/8/layout/radial1"/>
    <dgm:cxn modelId="{980418BD-5D9D-024B-BF5C-DAC0FDDD33E3}" type="presParOf" srcId="{F461749B-D003-464F-B77F-DFC8BF974718}" destId="{40B89E5A-AB1F-064F-AB08-77F15548DE5A}" srcOrd="0" destOrd="0" presId="urn:microsoft.com/office/officeart/2005/8/layout/radial1"/>
    <dgm:cxn modelId="{F30B903A-C5E4-BB40-A30C-A1518FB45CEC}" type="presParOf" srcId="{1883B20A-ABE5-3C46-97BE-198D13E0CE9B}" destId="{773911CD-5A8F-4F4C-A628-05BCAD1A964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225E2E-3D4D-48C2-B298-0ECD1E011C2C}" type="doc">
      <dgm:prSet loTypeId="urn:microsoft.com/office/officeart/2005/8/layout/radial6" loCatId="cycle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95ACCCDE-D7A8-4532-A8BC-2217623E34E8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Saber pedagógico</a:t>
          </a:r>
          <a:endParaRPr lang="es-ES" b="1" dirty="0">
            <a:solidFill>
              <a:schemeClr val="tx1"/>
            </a:solidFill>
          </a:endParaRPr>
        </a:p>
      </dgm:t>
    </dgm:pt>
    <dgm:pt modelId="{5FED65A3-E857-406B-BFD4-D6F3E2BD3915}" type="parTrans" cxnId="{F5ADA40B-CE51-411D-BD7A-B3D830ED200E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20DBE9D8-B6CA-4F4C-87EA-46A8C7B30672}" type="sibTrans" cxnId="{F5ADA40B-CE51-411D-BD7A-B3D830ED200E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88CF8111-298B-4225-8B2B-A7D279F91828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Saberes explícitos: Teorías</a:t>
          </a:r>
          <a:endParaRPr lang="es-ES" b="1" dirty="0">
            <a:solidFill>
              <a:schemeClr val="tx1"/>
            </a:solidFill>
          </a:endParaRPr>
        </a:p>
      </dgm:t>
    </dgm:pt>
    <dgm:pt modelId="{D4B85B00-F150-4E44-8230-87C4C3BA47FB}" type="parTrans" cxnId="{D081E87C-14C4-4070-945E-E5FF4B6B1803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100662F9-B5A3-4621-9334-F9099955E124}" type="sibTrans" cxnId="{D081E87C-14C4-4070-945E-E5FF4B6B1803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4D2661B1-70F9-4039-9B72-FCD9979BA243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Saberes implícitos: prácticas</a:t>
          </a:r>
          <a:endParaRPr lang="es-ES" b="1" dirty="0">
            <a:solidFill>
              <a:schemeClr val="tx1"/>
            </a:solidFill>
          </a:endParaRPr>
        </a:p>
      </dgm:t>
    </dgm:pt>
    <dgm:pt modelId="{D84B00A5-B1C9-400B-8393-1FE92451967D}" type="parTrans" cxnId="{36C4EA9F-50E7-4D5A-A8C9-CB6658F60F41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647EF187-0868-43E3-A8C0-F970F4171BCD}" type="sibTrans" cxnId="{36C4EA9F-50E7-4D5A-A8C9-CB6658F60F41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A168FA85-DC4F-4BC6-9E8A-7181EF645EC4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Sistematizados en reglas de saber</a:t>
          </a:r>
          <a:endParaRPr lang="es-ES" b="1" dirty="0">
            <a:solidFill>
              <a:schemeClr val="tx1"/>
            </a:solidFill>
          </a:endParaRPr>
        </a:p>
      </dgm:t>
    </dgm:pt>
    <dgm:pt modelId="{0EFE2097-3DCC-4514-BEC0-D9C9C0D4A607}" type="parTrans" cxnId="{B976EE7A-67B0-432F-B33A-B320D7FC2C15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60889934-3273-439D-9537-196128633243}" type="sibTrans" cxnId="{B976EE7A-67B0-432F-B33A-B320D7FC2C15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1BB75ED2-E753-432F-A52C-7DF54B731B20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Dispersos, fragmentados, marginales</a:t>
          </a:r>
          <a:endParaRPr lang="es-ES" b="1" dirty="0">
            <a:solidFill>
              <a:schemeClr val="tx1"/>
            </a:solidFill>
          </a:endParaRPr>
        </a:p>
      </dgm:t>
    </dgm:pt>
    <dgm:pt modelId="{1F325F41-157D-49EB-9C62-734569ECAD6D}" type="parTrans" cxnId="{13F41378-2F17-4EC0-8CA3-FAA73499FF05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F3B2E513-2EBD-4152-9C58-30BE4C393349}" type="sibTrans" cxnId="{13F41378-2F17-4EC0-8CA3-FAA73499FF05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71914150-DEAE-407B-B09C-8E961520E166}" type="pres">
      <dgm:prSet presAssocID="{99225E2E-3D4D-48C2-B298-0ECD1E011C2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62C24F0-B3E9-4FCB-83A8-FE1179F36693}" type="pres">
      <dgm:prSet presAssocID="{95ACCCDE-D7A8-4532-A8BC-2217623E34E8}" presName="centerShape" presStyleLbl="node0" presStyleIdx="0" presStyleCnt="1" custScaleX="117648"/>
      <dgm:spPr/>
    </dgm:pt>
    <dgm:pt modelId="{7688D11A-6368-4AA1-8A66-B7437CE15C87}" type="pres">
      <dgm:prSet presAssocID="{88CF8111-298B-4225-8B2B-A7D279F91828}" presName="node" presStyleLbl="node1" presStyleIdx="0" presStyleCnt="4" custScaleX="199352">
        <dgm:presLayoutVars>
          <dgm:bulletEnabled val="1"/>
        </dgm:presLayoutVars>
      </dgm:prSet>
      <dgm:spPr/>
    </dgm:pt>
    <dgm:pt modelId="{8416E900-E0A2-44A0-A56C-F03DF05D191E}" type="pres">
      <dgm:prSet presAssocID="{88CF8111-298B-4225-8B2B-A7D279F91828}" presName="dummy" presStyleCnt="0"/>
      <dgm:spPr/>
    </dgm:pt>
    <dgm:pt modelId="{12715B67-C56F-4C42-8646-DB31A1A40DAE}" type="pres">
      <dgm:prSet presAssocID="{100662F9-B5A3-4621-9334-F9099955E124}" presName="sibTrans" presStyleLbl="sibTrans2D1" presStyleIdx="0" presStyleCnt="4"/>
      <dgm:spPr/>
    </dgm:pt>
    <dgm:pt modelId="{7E2D1629-2C15-4B2F-A3E4-61057D00A506}" type="pres">
      <dgm:prSet presAssocID="{4D2661B1-70F9-4039-9B72-FCD9979BA243}" presName="node" presStyleLbl="node1" presStyleIdx="1" presStyleCnt="4" custScaleX="177113" custRadScaleRad="134087">
        <dgm:presLayoutVars>
          <dgm:bulletEnabled val="1"/>
        </dgm:presLayoutVars>
      </dgm:prSet>
      <dgm:spPr/>
    </dgm:pt>
    <dgm:pt modelId="{86628AD6-5086-4326-92D4-A82DB38DCB04}" type="pres">
      <dgm:prSet presAssocID="{4D2661B1-70F9-4039-9B72-FCD9979BA243}" presName="dummy" presStyleCnt="0"/>
      <dgm:spPr/>
    </dgm:pt>
    <dgm:pt modelId="{F647656E-AA5B-4FB1-97A8-68BE30D43A1F}" type="pres">
      <dgm:prSet presAssocID="{647EF187-0868-43E3-A8C0-F970F4171BCD}" presName="sibTrans" presStyleLbl="sibTrans2D1" presStyleIdx="1" presStyleCnt="4"/>
      <dgm:spPr/>
    </dgm:pt>
    <dgm:pt modelId="{C1BD61BE-7537-451F-AFE8-6EE3FCE809AB}" type="pres">
      <dgm:prSet presAssocID="{A168FA85-DC4F-4BC6-9E8A-7181EF645EC4}" presName="node" presStyleLbl="node1" presStyleIdx="2" presStyleCnt="4" custScaleX="163337">
        <dgm:presLayoutVars>
          <dgm:bulletEnabled val="1"/>
        </dgm:presLayoutVars>
      </dgm:prSet>
      <dgm:spPr/>
    </dgm:pt>
    <dgm:pt modelId="{2ABCA27C-0697-426C-A3E6-8F9AD34EE9A2}" type="pres">
      <dgm:prSet presAssocID="{A168FA85-DC4F-4BC6-9E8A-7181EF645EC4}" presName="dummy" presStyleCnt="0"/>
      <dgm:spPr/>
    </dgm:pt>
    <dgm:pt modelId="{EDC0C5B9-B290-4D36-A244-FCA18313DCA0}" type="pres">
      <dgm:prSet presAssocID="{60889934-3273-439D-9537-196128633243}" presName="sibTrans" presStyleLbl="sibTrans2D1" presStyleIdx="2" presStyleCnt="4"/>
      <dgm:spPr/>
    </dgm:pt>
    <dgm:pt modelId="{4543B360-238C-4F91-B8F5-5A7FB08B269B}" type="pres">
      <dgm:prSet presAssocID="{1BB75ED2-E753-432F-A52C-7DF54B731B20}" presName="node" presStyleLbl="node1" presStyleIdx="3" presStyleCnt="4" custScaleX="168566" custRadScaleRad="137058">
        <dgm:presLayoutVars>
          <dgm:bulletEnabled val="1"/>
        </dgm:presLayoutVars>
      </dgm:prSet>
      <dgm:spPr/>
    </dgm:pt>
    <dgm:pt modelId="{A317AF62-ECA3-4AFA-A333-C3BFF1B2FD38}" type="pres">
      <dgm:prSet presAssocID="{1BB75ED2-E753-432F-A52C-7DF54B731B20}" presName="dummy" presStyleCnt="0"/>
      <dgm:spPr/>
    </dgm:pt>
    <dgm:pt modelId="{120B8AC6-ACBA-42E6-9CCF-940F0DEB5B2D}" type="pres">
      <dgm:prSet presAssocID="{F3B2E513-2EBD-4152-9C58-30BE4C393349}" presName="sibTrans" presStyleLbl="sibTrans2D1" presStyleIdx="3" presStyleCnt="4"/>
      <dgm:spPr/>
    </dgm:pt>
  </dgm:ptLst>
  <dgm:cxnLst>
    <dgm:cxn modelId="{F5ADA40B-CE51-411D-BD7A-B3D830ED200E}" srcId="{99225E2E-3D4D-48C2-B298-0ECD1E011C2C}" destId="{95ACCCDE-D7A8-4532-A8BC-2217623E34E8}" srcOrd="0" destOrd="0" parTransId="{5FED65A3-E857-406B-BFD4-D6F3E2BD3915}" sibTransId="{20DBE9D8-B6CA-4F4C-87EA-46A8C7B30672}"/>
    <dgm:cxn modelId="{DBC9891D-3D14-4C92-B1E3-9B1849FB1485}" type="presOf" srcId="{99225E2E-3D4D-48C2-B298-0ECD1E011C2C}" destId="{71914150-DEAE-407B-B09C-8E961520E166}" srcOrd="0" destOrd="0" presId="urn:microsoft.com/office/officeart/2005/8/layout/radial6"/>
    <dgm:cxn modelId="{6C3FD346-D911-4E6F-856C-24A528513852}" type="presOf" srcId="{4D2661B1-70F9-4039-9B72-FCD9979BA243}" destId="{7E2D1629-2C15-4B2F-A3E4-61057D00A506}" srcOrd="0" destOrd="0" presId="urn:microsoft.com/office/officeart/2005/8/layout/radial6"/>
    <dgm:cxn modelId="{CE40625F-439F-4910-921A-CF2A0BE6ADD1}" type="presOf" srcId="{60889934-3273-439D-9537-196128633243}" destId="{EDC0C5B9-B290-4D36-A244-FCA18313DCA0}" srcOrd="0" destOrd="0" presId="urn:microsoft.com/office/officeart/2005/8/layout/radial6"/>
    <dgm:cxn modelId="{13F41378-2F17-4EC0-8CA3-FAA73499FF05}" srcId="{95ACCCDE-D7A8-4532-A8BC-2217623E34E8}" destId="{1BB75ED2-E753-432F-A52C-7DF54B731B20}" srcOrd="3" destOrd="0" parTransId="{1F325F41-157D-49EB-9C62-734569ECAD6D}" sibTransId="{F3B2E513-2EBD-4152-9C58-30BE4C393349}"/>
    <dgm:cxn modelId="{B976EE7A-67B0-432F-B33A-B320D7FC2C15}" srcId="{95ACCCDE-D7A8-4532-A8BC-2217623E34E8}" destId="{A168FA85-DC4F-4BC6-9E8A-7181EF645EC4}" srcOrd="2" destOrd="0" parTransId="{0EFE2097-3DCC-4514-BEC0-D9C9C0D4A607}" sibTransId="{60889934-3273-439D-9537-196128633243}"/>
    <dgm:cxn modelId="{D081E87C-14C4-4070-945E-E5FF4B6B1803}" srcId="{95ACCCDE-D7A8-4532-A8BC-2217623E34E8}" destId="{88CF8111-298B-4225-8B2B-A7D279F91828}" srcOrd="0" destOrd="0" parTransId="{D4B85B00-F150-4E44-8230-87C4C3BA47FB}" sibTransId="{100662F9-B5A3-4621-9334-F9099955E124}"/>
    <dgm:cxn modelId="{36C4EA9F-50E7-4D5A-A8C9-CB6658F60F41}" srcId="{95ACCCDE-D7A8-4532-A8BC-2217623E34E8}" destId="{4D2661B1-70F9-4039-9B72-FCD9979BA243}" srcOrd="1" destOrd="0" parTransId="{D84B00A5-B1C9-400B-8393-1FE92451967D}" sibTransId="{647EF187-0868-43E3-A8C0-F970F4171BCD}"/>
    <dgm:cxn modelId="{DE49BAA8-CDA6-46EC-A45F-BA2D794B217B}" type="presOf" srcId="{1BB75ED2-E753-432F-A52C-7DF54B731B20}" destId="{4543B360-238C-4F91-B8F5-5A7FB08B269B}" srcOrd="0" destOrd="0" presId="urn:microsoft.com/office/officeart/2005/8/layout/radial6"/>
    <dgm:cxn modelId="{A05F90AF-9C40-4768-BF2C-DACC87917CC4}" type="presOf" srcId="{100662F9-B5A3-4621-9334-F9099955E124}" destId="{12715B67-C56F-4C42-8646-DB31A1A40DAE}" srcOrd="0" destOrd="0" presId="urn:microsoft.com/office/officeart/2005/8/layout/radial6"/>
    <dgm:cxn modelId="{24EAACB2-D1E0-418A-8083-886BD6EF240E}" type="presOf" srcId="{88CF8111-298B-4225-8B2B-A7D279F91828}" destId="{7688D11A-6368-4AA1-8A66-B7437CE15C87}" srcOrd="0" destOrd="0" presId="urn:microsoft.com/office/officeart/2005/8/layout/radial6"/>
    <dgm:cxn modelId="{4A2566CC-2FE3-488A-B41F-4F182CB27F46}" type="presOf" srcId="{F3B2E513-2EBD-4152-9C58-30BE4C393349}" destId="{120B8AC6-ACBA-42E6-9CCF-940F0DEB5B2D}" srcOrd="0" destOrd="0" presId="urn:microsoft.com/office/officeart/2005/8/layout/radial6"/>
    <dgm:cxn modelId="{209A9CE0-92D6-44B7-B974-2DB3DF86199D}" type="presOf" srcId="{647EF187-0868-43E3-A8C0-F970F4171BCD}" destId="{F647656E-AA5B-4FB1-97A8-68BE30D43A1F}" srcOrd="0" destOrd="0" presId="urn:microsoft.com/office/officeart/2005/8/layout/radial6"/>
    <dgm:cxn modelId="{2BEDCFE8-422F-454E-A6B6-21CB18AF3197}" type="presOf" srcId="{95ACCCDE-D7A8-4532-A8BC-2217623E34E8}" destId="{662C24F0-B3E9-4FCB-83A8-FE1179F36693}" srcOrd="0" destOrd="0" presId="urn:microsoft.com/office/officeart/2005/8/layout/radial6"/>
    <dgm:cxn modelId="{6DCFA1EB-EDC9-4C68-962C-32BBBFB32911}" type="presOf" srcId="{A168FA85-DC4F-4BC6-9E8A-7181EF645EC4}" destId="{C1BD61BE-7537-451F-AFE8-6EE3FCE809AB}" srcOrd="0" destOrd="0" presId="urn:microsoft.com/office/officeart/2005/8/layout/radial6"/>
    <dgm:cxn modelId="{F829F034-DF0D-410D-9ACA-A64A98B3DBF1}" type="presParOf" srcId="{71914150-DEAE-407B-B09C-8E961520E166}" destId="{662C24F0-B3E9-4FCB-83A8-FE1179F36693}" srcOrd="0" destOrd="0" presId="urn:microsoft.com/office/officeart/2005/8/layout/radial6"/>
    <dgm:cxn modelId="{A5C8DAED-B61E-4ABC-B847-3E29A5CCA678}" type="presParOf" srcId="{71914150-DEAE-407B-B09C-8E961520E166}" destId="{7688D11A-6368-4AA1-8A66-B7437CE15C87}" srcOrd="1" destOrd="0" presId="urn:microsoft.com/office/officeart/2005/8/layout/radial6"/>
    <dgm:cxn modelId="{E853DF89-B482-464A-953E-61FB970CFF2A}" type="presParOf" srcId="{71914150-DEAE-407B-B09C-8E961520E166}" destId="{8416E900-E0A2-44A0-A56C-F03DF05D191E}" srcOrd="2" destOrd="0" presId="urn:microsoft.com/office/officeart/2005/8/layout/radial6"/>
    <dgm:cxn modelId="{A7FE50E7-5E0A-4346-97D6-9EE7118B0722}" type="presParOf" srcId="{71914150-DEAE-407B-B09C-8E961520E166}" destId="{12715B67-C56F-4C42-8646-DB31A1A40DAE}" srcOrd="3" destOrd="0" presId="urn:microsoft.com/office/officeart/2005/8/layout/radial6"/>
    <dgm:cxn modelId="{A21318FD-DF56-4D11-A7DA-348D99B51457}" type="presParOf" srcId="{71914150-DEAE-407B-B09C-8E961520E166}" destId="{7E2D1629-2C15-4B2F-A3E4-61057D00A506}" srcOrd="4" destOrd="0" presId="urn:microsoft.com/office/officeart/2005/8/layout/radial6"/>
    <dgm:cxn modelId="{F43742EB-AA7E-4868-921D-C065375F3663}" type="presParOf" srcId="{71914150-DEAE-407B-B09C-8E961520E166}" destId="{86628AD6-5086-4326-92D4-A82DB38DCB04}" srcOrd="5" destOrd="0" presId="urn:microsoft.com/office/officeart/2005/8/layout/radial6"/>
    <dgm:cxn modelId="{F16372F4-E19A-4DC1-A8C7-2DA6A7A24A39}" type="presParOf" srcId="{71914150-DEAE-407B-B09C-8E961520E166}" destId="{F647656E-AA5B-4FB1-97A8-68BE30D43A1F}" srcOrd="6" destOrd="0" presId="urn:microsoft.com/office/officeart/2005/8/layout/radial6"/>
    <dgm:cxn modelId="{46808109-D102-484E-962E-F0C957A0450C}" type="presParOf" srcId="{71914150-DEAE-407B-B09C-8E961520E166}" destId="{C1BD61BE-7537-451F-AFE8-6EE3FCE809AB}" srcOrd="7" destOrd="0" presId="urn:microsoft.com/office/officeart/2005/8/layout/radial6"/>
    <dgm:cxn modelId="{C7A3B59B-3698-477F-94D9-54367CFB511A}" type="presParOf" srcId="{71914150-DEAE-407B-B09C-8E961520E166}" destId="{2ABCA27C-0697-426C-A3E6-8F9AD34EE9A2}" srcOrd="8" destOrd="0" presId="urn:microsoft.com/office/officeart/2005/8/layout/radial6"/>
    <dgm:cxn modelId="{C97135B1-937E-4439-9F31-AA119D002EF4}" type="presParOf" srcId="{71914150-DEAE-407B-B09C-8E961520E166}" destId="{EDC0C5B9-B290-4D36-A244-FCA18313DCA0}" srcOrd="9" destOrd="0" presId="urn:microsoft.com/office/officeart/2005/8/layout/radial6"/>
    <dgm:cxn modelId="{63B43684-DC9A-48A9-9361-B7B7AA7B2CFE}" type="presParOf" srcId="{71914150-DEAE-407B-B09C-8E961520E166}" destId="{4543B360-238C-4F91-B8F5-5A7FB08B269B}" srcOrd="10" destOrd="0" presId="urn:microsoft.com/office/officeart/2005/8/layout/radial6"/>
    <dgm:cxn modelId="{DA87564A-CE63-4E98-BED2-EC54C09BADD2}" type="presParOf" srcId="{71914150-DEAE-407B-B09C-8E961520E166}" destId="{A317AF62-ECA3-4AFA-A333-C3BFF1B2FD38}" srcOrd="11" destOrd="0" presId="urn:microsoft.com/office/officeart/2005/8/layout/radial6"/>
    <dgm:cxn modelId="{CA965C9E-E3A4-4E89-BF2A-7FF66C7EB6B7}" type="presParOf" srcId="{71914150-DEAE-407B-B09C-8E961520E166}" destId="{120B8AC6-ACBA-42E6-9CCF-940F0DEB5B2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5A3F27-11B6-43F3-974C-1DD333C4071C}" type="doc">
      <dgm:prSet loTypeId="urn:microsoft.com/office/officeart/2005/8/layout/pyramid2" loCatId="list" qsTypeId="urn:microsoft.com/office/officeart/2005/8/quickstyle/3d2" qsCatId="3D" csTypeId="urn:microsoft.com/office/officeart/2005/8/colors/accent2_2" csCatId="accent2" phldr="1"/>
      <dgm:spPr/>
    </dgm:pt>
    <dgm:pt modelId="{8D66808A-5699-4FFC-880A-71FDD9A9DA84}">
      <dgm:prSet phldrT="[Texto]"/>
      <dgm:spPr/>
      <dgm:t>
        <a:bodyPr/>
        <a:lstStyle/>
        <a:p>
          <a:r>
            <a:rPr lang="es-CO" dirty="0"/>
            <a:t>General</a:t>
          </a:r>
          <a:endParaRPr lang="es-ES" dirty="0"/>
        </a:p>
      </dgm:t>
    </dgm:pt>
    <dgm:pt modelId="{7D7D0197-A080-43B4-9B20-60D8BACE5EB7}" type="parTrans" cxnId="{2EEE2F52-1083-479C-BC17-EE13ED0D81F1}">
      <dgm:prSet/>
      <dgm:spPr/>
      <dgm:t>
        <a:bodyPr/>
        <a:lstStyle/>
        <a:p>
          <a:endParaRPr lang="es-ES"/>
        </a:p>
      </dgm:t>
    </dgm:pt>
    <dgm:pt modelId="{BCE6B6C2-DEEF-453D-9D44-45CE6485285F}" type="sibTrans" cxnId="{2EEE2F52-1083-479C-BC17-EE13ED0D81F1}">
      <dgm:prSet/>
      <dgm:spPr/>
      <dgm:t>
        <a:bodyPr/>
        <a:lstStyle/>
        <a:p>
          <a:endParaRPr lang="es-ES"/>
        </a:p>
      </dgm:t>
    </dgm:pt>
    <dgm:pt modelId="{AE1286D2-C630-4BAD-8084-F5C1E46868B5}">
      <dgm:prSet phldrT="[Texto]"/>
      <dgm:spPr/>
      <dgm:t>
        <a:bodyPr/>
        <a:lstStyle/>
        <a:p>
          <a:r>
            <a:rPr lang="es-CO" dirty="0"/>
            <a:t>Disciplinas</a:t>
          </a:r>
          <a:endParaRPr lang="es-ES" dirty="0"/>
        </a:p>
      </dgm:t>
    </dgm:pt>
    <dgm:pt modelId="{FD216DEA-F591-437F-911B-F9D0D17C3A62}" type="parTrans" cxnId="{1DDD7A9E-FC1F-46FC-BEC3-B113B2B9B559}">
      <dgm:prSet/>
      <dgm:spPr/>
      <dgm:t>
        <a:bodyPr/>
        <a:lstStyle/>
        <a:p>
          <a:endParaRPr lang="es-ES"/>
        </a:p>
      </dgm:t>
    </dgm:pt>
    <dgm:pt modelId="{A0CD0F09-6CC1-4E6F-A9E9-D11D016AF5E9}" type="sibTrans" cxnId="{1DDD7A9E-FC1F-46FC-BEC3-B113B2B9B559}">
      <dgm:prSet/>
      <dgm:spPr/>
      <dgm:t>
        <a:bodyPr/>
        <a:lstStyle/>
        <a:p>
          <a:endParaRPr lang="es-ES"/>
        </a:p>
      </dgm:t>
    </dgm:pt>
    <dgm:pt modelId="{A4ACFDE5-5461-4246-8877-DCFA71306A28}" type="pres">
      <dgm:prSet presAssocID="{955A3F27-11B6-43F3-974C-1DD333C4071C}" presName="compositeShape" presStyleCnt="0">
        <dgm:presLayoutVars>
          <dgm:dir/>
          <dgm:resizeHandles/>
        </dgm:presLayoutVars>
      </dgm:prSet>
      <dgm:spPr/>
    </dgm:pt>
    <dgm:pt modelId="{A031347C-2D16-4033-BAA2-5E145882D382}" type="pres">
      <dgm:prSet presAssocID="{955A3F27-11B6-43F3-974C-1DD333C4071C}" presName="pyramid" presStyleLbl="node1" presStyleIdx="0" presStyleCnt="1" custLinFactNeighborX="732" custLinFactNeighborY="748"/>
      <dgm:spPr/>
    </dgm:pt>
    <dgm:pt modelId="{E48A2A73-EC70-4AEB-B797-A0CCC01BD5BB}" type="pres">
      <dgm:prSet presAssocID="{955A3F27-11B6-43F3-974C-1DD333C4071C}" presName="theList" presStyleCnt="0"/>
      <dgm:spPr/>
    </dgm:pt>
    <dgm:pt modelId="{B58314A3-A7C4-4A5F-9E25-E17AE7159B67}" type="pres">
      <dgm:prSet presAssocID="{8D66808A-5699-4FFC-880A-71FDD9A9DA84}" presName="aNode" presStyleLbl="fgAcc1" presStyleIdx="0" presStyleCnt="2">
        <dgm:presLayoutVars>
          <dgm:bulletEnabled val="1"/>
        </dgm:presLayoutVars>
      </dgm:prSet>
      <dgm:spPr/>
    </dgm:pt>
    <dgm:pt modelId="{519CE1CF-B0A9-410A-A29A-93AF4F0566B9}" type="pres">
      <dgm:prSet presAssocID="{8D66808A-5699-4FFC-880A-71FDD9A9DA84}" presName="aSpace" presStyleCnt="0"/>
      <dgm:spPr/>
    </dgm:pt>
    <dgm:pt modelId="{1A464AF4-9EFF-4F1C-B563-EDE55BE85870}" type="pres">
      <dgm:prSet presAssocID="{AE1286D2-C630-4BAD-8084-F5C1E46868B5}" presName="aNode" presStyleLbl="fgAcc1" presStyleIdx="1" presStyleCnt="2">
        <dgm:presLayoutVars>
          <dgm:bulletEnabled val="1"/>
        </dgm:presLayoutVars>
      </dgm:prSet>
      <dgm:spPr/>
    </dgm:pt>
    <dgm:pt modelId="{5F3F8D88-3C4D-4DB4-A6CE-968D110C0932}" type="pres">
      <dgm:prSet presAssocID="{AE1286D2-C630-4BAD-8084-F5C1E46868B5}" presName="aSpace" presStyleCnt="0"/>
      <dgm:spPr/>
    </dgm:pt>
  </dgm:ptLst>
  <dgm:cxnLst>
    <dgm:cxn modelId="{6799550E-15BB-47B2-BA7A-1F4C4545998B}" type="presOf" srcId="{AE1286D2-C630-4BAD-8084-F5C1E46868B5}" destId="{1A464AF4-9EFF-4F1C-B563-EDE55BE85870}" srcOrd="0" destOrd="0" presId="urn:microsoft.com/office/officeart/2005/8/layout/pyramid2"/>
    <dgm:cxn modelId="{803F1042-95BF-44FE-B516-8FD6FEEB0A52}" type="presOf" srcId="{8D66808A-5699-4FFC-880A-71FDD9A9DA84}" destId="{B58314A3-A7C4-4A5F-9E25-E17AE7159B67}" srcOrd="0" destOrd="0" presId="urn:microsoft.com/office/officeart/2005/8/layout/pyramid2"/>
    <dgm:cxn modelId="{2EEE2F52-1083-479C-BC17-EE13ED0D81F1}" srcId="{955A3F27-11B6-43F3-974C-1DD333C4071C}" destId="{8D66808A-5699-4FFC-880A-71FDD9A9DA84}" srcOrd="0" destOrd="0" parTransId="{7D7D0197-A080-43B4-9B20-60D8BACE5EB7}" sibTransId="{BCE6B6C2-DEEF-453D-9D44-45CE6485285F}"/>
    <dgm:cxn modelId="{1DDD7A9E-FC1F-46FC-BEC3-B113B2B9B559}" srcId="{955A3F27-11B6-43F3-974C-1DD333C4071C}" destId="{AE1286D2-C630-4BAD-8084-F5C1E46868B5}" srcOrd="1" destOrd="0" parTransId="{FD216DEA-F591-437F-911B-F9D0D17C3A62}" sibTransId="{A0CD0F09-6CC1-4E6F-A9E9-D11D016AF5E9}"/>
    <dgm:cxn modelId="{AF8374CE-05D0-4123-9C53-4566BE2FF05B}" type="presOf" srcId="{955A3F27-11B6-43F3-974C-1DD333C4071C}" destId="{A4ACFDE5-5461-4246-8877-DCFA71306A28}" srcOrd="0" destOrd="0" presId="urn:microsoft.com/office/officeart/2005/8/layout/pyramid2"/>
    <dgm:cxn modelId="{3219BC5B-294C-4A08-80F3-43A353C5B6FA}" type="presParOf" srcId="{A4ACFDE5-5461-4246-8877-DCFA71306A28}" destId="{A031347C-2D16-4033-BAA2-5E145882D382}" srcOrd="0" destOrd="0" presId="urn:microsoft.com/office/officeart/2005/8/layout/pyramid2"/>
    <dgm:cxn modelId="{72E1D22F-6050-4658-AE63-5864FDE60B8C}" type="presParOf" srcId="{A4ACFDE5-5461-4246-8877-DCFA71306A28}" destId="{E48A2A73-EC70-4AEB-B797-A0CCC01BD5BB}" srcOrd="1" destOrd="0" presId="urn:microsoft.com/office/officeart/2005/8/layout/pyramid2"/>
    <dgm:cxn modelId="{9D8CA089-5E4E-4F71-B13F-C81BAD822FAD}" type="presParOf" srcId="{E48A2A73-EC70-4AEB-B797-A0CCC01BD5BB}" destId="{B58314A3-A7C4-4A5F-9E25-E17AE7159B67}" srcOrd="0" destOrd="0" presId="urn:microsoft.com/office/officeart/2005/8/layout/pyramid2"/>
    <dgm:cxn modelId="{9915E68D-EF34-493A-A2CF-705380A9A42C}" type="presParOf" srcId="{E48A2A73-EC70-4AEB-B797-A0CCC01BD5BB}" destId="{519CE1CF-B0A9-410A-A29A-93AF4F0566B9}" srcOrd="1" destOrd="0" presId="urn:microsoft.com/office/officeart/2005/8/layout/pyramid2"/>
    <dgm:cxn modelId="{B88856E6-A859-460C-B7E0-857D1FD6B0C7}" type="presParOf" srcId="{E48A2A73-EC70-4AEB-B797-A0CCC01BD5BB}" destId="{1A464AF4-9EFF-4F1C-B563-EDE55BE85870}" srcOrd="2" destOrd="0" presId="urn:microsoft.com/office/officeart/2005/8/layout/pyramid2"/>
    <dgm:cxn modelId="{2BD126E0-5507-43FA-9F2E-808FA5323F32}" type="presParOf" srcId="{E48A2A73-EC70-4AEB-B797-A0CCC01BD5BB}" destId="{5F3F8D88-3C4D-4DB4-A6CE-968D110C0932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9FD84D-4030-884D-AE8D-9964D31E9D21}" type="doc">
      <dgm:prSet loTypeId="urn:microsoft.com/office/officeart/2009/layout/ReverseList" loCatId="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ES_tradnl"/>
        </a:p>
      </dgm:t>
    </dgm:pt>
    <dgm:pt modelId="{F8103F24-232D-1045-ADC8-22C57FAB0801}">
      <dgm:prSet phldrT="[Texto]"/>
      <dgm:spPr/>
      <dgm:t>
        <a:bodyPr/>
        <a:lstStyle/>
        <a:p>
          <a:r>
            <a:rPr lang="es-ES_tradnl" dirty="0" err="1"/>
            <a:t>Pedagog</a:t>
          </a:r>
          <a:r>
            <a:rPr lang="es-ES" dirty="0"/>
            <a:t>í</a:t>
          </a:r>
          <a:r>
            <a:rPr lang="es-ES_tradnl" dirty="0"/>
            <a:t>a</a:t>
          </a:r>
        </a:p>
        <a:p>
          <a:endParaRPr lang="es-ES_tradnl" dirty="0"/>
        </a:p>
      </dgm:t>
    </dgm:pt>
    <dgm:pt modelId="{B6ED2D76-CFFC-0D45-8F97-4B840697CEE0}" type="parTrans" cxnId="{7139BC64-0D07-E340-83E5-6D33943A5267}">
      <dgm:prSet/>
      <dgm:spPr/>
      <dgm:t>
        <a:bodyPr/>
        <a:lstStyle/>
        <a:p>
          <a:endParaRPr lang="es-ES_tradnl"/>
        </a:p>
      </dgm:t>
    </dgm:pt>
    <dgm:pt modelId="{059EB4F1-9E4C-2540-9A1A-1761C457F3C5}" type="sibTrans" cxnId="{7139BC64-0D07-E340-83E5-6D33943A5267}">
      <dgm:prSet/>
      <dgm:spPr/>
      <dgm:t>
        <a:bodyPr/>
        <a:lstStyle/>
        <a:p>
          <a:endParaRPr lang="es-ES_tradnl"/>
        </a:p>
      </dgm:t>
    </dgm:pt>
    <dgm:pt modelId="{1FC444E0-0D3F-C149-A190-4249E1E11215}">
      <dgm:prSet phldrT="[Texto]"/>
      <dgm:spPr/>
      <dgm:t>
        <a:bodyPr/>
        <a:lstStyle/>
        <a:p>
          <a:r>
            <a:rPr lang="es-ES_tradnl" dirty="0" err="1"/>
            <a:t>Educaci</a:t>
          </a:r>
          <a:r>
            <a:rPr lang="es-ES" dirty="0" err="1"/>
            <a:t>ón</a:t>
          </a:r>
          <a:r>
            <a:rPr lang="es-ES" dirty="0"/>
            <a:t> </a:t>
          </a:r>
          <a:endParaRPr lang="es-ES_tradnl" dirty="0"/>
        </a:p>
      </dgm:t>
    </dgm:pt>
    <dgm:pt modelId="{681939E8-C48E-8243-A0F4-6E7D92D1DDC7}" type="parTrans" cxnId="{B2E16FD1-6E23-104F-9CFF-A7C5CDB11843}">
      <dgm:prSet/>
      <dgm:spPr/>
      <dgm:t>
        <a:bodyPr/>
        <a:lstStyle/>
        <a:p>
          <a:endParaRPr lang="es-ES_tradnl"/>
        </a:p>
      </dgm:t>
    </dgm:pt>
    <dgm:pt modelId="{475743A9-5F6A-744D-B04F-DE5F68B720FB}" type="sibTrans" cxnId="{B2E16FD1-6E23-104F-9CFF-A7C5CDB11843}">
      <dgm:prSet/>
      <dgm:spPr/>
      <dgm:t>
        <a:bodyPr/>
        <a:lstStyle/>
        <a:p>
          <a:endParaRPr lang="es-ES_tradnl"/>
        </a:p>
      </dgm:t>
    </dgm:pt>
    <dgm:pt modelId="{9FBC6C38-E339-3844-B9B5-789DF9588B0E}" type="pres">
      <dgm:prSet presAssocID="{779FD84D-4030-884D-AE8D-9964D31E9D21}" presName="Name0" presStyleCnt="0">
        <dgm:presLayoutVars>
          <dgm:chMax val="2"/>
          <dgm:chPref val="2"/>
          <dgm:animLvl val="lvl"/>
        </dgm:presLayoutVars>
      </dgm:prSet>
      <dgm:spPr/>
    </dgm:pt>
    <dgm:pt modelId="{C75BFAB7-D101-A641-9591-DD2E018DF6CD}" type="pres">
      <dgm:prSet presAssocID="{779FD84D-4030-884D-AE8D-9964D31E9D21}" presName="LeftText" presStyleLbl="revTx" presStyleIdx="0" presStyleCnt="0">
        <dgm:presLayoutVars>
          <dgm:bulletEnabled val="1"/>
        </dgm:presLayoutVars>
      </dgm:prSet>
      <dgm:spPr/>
    </dgm:pt>
    <dgm:pt modelId="{56CF685E-27E9-034D-8D42-77531937A8F7}" type="pres">
      <dgm:prSet presAssocID="{779FD84D-4030-884D-AE8D-9964D31E9D21}" presName="LeftNode" presStyleLbl="bgImgPlace1" presStyleIdx="0" presStyleCnt="2" custScaleY="41716" custLinFactNeighborX="1548" custLinFactNeighborY="-23051">
        <dgm:presLayoutVars>
          <dgm:chMax val="2"/>
          <dgm:chPref val="2"/>
        </dgm:presLayoutVars>
      </dgm:prSet>
      <dgm:spPr/>
    </dgm:pt>
    <dgm:pt modelId="{BC5CD8CF-5E73-684F-A613-B25D04292AB7}" type="pres">
      <dgm:prSet presAssocID="{779FD84D-4030-884D-AE8D-9964D31E9D21}" presName="RightText" presStyleLbl="revTx" presStyleIdx="0" presStyleCnt="0">
        <dgm:presLayoutVars>
          <dgm:bulletEnabled val="1"/>
        </dgm:presLayoutVars>
      </dgm:prSet>
      <dgm:spPr/>
    </dgm:pt>
    <dgm:pt modelId="{EFB120CB-9CB1-FC49-AAA1-0F4187E57007}" type="pres">
      <dgm:prSet presAssocID="{779FD84D-4030-884D-AE8D-9964D31E9D21}" presName="RightNode" presStyleLbl="bgImgPlace1" presStyleIdx="1" presStyleCnt="2" custScaleY="42277" custLinFactNeighborX="1548" custLinFactNeighborY="-23051">
        <dgm:presLayoutVars>
          <dgm:chMax val="0"/>
          <dgm:chPref val="0"/>
        </dgm:presLayoutVars>
      </dgm:prSet>
      <dgm:spPr/>
    </dgm:pt>
    <dgm:pt modelId="{8513C133-7E21-EB42-8DE4-5A23B7871E76}" type="pres">
      <dgm:prSet presAssocID="{779FD84D-4030-884D-AE8D-9964D31E9D21}" presName="TopArrow" presStyleLbl="node1" presStyleIdx="0" presStyleCnt="2"/>
      <dgm:spPr/>
    </dgm:pt>
    <dgm:pt modelId="{C5C6A7B2-8019-1C40-86A1-81C969093E81}" type="pres">
      <dgm:prSet presAssocID="{779FD84D-4030-884D-AE8D-9964D31E9D21}" presName="BottomArrow" presStyleLbl="node1" presStyleIdx="1" presStyleCnt="2" custLinFactNeighborX="9837" custLinFactNeighborY="-72643"/>
      <dgm:spPr/>
    </dgm:pt>
  </dgm:ptLst>
  <dgm:cxnLst>
    <dgm:cxn modelId="{20443240-5657-A648-9D5E-F0E3B3489741}" type="presOf" srcId="{1FC444E0-0D3F-C149-A190-4249E1E11215}" destId="{EFB120CB-9CB1-FC49-AAA1-0F4187E57007}" srcOrd="1" destOrd="0" presId="urn:microsoft.com/office/officeart/2009/layout/ReverseList"/>
    <dgm:cxn modelId="{7139BC64-0D07-E340-83E5-6D33943A5267}" srcId="{779FD84D-4030-884D-AE8D-9964D31E9D21}" destId="{F8103F24-232D-1045-ADC8-22C57FAB0801}" srcOrd="0" destOrd="0" parTransId="{B6ED2D76-CFFC-0D45-8F97-4B840697CEE0}" sibTransId="{059EB4F1-9E4C-2540-9A1A-1761C457F3C5}"/>
    <dgm:cxn modelId="{997C048B-957A-9B4A-8192-20C08D90D6B6}" type="presOf" srcId="{F8103F24-232D-1045-ADC8-22C57FAB0801}" destId="{56CF685E-27E9-034D-8D42-77531937A8F7}" srcOrd="1" destOrd="0" presId="urn:microsoft.com/office/officeart/2009/layout/ReverseList"/>
    <dgm:cxn modelId="{2630EA9E-5D7D-0740-83DC-B6CD74AC227B}" type="presOf" srcId="{F8103F24-232D-1045-ADC8-22C57FAB0801}" destId="{C75BFAB7-D101-A641-9591-DD2E018DF6CD}" srcOrd="0" destOrd="0" presId="urn:microsoft.com/office/officeart/2009/layout/ReverseList"/>
    <dgm:cxn modelId="{817C45C9-F224-CB49-AFEA-E4D0E97DF0E0}" type="presOf" srcId="{779FD84D-4030-884D-AE8D-9964D31E9D21}" destId="{9FBC6C38-E339-3844-B9B5-789DF9588B0E}" srcOrd="0" destOrd="0" presId="urn:microsoft.com/office/officeart/2009/layout/ReverseList"/>
    <dgm:cxn modelId="{B9E50FD1-603A-7A47-A75E-EC528D307459}" type="presOf" srcId="{1FC444E0-0D3F-C149-A190-4249E1E11215}" destId="{BC5CD8CF-5E73-684F-A613-B25D04292AB7}" srcOrd="0" destOrd="0" presId="urn:microsoft.com/office/officeart/2009/layout/ReverseList"/>
    <dgm:cxn modelId="{B2E16FD1-6E23-104F-9CFF-A7C5CDB11843}" srcId="{779FD84D-4030-884D-AE8D-9964D31E9D21}" destId="{1FC444E0-0D3F-C149-A190-4249E1E11215}" srcOrd="1" destOrd="0" parTransId="{681939E8-C48E-8243-A0F4-6E7D92D1DDC7}" sibTransId="{475743A9-5F6A-744D-B04F-DE5F68B720FB}"/>
    <dgm:cxn modelId="{177E64AA-819E-B944-9498-7B1249ACCC7A}" type="presParOf" srcId="{9FBC6C38-E339-3844-B9B5-789DF9588B0E}" destId="{C75BFAB7-D101-A641-9591-DD2E018DF6CD}" srcOrd="0" destOrd="0" presId="urn:microsoft.com/office/officeart/2009/layout/ReverseList"/>
    <dgm:cxn modelId="{FC44D6BA-0978-B743-809A-C51EE2B82C5D}" type="presParOf" srcId="{9FBC6C38-E339-3844-B9B5-789DF9588B0E}" destId="{56CF685E-27E9-034D-8D42-77531937A8F7}" srcOrd="1" destOrd="0" presId="urn:microsoft.com/office/officeart/2009/layout/ReverseList"/>
    <dgm:cxn modelId="{55B88F14-EF78-D240-9F3C-ED04459B6AC2}" type="presParOf" srcId="{9FBC6C38-E339-3844-B9B5-789DF9588B0E}" destId="{BC5CD8CF-5E73-684F-A613-B25D04292AB7}" srcOrd="2" destOrd="0" presId="urn:microsoft.com/office/officeart/2009/layout/ReverseList"/>
    <dgm:cxn modelId="{C68D64ED-2FEB-3540-88DB-567F9233D641}" type="presParOf" srcId="{9FBC6C38-E339-3844-B9B5-789DF9588B0E}" destId="{EFB120CB-9CB1-FC49-AAA1-0F4187E57007}" srcOrd="3" destOrd="0" presId="urn:microsoft.com/office/officeart/2009/layout/ReverseList"/>
    <dgm:cxn modelId="{14C50D11-D504-C642-9278-9AA96B9961E0}" type="presParOf" srcId="{9FBC6C38-E339-3844-B9B5-789DF9588B0E}" destId="{8513C133-7E21-EB42-8DE4-5A23B7871E76}" srcOrd="4" destOrd="0" presId="urn:microsoft.com/office/officeart/2009/layout/ReverseList"/>
    <dgm:cxn modelId="{B2EAB422-6741-F448-9B40-C26ECAA4015E}" type="presParOf" srcId="{9FBC6C38-E339-3844-B9B5-789DF9588B0E}" destId="{C5C6A7B2-8019-1C40-86A1-81C969093E81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9FD84D-4030-884D-AE8D-9964D31E9D21}" type="doc">
      <dgm:prSet loTypeId="urn:microsoft.com/office/officeart/2009/layout/ReverseList" loCatId="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ES_tradnl"/>
        </a:p>
      </dgm:t>
    </dgm:pt>
    <dgm:pt modelId="{F8103F24-232D-1045-ADC8-22C57FAB0801}">
      <dgm:prSet phldrT="[Texto]"/>
      <dgm:spPr/>
      <dgm:t>
        <a:bodyPr/>
        <a:lstStyle/>
        <a:p>
          <a:r>
            <a:rPr lang="es-ES_tradnl" dirty="0" err="1"/>
            <a:t>Did</a:t>
          </a:r>
          <a:r>
            <a:rPr lang="es-ES" dirty="0" err="1"/>
            <a:t>áctica</a:t>
          </a:r>
          <a:endParaRPr lang="es-ES_tradnl" dirty="0"/>
        </a:p>
        <a:p>
          <a:endParaRPr lang="es-ES_tradnl" dirty="0"/>
        </a:p>
      </dgm:t>
    </dgm:pt>
    <dgm:pt modelId="{B6ED2D76-CFFC-0D45-8F97-4B840697CEE0}" type="parTrans" cxnId="{7139BC64-0D07-E340-83E5-6D33943A5267}">
      <dgm:prSet/>
      <dgm:spPr/>
      <dgm:t>
        <a:bodyPr/>
        <a:lstStyle/>
        <a:p>
          <a:endParaRPr lang="es-ES_tradnl"/>
        </a:p>
      </dgm:t>
    </dgm:pt>
    <dgm:pt modelId="{059EB4F1-9E4C-2540-9A1A-1761C457F3C5}" type="sibTrans" cxnId="{7139BC64-0D07-E340-83E5-6D33943A5267}">
      <dgm:prSet/>
      <dgm:spPr/>
      <dgm:t>
        <a:bodyPr/>
        <a:lstStyle/>
        <a:p>
          <a:endParaRPr lang="es-ES_tradnl"/>
        </a:p>
      </dgm:t>
    </dgm:pt>
    <dgm:pt modelId="{1FC444E0-0D3F-C149-A190-4249E1E11215}">
      <dgm:prSet phldrT="[Texto]"/>
      <dgm:spPr/>
      <dgm:t>
        <a:bodyPr/>
        <a:lstStyle/>
        <a:p>
          <a:r>
            <a:rPr lang="es-ES_tradnl" dirty="0"/>
            <a:t>Enseñanza</a:t>
          </a:r>
          <a:r>
            <a:rPr lang="es-ES" dirty="0"/>
            <a:t> </a:t>
          </a:r>
          <a:endParaRPr lang="es-ES_tradnl" dirty="0"/>
        </a:p>
      </dgm:t>
    </dgm:pt>
    <dgm:pt modelId="{681939E8-C48E-8243-A0F4-6E7D92D1DDC7}" type="parTrans" cxnId="{B2E16FD1-6E23-104F-9CFF-A7C5CDB11843}">
      <dgm:prSet/>
      <dgm:spPr/>
      <dgm:t>
        <a:bodyPr/>
        <a:lstStyle/>
        <a:p>
          <a:endParaRPr lang="es-ES_tradnl"/>
        </a:p>
      </dgm:t>
    </dgm:pt>
    <dgm:pt modelId="{475743A9-5F6A-744D-B04F-DE5F68B720FB}" type="sibTrans" cxnId="{B2E16FD1-6E23-104F-9CFF-A7C5CDB11843}">
      <dgm:prSet/>
      <dgm:spPr/>
      <dgm:t>
        <a:bodyPr/>
        <a:lstStyle/>
        <a:p>
          <a:endParaRPr lang="es-ES_tradnl"/>
        </a:p>
      </dgm:t>
    </dgm:pt>
    <dgm:pt modelId="{9FBC6C38-E339-3844-B9B5-789DF9588B0E}" type="pres">
      <dgm:prSet presAssocID="{779FD84D-4030-884D-AE8D-9964D31E9D21}" presName="Name0" presStyleCnt="0">
        <dgm:presLayoutVars>
          <dgm:chMax val="2"/>
          <dgm:chPref val="2"/>
          <dgm:animLvl val="lvl"/>
        </dgm:presLayoutVars>
      </dgm:prSet>
      <dgm:spPr/>
    </dgm:pt>
    <dgm:pt modelId="{C75BFAB7-D101-A641-9591-DD2E018DF6CD}" type="pres">
      <dgm:prSet presAssocID="{779FD84D-4030-884D-AE8D-9964D31E9D21}" presName="LeftText" presStyleLbl="revTx" presStyleIdx="0" presStyleCnt="0">
        <dgm:presLayoutVars>
          <dgm:bulletEnabled val="1"/>
        </dgm:presLayoutVars>
      </dgm:prSet>
      <dgm:spPr/>
    </dgm:pt>
    <dgm:pt modelId="{56CF685E-27E9-034D-8D42-77531937A8F7}" type="pres">
      <dgm:prSet presAssocID="{779FD84D-4030-884D-AE8D-9964D31E9D21}" presName="LeftNode" presStyleLbl="bgImgPlace1" presStyleIdx="0" presStyleCnt="2" custScaleY="41716" custLinFactNeighborX="1548" custLinFactNeighborY="-23051">
        <dgm:presLayoutVars>
          <dgm:chMax val="2"/>
          <dgm:chPref val="2"/>
        </dgm:presLayoutVars>
      </dgm:prSet>
      <dgm:spPr/>
    </dgm:pt>
    <dgm:pt modelId="{BC5CD8CF-5E73-684F-A613-B25D04292AB7}" type="pres">
      <dgm:prSet presAssocID="{779FD84D-4030-884D-AE8D-9964D31E9D21}" presName="RightText" presStyleLbl="revTx" presStyleIdx="0" presStyleCnt="0">
        <dgm:presLayoutVars>
          <dgm:bulletEnabled val="1"/>
        </dgm:presLayoutVars>
      </dgm:prSet>
      <dgm:spPr/>
    </dgm:pt>
    <dgm:pt modelId="{EFB120CB-9CB1-FC49-AAA1-0F4187E57007}" type="pres">
      <dgm:prSet presAssocID="{779FD84D-4030-884D-AE8D-9964D31E9D21}" presName="RightNode" presStyleLbl="bgImgPlace1" presStyleIdx="1" presStyleCnt="2" custScaleY="42277" custLinFactNeighborX="1548" custLinFactNeighborY="-23051">
        <dgm:presLayoutVars>
          <dgm:chMax val="0"/>
          <dgm:chPref val="0"/>
        </dgm:presLayoutVars>
      </dgm:prSet>
      <dgm:spPr/>
    </dgm:pt>
    <dgm:pt modelId="{8513C133-7E21-EB42-8DE4-5A23B7871E76}" type="pres">
      <dgm:prSet presAssocID="{779FD84D-4030-884D-AE8D-9964D31E9D21}" presName="TopArrow" presStyleLbl="node1" presStyleIdx="0" presStyleCnt="2"/>
      <dgm:spPr/>
    </dgm:pt>
    <dgm:pt modelId="{C5C6A7B2-8019-1C40-86A1-81C969093E81}" type="pres">
      <dgm:prSet presAssocID="{779FD84D-4030-884D-AE8D-9964D31E9D21}" presName="BottomArrow" presStyleLbl="node1" presStyleIdx="1" presStyleCnt="2" custLinFactNeighborX="9837" custLinFactNeighborY="-72643"/>
      <dgm:spPr/>
    </dgm:pt>
  </dgm:ptLst>
  <dgm:cxnLst>
    <dgm:cxn modelId="{F93CDF09-EB45-C949-877A-A9315317019F}" type="presOf" srcId="{779FD84D-4030-884D-AE8D-9964D31E9D21}" destId="{9FBC6C38-E339-3844-B9B5-789DF9588B0E}" srcOrd="0" destOrd="0" presId="urn:microsoft.com/office/officeart/2009/layout/ReverseList"/>
    <dgm:cxn modelId="{126D5138-8C14-4A45-932B-1F22B1C6B94A}" type="presOf" srcId="{1FC444E0-0D3F-C149-A190-4249E1E11215}" destId="{EFB120CB-9CB1-FC49-AAA1-0F4187E57007}" srcOrd="1" destOrd="0" presId="urn:microsoft.com/office/officeart/2009/layout/ReverseList"/>
    <dgm:cxn modelId="{7139BC64-0D07-E340-83E5-6D33943A5267}" srcId="{779FD84D-4030-884D-AE8D-9964D31E9D21}" destId="{F8103F24-232D-1045-ADC8-22C57FAB0801}" srcOrd="0" destOrd="0" parTransId="{B6ED2D76-CFFC-0D45-8F97-4B840697CEE0}" sibTransId="{059EB4F1-9E4C-2540-9A1A-1761C457F3C5}"/>
    <dgm:cxn modelId="{BC8C3189-C197-CF49-959E-8AA01BCB1434}" type="presOf" srcId="{1FC444E0-0D3F-C149-A190-4249E1E11215}" destId="{BC5CD8CF-5E73-684F-A613-B25D04292AB7}" srcOrd="0" destOrd="0" presId="urn:microsoft.com/office/officeart/2009/layout/ReverseList"/>
    <dgm:cxn modelId="{1035149E-F978-8341-A4F0-4CF17BC576CF}" type="presOf" srcId="{F8103F24-232D-1045-ADC8-22C57FAB0801}" destId="{C75BFAB7-D101-A641-9591-DD2E018DF6CD}" srcOrd="0" destOrd="0" presId="urn:microsoft.com/office/officeart/2009/layout/ReverseList"/>
    <dgm:cxn modelId="{902484CD-4081-1E4E-BB88-984D21E2BB85}" type="presOf" srcId="{F8103F24-232D-1045-ADC8-22C57FAB0801}" destId="{56CF685E-27E9-034D-8D42-77531937A8F7}" srcOrd="1" destOrd="0" presId="urn:microsoft.com/office/officeart/2009/layout/ReverseList"/>
    <dgm:cxn modelId="{B2E16FD1-6E23-104F-9CFF-A7C5CDB11843}" srcId="{779FD84D-4030-884D-AE8D-9964D31E9D21}" destId="{1FC444E0-0D3F-C149-A190-4249E1E11215}" srcOrd="1" destOrd="0" parTransId="{681939E8-C48E-8243-A0F4-6E7D92D1DDC7}" sibTransId="{475743A9-5F6A-744D-B04F-DE5F68B720FB}"/>
    <dgm:cxn modelId="{895774F9-130F-A44D-8DF5-B34B99659017}" type="presParOf" srcId="{9FBC6C38-E339-3844-B9B5-789DF9588B0E}" destId="{C75BFAB7-D101-A641-9591-DD2E018DF6CD}" srcOrd="0" destOrd="0" presId="urn:microsoft.com/office/officeart/2009/layout/ReverseList"/>
    <dgm:cxn modelId="{ED755DB7-21BC-0348-A24A-518B439613FE}" type="presParOf" srcId="{9FBC6C38-E339-3844-B9B5-789DF9588B0E}" destId="{56CF685E-27E9-034D-8D42-77531937A8F7}" srcOrd="1" destOrd="0" presId="urn:microsoft.com/office/officeart/2009/layout/ReverseList"/>
    <dgm:cxn modelId="{E4641A13-E91B-2E47-B72D-8D700D1453FA}" type="presParOf" srcId="{9FBC6C38-E339-3844-B9B5-789DF9588B0E}" destId="{BC5CD8CF-5E73-684F-A613-B25D04292AB7}" srcOrd="2" destOrd="0" presId="urn:microsoft.com/office/officeart/2009/layout/ReverseList"/>
    <dgm:cxn modelId="{83306236-2094-5C4A-8BDE-43D063D41112}" type="presParOf" srcId="{9FBC6C38-E339-3844-B9B5-789DF9588B0E}" destId="{EFB120CB-9CB1-FC49-AAA1-0F4187E57007}" srcOrd="3" destOrd="0" presId="urn:microsoft.com/office/officeart/2009/layout/ReverseList"/>
    <dgm:cxn modelId="{6F985D3C-331A-B041-B395-D3A484D11AAD}" type="presParOf" srcId="{9FBC6C38-E339-3844-B9B5-789DF9588B0E}" destId="{8513C133-7E21-EB42-8DE4-5A23B7871E76}" srcOrd="4" destOrd="0" presId="urn:microsoft.com/office/officeart/2009/layout/ReverseList"/>
    <dgm:cxn modelId="{07C5480C-D8B5-6346-BA25-25F76C343BBA}" type="presParOf" srcId="{9FBC6C38-E339-3844-B9B5-789DF9588B0E}" destId="{C5C6A7B2-8019-1C40-86A1-81C969093E81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2DF293-5686-4399-B8FA-E5681129E0FF}" type="doc">
      <dgm:prSet loTypeId="urn:microsoft.com/office/officeart/2005/8/layout/radial4" loCatId="relationship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067C21E-A278-43CE-8121-19E443C66209}">
      <dgm:prSet phldrT="[Texto]"/>
      <dgm:spPr/>
      <dgm:t>
        <a:bodyPr/>
        <a:lstStyle/>
        <a:p>
          <a:r>
            <a:rPr lang="es-CO" b="1">
              <a:solidFill>
                <a:schemeClr val="tx1"/>
              </a:solidFill>
            </a:rPr>
            <a:t>Educación</a:t>
          </a:r>
        </a:p>
        <a:p>
          <a:r>
            <a:rPr lang="es-CO" b="1">
              <a:solidFill>
                <a:schemeClr val="tx1"/>
              </a:solidFill>
            </a:rPr>
            <a:t>Pedagogía </a:t>
          </a:r>
          <a:endParaRPr lang="es-ES" b="1" dirty="0">
            <a:solidFill>
              <a:schemeClr val="tx1"/>
            </a:solidFill>
          </a:endParaRPr>
        </a:p>
      </dgm:t>
    </dgm:pt>
    <dgm:pt modelId="{078E08F2-E912-45D6-BF78-CE3A6D1C7A70}" type="parTrans" cxnId="{E6812639-4110-4565-89F9-4FFEA48254A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DAD426F-6460-4BE4-A3F0-0E1CFF6D7031}" type="sibTrans" cxnId="{E6812639-4110-4565-89F9-4FFEA48254A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D22284-7724-48BC-9272-30438DBE8AF8}">
      <dgm:prSet phldrT="[Texto]"/>
      <dgm:spPr/>
      <dgm:t>
        <a:bodyPr/>
        <a:lstStyle/>
        <a:p>
          <a:r>
            <a:rPr lang="es-CO">
              <a:solidFill>
                <a:schemeClr val="tx1"/>
              </a:solidFill>
            </a:rPr>
            <a:t>Contexto Social </a:t>
          </a:r>
          <a:endParaRPr lang="es-ES" dirty="0">
            <a:solidFill>
              <a:schemeClr val="tx1"/>
            </a:solidFill>
          </a:endParaRPr>
        </a:p>
      </dgm:t>
    </dgm:pt>
    <dgm:pt modelId="{3BA9FB91-1833-4B1F-AC56-7A9299F5C93B}" type="parTrans" cxnId="{A0621BDB-B7C7-4BF8-80A9-4FAE357FA16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9D9D54-9BBD-48E8-A5E9-E180B449D4FC}" type="sibTrans" cxnId="{A0621BDB-B7C7-4BF8-80A9-4FAE357FA16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F0CEFB7-18BA-43C6-BAA4-6CC6727B58F5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Contexto Cultural</a:t>
          </a:r>
          <a:endParaRPr lang="es-ES" dirty="0">
            <a:solidFill>
              <a:schemeClr val="tx1"/>
            </a:solidFill>
          </a:endParaRPr>
        </a:p>
      </dgm:t>
    </dgm:pt>
    <dgm:pt modelId="{0A203737-5AC4-446C-9BDC-BE73504E6797}" type="parTrans" cxnId="{1708B025-ECFB-4A5F-A80E-4CB43F192C6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B3FC2F7-1E8E-4A5D-A01C-CCC04160956A}" type="sibTrans" cxnId="{1708B025-ECFB-4A5F-A80E-4CB43F192C6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FA3AD6-50A3-4098-AA92-9F4E770813FC}">
      <dgm:prSet phldrT="[Texto]"/>
      <dgm:spPr/>
      <dgm:t>
        <a:bodyPr/>
        <a:lstStyle/>
        <a:p>
          <a:r>
            <a:rPr lang="es-CO">
              <a:solidFill>
                <a:schemeClr val="tx1"/>
              </a:solidFill>
            </a:rPr>
            <a:t>Contexto económico</a:t>
          </a:r>
          <a:endParaRPr lang="es-ES" dirty="0">
            <a:solidFill>
              <a:schemeClr val="tx1"/>
            </a:solidFill>
          </a:endParaRPr>
        </a:p>
      </dgm:t>
    </dgm:pt>
    <dgm:pt modelId="{B9F1A25F-E9DA-4AD6-8131-85F64F19FC65}" type="parTrans" cxnId="{87333C5C-3C48-4E18-B1E1-6F03BB3B12A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64D1DC-7C27-45F0-A412-03077C3E0D11}" type="sibTrans" cxnId="{87333C5C-3C48-4E18-B1E1-6F03BB3B12A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DF3395-0F5C-4E19-AC18-C68B2C62DFC9}" type="pres">
      <dgm:prSet presAssocID="{CF2DF293-5686-4399-B8FA-E5681129E0F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9C51A6-1ADB-478D-A9A3-CA1D2B970E88}" type="pres">
      <dgm:prSet presAssocID="{D067C21E-A278-43CE-8121-19E443C66209}" presName="centerShape" presStyleLbl="node0" presStyleIdx="0" presStyleCnt="1"/>
      <dgm:spPr/>
    </dgm:pt>
    <dgm:pt modelId="{AEEC96F7-9042-4C4B-B136-01F925438854}" type="pres">
      <dgm:prSet presAssocID="{3BA9FB91-1833-4B1F-AC56-7A9299F5C93B}" presName="parTrans" presStyleLbl="bgSibTrans2D1" presStyleIdx="0" presStyleCnt="3"/>
      <dgm:spPr/>
    </dgm:pt>
    <dgm:pt modelId="{D75A817B-8D8D-4E3B-A1C5-8488F5796CA7}" type="pres">
      <dgm:prSet presAssocID="{4BD22284-7724-48BC-9272-30438DBE8AF8}" presName="node" presStyleLbl="node1" presStyleIdx="0" presStyleCnt="3" custRadScaleRad="106980" custRadScaleInc="-4296">
        <dgm:presLayoutVars>
          <dgm:bulletEnabled val="1"/>
        </dgm:presLayoutVars>
      </dgm:prSet>
      <dgm:spPr/>
    </dgm:pt>
    <dgm:pt modelId="{40C2EAE0-7CB0-4B4B-BBEA-A3FE588BF607}" type="pres">
      <dgm:prSet presAssocID="{0A203737-5AC4-446C-9BDC-BE73504E6797}" presName="parTrans" presStyleLbl="bgSibTrans2D1" presStyleIdx="1" presStyleCnt="3"/>
      <dgm:spPr/>
    </dgm:pt>
    <dgm:pt modelId="{036BF5A2-143B-41DE-845F-969E1D8EF63C}" type="pres">
      <dgm:prSet presAssocID="{2F0CEFB7-18BA-43C6-BAA4-6CC6727B58F5}" presName="node" presStyleLbl="node1" presStyleIdx="1" presStyleCnt="3">
        <dgm:presLayoutVars>
          <dgm:bulletEnabled val="1"/>
        </dgm:presLayoutVars>
      </dgm:prSet>
      <dgm:spPr/>
    </dgm:pt>
    <dgm:pt modelId="{B690836B-3DC9-4583-BDB7-60FC009F1C0D}" type="pres">
      <dgm:prSet presAssocID="{B9F1A25F-E9DA-4AD6-8131-85F64F19FC65}" presName="parTrans" presStyleLbl="bgSibTrans2D1" presStyleIdx="2" presStyleCnt="3"/>
      <dgm:spPr/>
    </dgm:pt>
    <dgm:pt modelId="{B84842FB-A451-4B47-8030-8C8235131604}" type="pres">
      <dgm:prSet presAssocID="{1FFA3AD6-50A3-4098-AA92-9F4E770813FC}" presName="node" presStyleLbl="node1" presStyleIdx="2" presStyleCnt="3" custRadScaleRad="107603" custRadScaleInc="4647">
        <dgm:presLayoutVars>
          <dgm:bulletEnabled val="1"/>
        </dgm:presLayoutVars>
      </dgm:prSet>
      <dgm:spPr/>
    </dgm:pt>
  </dgm:ptLst>
  <dgm:cxnLst>
    <dgm:cxn modelId="{EDCF1E05-B254-4A31-9130-F4B105F58B74}" type="presOf" srcId="{1FFA3AD6-50A3-4098-AA92-9F4E770813FC}" destId="{B84842FB-A451-4B47-8030-8C8235131604}" srcOrd="0" destOrd="0" presId="urn:microsoft.com/office/officeart/2005/8/layout/radial4"/>
    <dgm:cxn modelId="{01ABD30F-E937-4724-9CAE-2894169BC51B}" type="presOf" srcId="{2F0CEFB7-18BA-43C6-BAA4-6CC6727B58F5}" destId="{036BF5A2-143B-41DE-845F-969E1D8EF63C}" srcOrd="0" destOrd="0" presId="urn:microsoft.com/office/officeart/2005/8/layout/radial4"/>
    <dgm:cxn modelId="{1708B025-ECFB-4A5F-A80E-4CB43F192C68}" srcId="{D067C21E-A278-43CE-8121-19E443C66209}" destId="{2F0CEFB7-18BA-43C6-BAA4-6CC6727B58F5}" srcOrd="1" destOrd="0" parTransId="{0A203737-5AC4-446C-9BDC-BE73504E6797}" sibTransId="{9B3FC2F7-1E8E-4A5D-A01C-CCC04160956A}"/>
    <dgm:cxn modelId="{E6812639-4110-4565-89F9-4FFEA48254A2}" srcId="{CF2DF293-5686-4399-B8FA-E5681129E0FF}" destId="{D067C21E-A278-43CE-8121-19E443C66209}" srcOrd="0" destOrd="0" parTransId="{078E08F2-E912-45D6-BF78-CE3A6D1C7A70}" sibTransId="{2DAD426F-6460-4BE4-A3F0-0E1CFF6D7031}"/>
    <dgm:cxn modelId="{99B5F741-9F97-4926-8AEF-472A6E6C2692}" type="presOf" srcId="{0A203737-5AC4-446C-9BDC-BE73504E6797}" destId="{40C2EAE0-7CB0-4B4B-BBEA-A3FE588BF607}" srcOrd="0" destOrd="0" presId="urn:microsoft.com/office/officeart/2005/8/layout/radial4"/>
    <dgm:cxn modelId="{28C10A55-3C8E-405F-94E1-2D9ADCE3E5DA}" type="presOf" srcId="{3BA9FB91-1833-4B1F-AC56-7A9299F5C93B}" destId="{AEEC96F7-9042-4C4B-B136-01F925438854}" srcOrd="0" destOrd="0" presId="urn:microsoft.com/office/officeart/2005/8/layout/radial4"/>
    <dgm:cxn modelId="{87333C5C-3C48-4E18-B1E1-6F03BB3B12AB}" srcId="{D067C21E-A278-43CE-8121-19E443C66209}" destId="{1FFA3AD6-50A3-4098-AA92-9F4E770813FC}" srcOrd="2" destOrd="0" parTransId="{B9F1A25F-E9DA-4AD6-8131-85F64F19FC65}" sibTransId="{9564D1DC-7C27-45F0-A412-03077C3E0D11}"/>
    <dgm:cxn modelId="{18A07566-A5FE-4C0E-8677-D116AFD3DB77}" type="presOf" srcId="{D067C21E-A278-43CE-8121-19E443C66209}" destId="{919C51A6-1ADB-478D-A9A3-CA1D2B970E88}" srcOrd="0" destOrd="0" presId="urn:microsoft.com/office/officeart/2005/8/layout/radial4"/>
    <dgm:cxn modelId="{BC191893-E857-4316-8254-CE05A6524B31}" type="presOf" srcId="{CF2DF293-5686-4399-B8FA-E5681129E0FF}" destId="{65DF3395-0F5C-4E19-AC18-C68B2C62DFC9}" srcOrd="0" destOrd="0" presId="urn:microsoft.com/office/officeart/2005/8/layout/radial4"/>
    <dgm:cxn modelId="{9E7005B0-ED84-4ADB-ABC1-8F50F961F0B5}" type="presOf" srcId="{B9F1A25F-E9DA-4AD6-8131-85F64F19FC65}" destId="{B690836B-3DC9-4583-BDB7-60FC009F1C0D}" srcOrd="0" destOrd="0" presId="urn:microsoft.com/office/officeart/2005/8/layout/radial4"/>
    <dgm:cxn modelId="{A0621BDB-B7C7-4BF8-80A9-4FAE357FA161}" srcId="{D067C21E-A278-43CE-8121-19E443C66209}" destId="{4BD22284-7724-48BC-9272-30438DBE8AF8}" srcOrd="0" destOrd="0" parTransId="{3BA9FB91-1833-4B1F-AC56-7A9299F5C93B}" sibTransId="{EB9D9D54-9BBD-48E8-A5E9-E180B449D4FC}"/>
    <dgm:cxn modelId="{B195D7EB-E356-4B94-9F47-47BDF4043744}" type="presOf" srcId="{4BD22284-7724-48BC-9272-30438DBE8AF8}" destId="{D75A817B-8D8D-4E3B-A1C5-8488F5796CA7}" srcOrd="0" destOrd="0" presId="urn:microsoft.com/office/officeart/2005/8/layout/radial4"/>
    <dgm:cxn modelId="{D6F32627-5396-43FD-B279-537A7FF50C1E}" type="presParOf" srcId="{65DF3395-0F5C-4E19-AC18-C68B2C62DFC9}" destId="{919C51A6-1ADB-478D-A9A3-CA1D2B970E88}" srcOrd="0" destOrd="0" presId="urn:microsoft.com/office/officeart/2005/8/layout/radial4"/>
    <dgm:cxn modelId="{A49ACAC5-490D-4FD0-A4EE-3465E122ECAB}" type="presParOf" srcId="{65DF3395-0F5C-4E19-AC18-C68B2C62DFC9}" destId="{AEEC96F7-9042-4C4B-B136-01F925438854}" srcOrd="1" destOrd="0" presId="urn:microsoft.com/office/officeart/2005/8/layout/radial4"/>
    <dgm:cxn modelId="{0BB89CCB-1485-4329-9290-A52B2B2C7DAA}" type="presParOf" srcId="{65DF3395-0F5C-4E19-AC18-C68B2C62DFC9}" destId="{D75A817B-8D8D-4E3B-A1C5-8488F5796CA7}" srcOrd="2" destOrd="0" presId="urn:microsoft.com/office/officeart/2005/8/layout/radial4"/>
    <dgm:cxn modelId="{BF5ACEE3-786E-4021-A8BE-FB773B046D11}" type="presParOf" srcId="{65DF3395-0F5C-4E19-AC18-C68B2C62DFC9}" destId="{40C2EAE0-7CB0-4B4B-BBEA-A3FE588BF607}" srcOrd="3" destOrd="0" presId="urn:microsoft.com/office/officeart/2005/8/layout/radial4"/>
    <dgm:cxn modelId="{0AE8A6CE-5A4D-4A93-B751-23960AF96F7C}" type="presParOf" srcId="{65DF3395-0F5C-4E19-AC18-C68B2C62DFC9}" destId="{036BF5A2-143B-41DE-845F-969E1D8EF63C}" srcOrd="4" destOrd="0" presId="urn:microsoft.com/office/officeart/2005/8/layout/radial4"/>
    <dgm:cxn modelId="{F0BAE8AC-421B-488A-AADA-C1D2ACF1FAA9}" type="presParOf" srcId="{65DF3395-0F5C-4E19-AC18-C68B2C62DFC9}" destId="{B690836B-3DC9-4583-BDB7-60FC009F1C0D}" srcOrd="5" destOrd="0" presId="urn:microsoft.com/office/officeart/2005/8/layout/radial4"/>
    <dgm:cxn modelId="{833EE54E-5036-4CD8-8445-AF74E04CDD33}" type="presParOf" srcId="{65DF3395-0F5C-4E19-AC18-C68B2C62DFC9}" destId="{B84842FB-A451-4B47-8030-8C823513160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31D20-2BAE-4B4E-AC90-BC9282F58084}">
      <dsp:nvSpPr>
        <dsp:cNvPr id="0" name=""/>
        <dsp:cNvSpPr/>
      </dsp:nvSpPr>
      <dsp:spPr>
        <a:xfrm rot="5400000">
          <a:off x="-589835" y="589835"/>
          <a:ext cx="3932237" cy="2752565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300" kern="1200" dirty="0"/>
            <a:t>Pedagogía</a:t>
          </a:r>
          <a:endParaRPr lang="es-ES" sz="5300" kern="1200" dirty="0"/>
        </a:p>
      </dsp:txBody>
      <dsp:txXfrm rot="-5400000">
        <a:off x="2" y="1376282"/>
        <a:ext cx="2752565" cy="1179672"/>
      </dsp:txXfrm>
    </dsp:sp>
    <dsp:sp modelId="{390A1DE3-69AF-41E1-8495-E1C8EAEBD717}">
      <dsp:nvSpPr>
        <dsp:cNvPr id="0" name=""/>
        <dsp:cNvSpPr/>
      </dsp:nvSpPr>
      <dsp:spPr>
        <a:xfrm rot="5400000">
          <a:off x="3938468" y="-1185902"/>
          <a:ext cx="2555954" cy="492775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 Desde la filosofía: Razón comunicativa, la educación como proceso comunicativo (</a:t>
          </a:r>
          <a:r>
            <a:rPr lang="es-CO" sz="2000" kern="1200" dirty="0" err="1"/>
            <a:t>Habermas</a:t>
          </a:r>
          <a:r>
            <a:rPr lang="es-CO" sz="2000" kern="1200" dirty="0"/>
            <a:t>)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Coherencia teoría pedagógica y práctica (Nadorowski)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Regulación cognitiva, progreso del espíritu científico (</a:t>
          </a:r>
          <a:r>
            <a:rPr lang="es-CO" sz="2000" kern="1200" dirty="0" err="1"/>
            <a:t>Bachelard</a:t>
          </a:r>
          <a:r>
            <a:rPr lang="es-CO" sz="2000" kern="1200" dirty="0"/>
            <a:t>)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Campo de conocimiento (Foucoult)</a:t>
          </a:r>
          <a:endParaRPr lang="es-ES" sz="2000" kern="1200" dirty="0"/>
        </a:p>
      </dsp:txBody>
      <dsp:txXfrm rot="-5400000">
        <a:off x="2752566" y="124771"/>
        <a:ext cx="4802988" cy="2306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F0DB9-53A0-4DC3-B0D7-A39EF5127A2B}">
      <dsp:nvSpPr>
        <dsp:cNvPr id="0" name=""/>
        <dsp:cNvSpPr/>
      </dsp:nvSpPr>
      <dsp:spPr>
        <a:xfrm>
          <a:off x="3261" y="0"/>
          <a:ext cx="3735813" cy="4543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Educación</a:t>
          </a:r>
          <a:endParaRPr lang="es-E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Práctica social compleja.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Socialización del hombre</a:t>
          </a:r>
          <a:endParaRPr lang="es-ES" sz="2000" kern="1200" dirty="0"/>
        </a:p>
      </dsp:txBody>
      <dsp:txXfrm>
        <a:off x="3261" y="1817374"/>
        <a:ext cx="3735813" cy="1817374"/>
      </dsp:txXfrm>
    </dsp:sp>
    <dsp:sp modelId="{6D613CDC-8710-40B3-9F60-35243B11FB76}">
      <dsp:nvSpPr>
        <dsp:cNvPr id="0" name=""/>
        <dsp:cNvSpPr/>
      </dsp:nvSpPr>
      <dsp:spPr>
        <a:xfrm>
          <a:off x="672923" y="153921"/>
          <a:ext cx="2620166" cy="163374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A5131A-B7F3-48D3-9661-5A369CFAFE24}">
      <dsp:nvSpPr>
        <dsp:cNvPr id="0" name=""/>
        <dsp:cNvSpPr/>
      </dsp:nvSpPr>
      <dsp:spPr>
        <a:xfrm>
          <a:off x="3851149" y="0"/>
          <a:ext cx="3735813" cy="4543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Pedagogía</a:t>
          </a:r>
          <a:endParaRPr lang="es-E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Tratado de pedagogía (Kant):Conocimiento y reflexión teórica acerca de la educación.</a:t>
          </a:r>
          <a:endParaRPr lang="es-ES" sz="2000" kern="1200" dirty="0"/>
        </a:p>
      </dsp:txBody>
      <dsp:txXfrm>
        <a:off x="3851149" y="1817374"/>
        <a:ext cx="3735813" cy="1817374"/>
      </dsp:txXfrm>
    </dsp:sp>
    <dsp:sp modelId="{1B2D80C2-F8E1-4CC8-9904-82A11525A8CB}">
      <dsp:nvSpPr>
        <dsp:cNvPr id="0" name=""/>
        <dsp:cNvSpPr/>
      </dsp:nvSpPr>
      <dsp:spPr>
        <a:xfrm>
          <a:off x="4384455" y="270518"/>
          <a:ext cx="2669201" cy="151713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3614FF-DA9B-4E23-BAD3-B7459043677B}">
      <dsp:nvSpPr>
        <dsp:cNvPr id="0" name=""/>
        <dsp:cNvSpPr/>
      </dsp:nvSpPr>
      <dsp:spPr>
        <a:xfrm>
          <a:off x="322323" y="3861920"/>
          <a:ext cx="6983006" cy="681515"/>
        </a:xfrm>
        <a:prstGeom prst="leftRightArrow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E1407-8648-6F4F-B1E7-06CD294710B5}">
      <dsp:nvSpPr>
        <dsp:cNvPr id="0" name=""/>
        <dsp:cNvSpPr/>
      </dsp:nvSpPr>
      <dsp:spPr>
        <a:xfrm>
          <a:off x="3002758" y="1696361"/>
          <a:ext cx="2388631" cy="12877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Pedagogía</a:t>
          </a:r>
          <a:endParaRPr lang="es-ES_tradnl" sz="2000" b="1" kern="1200" dirty="0">
            <a:solidFill>
              <a:schemeClr val="tx1"/>
            </a:solidFill>
          </a:endParaRPr>
        </a:p>
      </dsp:txBody>
      <dsp:txXfrm>
        <a:off x="3352565" y="1884955"/>
        <a:ext cx="1689017" cy="910609"/>
      </dsp:txXfrm>
    </dsp:sp>
    <dsp:sp modelId="{09E15395-8729-C946-8065-99B3A807780A}">
      <dsp:nvSpPr>
        <dsp:cNvPr id="0" name=""/>
        <dsp:cNvSpPr/>
      </dsp:nvSpPr>
      <dsp:spPr>
        <a:xfrm rot="16200000">
          <a:off x="4002567" y="1487858"/>
          <a:ext cx="389014" cy="27992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389014" y="1399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000" b="1" kern="1200">
            <a:solidFill>
              <a:schemeClr val="tx1"/>
            </a:solidFill>
          </a:endParaRPr>
        </a:p>
      </dsp:txBody>
      <dsp:txXfrm>
        <a:off x="4187349" y="1492129"/>
        <a:ext cx="19450" cy="19450"/>
      </dsp:txXfrm>
    </dsp:sp>
    <dsp:sp modelId="{21A7B64F-D2E8-9045-9B62-C80EAAEEC1AF}">
      <dsp:nvSpPr>
        <dsp:cNvPr id="0" name=""/>
        <dsp:cNvSpPr/>
      </dsp:nvSpPr>
      <dsp:spPr>
        <a:xfrm>
          <a:off x="3354707" y="19550"/>
          <a:ext cx="1684734" cy="12877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chemeClr val="tx1"/>
              </a:solidFill>
            </a:rPr>
            <a:t>Disciplina te</a:t>
          </a:r>
          <a:r>
            <a:rPr lang="es-ES" sz="2000" b="1" kern="1200" dirty="0" err="1">
              <a:solidFill>
                <a:schemeClr val="tx1"/>
              </a:solidFill>
            </a:rPr>
            <a:t>órica</a:t>
          </a:r>
          <a:r>
            <a:rPr lang="es-ES" sz="2000" b="1" kern="1200" dirty="0">
              <a:solidFill>
                <a:schemeClr val="tx1"/>
              </a:solidFill>
            </a:rPr>
            <a:t> y práctica</a:t>
          </a:r>
          <a:endParaRPr lang="es-ES_tradnl" sz="2000" b="1" kern="1200" dirty="0">
            <a:solidFill>
              <a:schemeClr val="tx1"/>
            </a:solidFill>
          </a:endParaRPr>
        </a:p>
      </dsp:txBody>
      <dsp:txXfrm>
        <a:off x="3601431" y="208144"/>
        <a:ext cx="1191286" cy="910609"/>
      </dsp:txXfrm>
    </dsp:sp>
    <dsp:sp modelId="{11E0E03F-1403-1746-A9D8-B3E68E22C6E6}">
      <dsp:nvSpPr>
        <dsp:cNvPr id="0" name=""/>
        <dsp:cNvSpPr/>
      </dsp:nvSpPr>
      <dsp:spPr>
        <a:xfrm>
          <a:off x="5391390" y="2326263"/>
          <a:ext cx="169561" cy="27992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169561" y="1399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000" b="1" kern="1200">
            <a:solidFill>
              <a:schemeClr val="tx1"/>
            </a:solidFill>
          </a:endParaRPr>
        </a:p>
      </dsp:txBody>
      <dsp:txXfrm>
        <a:off x="5471932" y="2336020"/>
        <a:ext cx="8478" cy="8478"/>
      </dsp:txXfrm>
    </dsp:sp>
    <dsp:sp modelId="{A02720E2-C18A-0A47-8489-8C9567A2D088}">
      <dsp:nvSpPr>
        <dsp:cNvPr id="0" name=""/>
        <dsp:cNvSpPr/>
      </dsp:nvSpPr>
      <dsp:spPr>
        <a:xfrm>
          <a:off x="5560952" y="1696361"/>
          <a:ext cx="1702647" cy="12877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chemeClr val="tx1"/>
              </a:solidFill>
            </a:rPr>
            <a:t>Saber educar</a:t>
          </a:r>
        </a:p>
      </dsp:txBody>
      <dsp:txXfrm>
        <a:off x="5810299" y="1884955"/>
        <a:ext cx="1203953" cy="910609"/>
      </dsp:txXfrm>
    </dsp:sp>
    <dsp:sp modelId="{94E9BA30-63DD-8C4E-9541-A0A8D1BE5555}">
      <dsp:nvSpPr>
        <dsp:cNvPr id="0" name=""/>
        <dsp:cNvSpPr/>
      </dsp:nvSpPr>
      <dsp:spPr>
        <a:xfrm rot="5400000">
          <a:off x="4002567" y="3164669"/>
          <a:ext cx="389014" cy="27992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389014" y="1399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000" b="1" kern="1200">
            <a:solidFill>
              <a:schemeClr val="tx1"/>
            </a:solidFill>
          </a:endParaRPr>
        </a:p>
      </dsp:txBody>
      <dsp:txXfrm>
        <a:off x="4187349" y="3168940"/>
        <a:ext cx="19450" cy="19450"/>
      </dsp:txXfrm>
    </dsp:sp>
    <dsp:sp modelId="{59123552-0502-9A4D-BA99-B74B7D53DBAB}">
      <dsp:nvSpPr>
        <dsp:cNvPr id="0" name=""/>
        <dsp:cNvSpPr/>
      </dsp:nvSpPr>
      <dsp:spPr>
        <a:xfrm>
          <a:off x="3280131" y="3373172"/>
          <a:ext cx="1833887" cy="12877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chemeClr val="tx1"/>
              </a:solidFill>
            </a:rPr>
            <a:t>Aspectos </a:t>
          </a:r>
          <a:r>
            <a:rPr lang="es-ES_tradnl" sz="2000" b="1" kern="1200" dirty="0" err="1">
              <a:solidFill>
                <a:schemeClr val="tx1"/>
              </a:solidFill>
            </a:rPr>
            <a:t>expl</a:t>
          </a:r>
          <a:r>
            <a:rPr lang="es-ES" sz="2000" b="1" kern="1200" dirty="0" err="1">
              <a:solidFill>
                <a:schemeClr val="tx1"/>
              </a:solidFill>
            </a:rPr>
            <a:t>ícitos</a:t>
          </a:r>
          <a:r>
            <a:rPr lang="es-ES" sz="2000" b="1" kern="1200" dirty="0">
              <a:solidFill>
                <a:schemeClr val="tx1"/>
              </a:solidFill>
            </a:rPr>
            <a:t> e implícitos</a:t>
          </a:r>
          <a:endParaRPr lang="es-ES_tradnl" sz="2000" b="1" kern="1200" dirty="0">
            <a:solidFill>
              <a:schemeClr val="tx1"/>
            </a:solidFill>
          </a:endParaRPr>
        </a:p>
      </dsp:txBody>
      <dsp:txXfrm>
        <a:off x="3548698" y="3561766"/>
        <a:ext cx="1296753" cy="910609"/>
      </dsp:txXfrm>
    </dsp:sp>
    <dsp:sp modelId="{F461749B-D003-464F-B77F-DFC8BF974718}">
      <dsp:nvSpPr>
        <dsp:cNvPr id="0" name=""/>
        <dsp:cNvSpPr/>
      </dsp:nvSpPr>
      <dsp:spPr>
        <a:xfrm rot="10871523">
          <a:off x="2841977" y="2299748"/>
          <a:ext cx="161687" cy="27992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161687" y="1399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000" b="1" kern="1200">
            <a:solidFill>
              <a:schemeClr val="tx1"/>
            </a:solidFill>
          </a:endParaRPr>
        </a:p>
      </dsp:txBody>
      <dsp:txXfrm rot="10800000">
        <a:off x="2918779" y="2309702"/>
        <a:ext cx="8084" cy="8084"/>
      </dsp:txXfrm>
    </dsp:sp>
    <dsp:sp modelId="{773911CD-5A8F-4F4C-A628-05BCAD1A9642}">
      <dsp:nvSpPr>
        <dsp:cNvPr id="0" name=""/>
        <dsp:cNvSpPr/>
      </dsp:nvSpPr>
      <dsp:spPr>
        <a:xfrm>
          <a:off x="913356" y="1648103"/>
          <a:ext cx="1929107" cy="12877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chemeClr val="tx1"/>
              </a:solidFill>
            </a:rPr>
            <a:t>Saber </a:t>
          </a:r>
          <a:r>
            <a:rPr lang="es-ES_tradnl" sz="2000" b="1" kern="1200" dirty="0" err="1">
              <a:solidFill>
                <a:schemeClr val="tx1"/>
              </a:solidFill>
            </a:rPr>
            <a:t>pedag</a:t>
          </a:r>
          <a:r>
            <a:rPr lang="es-ES" sz="2000" b="1" kern="1200" dirty="0" err="1">
              <a:solidFill>
                <a:schemeClr val="tx1"/>
              </a:solidFill>
            </a:rPr>
            <a:t>ógico</a:t>
          </a:r>
          <a:endParaRPr lang="es-ES_tradnl" sz="2000" b="1" kern="1200" dirty="0">
            <a:solidFill>
              <a:schemeClr val="tx1"/>
            </a:solidFill>
          </a:endParaRPr>
        </a:p>
      </dsp:txBody>
      <dsp:txXfrm>
        <a:off x="1195867" y="1836697"/>
        <a:ext cx="1364085" cy="9106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B8AC6-ACBA-42E6-9CCF-940F0DEB5B2D}">
      <dsp:nvSpPr>
        <dsp:cNvPr id="0" name=""/>
        <dsp:cNvSpPr/>
      </dsp:nvSpPr>
      <dsp:spPr>
        <a:xfrm>
          <a:off x="1435901" y="400797"/>
          <a:ext cx="3488713" cy="3488713"/>
        </a:xfrm>
        <a:prstGeom prst="blockArc">
          <a:avLst>
            <a:gd name="adj1" fmla="val 10551419"/>
            <a:gd name="adj2" fmla="val 17514761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C0C5B9-B290-4D36-A244-FCA18313DCA0}">
      <dsp:nvSpPr>
        <dsp:cNvPr id="0" name=""/>
        <dsp:cNvSpPr/>
      </dsp:nvSpPr>
      <dsp:spPr>
        <a:xfrm>
          <a:off x="1435901" y="646993"/>
          <a:ext cx="3488713" cy="3488713"/>
        </a:xfrm>
        <a:prstGeom prst="blockArc">
          <a:avLst>
            <a:gd name="adj1" fmla="val 4085239"/>
            <a:gd name="adj2" fmla="val 11048581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47656E-AA5B-4FB1-97A8-68BE30D43A1F}">
      <dsp:nvSpPr>
        <dsp:cNvPr id="0" name=""/>
        <dsp:cNvSpPr/>
      </dsp:nvSpPr>
      <dsp:spPr>
        <a:xfrm>
          <a:off x="2655692" y="627076"/>
          <a:ext cx="3488713" cy="3488713"/>
        </a:xfrm>
        <a:prstGeom prst="blockArc">
          <a:avLst>
            <a:gd name="adj1" fmla="val 21391693"/>
            <a:gd name="adj2" fmla="val 6602507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715B67-C56F-4C42-8646-DB31A1A40DAE}">
      <dsp:nvSpPr>
        <dsp:cNvPr id="0" name=""/>
        <dsp:cNvSpPr/>
      </dsp:nvSpPr>
      <dsp:spPr>
        <a:xfrm>
          <a:off x="2655692" y="420714"/>
          <a:ext cx="3488713" cy="3488713"/>
        </a:xfrm>
        <a:prstGeom prst="blockArc">
          <a:avLst>
            <a:gd name="adj1" fmla="val 14997493"/>
            <a:gd name="adj2" fmla="val 208307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2C24F0-B3E9-4FCB-83A8-FE1179F36693}">
      <dsp:nvSpPr>
        <dsp:cNvPr id="0" name=""/>
        <dsp:cNvSpPr/>
      </dsp:nvSpPr>
      <dsp:spPr>
        <a:xfrm>
          <a:off x="2870858" y="1464780"/>
          <a:ext cx="1890536" cy="160694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chemeClr val="tx1"/>
              </a:solidFill>
            </a:rPr>
            <a:t>Saber pedagógico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3147721" y="1700111"/>
        <a:ext cx="1336810" cy="1136280"/>
      </dsp:txXfrm>
    </dsp:sp>
    <dsp:sp modelId="{7688D11A-6368-4AA1-8A66-B7437CE15C87}">
      <dsp:nvSpPr>
        <dsp:cNvPr id="0" name=""/>
        <dsp:cNvSpPr/>
      </dsp:nvSpPr>
      <dsp:spPr>
        <a:xfrm>
          <a:off x="2694911" y="1960"/>
          <a:ext cx="2242431" cy="11248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>
              <a:solidFill>
                <a:schemeClr val="tx1"/>
              </a:solidFill>
            </a:rPr>
            <a:t>Saberes explícitos: Teorías</a:t>
          </a:r>
          <a:endParaRPr lang="es-ES" sz="1500" b="1" kern="1200" dirty="0">
            <a:solidFill>
              <a:schemeClr val="tx1"/>
            </a:solidFill>
          </a:endParaRPr>
        </a:p>
      </dsp:txBody>
      <dsp:txXfrm>
        <a:off x="3023307" y="166692"/>
        <a:ext cx="1585639" cy="795396"/>
      </dsp:txXfrm>
    </dsp:sp>
    <dsp:sp modelId="{7E2D1629-2C15-4B2F-A3E4-61057D00A506}">
      <dsp:nvSpPr>
        <dsp:cNvPr id="0" name=""/>
        <dsp:cNvSpPr/>
      </dsp:nvSpPr>
      <dsp:spPr>
        <a:xfrm>
          <a:off x="5104647" y="1705821"/>
          <a:ext cx="1992273" cy="11248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>
              <a:solidFill>
                <a:schemeClr val="tx1"/>
              </a:solidFill>
            </a:rPr>
            <a:t>Saberes implícitos: prácticas</a:t>
          </a:r>
          <a:endParaRPr lang="es-ES" sz="1500" b="1" kern="1200" dirty="0">
            <a:solidFill>
              <a:schemeClr val="tx1"/>
            </a:solidFill>
          </a:endParaRPr>
        </a:p>
      </dsp:txBody>
      <dsp:txXfrm>
        <a:off x="5396409" y="1870553"/>
        <a:ext cx="1408749" cy="795396"/>
      </dsp:txXfrm>
    </dsp:sp>
    <dsp:sp modelId="{C1BD61BE-7537-451F-AFE8-6EE3FCE809AB}">
      <dsp:nvSpPr>
        <dsp:cNvPr id="0" name=""/>
        <dsp:cNvSpPr/>
      </dsp:nvSpPr>
      <dsp:spPr>
        <a:xfrm>
          <a:off x="2897470" y="3409683"/>
          <a:ext cx="1837312" cy="11248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>
              <a:solidFill>
                <a:schemeClr val="tx1"/>
              </a:solidFill>
            </a:rPr>
            <a:t>Sistematizados en reglas de saber</a:t>
          </a:r>
          <a:endParaRPr lang="es-ES" sz="1500" b="1" kern="1200" dirty="0">
            <a:solidFill>
              <a:schemeClr val="tx1"/>
            </a:solidFill>
          </a:endParaRPr>
        </a:p>
      </dsp:txBody>
      <dsp:txXfrm>
        <a:off x="3166538" y="3574415"/>
        <a:ext cx="1299176" cy="795396"/>
      </dsp:txXfrm>
    </dsp:sp>
    <dsp:sp modelId="{4543B360-238C-4F91-B8F5-5A7FB08B269B}">
      <dsp:nvSpPr>
        <dsp:cNvPr id="0" name=""/>
        <dsp:cNvSpPr/>
      </dsp:nvSpPr>
      <dsp:spPr>
        <a:xfrm>
          <a:off x="532782" y="1705821"/>
          <a:ext cx="1896131" cy="11248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>
              <a:solidFill>
                <a:schemeClr val="tx1"/>
              </a:solidFill>
            </a:rPr>
            <a:t>Dispersos, fragmentados, marginales</a:t>
          </a:r>
          <a:endParaRPr lang="es-ES" sz="1500" b="1" kern="1200" dirty="0">
            <a:solidFill>
              <a:schemeClr val="tx1"/>
            </a:solidFill>
          </a:endParaRPr>
        </a:p>
      </dsp:txBody>
      <dsp:txXfrm>
        <a:off x="810464" y="1870553"/>
        <a:ext cx="1340767" cy="795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1347C-2D16-4033-BAA2-5E145882D382}">
      <dsp:nvSpPr>
        <dsp:cNvPr id="0" name=""/>
        <dsp:cNvSpPr/>
      </dsp:nvSpPr>
      <dsp:spPr>
        <a:xfrm>
          <a:off x="1607910" y="0"/>
          <a:ext cx="3932237" cy="3932237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8314A3-A7C4-4A5F-9E25-E17AE7159B67}">
      <dsp:nvSpPr>
        <dsp:cNvPr id="0" name=""/>
        <dsp:cNvSpPr/>
      </dsp:nvSpPr>
      <dsp:spPr>
        <a:xfrm>
          <a:off x="3545244" y="393607"/>
          <a:ext cx="2555954" cy="13977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700" kern="1200" dirty="0"/>
            <a:t>General</a:t>
          </a:r>
          <a:endParaRPr lang="es-ES" sz="3700" kern="1200" dirty="0"/>
        </a:p>
      </dsp:txBody>
      <dsp:txXfrm>
        <a:off x="3613478" y="461841"/>
        <a:ext cx="2419486" cy="1261319"/>
      </dsp:txXfrm>
    </dsp:sp>
    <dsp:sp modelId="{1A464AF4-9EFF-4F1C-B563-EDE55BE85870}">
      <dsp:nvSpPr>
        <dsp:cNvPr id="0" name=""/>
        <dsp:cNvSpPr/>
      </dsp:nvSpPr>
      <dsp:spPr>
        <a:xfrm>
          <a:off x="3545244" y="1966118"/>
          <a:ext cx="2555954" cy="13977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700" kern="1200" dirty="0"/>
            <a:t>Disciplinas</a:t>
          </a:r>
          <a:endParaRPr lang="es-ES" sz="3700" kern="1200" dirty="0"/>
        </a:p>
      </dsp:txBody>
      <dsp:txXfrm>
        <a:off x="3613478" y="2034352"/>
        <a:ext cx="2419486" cy="12613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F685E-27E9-034D-8D42-77531937A8F7}">
      <dsp:nvSpPr>
        <dsp:cNvPr id="0" name=""/>
        <dsp:cNvSpPr/>
      </dsp:nvSpPr>
      <dsp:spPr>
        <a:xfrm rot="16200000">
          <a:off x="1051379" y="579987"/>
          <a:ext cx="1000855" cy="146617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 err="1"/>
            <a:t>Pedagog</a:t>
          </a:r>
          <a:r>
            <a:rPr lang="es-ES" sz="2000" kern="1200" dirty="0"/>
            <a:t>í</a:t>
          </a:r>
          <a:r>
            <a:rPr lang="es-ES_tradnl" sz="2000" kern="1200" dirty="0"/>
            <a:t>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000" kern="1200" dirty="0"/>
        </a:p>
      </dsp:txBody>
      <dsp:txXfrm rot="5400000">
        <a:off x="867588" y="861513"/>
        <a:ext cx="1417306" cy="903121"/>
      </dsp:txXfrm>
    </dsp:sp>
    <dsp:sp modelId="{EFB120CB-9CB1-FC49-AAA1-0F4187E57007}">
      <dsp:nvSpPr>
        <dsp:cNvPr id="0" name=""/>
        <dsp:cNvSpPr/>
      </dsp:nvSpPr>
      <dsp:spPr>
        <a:xfrm rot="5400000">
          <a:off x="2577399" y="579987"/>
          <a:ext cx="1014315" cy="146617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 err="1"/>
            <a:t>Educaci</a:t>
          </a:r>
          <a:r>
            <a:rPr lang="es-ES" sz="2000" kern="1200" dirty="0" err="1"/>
            <a:t>ón</a:t>
          </a:r>
          <a:r>
            <a:rPr lang="es-ES" sz="2000" kern="1200" dirty="0"/>
            <a:t> </a:t>
          </a:r>
          <a:endParaRPr lang="es-ES_tradnl" sz="2000" kern="1200" dirty="0"/>
        </a:p>
      </dsp:txBody>
      <dsp:txXfrm rot="-5400000">
        <a:off x="2351470" y="855440"/>
        <a:ext cx="1416649" cy="915267"/>
      </dsp:txXfrm>
    </dsp:sp>
    <dsp:sp modelId="{8513C133-7E21-EB42-8DE4-5A23B7871E76}">
      <dsp:nvSpPr>
        <dsp:cNvPr id="0" name=""/>
        <dsp:cNvSpPr/>
      </dsp:nvSpPr>
      <dsp:spPr>
        <a:xfrm>
          <a:off x="1528961" y="0"/>
          <a:ext cx="1532749" cy="153267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C6A7B2-8019-1C40-86A1-81C969093E81}">
      <dsp:nvSpPr>
        <dsp:cNvPr id="0" name=""/>
        <dsp:cNvSpPr/>
      </dsp:nvSpPr>
      <dsp:spPr>
        <a:xfrm rot="10800000">
          <a:off x="1679737" y="1085804"/>
          <a:ext cx="1532749" cy="153267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F685E-27E9-034D-8D42-77531937A8F7}">
      <dsp:nvSpPr>
        <dsp:cNvPr id="0" name=""/>
        <dsp:cNvSpPr/>
      </dsp:nvSpPr>
      <dsp:spPr>
        <a:xfrm rot="16200000">
          <a:off x="1620034" y="553960"/>
          <a:ext cx="955943" cy="1400380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120650" rIns="108585" bIns="12065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 dirty="0" err="1"/>
            <a:t>Did</a:t>
          </a:r>
          <a:r>
            <a:rPr lang="es-ES" sz="1900" kern="1200" dirty="0" err="1"/>
            <a:t>áctica</a:t>
          </a:r>
          <a:endParaRPr lang="es-ES_tradnl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900" kern="1200" dirty="0"/>
        </a:p>
      </dsp:txBody>
      <dsp:txXfrm rot="5400000">
        <a:off x="1444490" y="822852"/>
        <a:ext cx="1353706" cy="862595"/>
      </dsp:txXfrm>
    </dsp:sp>
    <dsp:sp modelId="{EFB120CB-9CB1-FC49-AAA1-0F4187E57007}">
      <dsp:nvSpPr>
        <dsp:cNvPr id="0" name=""/>
        <dsp:cNvSpPr/>
      </dsp:nvSpPr>
      <dsp:spPr>
        <a:xfrm rot="5400000">
          <a:off x="3077574" y="553960"/>
          <a:ext cx="968798" cy="1400380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8585" tIns="120650" rIns="72390" bIns="12065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 dirty="0"/>
            <a:t>Enseñanza</a:t>
          </a:r>
          <a:r>
            <a:rPr lang="es-ES" sz="1900" kern="1200" dirty="0"/>
            <a:t> </a:t>
          </a:r>
          <a:endParaRPr lang="es-ES_tradnl" sz="1900" kern="1200" dirty="0"/>
        </a:p>
      </dsp:txBody>
      <dsp:txXfrm rot="-5400000">
        <a:off x="2861784" y="817052"/>
        <a:ext cx="1353079" cy="874196"/>
      </dsp:txXfrm>
    </dsp:sp>
    <dsp:sp modelId="{8513C133-7E21-EB42-8DE4-5A23B7871E76}">
      <dsp:nvSpPr>
        <dsp:cNvPr id="0" name=""/>
        <dsp:cNvSpPr/>
      </dsp:nvSpPr>
      <dsp:spPr>
        <a:xfrm>
          <a:off x="2076184" y="0"/>
          <a:ext cx="1463968" cy="146389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C6A7B2-8019-1C40-86A1-81C969093E81}">
      <dsp:nvSpPr>
        <dsp:cNvPr id="0" name=""/>
        <dsp:cNvSpPr/>
      </dsp:nvSpPr>
      <dsp:spPr>
        <a:xfrm rot="10800000">
          <a:off x="2220195" y="1037079"/>
          <a:ext cx="1463968" cy="146389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C51A6-1ADB-478D-A9A3-CA1D2B970E88}">
      <dsp:nvSpPr>
        <dsp:cNvPr id="0" name=""/>
        <dsp:cNvSpPr/>
      </dsp:nvSpPr>
      <dsp:spPr>
        <a:xfrm>
          <a:off x="3074828" y="2353187"/>
          <a:ext cx="1975195" cy="19751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b="1" kern="1200">
              <a:solidFill>
                <a:schemeClr val="tx1"/>
              </a:solidFill>
            </a:rPr>
            <a:t>Educación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b="1" kern="1200">
              <a:solidFill>
                <a:schemeClr val="tx1"/>
              </a:solidFill>
            </a:rPr>
            <a:t>Pedagogía </a:t>
          </a:r>
          <a:endParaRPr lang="es-ES" sz="2300" b="1" kern="1200" dirty="0">
            <a:solidFill>
              <a:schemeClr val="tx1"/>
            </a:solidFill>
          </a:endParaRPr>
        </a:p>
      </dsp:txBody>
      <dsp:txXfrm>
        <a:off x="3364089" y="2642448"/>
        <a:ext cx="1396673" cy="1396673"/>
      </dsp:txXfrm>
    </dsp:sp>
    <dsp:sp modelId="{AEEC96F7-9042-4C4B-B136-01F925438854}">
      <dsp:nvSpPr>
        <dsp:cNvPr id="0" name=""/>
        <dsp:cNvSpPr/>
      </dsp:nvSpPr>
      <dsp:spPr>
        <a:xfrm rot="12745344">
          <a:off x="1592736" y="2025647"/>
          <a:ext cx="1684576" cy="5629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A817B-8D8D-4E3B-A1C5-8488F5796CA7}">
      <dsp:nvSpPr>
        <dsp:cNvPr id="0" name=""/>
        <dsp:cNvSpPr/>
      </dsp:nvSpPr>
      <dsp:spPr>
        <a:xfrm>
          <a:off x="785815" y="1104939"/>
          <a:ext cx="1876436" cy="15011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>
              <a:solidFill>
                <a:schemeClr val="tx1"/>
              </a:solidFill>
            </a:rPr>
            <a:t>Contexto Social </a:t>
          </a:r>
          <a:endParaRPr lang="es-ES" sz="3000" kern="1200" dirty="0">
            <a:solidFill>
              <a:schemeClr val="tx1"/>
            </a:solidFill>
          </a:endParaRPr>
        </a:p>
      </dsp:txBody>
      <dsp:txXfrm>
        <a:off x="829782" y="1148906"/>
        <a:ext cx="1788502" cy="1413214"/>
      </dsp:txXfrm>
    </dsp:sp>
    <dsp:sp modelId="{40C2EAE0-7CB0-4B4B-BBEA-A3FE588BF607}">
      <dsp:nvSpPr>
        <dsp:cNvPr id="0" name=""/>
        <dsp:cNvSpPr/>
      </dsp:nvSpPr>
      <dsp:spPr>
        <a:xfrm rot="16200000">
          <a:off x="3305540" y="1226733"/>
          <a:ext cx="1513771" cy="5629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BF5A2-143B-41DE-845F-969E1D8EF63C}">
      <dsp:nvSpPr>
        <dsp:cNvPr id="0" name=""/>
        <dsp:cNvSpPr/>
      </dsp:nvSpPr>
      <dsp:spPr>
        <a:xfrm>
          <a:off x="3124207" y="738"/>
          <a:ext cx="1876436" cy="15011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>
              <a:solidFill>
                <a:schemeClr val="tx1"/>
              </a:solidFill>
            </a:rPr>
            <a:t>Contexto Cultural</a:t>
          </a:r>
          <a:endParaRPr lang="es-ES" sz="3000" kern="1200" dirty="0">
            <a:solidFill>
              <a:schemeClr val="tx1"/>
            </a:solidFill>
          </a:endParaRPr>
        </a:p>
      </dsp:txBody>
      <dsp:txXfrm>
        <a:off x="3168174" y="44705"/>
        <a:ext cx="1788502" cy="1413214"/>
      </dsp:txXfrm>
    </dsp:sp>
    <dsp:sp modelId="{B690836B-3DC9-4583-BDB7-60FC009F1C0D}">
      <dsp:nvSpPr>
        <dsp:cNvPr id="0" name=""/>
        <dsp:cNvSpPr/>
      </dsp:nvSpPr>
      <dsp:spPr>
        <a:xfrm rot="19667292">
          <a:off x="4850905" y="2027099"/>
          <a:ext cx="1699821" cy="5629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842FB-A451-4B47-8030-8C8235131604}">
      <dsp:nvSpPr>
        <dsp:cNvPr id="0" name=""/>
        <dsp:cNvSpPr/>
      </dsp:nvSpPr>
      <dsp:spPr>
        <a:xfrm>
          <a:off x="5481692" y="1104945"/>
          <a:ext cx="1876436" cy="15011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>
              <a:solidFill>
                <a:schemeClr val="tx1"/>
              </a:solidFill>
            </a:rPr>
            <a:t>Contexto económico</a:t>
          </a:r>
          <a:endParaRPr lang="es-ES" sz="3000" kern="1200" dirty="0">
            <a:solidFill>
              <a:schemeClr val="tx1"/>
            </a:solidFill>
          </a:endParaRPr>
        </a:p>
      </dsp:txBody>
      <dsp:txXfrm>
        <a:off x="5525659" y="1148912"/>
        <a:ext cx="1788502" cy="1413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EAE65-447B-4DA3-8F87-91CBF3EDFA25}" type="datetimeFigureOut">
              <a:rPr lang="es-ES" smtClean="0"/>
              <a:t>19/2/22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30DE-E9DE-4575-B705-AF9F59431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4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F30DE-E9DE-4575-B705-AF9F59431F71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82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A5EF395-BD1F-4FCC-BA45-EB7721B8DC67}" type="datetimeFigureOut">
              <a:rPr lang="es-ES" smtClean="0"/>
              <a:pPr/>
              <a:t>19/2/22</a:t>
            </a:fld>
            <a:endParaRPr lang="es-E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30F8D4-3ED7-4E4E-A8F1-84FE6EB662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80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F395-BD1F-4FCC-BA45-EB7721B8DC67}" type="datetimeFigureOut">
              <a:rPr lang="es-ES" smtClean="0"/>
              <a:pPr/>
              <a:t>19/2/22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F8D4-3ED7-4E4E-A8F1-84FE6EB662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31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F395-BD1F-4FCC-BA45-EB7721B8DC67}" type="datetimeFigureOut">
              <a:rPr lang="es-ES" smtClean="0"/>
              <a:pPr/>
              <a:t>19/2/22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F8D4-3ED7-4E4E-A8F1-84FE6EB662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422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EACD-722F-4835-8C36-350D1156C46F}" type="datetimeFigureOut">
              <a:rPr lang="en-US" smtClean="0"/>
              <a:t>2/19/22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Picture 13" descr="Números de plástico de juguete">
            <a:extLst>
              <a:ext uri="{FF2B5EF4-FFF2-40B4-BE49-F238E27FC236}">
                <a16:creationId xmlns:a16="http://schemas.microsoft.com/office/drawing/2014/main" id="{F01F3F11-A816-BC45-A2B7-671E67553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21" r="6278" b="-1"/>
          <a:stretch/>
        </p:blipFill>
        <p:spPr>
          <a:xfrm>
            <a:off x="0" y="4404414"/>
            <a:ext cx="731500" cy="2453585"/>
          </a:xfrm>
          <a:prstGeom prst="rect">
            <a:avLst/>
          </a:prstGeom>
        </p:spPr>
      </p:pic>
      <p:pic>
        <p:nvPicPr>
          <p:cNvPr id="11" name="Picture 13" descr="Números de plástico de juguete">
            <a:extLst>
              <a:ext uri="{FF2B5EF4-FFF2-40B4-BE49-F238E27FC236}">
                <a16:creationId xmlns:a16="http://schemas.microsoft.com/office/drawing/2014/main" id="{C68FFB2C-1847-9B46-9CCB-757AA525D6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21" r="6278" b="-1"/>
          <a:stretch/>
        </p:blipFill>
        <p:spPr>
          <a:xfrm>
            <a:off x="0" y="-7646"/>
            <a:ext cx="731500" cy="2254136"/>
          </a:xfrm>
          <a:prstGeom prst="rect">
            <a:avLst/>
          </a:prstGeom>
        </p:spPr>
      </p:pic>
      <p:pic>
        <p:nvPicPr>
          <p:cNvPr id="12" name="Picture 13" descr="Números de plástico de juguete">
            <a:extLst>
              <a:ext uri="{FF2B5EF4-FFF2-40B4-BE49-F238E27FC236}">
                <a16:creationId xmlns:a16="http://schemas.microsoft.com/office/drawing/2014/main" id="{F4D195AB-2538-3A4E-9120-78C3181DBE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21" r="6278" b="-1"/>
          <a:stretch/>
        </p:blipFill>
        <p:spPr>
          <a:xfrm>
            <a:off x="0" y="2246490"/>
            <a:ext cx="73150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1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A5EF395-BD1F-4FCC-BA45-EB7721B8DC67}" type="datetimeFigureOut">
              <a:rPr lang="es-ES" smtClean="0"/>
              <a:pPr/>
              <a:t>19/2/22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7E30F8D4-3ED7-4E4E-A8F1-84FE6EB662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39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F395-BD1F-4FCC-BA45-EB7721B8DC67}" type="datetimeFigureOut">
              <a:rPr lang="es-ES" smtClean="0"/>
              <a:pPr/>
              <a:t>19/2/22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F8D4-3ED7-4E4E-A8F1-84FE6EB662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81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F395-BD1F-4FCC-BA45-EB7721B8DC67}" type="datetimeFigureOut">
              <a:rPr lang="es-ES" smtClean="0"/>
              <a:pPr/>
              <a:t>19/2/22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F8D4-3ED7-4E4E-A8F1-84FE6EB662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30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F395-BD1F-4FCC-BA45-EB7721B8DC67}" type="datetimeFigureOut">
              <a:rPr lang="es-ES" smtClean="0"/>
              <a:pPr/>
              <a:t>19/2/22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F8D4-3ED7-4E4E-A8F1-84FE6EB662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88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F395-BD1F-4FCC-BA45-EB7721B8DC67}" type="datetimeFigureOut">
              <a:rPr lang="es-ES" smtClean="0"/>
              <a:pPr/>
              <a:t>19/2/22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F8D4-3ED7-4E4E-A8F1-84FE6EB662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19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F395-BD1F-4FCC-BA45-EB7721B8DC67}" type="datetimeFigureOut">
              <a:rPr lang="es-ES" smtClean="0"/>
              <a:pPr/>
              <a:t>19/2/22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6008" y="6302326"/>
            <a:ext cx="1097280" cy="274320"/>
          </a:xfrm>
        </p:spPr>
        <p:txBody>
          <a:bodyPr/>
          <a:lstStyle/>
          <a:p>
            <a:fld id="{7E30F8D4-3ED7-4E4E-A8F1-84FE6EB662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97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A5EF395-BD1F-4FCC-BA45-EB7721B8DC67}" type="datetimeFigureOut">
              <a:rPr lang="es-ES" smtClean="0"/>
              <a:pPr/>
              <a:t>19/2/22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30F8D4-3ED7-4E4E-A8F1-84FE6EB662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399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142" y="6302326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A5EF395-BD1F-4FCC-BA45-EB7721B8DC67}" type="datetimeFigureOut">
              <a:rPr lang="es-ES" smtClean="0"/>
              <a:pPr/>
              <a:t>19/2/22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2326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3042" y="6302326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30F8D4-3ED7-4E4E-A8F1-84FE6EB662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01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WNQkitQUsI" TargetMode="External"/><Relationship Id="rId2" Type="http://schemas.openxmlformats.org/officeDocument/2006/relationships/hyperlink" Target="&#191;Te%20aburr&#237;as%20en%20la%20escuela-.3g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lo.org.co/pdf/pys/n50/0121-2494-pys-50-75.pdf" TargetMode="External"/><Relationship Id="rId4" Type="http://schemas.openxmlformats.org/officeDocument/2006/relationships/hyperlink" Target="https://www.youtube.com/watch?v=ReBw-MBuSi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d6V7WNgIU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úmeros de plástico de juguete">
            <a:extLst>
              <a:ext uri="{FF2B5EF4-FFF2-40B4-BE49-F238E27FC236}">
                <a16:creationId xmlns:a16="http://schemas.microsoft.com/office/drawing/2014/main" id="{A3514F83-61CD-4BE3-8E54-2BA7B8661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4721" r="6278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39" cy="2461504"/>
          </a:xfrm>
        </p:spPr>
        <p:txBody>
          <a:bodyPr>
            <a:normAutofit/>
          </a:bodyPr>
          <a:lstStyle/>
          <a:p>
            <a:r>
              <a:rPr lang="es-CO" sz="4300" b="1" dirty="0"/>
              <a:t>RELACIONES EDUCACIÓN, PEDAGOGIA Y DIDÁCTICA</a:t>
            </a:r>
            <a:endParaRPr lang="es-ES" sz="43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71281" y="4623127"/>
            <a:ext cx="6803136" cy="45720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O" sz="2400" dirty="0"/>
              <a:t>Ruth Molina Vásquez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O" sz="2400" dirty="0"/>
              <a:t>Febrero de 2022</a:t>
            </a:r>
            <a:endParaRPr lang="es-E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Aspectos conceptuales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26" y="2103438"/>
            <a:ext cx="6405948" cy="3932237"/>
          </a:xfrm>
        </p:spPr>
      </p:pic>
    </p:spTree>
    <p:extLst>
      <p:ext uri="{BB962C8B-B14F-4D97-AF65-F5344CB8AC3E}">
        <p14:creationId xmlns:p14="http://schemas.microsoft.com/office/powerpoint/2010/main" val="115574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Aspectos conceptuales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418441"/>
              </p:ext>
            </p:extLst>
          </p:nvPr>
        </p:nvGraphicFramePr>
        <p:xfrm>
          <a:off x="539552" y="1772816"/>
          <a:ext cx="828092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838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Aspectos conceptuales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667884"/>
              </p:ext>
            </p:extLst>
          </p:nvPr>
        </p:nvGraphicFramePr>
        <p:xfrm>
          <a:off x="731838" y="1916832"/>
          <a:ext cx="7680325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Didáctica</a:t>
            </a:r>
            <a:endParaRPr lang="es-ES" b="1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283FA1C-E707-6B46-A5E7-AC90D9958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27" y="2103438"/>
            <a:ext cx="6449147" cy="3932237"/>
          </a:xfrm>
        </p:spPr>
      </p:pic>
    </p:spTree>
    <p:extLst>
      <p:ext uri="{BB962C8B-B14F-4D97-AF65-F5344CB8AC3E}">
        <p14:creationId xmlns:p14="http://schemas.microsoft.com/office/powerpoint/2010/main" val="1280539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Didáctica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143276"/>
              </p:ext>
            </p:extLst>
          </p:nvPr>
        </p:nvGraphicFramePr>
        <p:xfrm>
          <a:off x="731838" y="2103438"/>
          <a:ext cx="7680325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5303703-4C8B-6D4C-BA1D-5572AC043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609" y="643467"/>
            <a:ext cx="447078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66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tx1"/>
                </a:solidFill>
              </a:rPr>
              <a:t>Relaciones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507638"/>
              </p:ext>
            </p:extLst>
          </p:nvPr>
        </p:nvGraphicFramePr>
        <p:xfrm>
          <a:off x="827584" y="2096852"/>
          <a:ext cx="4590972" cy="373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937332"/>
              </p:ext>
            </p:extLst>
          </p:nvPr>
        </p:nvGraphicFramePr>
        <p:xfrm>
          <a:off x="4067944" y="2242881"/>
          <a:ext cx="5616624" cy="356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Flecha izquierda y derecha 5"/>
          <p:cNvSpPr/>
          <p:nvPr/>
        </p:nvSpPr>
        <p:spPr>
          <a:xfrm>
            <a:off x="4733310" y="3284984"/>
            <a:ext cx="629344" cy="288032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4751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Paradigmas educativos y pedagógicos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183716"/>
              </p:ext>
            </p:extLst>
          </p:nvPr>
        </p:nvGraphicFramePr>
        <p:xfrm>
          <a:off x="714348" y="2071678"/>
          <a:ext cx="8124852" cy="4329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chemeClr val="tx1"/>
                </a:solidFill>
              </a:rPr>
              <a:t>Para reflexionar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O" sz="2400" dirty="0">
              <a:hlinkClick r:id="rId2" action="ppaction://hlinkfile"/>
            </a:endParaRPr>
          </a:p>
          <a:p>
            <a:r>
              <a:rPr lang="es-CO" sz="2400" dirty="0">
                <a:hlinkClick r:id="rId3"/>
              </a:rPr>
              <a:t>Te aburrías en la escuela?</a:t>
            </a:r>
            <a:endParaRPr lang="es-CO" sz="2400" dirty="0"/>
          </a:p>
          <a:p>
            <a:endParaRPr lang="es-CO" sz="2400" dirty="0"/>
          </a:p>
          <a:p>
            <a:r>
              <a:rPr lang="es-CO" sz="2400" dirty="0">
                <a:hlinkClick r:id="rId4"/>
              </a:rPr>
              <a:t>La Educación prohibida</a:t>
            </a:r>
            <a:endParaRPr lang="es-CO" sz="2400" dirty="0"/>
          </a:p>
          <a:p>
            <a:endParaRPr lang="es-CO" sz="2400" dirty="0"/>
          </a:p>
          <a:p>
            <a:r>
              <a:rPr lang="es-CO" sz="2400" dirty="0"/>
              <a:t>Lectura de apoyo: </a:t>
            </a:r>
          </a:p>
          <a:p>
            <a:pPr marL="0" indent="0">
              <a:buNone/>
            </a:pPr>
            <a:r>
              <a:rPr lang="es-CO" dirty="0"/>
              <a:t>Zambrano, A. (2019). Naturaleza y diferenciación del saber pedagógico y didáctico. </a:t>
            </a:r>
            <a:r>
              <a:rPr lang="es-CO" i="1" dirty="0"/>
              <a:t>Pedagogía y Saberes</a:t>
            </a:r>
            <a:r>
              <a:rPr lang="es-CO" dirty="0"/>
              <a:t>, 50, 75–84. </a:t>
            </a:r>
            <a:r>
              <a:rPr lang="es-CO" dirty="0">
                <a:hlinkClick r:id="rId5"/>
              </a:rPr>
              <a:t>http://www.scielo.org.co/pdf/pys/n50/0121-2494-pys-50-75.pdf</a:t>
            </a:r>
            <a:endParaRPr lang="es-CO" sz="2400" dirty="0"/>
          </a:p>
          <a:p>
            <a:endParaRPr lang="es-E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4587" y="727627"/>
            <a:ext cx="3718165" cy="1645920"/>
          </a:xfrm>
        </p:spPr>
        <p:txBody>
          <a:bodyPr>
            <a:normAutofit/>
          </a:bodyPr>
          <a:lstStyle/>
          <a:p>
            <a:r>
              <a:rPr lang="es-CO" b="1" dirty="0"/>
              <a:t>Preguntas</a:t>
            </a:r>
            <a:endParaRPr lang="es-ES" b="1" dirty="0"/>
          </a:p>
        </p:txBody>
      </p:sp>
      <p:sp>
        <p:nvSpPr>
          <p:cNvPr id="2052" name="Rectangle 70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740" y="727628"/>
            <a:ext cx="4025373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912" y="892220"/>
            <a:ext cx="3790888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2050" name="Picture 2" descr="Papeles sueltos: Preguntas de investigación">
            <a:extLst>
              <a:ext uri="{FF2B5EF4-FFF2-40B4-BE49-F238E27FC236}">
                <a16:creationId xmlns:a16="http://schemas.microsoft.com/office/drawing/2014/main" id="{D0740D71-04FF-A64D-94AE-E3A2AC41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942" y="2453936"/>
            <a:ext cx="3310828" cy="19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34587" y="2538919"/>
            <a:ext cx="3718166" cy="3496120"/>
          </a:xfrm>
        </p:spPr>
        <p:txBody>
          <a:bodyPr>
            <a:normAutofit/>
          </a:bodyPr>
          <a:lstStyle/>
          <a:p>
            <a:endParaRPr lang="es-CO" dirty="0"/>
          </a:p>
          <a:p>
            <a:pPr>
              <a:buNone/>
            </a:pPr>
            <a:r>
              <a:rPr lang="es-CO" dirty="0"/>
              <a:t>Ruth Molina-Vásquez</a:t>
            </a:r>
          </a:p>
          <a:p>
            <a:pPr>
              <a:buNone/>
            </a:pPr>
            <a:r>
              <a:rPr lang="es-CO" dirty="0"/>
              <a:t>rmolinav@correo.udistrital.edu.co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7704" y="1052736"/>
            <a:ext cx="6409585" cy="4705881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hermoso mito contenido en el </a:t>
            </a:r>
            <a:r>
              <a:rPr lang="es-ES_tradn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Protágoras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s-ES_tradn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Plantón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nos recuerda como los dioses encargaron a Prometeo y </a:t>
            </a:r>
            <a:r>
              <a:rPr lang="es-ES_tradn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Epimeteo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distribuir entre las criaturas que poblaban la tierra las cualidades que les </a:t>
            </a:r>
            <a:r>
              <a:rPr lang="es-ES_tradn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permitiriían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sobrevivir. </a:t>
            </a:r>
            <a:r>
              <a:rPr lang="es-ES_tradn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Epimeteo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las </a:t>
            </a:r>
            <a:r>
              <a:rPr lang="es-ES_tradn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repartio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́ en justo equilibrio, pero olvidó otorgar cualidades a los seres humanos, por lo cual Prometeo </a:t>
            </a:r>
            <a:r>
              <a:rPr lang="es-ES_tradn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decidio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́ robar a Hefestos y a Atenea el fuego y la habilidad </a:t>
            </a:r>
            <a:r>
              <a:rPr lang="es-ES_tradn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mecánica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para regalarlos al hombre.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_tradn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Más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tarde Zeus </a:t>
            </a:r>
            <a:r>
              <a:rPr lang="es-ES_tradn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envio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́ a Hermes a traerles a los hombres el respeto, la solidaridad, la justicia, la concordia, el arte de comunicarse y vivir en comunidad. Estas cualidades son las que le han permitido sobrevivir a los seres humanos, pero como no responden a su naturaleza, deben ser aprendidas de una </a:t>
            </a:r>
            <a:r>
              <a:rPr lang="es-ES_tradn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generación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otra (</a:t>
            </a:r>
            <a:r>
              <a:rPr lang="es-ES_tradn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Abbagnano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es-ES_tradn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Visalberghi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1992). </a:t>
            </a:r>
          </a:p>
          <a:p>
            <a:pPr>
              <a:lnSpc>
                <a:spcPct val="90000"/>
              </a:lnSpc>
            </a:pPr>
            <a:endParaRPr lang="es-ES_trad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9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76A6F-F45B-1F48-B457-B1C57490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896" y="2204864"/>
            <a:ext cx="4685643" cy="4016587"/>
          </a:xfrm>
        </p:spPr>
        <p:txBody>
          <a:bodyPr>
            <a:normAutofit/>
          </a:bodyPr>
          <a:lstStyle/>
          <a:p>
            <a:r>
              <a:rPr lang="es-ES_tradnl" sz="6600" b="1" dirty="0"/>
              <a:t>Educar es…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2FC527-0211-4043-BD4C-92B350EA7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389" y="1420706"/>
            <a:ext cx="4136068" cy="4016587"/>
          </a:xfrm>
        </p:spPr>
        <p:txBody>
          <a:bodyPr anchor="ctr">
            <a:normAutofit/>
          </a:bodyPr>
          <a:lstStyle/>
          <a:p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Educar con ética y valores – Savater, en: 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https://www.youtube.com/watch?v=Bd6V7WNgIUw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2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E42B9-5C35-D543-962B-4653AF15E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0B603D79-CCCB-994D-89F9-D3B4146C4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8449274" cy="6839068"/>
          </a:xfrm>
        </p:spPr>
      </p:pic>
    </p:spTree>
    <p:extLst>
      <p:ext uri="{BB962C8B-B14F-4D97-AF65-F5344CB8AC3E}">
        <p14:creationId xmlns:p14="http://schemas.microsoft.com/office/powerpoint/2010/main" val="4030789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E7078-C81D-964F-BF4F-0C97D461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FFB91-31E7-CD44-98A7-430EF5500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2050" name="Picture 2" descr="Webquest Creator 2">
            <a:extLst>
              <a:ext uri="{FF2B5EF4-FFF2-40B4-BE49-F238E27FC236}">
                <a16:creationId xmlns:a16="http://schemas.microsoft.com/office/drawing/2014/main" id="{0C7CC6EA-541C-0F4A-B79B-D941EB9CA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4" y="764704"/>
            <a:ext cx="745232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88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8280920" cy="6624736"/>
          </a:xfrm>
        </p:spPr>
      </p:pic>
      <p:cxnSp>
        <p:nvCxnSpPr>
          <p:cNvPr id="6" name="Conector recto 5"/>
          <p:cNvCxnSpPr/>
          <p:nvPr/>
        </p:nvCxnSpPr>
        <p:spPr>
          <a:xfrm>
            <a:off x="179512" y="116632"/>
            <a:ext cx="0" cy="64807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43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Concepto de pedagogía</a:t>
            </a:r>
            <a:endParaRPr lang="es-ES" b="1" dirty="0"/>
          </a:p>
        </p:txBody>
      </p:sp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51F52F99-985F-C040-93C8-E6DB561F9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04" y="2271472"/>
            <a:ext cx="7680960" cy="393223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6091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Aspectos conceptuales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26597"/>
              </p:ext>
            </p:extLst>
          </p:nvPr>
        </p:nvGraphicFramePr>
        <p:xfrm>
          <a:off x="1086597" y="2035221"/>
          <a:ext cx="7680325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Aspectos conceptuales</a:t>
            </a:r>
            <a:endParaRPr lang="es-ES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710358"/>
              </p:ext>
            </p:extLst>
          </p:nvPr>
        </p:nvGraphicFramePr>
        <p:xfrm>
          <a:off x="1158240" y="1857364"/>
          <a:ext cx="7590224" cy="454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390</Words>
  <Application>Microsoft Macintosh PowerPoint</Application>
  <PresentationFormat>Presentación en pantalla (4:3)</PresentationFormat>
  <Paragraphs>61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Calibri</vt:lpstr>
      <vt:lpstr>Garamond</vt:lpstr>
      <vt:lpstr>Savon</vt:lpstr>
      <vt:lpstr>RELACIONES EDUCACIÓN, PEDAGOGIA Y DIDÁCTICA</vt:lpstr>
      <vt:lpstr>Presentación de PowerPoint</vt:lpstr>
      <vt:lpstr>Educar es…</vt:lpstr>
      <vt:lpstr>Presentación de PowerPoint</vt:lpstr>
      <vt:lpstr>Presentación de PowerPoint</vt:lpstr>
      <vt:lpstr>Presentación de PowerPoint</vt:lpstr>
      <vt:lpstr>Concepto de pedagogía</vt:lpstr>
      <vt:lpstr>Aspectos conceptuales</vt:lpstr>
      <vt:lpstr>Aspectos conceptuales</vt:lpstr>
      <vt:lpstr>Aspectos conceptuales</vt:lpstr>
      <vt:lpstr>Aspectos conceptuales</vt:lpstr>
      <vt:lpstr>Aspectos conceptuales</vt:lpstr>
      <vt:lpstr>Didáctica</vt:lpstr>
      <vt:lpstr>Didáctica</vt:lpstr>
      <vt:lpstr>Presentación de PowerPoint</vt:lpstr>
      <vt:lpstr>Relaciones</vt:lpstr>
      <vt:lpstr>Paradigmas educativos y pedagógicos</vt:lpstr>
      <vt:lpstr>Para reflexionar</vt:lpstr>
      <vt:lpstr>Preguntas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RELACIONES EDUCACIÓN, PEDAGOGIA Y DIDÁCTICA</dc:title>
  <dc:creator>Ruth Molina</dc:creator>
  <cp:lastModifiedBy>Ruth Molina</cp:lastModifiedBy>
  <cp:revision>2</cp:revision>
  <dcterms:created xsi:type="dcterms:W3CDTF">2022-02-17T23:18:23Z</dcterms:created>
  <dcterms:modified xsi:type="dcterms:W3CDTF">2022-02-19T15:47:58Z</dcterms:modified>
</cp:coreProperties>
</file>