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00" r:id="rId3"/>
    <p:sldId id="301" r:id="rId4"/>
    <p:sldId id="302" r:id="rId5"/>
    <p:sldId id="303" r:id="rId6"/>
    <p:sldId id="304" r:id="rId7"/>
    <p:sldId id="305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  <a:srgbClr val="990000"/>
    <a:srgbClr val="FF9900"/>
    <a:srgbClr val="FFFF00"/>
    <a:srgbClr val="00FF00"/>
    <a:srgbClr val="00CC00"/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9" d="100"/>
          <a:sy n="59" d="100"/>
        </p:scale>
        <p:origin x="1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62D-03B3-4007-8627-414001FABA17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9E1-0FB4-4C99-A5BD-2BA0DAF270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38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62D-03B3-4007-8627-414001FABA17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9E1-0FB4-4C99-A5BD-2BA0DAF270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949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62D-03B3-4007-8627-414001FABA17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9E1-0FB4-4C99-A5BD-2BA0DAF270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09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62D-03B3-4007-8627-414001FABA17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9E1-0FB4-4C99-A5BD-2BA0DAF270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524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62D-03B3-4007-8627-414001FABA17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9E1-0FB4-4C99-A5BD-2BA0DAF270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604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62D-03B3-4007-8627-414001FABA17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9E1-0FB4-4C99-A5BD-2BA0DAF270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207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62D-03B3-4007-8627-414001FABA17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9E1-0FB4-4C99-A5BD-2BA0DAF270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961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62D-03B3-4007-8627-414001FABA17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9E1-0FB4-4C99-A5BD-2BA0DAF270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953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62D-03B3-4007-8627-414001FABA17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9E1-0FB4-4C99-A5BD-2BA0DAF270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304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62D-03B3-4007-8627-414001FABA17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9E1-0FB4-4C99-A5BD-2BA0DAF270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259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62D-03B3-4007-8627-414001FABA17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9E1-0FB4-4C99-A5BD-2BA0DAF270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385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562D-03B3-4007-8627-414001FABA17}" type="datetimeFigureOut">
              <a:rPr lang="es-CO" smtClean="0"/>
              <a:t>10/08/2020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0F9E1-0FB4-4C99-A5BD-2BA0DAF270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560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20 tendencias rentables en innovación empresar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11" name="2 Rectángulo"/>
          <p:cNvSpPr/>
          <p:nvPr/>
        </p:nvSpPr>
        <p:spPr>
          <a:xfrm>
            <a:off x="460375" y="839687"/>
            <a:ext cx="116663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 #: </a:t>
            </a:r>
          </a:p>
          <a:p>
            <a:pPr lvl="0" algn="ctr"/>
            <a:r>
              <a:rPr lang="es-MX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Nombres – códigos – Roles </a:t>
            </a:r>
          </a:p>
          <a:p>
            <a:pPr marL="514350" lvl="0" indent="-514350">
              <a:buAutoNum type="arabicPeriod"/>
            </a:pPr>
            <a:r>
              <a:rPr lang="es-MX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Gerente general </a:t>
            </a:r>
            <a:r>
              <a:rPr lang="es-MX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(Representante legal y Gerente Depto. </a:t>
            </a:r>
            <a:r>
              <a:rPr lang="es-MX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</a:t>
            </a:r>
            <a:r>
              <a:rPr lang="es-MX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y Financiero).</a:t>
            </a:r>
          </a:p>
          <a:p>
            <a:pPr marL="514350" lvl="0" indent="-514350">
              <a:buAutoNum type="arabicPeriod"/>
            </a:pPr>
            <a:r>
              <a:rPr lang="es-MX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Gerente Depto. Técnico </a:t>
            </a:r>
            <a:r>
              <a:rPr lang="es-MX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(Desarrollo de producto / Servicio </a:t>
            </a:r>
            <a:r>
              <a:rPr lang="es-MX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I+D+I</a:t>
            </a:r>
            <a:r>
              <a:rPr lang="es-MX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514350" lvl="0" indent="-514350">
              <a:buAutoNum type="arabicPeriod"/>
            </a:pPr>
            <a:r>
              <a:rPr lang="es-MX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Gerente Depto. Ventas </a:t>
            </a:r>
            <a:r>
              <a:rPr lang="es-MX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(Desarrollo de la </a:t>
            </a:r>
            <a:r>
              <a:rPr lang="es-MX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estratégia</a:t>
            </a:r>
            <a:r>
              <a:rPr lang="es-MX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mercadeo).</a:t>
            </a:r>
          </a:p>
          <a:p>
            <a:pPr marL="514350" lvl="0" indent="-514350" algn="ctr">
              <a:buAutoNum type="arabicPeriod"/>
            </a:pPr>
            <a:endParaRPr lang="es-CO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 l="15353" t="37480" r="57715" b="27240"/>
          <a:stretch>
            <a:fillRect/>
          </a:stretch>
        </p:blipFill>
        <p:spPr bwMode="auto">
          <a:xfrm>
            <a:off x="509633" y="3881036"/>
            <a:ext cx="3744416" cy="281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9 Rectángulo"/>
          <p:cNvSpPr/>
          <p:nvPr/>
        </p:nvSpPr>
        <p:spPr>
          <a:xfrm>
            <a:off x="4798064" y="3768493"/>
            <a:ext cx="6772696" cy="26776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/>
            <a:r>
              <a:rPr lang="es-CO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</a:t>
            </a:r>
            <a:r>
              <a:rPr lang="es-CO" sz="2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(Resume el proyecto empresarial).</a:t>
            </a:r>
          </a:p>
          <a:p>
            <a:pPr lvl="0" algn="just"/>
            <a:endParaRPr lang="es-CO" sz="2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Slogan </a:t>
            </a:r>
            <a:r>
              <a:rPr lang="es-CO" sz="2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(Frase de fácil recordación que impacte a la demanda potencial).</a:t>
            </a:r>
          </a:p>
          <a:p>
            <a:pPr algn="just"/>
            <a:endParaRPr lang="es-CO" sz="2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CO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Misión: </a:t>
            </a:r>
            <a:r>
              <a:rPr lang="es-CO" sz="2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la razón de ser del proyecto empresarial (Qué, Cómo y Para quién).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808718" y="3050039"/>
            <a:ext cx="29503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 del grupo de 3 estudiantes</a:t>
            </a:r>
          </a:p>
        </p:txBody>
      </p:sp>
      <p:sp>
        <p:nvSpPr>
          <p:cNvPr id="7" name="1 Rectángulo"/>
          <p:cNvSpPr/>
          <p:nvPr/>
        </p:nvSpPr>
        <p:spPr>
          <a:xfrm>
            <a:off x="2949619" y="408661"/>
            <a:ext cx="924238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5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Liderazgo y Trabajo en equipo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Ejercicio práctico: </a:t>
            </a:r>
            <a:r>
              <a:rPr lang="es-CO" sz="15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 de negocio </a:t>
            </a:r>
            <a:r>
              <a:rPr lang="es-CO" sz="15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empresarial.</a:t>
            </a:r>
            <a:endParaRPr lang="es-CO" sz="15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7" y="48126"/>
            <a:ext cx="2634234" cy="83419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3930316" y="-1075"/>
            <a:ext cx="6785810" cy="36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1: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S.G.E.</a:t>
            </a:r>
          </a:p>
        </p:txBody>
      </p:sp>
    </p:spTree>
    <p:extLst>
      <p:ext uri="{BB962C8B-B14F-4D97-AF65-F5344CB8AC3E}">
        <p14:creationId xmlns:p14="http://schemas.microsoft.com/office/powerpoint/2010/main" val="2599712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20 tendencias rentables en innovación empresar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6" name="2 Rectángulo"/>
          <p:cNvSpPr/>
          <p:nvPr/>
        </p:nvSpPr>
        <p:spPr>
          <a:xfrm>
            <a:off x="0" y="1074905"/>
            <a:ext cx="50616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800" b="1" dirty="0">
                <a:solidFill>
                  <a:srgbClr val="FF0000"/>
                </a:solidFill>
              </a:rPr>
              <a:t>Metodología MACROS:</a:t>
            </a:r>
          </a:p>
        </p:txBody>
      </p:sp>
      <p:sp>
        <p:nvSpPr>
          <p:cNvPr id="17" name="Proceso predefinido 16"/>
          <p:cNvSpPr/>
          <p:nvPr/>
        </p:nvSpPr>
        <p:spPr>
          <a:xfrm>
            <a:off x="580117" y="2698362"/>
            <a:ext cx="3452884" cy="1733129"/>
          </a:xfrm>
          <a:prstGeom prst="flowChartPredefinedProcess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MX" sz="36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arco</a:t>
            </a:r>
            <a:endParaRPr lang="es-CO" sz="36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2 Rectángulo"/>
          <p:cNvSpPr/>
          <p:nvPr/>
        </p:nvSpPr>
        <p:spPr>
          <a:xfrm>
            <a:off x="4435195" y="2350749"/>
            <a:ext cx="7315199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s-MX" sz="2200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MX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 </a:t>
            </a:r>
            <a:r>
              <a:rPr lang="es-ES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(Productos y/o servicios).</a:t>
            </a:r>
            <a:endParaRPr lang="es-CO" sz="22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s-ES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(Secuencia lógica del proceso producto / Servicio – Atención a clientes </a:t>
            </a:r>
            <a:r>
              <a:rPr lang="es-ES" sz="2200" b="1" i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valor agradado en tecnología, innovación, rapidez en tiempo</a:t>
            </a:r>
            <a:r>
              <a:rPr lang="es-ES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CO" sz="22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quién </a:t>
            </a:r>
            <a:r>
              <a:rPr lang="es-ES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(Clientes).</a:t>
            </a:r>
            <a:endParaRPr lang="es-CO" sz="22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2" descr="20 tendencias rentables en innovación empresar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" name="1 Rectángulo"/>
          <p:cNvSpPr/>
          <p:nvPr/>
        </p:nvSpPr>
        <p:spPr>
          <a:xfrm>
            <a:off x="2949619" y="408661"/>
            <a:ext cx="924238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5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Liderazgo y Trabajo en equipo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Ejercicio práctico: </a:t>
            </a:r>
            <a:r>
              <a:rPr lang="es-CO" sz="15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 de negocio </a:t>
            </a:r>
            <a:r>
              <a:rPr lang="es-CO" sz="15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empresarial.</a:t>
            </a:r>
            <a:endParaRPr lang="es-CO" sz="15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7" y="48126"/>
            <a:ext cx="2634234" cy="834190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3930316" y="-1075"/>
            <a:ext cx="6785810" cy="36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1: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S.G.E.</a:t>
            </a:r>
          </a:p>
        </p:txBody>
      </p:sp>
    </p:spTree>
    <p:extLst>
      <p:ext uri="{BB962C8B-B14F-4D97-AF65-F5344CB8AC3E}">
        <p14:creationId xmlns:p14="http://schemas.microsoft.com/office/powerpoint/2010/main" val="2830037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 Rectángulo"/>
          <p:cNvSpPr/>
          <p:nvPr/>
        </p:nvSpPr>
        <p:spPr>
          <a:xfrm>
            <a:off x="-109642" y="1060675"/>
            <a:ext cx="50616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800" b="1" dirty="0">
                <a:solidFill>
                  <a:srgbClr val="FF0000"/>
                </a:solidFill>
              </a:rPr>
              <a:t>Metodología MACROS:</a:t>
            </a:r>
          </a:p>
        </p:txBody>
      </p:sp>
      <p:sp>
        <p:nvSpPr>
          <p:cNvPr id="10" name="Proceso predefinido 9"/>
          <p:cNvSpPr/>
          <p:nvPr/>
        </p:nvSpPr>
        <p:spPr>
          <a:xfrm>
            <a:off x="694741" y="2994281"/>
            <a:ext cx="3452884" cy="1733129"/>
          </a:xfrm>
          <a:prstGeom prst="flowChartPredefinedProcess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MX" sz="36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mpliar</a:t>
            </a:r>
            <a:endParaRPr lang="es-CO" sz="36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2 Rectángulo"/>
          <p:cNvSpPr/>
          <p:nvPr/>
        </p:nvSpPr>
        <p:spPr>
          <a:xfrm>
            <a:off x="4469443" y="2138835"/>
            <a:ext cx="7315199" cy="344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Recopilar </a:t>
            </a: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nos ayude a </a:t>
            </a: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entender la situación</a:t>
            </a: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/>
            <a:endParaRPr lang="es-MX" sz="22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 de estado del arte </a:t>
            </a: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(Productos/Servicios), información y cifras del contexto local, nacional e internacional.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la competencia </a:t>
            </a:r>
            <a:r>
              <a:rPr lang="es-MX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empresa líder</a:t>
            </a:r>
            <a:r>
              <a:rPr lang="es-MX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Demanda potencial.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Otras aspectos </a:t>
            </a: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se consideren relevantes</a:t>
            </a: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CO" sz="22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2" descr="20 tendencias rentables en innovación empresar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3" name="AutoShape 2" descr="20 tendencias rentables en innovación empresar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4" name="1 Rectángulo"/>
          <p:cNvSpPr/>
          <p:nvPr/>
        </p:nvSpPr>
        <p:spPr>
          <a:xfrm>
            <a:off x="2949619" y="408661"/>
            <a:ext cx="924238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5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Liderazgo y Trabajo en equipo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Ejercicio práctico: </a:t>
            </a:r>
            <a:r>
              <a:rPr lang="es-CO" sz="15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 de negocio </a:t>
            </a:r>
            <a:r>
              <a:rPr lang="es-CO" sz="15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empresarial.</a:t>
            </a:r>
            <a:endParaRPr lang="es-CO" sz="15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7" y="48126"/>
            <a:ext cx="2634234" cy="83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1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 Rectángulo"/>
          <p:cNvSpPr/>
          <p:nvPr/>
        </p:nvSpPr>
        <p:spPr>
          <a:xfrm>
            <a:off x="99117" y="1136256"/>
            <a:ext cx="50616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800" b="1" dirty="0">
                <a:solidFill>
                  <a:srgbClr val="FF0000"/>
                </a:solidFill>
              </a:rPr>
              <a:t>Metodología MACROS:</a:t>
            </a:r>
          </a:p>
        </p:txBody>
      </p:sp>
      <p:sp>
        <p:nvSpPr>
          <p:cNvPr id="12" name="Proceso predefinido 11"/>
          <p:cNvSpPr/>
          <p:nvPr/>
        </p:nvSpPr>
        <p:spPr>
          <a:xfrm>
            <a:off x="700260" y="2498799"/>
            <a:ext cx="3452884" cy="1733129"/>
          </a:xfrm>
          <a:prstGeom prst="flowChartPredefinedProcess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MX" sz="36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oncretar</a:t>
            </a:r>
            <a:endParaRPr lang="es-CO" sz="36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2 Rectángulo"/>
          <p:cNvSpPr/>
          <p:nvPr/>
        </p:nvSpPr>
        <p:spPr>
          <a:xfrm>
            <a:off x="4514648" y="2063906"/>
            <a:ext cx="7315199" cy="2377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s-MX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Concretar lo anterior en un </a:t>
            </a:r>
            <a:r>
              <a:rPr lang="es-MX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portafolio de productos y/o servicios </a:t>
            </a: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(Especificar el </a:t>
            </a: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just"/>
            <a:endParaRPr lang="es-MX" sz="22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el </a:t>
            </a: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“Concepto”.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cuáles son los </a:t>
            </a: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productos/servicios</a:t>
            </a: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las </a:t>
            </a: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</a:t>
            </a: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AutoShape 2" descr="20 tendencias rentables en innovación empresar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" name="AutoShape 2" descr="20 tendencias rentables en innovación empresar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4" name="1 Rectángulo"/>
          <p:cNvSpPr/>
          <p:nvPr/>
        </p:nvSpPr>
        <p:spPr>
          <a:xfrm>
            <a:off x="2949619" y="408661"/>
            <a:ext cx="924238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5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Liderazgo y Trabajo en equipo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Ejercicio práctico: </a:t>
            </a:r>
            <a:r>
              <a:rPr lang="es-CO" sz="15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 de negocio </a:t>
            </a:r>
            <a:r>
              <a:rPr lang="es-CO" sz="15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empresarial.</a:t>
            </a:r>
            <a:endParaRPr lang="es-CO" sz="15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7" y="48126"/>
            <a:ext cx="2634234" cy="83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43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 Rectángulo"/>
          <p:cNvSpPr/>
          <p:nvPr/>
        </p:nvSpPr>
        <p:spPr>
          <a:xfrm>
            <a:off x="-240271" y="1562759"/>
            <a:ext cx="50616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800" b="1" dirty="0">
                <a:solidFill>
                  <a:srgbClr val="FF0000"/>
                </a:solidFill>
              </a:rPr>
              <a:t>Metodología MACROS:</a:t>
            </a:r>
          </a:p>
        </p:txBody>
      </p:sp>
      <p:sp>
        <p:nvSpPr>
          <p:cNvPr id="9" name="Proceso predefinido 8"/>
          <p:cNvSpPr/>
          <p:nvPr/>
        </p:nvSpPr>
        <p:spPr>
          <a:xfrm>
            <a:off x="564112" y="2766422"/>
            <a:ext cx="3452884" cy="1733129"/>
          </a:xfrm>
          <a:prstGeom prst="flowChartPredefinedProcess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MX" sz="36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ediseñar</a:t>
            </a:r>
            <a:endParaRPr lang="es-CO" sz="36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2 Rectángulo"/>
          <p:cNvSpPr/>
          <p:nvPr/>
        </p:nvSpPr>
        <p:spPr>
          <a:xfrm>
            <a:off x="4400842" y="2436085"/>
            <a:ext cx="7315199" cy="281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s-MX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Diseñar la innovación de los </a:t>
            </a:r>
            <a:r>
              <a:rPr lang="es-MX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 / servicios  </a:t>
            </a: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los diferencian de los demás, </a:t>
            </a: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buscando asegurar que se logre el objetivo de una forma impactante y efectiva. (Especificar el </a:t>
            </a: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</a:t>
            </a: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operacional</a:t>
            </a: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 humano, requerimientos tecnológicos y espacios físicos necesarios.</a:t>
            </a:r>
          </a:p>
        </p:txBody>
      </p:sp>
      <p:sp>
        <p:nvSpPr>
          <p:cNvPr id="11" name="AutoShape 2" descr="20 tendencias rentables en innovación empresar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12" name="AutoShape 2" descr="20 tendencias rentables en innovación empresar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13" name="1 Rectángulo"/>
          <p:cNvSpPr/>
          <p:nvPr/>
        </p:nvSpPr>
        <p:spPr>
          <a:xfrm>
            <a:off x="2949619" y="408661"/>
            <a:ext cx="924238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5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Liderazgo y Trabajo en equipo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Ejercicio práctico: </a:t>
            </a:r>
            <a:r>
              <a:rPr lang="es-CO" sz="15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 de negocio </a:t>
            </a:r>
            <a:r>
              <a:rPr lang="es-CO" sz="15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empresarial.</a:t>
            </a:r>
            <a:endParaRPr lang="es-CO" sz="15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7" y="48126"/>
            <a:ext cx="2634234" cy="83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38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 Rectángulo"/>
          <p:cNvSpPr/>
          <p:nvPr/>
        </p:nvSpPr>
        <p:spPr>
          <a:xfrm>
            <a:off x="-240271" y="1074905"/>
            <a:ext cx="50616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800" b="1" dirty="0">
                <a:solidFill>
                  <a:srgbClr val="FF0000"/>
                </a:solidFill>
              </a:rPr>
              <a:t>Metodología MACROS:</a:t>
            </a:r>
          </a:p>
        </p:txBody>
      </p:sp>
      <p:sp>
        <p:nvSpPr>
          <p:cNvPr id="9" name="Proceso predefinido 8"/>
          <p:cNvSpPr/>
          <p:nvPr/>
        </p:nvSpPr>
        <p:spPr>
          <a:xfrm>
            <a:off x="564112" y="2722798"/>
            <a:ext cx="3452884" cy="1733129"/>
          </a:xfrm>
          <a:prstGeom prst="flowChartPredefinedProcess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MX" sz="36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ptimizar</a:t>
            </a:r>
            <a:endParaRPr lang="es-CO" sz="36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2 Rectángulo"/>
          <p:cNvSpPr/>
          <p:nvPr/>
        </p:nvSpPr>
        <p:spPr>
          <a:xfrm>
            <a:off x="4390164" y="2112805"/>
            <a:ext cx="7315199" cy="2953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este paso se verifica si los </a:t>
            </a: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 / servicios se pueden desarrollar en menor tiempo, utilizando los recursos en una cantidad adecuada </a:t>
            </a: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evitando desperdicios. (Especificar </a:t>
            </a: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y seguimiento</a:t>
            </a: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just"/>
            <a:endParaRPr lang="es-CO" sz="22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</a:t>
            </a:r>
            <a:r>
              <a:rPr lang="es-MX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indicadores de medición</a:t>
            </a: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un </a:t>
            </a: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resumen ejecutivo </a:t>
            </a: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proyecto empresarial. </a:t>
            </a:r>
          </a:p>
        </p:txBody>
      </p:sp>
      <p:sp>
        <p:nvSpPr>
          <p:cNvPr id="11" name="AutoShape 2" descr="20 tendencias rentables en innovación empresar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12" name="AutoShape 2" descr="20 tendencias rentables en innovación empresar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13" name="1 Rectángulo"/>
          <p:cNvSpPr/>
          <p:nvPr/>
        </p:nvSpPr>
        <p:spPr>
          <a:xfrm>
            <a:off x="2949619" y="408661"/>
            <a:ext cx="924238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5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Liderazgo y Trabajo en equipo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Ejercicio práctico: </a:t>
            </a:r>
            <a:r>
              <a:rPr lang="es-CO" sz="15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 de negocio </a:t>
            </a:r>
            <a:r>
              <a:rPr lang="es-CO" sz="15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empresarial.</a:t>
            </a:r>
            <a:endParaRPr lang="es-CO" sz="15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7" y="48126"/>
            <a:ext cx="2634234" cy="83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111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 Rectángulo"/>
          <p:cNvSpPr/>
          <p:nvPr/>
        </p:nvSpPr>
        <p:spPr>
          <a:xfrm>
            <a:off x="-403555" y="1043309"/>
            <a:ext cx="50616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800" b="1" dirty="0">
                <a:solidFill>
                  <a:srgbClr val="FF0000"/>
                </a:solidFill>
              </a:rPr>
              <a:t>Metodología MACROS:</a:t>
            </a:r>
          </a:p>
        </p:txBody>
      </p:sp>
      <p:sp>
        <p:nvSpPr>
          <p:cNvPr id="9" name="Proceso predefinido 8"/>
          <p:cNvSpPr/>
          <p:nvPr/>
        </p:nvSpPr>
        <p:spPr>
          <a:xfrm>
            <a:off x="564113" y="3061513"/>
            <a:ext cx="3452884" cy="1733129"/>
          </a:xfrm>
          <a:prstGeom prst="flowChartPredefinedProcess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MX" sz="36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endParaRPr lang="es-CO" sz="36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2 Rectángulo"/>
          <p:cNvSpPr/>
          <p:nvPr/>
        </p:nvSpPr>
        <p:spPr>
          <a:xfrm>
            <a:off x="4453499" y="2121772"/>
            <a:ext cx="7315199" cy="383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la </a:t>
            </a: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acción de la puesta en escena</a:t>
            </a: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idea de negocio.</a:t>
            </a:r>
          </a:p>
          <a:p>
            <a:pPr lvl="0" algn="just"/>
            <a:endParaRPr lang="es-CO" sz="22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Ejercicio práctico de la </a:t>
            </a:r>
            <a:r>
              <a:rPr lang="es-CO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presentación de la idea de negocio en público</a:t>
            </a:r>
            <a:r>
              <a:rPr lang="es-CO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Presentación de </a:t>
            </a:r>
            <a:r>
              <a:rPr lang="es-MX" sz="2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minutos</a:t>
            </a:r>
            <a:r>
              <a:rPr lang="es-MX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MX" sz="22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es-MX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MX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diapositivas </a:t>
            </a:r>
            <a:r>
              <a:rPr lang="es-MX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resuman las principales ideas de la idea de negocio a través de la </a:t>
            </a:r>
            <a:r>
              <a:rPr lang="es-MX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MACROS</a:t>
            </a:r>
            <a:r>
              <a:rPr lang="es-MX" sz="2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(Pueden realizar un video para utilizar el tiempo)</a:t>
            </a:r>
            <a:endParaRPr lang="es-CO" sz="22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2" descr="20 tendencias rentables en innovación empresar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2" name="AutoShape 2" descr="20 tendencias rentables en innovación empresar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3" name="1 Rectángulo"/>
          <p:cNvSpPr/>
          <p:nvPr/>
        </p:nvSpPr>
        <p:spPr>
          <a:xfrm>
            <a:off x="2949619" y="408661"/>
            <a:ext cx="924238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5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Liderazgo y Trabajo en equipo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Ejercicio práctico: </a:t>
            </a:r>
            <a:r>
              <a:rPr lang="es-CO" sz="15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 de negocio </a:t>
            </a:r>
            <a:r>
              <a:rPr lang="es-CO" sz="15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 </a:t>
            </a:r>
            <a:r>
              <a:rPr lang="es-CO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empresarial.</a:t>
            </a:r>
            <a:endParaRPr lang="es-CO" sz="15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7" y="48126"/>
            <a:ext cx="2634234" cy="83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841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541</Words>
  <Application>Microsoft Office PowerPoint</Application>
  <PresentationFormat>Panorámica</PresentationFormat>
  <Paragraphs>58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1.</dc:title>
  <dc:creator>Administrador</dc:creator>
  <cp:lastModifiedBy>FAMILIA RR</cp:lastModifiedBy>
  <cp:revision>135</cp:revision>
  <dcterms:created xsi:type="dcterms:W3CDTF">2020-04-26T04:01:20Z</dcterms:created>
  <dcterms:modified xsi:type="dcterms:W3CDTF">2020-08-10T19:58:12Z</dcterms:modified>
</cp:coreProperties>
</file>