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799"/>
            <a:ext cx="8825658" cy="3640667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0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“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200" b="0" i="0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  <a:ea typeface="+mj-ea"/>
                <a:cs typeface="+mj-cs"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59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3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5" y="3129280"/>
            <a:ext cx="3401062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44"/>
          <a:stretch/>
        </p:blipFill>
        <p:spPr>
          <a:xfrm>
            <a:off x="0" y="2669685"/>
            <a:ext cx="4035669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accent5">
                  <a:alpha val="7000"/>
                </a:schemeClr>
              </a:gs>
              <a:gs pos="69000">
                <a:schemeClr val="accent5">
                  <a:alpha val="0"/>
                </a:schemeClr>
              </a:gs>
              <a:gs pos="36000">
                <a:schemeClr val="accent5"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11/11/2020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‹Nº›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60000"/>
            <a:lumOff val="4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4" Type="http://schemas.openxmlformats.org/officeDocument/2006/relationships/image" Target="../media/image1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CO" dirty="0" smtClean="0"/>
              <a:t>Lógica </a:t>
            </a:r>
            <a:r>
              <a:rPr lang="es-CO" dirty="0" err="1" smtClean="0"/>
              <a:t>combinacional</a:t>
            </a:r>
            <a:r>
              <a:rPr lang="es-CO" dirty="0" smtClean="0"/>
              <a:t> 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CO" dirty="0" smtClean="0"/>
              <a:t>Electrónica digital  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93711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/>
            </a:r>
            <a:br>
              <a:rPr lang="es-ES" dirty="0"/>
            </a:b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416726" y="1612969"/>
            <a:ext cx="6927010" cy="4195481"/>
          </a:xfrm>
        </p:spPr>
        <p:txBody>
          <a:bodyPr/>
          <a:lstStyle/>
          <a:p>
            <a:pPr algn="just"/>
            <a:r>
              <a:rPr lang="es-ES" dirty="0"/>
              <a:t/>
            </a:r>
            <a:br>
              <a:rPr lang="es-ES" dirty="0"/>
            </a:br>
            <a:r>
              <a:rPr lang="es-ES" dirty="0"/>
              <a:t>Se denomina </a:t>
            </a:r>
            <a:r>
              <a:rPr lang="es-ES" b="1" dirty="0"/>
              <a:t>sistema </a:t>
            </a:r>
            <a:r>
              <a:rPr lang="es-ES" b="1" dirty="0" err="1"/>
              <a:t>combinacional</a:t>
            </a:r>
            <a:r>
              <a:rPr lang="es-ES" dirty="0"/>
              <a:t> o </a:t>
            </a:r>
            <a:r>
              <a:rPr lang="es-ES" b="1" dirty="0"/>
              <a:t>lógica </a:t>
            </a:r>
            <a:r>
              <a:rPr lang="es-ES" b="1" dirty="0" err="1"/>
              <a:t>combinacional</a:t>
            </a:r>
            <a:r>
              <a:rPr lang="es-ES" dirty="0"/>
              <a:t> a todo </a:t>
            </a:r>
            <a:r>
              <a:rPr lang="es-ES" dirty="0" smtClean="0"/>
              <a:t>en </a:t>
            </a:r>
            <a:r>
              <a:rPr lang="es-ES" dirty="0"/>
              <a:t>el que sus salidas son función exclusiva del valor de sus entradas en un momento dado, sin que intervengan en ningún caso estados anteriores de las entradas o de las </a:t>
            </a:r>
            <a:r>
              <a:rPr lang="es-ES" dirty="0" smtClean="0"/>
              <a:t>salidas(no interviene el tiempo)</a:t>
            </a:r>
          </a:p>
          <a:p>
            <a:pPr algn="just"/>
            <a:r>
              <a:rPr lang="es-ES" dirty="0" smtClean="0"/>
              <a:t>X(A,B,C,D)</a:t>
            </a:r>
          </a:p>
          <a:p>
            <a:pPr algn="just"/>
            <a:r>
              <a:rPr lang="es-ES" dirty="0" smtClean="0"/>
              <a:t>Y(A,B,C,D</a:t>
            </a:r>
            <a:r>
              <a:rPr lang="es-ES" dirty="0"/>
              <a:t>)</a:t>
            </a:r>
          </a:p>
          <a:p>
            <a:pPr algn="just"/>
            <a:r>
              <a:rPr lang="es-ES" dirty="0" smtClean="0"/>
              <a:t>Z(A,B,C,D</a:t>
            </a:r>
            <a:r>
              <a:rPr lang="es-ES" dirty="0"/>
              <a:t>)</a:t>
            </a:r>
          </a:p>
          <a:p>
            <a:pPr algn="just"/>
            <a:endParaRPr lang="es-CO" dirty="0"/>
          </a:p>
        </p:txBody>
      </p:sp>
      <p:pic>
        <p:nvPicPr>
          <p:cNvPr id="1026" name="Picture 2" descr="CIRCUITOS LOGICOS: TABLA DE VERDA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7433" y="1977160"/>
            <a:ext cx="2476500" cy="3467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947590" y="452718"/>
            <a:ext cx="6454011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CO" sz="4400" dirty="0"/>
              <a:t>Lógica </a:t>
            </a:r>
            <a:r>
              <a:rPr lang="es-CO" sz="4400" dirty="0" err="1"/>
              <a:t>combinacional</a:t>
            </a:r>
            <a:r>
              <a:rPr lang="es-CO" dirty="0"/>
              <a:t> </a:t>
            </a: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06422" y="4019163"/>
            <a:ext cx="3943350" cy="1933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193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Sumadores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709" y="1590405"/>
            <a:ext cx="8858250" cy="4505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3235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err="1" smtClean="0"/>
              <a:t>Semi</a:t>
            </a:r>
            <a:r>
              <a:rPr lang="es-CO" dirty="0" smtClean="0"/>
              <a:t> </a:t>
            </a:r>
            <a:r>
              <a:rPr lang="es-CO" dirty="0"/>
              <a:t>sumador </a:t>
            </a:r>
            <a:br>
              <a:rPr lang="es-CO" dirty="0"/>
            </a:br>
            <a:endParaRPr lang="es-CO" dirty="0"/>
          </a:p>
        </p:txBody>
      </p:sp>
      <p:pic>
        <p:nvPicPr>
          <p:cNvPr id="6" name="Marcador de contenido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552950" y="3960019"/>
            <a:ext cx="2047875" cy="381000"/>
          </a:xfrm>
          <a:prstGeom prst="rect">
            <a:avLst/>
          </a:prstGeom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0578" y="1853248"/>
            <a:ext cx="3933825" cy="17621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03312" y="4448175"/>
            <a:ext cx="1790700" cy="161925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94403" y="3960019"/>
            <a:ext cx="3238500" cy="190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6757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Sumador Completo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91341" y="1938973"/>
            <a:ext cx="4200525" cy="2105025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9488" y="4842088"/>
            <a:ext cx="4927856" cy="636439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18203" y="4150658"/>
            <a:ext cx="1876425" cy="2019300"/>
          </a:xfrm>
          <a:prstGeom prst="rect">
            <a:avLst/>
          </a:prstGeom>
        </p:spPr>
      </p:pic>
      <p:pic>
        <p:nvPicPr>
          <p:cNvPr id="7" name="Imagen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845538" y="2701230"/>
            <a:ext cx="4048125" cy="1933575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3" name="Rectángulo 2"/>
              <p:cNvSpPr/>
              <p:nvPr/>
            </p:nvSpPr>
            <p:spPr>
              <a:xfrm>
                <a:off x="5207852" y="5800626"/>
                <a:ext cx="2708710" cy="36933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CO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s-CO" i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𝐴𝐵</m:t>
                      </m:r>
                      <m:r>
                        <a:rPr lang="es-CO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𝐴</m:t>
                      </m:r>
                      <m:sSub>
                        <m:sSub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𝑜</m:t>
                          </m:r>
                        </m:sub>
                      </m:sSub>
                      <m:r>
                        <a:rPr lang="es-CO" i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s-CO" i="1">
                          <a:latin typeface="Cambria Math" panose="02040503050406030204" pitchFamily="18" charset="0"/>
                        </a:rPr>
                        <m:t>𝐵</m:t>
                      </m:r>
                      <m:sSub>
                        <m:sSubPr>
                          <m:ctrlPr>
                            <a:rPr lang="es-CO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s-CO" i="1">
                              <a:latin typeface="Cambria Math" panose="02040503050406030204" pitchFamily="18" charset="0"/>
                            </a:rPr>
                            <m:t>𝐶</m:t>
                          </m:r>
                        </m:e>
                        <m:sub>
                          <m:r>
                            <a:rPr lang="es-CO" i="0">
                              <a:latin typeface="Cambria Math" panose="02040503050406030204" pitchFamily="18" charset="0"/>
                            </a:rPr>
                            <m:t>0</m:t>
                          </m:r>
                        </m:sub>
                      </m:sSub>
                    </m:oMath>
                  </m:oMathPara>
                </a14:m>
                <a:endParaRPr lang="es-CO" dirty="0"/>
              </a:p>
            </p:txBody>
          </p:sp>
        </mc:Choice>
        <mc:Fallback>
          <p:sp>
            <p:nvSpPr>
              <p:cNvPr id="3" name="Rectángulo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07852" y="5800626"/>
                <a:ext cx="2708710" cy="369332"/>
              </a:xfrm>
              <a:prstGeom prst="rect">
                <a:avLst/>
              </a:prstGeom>
              <a:blipFill rotWithShape="0">
                <a:blip r:embed="rId6"/>
                <a:stretch>
                  <a:fillRect b="-3333"/>
                </a:stretch>
              </a:blipFill>
            </p:spPr>
            <p:txBody>
              <a:bodyPr/>
              <a:lstStyle/>
              <a:p>
                <a:r>
                  <a:rPr lang="es-CO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20444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 smtClean="0"/>
              <a:t>Sumador en paralelo </a:t>
            </a:r>
            <a:endParaRPr lang="es-CO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39456" y="3683309"/>
            <a:ext cx="8267700" cy="2217157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4406" y="1368287"/>
            <a:ext cx="5257800" cy="2066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170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O" dirty="0"/>
              <a:t>Sumador en paralelo </a:t>
            </a: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05469" y="1675885"/>
            <a:ext cx="7680369" cy="3103532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7816" y="1853248"/>
            <a:ext cx="2133600" cy="1857375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47841" y="4178385"/>
            <a:ext cx="1933575" cy="2076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1265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es-CO" sz="4800" dirty="0" smtClean="0"/>
              <a:t>Gracias </a:t>
            </a:r>
            <a:endParaRPr lang="es-CO" sz="4800" dirty="0"/>
          </a:p>
        </p:txBody>
      </p:sp>
    </p:spTree>
    <p:extLst>
      <p:ext uri="{BB962C8B-B14F-4D97-AF65-F5344CB8AC3E}">
        <p14:creationId xmlns:p14="http://schemas.microsoft.com/office/powerpoint/2010/main" val="3895924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3B3059"/>
      </a:dk2>
      <a:lt2>
        <a:srgbClr val="EBEBEB"/>
      </a:lt2>
      <a:accent1>
        <a:srgbClr val="B31166"/>
      </a:accent1>
      <a:accent2>
        <a:srgbClr val="E33D6F"/>
      </a:accent2>
      <a:accent3>
        <a:srgbClr val="E45F3C"/>
      </a:accent3>
      <a:accent4>
        <a:srgbClr val="E9943A"/>
      </a:accent4>
      <a:accent5>
        <a:srgbClr val="9B6BF2"/>
      </a:accent5>
      <a:accent6>
        <a:srgbClr val="D53DD0"/>
      </a:accent6>
      <a:hlink>
        <a:srgbClr val="EC76B5"/>
      </a:hlink>
      <a:folHlink>
        <a:srgbClr val="E8ACCD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24000"/>
                <a:satMod val="148000"/>
                <a:lumMod val="12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91000"/>
                <a:satMod val="164000"/>
                <a:lumMod val="74000"/>
              </a:schemeClr>
              <a:schemeClr val="phClr">
                <a:hueMod val="124000"/>
                <a:satMod val="140000"/>
                <a:lumMod val="14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A207AED3-9ABC-4A18-9978-A59B65688B1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60</TotalTime>
  <Words>18</Words>
  <Application>Microsoft Office PowerPoint</Application>
  <PresentationFormat>Panorámica</PresentationFormat>
  <Paragraphs>15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3" baseType="lpstr">
      <vt:lpstr>Arial</vt:lpstr>
      <vt:lpstr>Cambria Math</vt:lpstr>
      <vt:lpstr>Century Gothic</vt:lpstr>
      <vt:lpstr>Wingdings 3</vt:lpstr>
      <vt:lpstr>Ion</vt:lpstr>
      <vt:lpstr>Lógica combinacional </vt:lpstr>
      <vt:lpstr> </vt:lpstr>
      <vt:lpstr>Sumadores </vt:lpstr>
      <vt:lpstr>Semi sumador  </vt:lpstr>
      <vt:lpstr>Sumador Completo</vt:lpstr>
      <vt:lpstr>Sumador en paralelo </vt:lpstr>
      <vt:lpstr>Sumador en paralelo 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Lógica combinacional</dc:title>
  <dc:creator>Ernesto</dc:creator>
  <cp:lastModifiedBy>Ernesto</cp:lastModifiedBy>
  <cp:revision>6</cp:revision>
  <dcterms:created xsi:type="dcterms:W3CDTF">2020-06-09T01:07:04Z</dcterms:created>
  <dcterms:modified xsi:type="dcterms:W3CDTF">2020-11-11T16:15:11Z</dcterms:modified>
</cp:coreProperties>
</file>