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2" r:id="rId6"/>
    <p:sldId id="265" r:id="rId7"/>
    <p:sldId id="266" r:id="rId8"/>
    <p:sldId id="267" r:id="rId9"/>
    <p:sldId id="268" r:id="rId10"/>
    <p:sldId id="272" r:id="rId11"/>
    <p:sldId id="274" r:id="rId12"/>
    <p:sldId id="273" r:id="rId13"/>
    <p:sldId id="275" r:id="rId14"/>
    <p:sldId id="269" r:id="rId15"/>
    <p:sldId id="271" r:id="rId16"/>
    <p:sldId id="270" r:id="rId17"/>
    <p:sldId id="276" r:id="rId1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 damos la bienvenida" id="{E75E278A-FF0E-49A4-B170-79828D63BBAD}">
          <p14:sldIdLst>
            <p14:sldId id="256"/>
          </p14:sldIdLst>
        </p14:section>
        <p14:section name="Diseñar, impresionar y trabajar de manera conjunta" id="{B9B51309-D148-4332-87C2-07BE32FBCA3B}">
          <p14:sldIdLst>
            <p14:sldId id="262"/>
            <p14:sldId id="265"/>
            <p14:sldId id="266"/>
            <p14:sldId id="267"/>
            <p14:sldId id="268"/>
            <p14:sldId id="272"/>
            <p14:sldId id="274"/>
            <p14:sldId id="273"/>
            <p14:sldId id="275"/>
            <p14:sldId id="269"/>
            <p14:sldId id="271"/>
            <p14:sldId id="270"/>
            <p14:sldId id="276"/>
          </p14:sldIdLst>
        </p14:section>
        <p14:section name="Más información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  <p:cmAuthor id="2" name="Ernesto" initials="E" lastIdx="1" clrIdx="2">
    <p:extLst>
      <p:ext uri="{19B8F6BF-5375-455C-9EA6-DF929625EA0E}">
        <p15:presenceInfo xmlns:p15="http://schemas.microsoft.com/office/powerpoint/2012/main" userId="Ernes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80" autoAdjust="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undo custSel modSld modMainMaster modNotesMaster modHandout">
      <pc:chgData name="Fake Test User" userId="SID-0" providerId="Test" clId="FakeClientId" dt="2019-08-05T08:14:26.162" v="73" actId="27636"/>
      <pc:docMkLst>
        <pc:docMk/>
      </pc:docMkLst>
      <pc:sldChg chg="modSp mod modNotes">
        <pc:chgData name="Fake Test User" userId="SID-0" providerId="Test" clId="FakeClientId" dt="2019-08-02T10:17:04.170" v="65" actId="790"/>
        <pc:sldMkLst>
          <pc:docMk/>
          <pc:sldMk cId="2471807738" sldId="256"/>
        </pc:sldMkLst>
        <pc:spChg chg="mod">
          <ac:chgData name="Fake Test User" userId="SID-0" providerId="Test" clId="FakeClientId" dt="2019-08-02T10:17:04.170" v="65" actId="790"/>
          <ac:spMkLst>
            <pc:docMk/>
            <pc:sldMk cId="2471807738" sldId="256"/>
            <ac:spMk id="2" creationId="{00000000-0000-0000-0000-000000000000}"/>
          </ac:spMkLst>
        </pc:spChg>
        <pc:spChg chg="mod">
          <ac:chgData name="Fake Test User" userId="SID-0" providerId="Test" clId="FakeClientId" dt="2019-08-02T10:17:04.170" v="65" actId="790"/>
          <ac:spMkLst>
            <pc:docMk/>
            <pc:sldMk cId="2471807738" sldId="256"/>
            <ac:spMk id="3" creationId="{00000000-0000-0000-0000-000000000000}"/>
          </ac:spMkLst>
        </pc:spChg>
      </pc:sldChg>
      <pc:sldChg chg="modSp mod modNotes">
        <pc:chgData name="Fake Test User" userId="SID-0" providerId="Test" clId="FakeClientId" dt="2019-08-02T10:16:03.485" v="61" actId="20577"/>
        <pc:sldMkLst>
          <pc:docMk/>
          <pc:sldMk cId="1328676004" sldId="257"/>
        </pc:sldMkLst>
        <pc:spChg chg="mod">
          <ac:chgData name="Fake Test User" userId="SID-0" providerId="Test" clId="FakeClientId" dt="2019-08-02T03:32:57.704" v="48" actId="790"/>
          <ac:spMkLst>
            <pc:docMk/>
            <pc:sldMk cId="1328676004" sldId="257"/>
            <ac:spMk id="2" creationId="{00000000-0000-0000-0000-000000000000}"/>
          </ac:spMkLst>
        </pc:spChg>
        <pc:spChg chg="mod">
          <ac:chgData name="Fake Test User" userId="SID-0" providerId="Test" clId="FakeClientId" dt="2019-08-02T10:16:03.485" v="61" actId="20577"/>
          <ac:spMkLst>
            <pc:docMk/>
            <pc:sldMk cId="1328676004" sldId="257"/>
            <ac:spMk id="3" creationId="{00000000-0000-0000-0000-000000000000}"/>
          </ac:spMkLst>
        </pc:spChg>
        <pc:picChg chg="mod">
          <ac:chgData name="Fake Test User" userId="SID-0" providerId="Test" clId="FakeClientId" dt="2019-08-02T03:33:03.422" v="55" actId="1035"/>
          <ac:picMkLst>
            <pc:docMk/>
            <pc:sldMk cId="1328676004" sldId="257"/>
            <ac:picMk id="6" creationId="{00000000-0000-0000-0000-000000000000}"/>
          </ac:picMkLst>
        </pc:picChg>
        <pc:picChg chg="mod">
          <ac:chgData name="Fake Test User" userId="SID-0" providerId="Test" clId="FakeClientId" dt="2019-08-02T03:31:02.115" v="43" actId="14826"/>
          <ac:picMkLst>
            <pc:docMk/>
            <pc:sldMk cId="1328676004" sldId="257"/>
            <ac:picMk id="7" creationId="{00000000-0000-0000-0000-000000000000}"/>
          </ac:picMkLst>
        </pc:picChg>
        <pc:picChg chg="mod">
          <ac:chgData name="Fake Test User" userId="SID-0" providerId="Test" clId="FakeClientId" dt="2019-08-02T03:31:20.286" v="44" actId="14826"/>
          <ac:picMkLst>
            <pc:docMk/>
            <pc:sldMk cId="1328676004" sldId="257"/>
            <ac:picMk id="11" creationId="{00000000-0000-0000-0000-000000000000}"/>
          </ac:picMkLst>
        </pc:picChg>
      </pc:sldChg>
      <pc:sldChg chg="modSp mod modNotes">
        <pc:chgData name="Fake Test User" userId="SID-0" providerId="Test" clId="FakeClientId" dt="2019-08-02T03:32:42.485" v="47" actId="790"/>
        <pc:sldMkLst>
          <pc:docMk/>
          <pc:sldMk cId="2090733893" sldId="262"/>
        </pc:sldMkLst>
        <pc:spChg chg="mod">
          <ac:chgData name="Fake Test User" userId="SID-0" providerId="Test" clId="FakeClientId" dt="2019-08-02T03:32:42.485" v="47" actId="790"/>
          <ac:spMkLst>
            <pc:docMk/>
            <pc:sldMk cId="2090733893" sldId="262"/>
            <ac:spMk id="2" creationId="{00000000-0000-0000-0000-000000000000}"/>
          </ac:spMkLst>
        </pc:spChg>
        <pc:spChg chg="mod">
          <ac:chgData name="Fake Test User" userId="SID-0" providerId="Test" clId="FakeClientId" dt="2019-08-02T03:32:42.485" v="47" actId="790"/>
          <ac:spMkLst>
            <pc:docMk/>
            <pc:sldMk cId="2090733893" sldId="262"/>
            <ac:spMk id="3" creationId="{00000000-0000-0000-0000-000000000000}"/>
          </ac:spMkLst>
        </pc:spChg>
        <pc:picChg chg="mod">
          <ac:chgData name="Fake Test User" userId="SID-0" providerId="Test" clId="FakeClientId" dt="2019-08-02T03:30:07.239" v="41" actId="14826"/>
          <ac:picMkLst>
            <pc:docMk/>
            <pc:sldMk cId="2090733893" sldId="262"/>
            <ac:picMk id="4" creationId="{00000000-0000-0000-0000-000000000000}"/>
          </ac:picMkLst>
        </pc:picChg>
        <pc:picChg chg="mod">
          <ac:chgData name="Fake Test User" userId="SID-0" providerId="Test" clId="FakeClientId" dt="2019-08-02T03:30:29.098" v="42" actId="14826"/>
          <ac:picMkLst>
            <pc:docMk/>
            <pc:sldMk cId="2090733893" sldId="262"/>
            <ac:picMk id="5" creationId="{00000000-0000-0000-0000-000000000000}"/>
          </ac:picMkLst>
        </pc:picChg>
        <pc:picChg chg="mod">
          <ac:chgData name="Fake Test User" userId="SID-0" providerId="Test" clId="FakeClientId" dt="2019-08-02T03:29:46.990" v="40" actId="14826"/>
          <ac:picMkLst>
            <pc:docMk/>
            <pc:sldMk cId="2090733893" sldId="262"/>
            <ac:picMk id="6" creationId="{00000000-0000-0000-0000-000000000000}"/>
          </ac:picMkLst>
        </pc:picChg>
      </pc:sldChg>
      <pc:sldChg chg="modSp mod modNotes">
        <pc:chgData name="Fake Test User" userId="SID-0" providerId="Test" clId="FakeClientId" dt="2019-08-05T03:52:20.258" v="70" actId="115"/>
        <pc:sldMkLst>
          <pc:docMk/>
          <pc:sldMk cId="2317502127" sldId="263"/>
        </pc:sldMkLst>
        <pc:spChg chg="mod">
          <ac:chgData name="Fake Test User" userId="SID-0" providerId="Test" clId="FakeClientId" dt="2019-08-05T03:52:20.258" v="70" actId="115"/>
          <ac:spMkLst>
            <pc:docMk/>
            <pc:sldMk cId="2317502127" sldId="263"/>
            <ac:spMk id="2" creationId="{00000000-0000-0000-0000-000000000000}"/>
          </ac:spMkLst>
        </pc:spChg>
        <pc:spChg chg="mod">
          <ac:chgData name="Fake Test User" userId="SID-0" providerId="Test" clId="FakeClientId" dt="2019-08-05T03:52:20.258" v="70" actId="115"/>
          <ac:spMkLst>
            <pc:docMk/>
            <pc:sldMk cId="2317502127" sldId="263"/>
            <ac:spMk id="3" creationId="{00000000-0000-0000-0000-000000000000}"/>
          </ac:spMkLst>
        </pc:spChg>
        <pc:spChg chg="mod">
          <ac:chgData name="Fake Test User" userId="SID-0" providerId="Test" clId="FakeClientId" dt="2019-08-05T03:52:20.258" v="70" actId="115"/>
          <ac:spMkLst>
            <pc:docMk/>
            <pc:sldMk cId="2317502127" sldId="263"/>
            <ac:spMk id="4" creationId="{00000000-0000-0000-0000-000000000000}"/>
          </ac:spMkLst>
        </pc:spChg>
        <pc:spChg chg="mod">
          <ac:chgData name="Fake Test User" userId="SID-0" providerId="Test" clId="FakeClientId" dt="2019-08-05T03:52:20.258" v="70" actId="115"/>
          <ac:spMkLst>
            <pc:docMk/>
            <pc:sldMk cId="2317502127" sldId="263"/>
            <ac:spMk id="8" creationId="{00000000-0000-0000-0000-000000000000}"/>
          </ac:spMkLst>
        </pc:spChg>
        <pc:spChg chg="mod">
          <ac:chgData name="Fake Test User" userId="SID-0" providerId="Test" clId="FakeClientId" dt="2019-08-05T03:52:20.258" v="70" actId="115"/>
          <ac:spMkLst>
            <pc:docMk/>
            <pc:sldMk cId="2317502127" sldId="263"/>
            <ac:spMk id="9" creationId="{00000000-0000-0000-0000-000000000000}"/>
          </ac:spMkLst>
        </pc:spChg>
      </pc:sldChg>
      <pc:sldChg chg="modSp mod modNotes">
        <pc:chgData name="Fake Test User" userId="SID-0" providerId="Test" clId="FakeClientId" dt="2019-08-05T08:14:26.162" v="73" actId="27636"/>
        <pc:sldMkLst>
          <pc:docMk/>
          <pc:sldMk cId="1531532291" sldId="264"/>
        </pc:sldMkLst>
        <pc:spChg chg="mod">
          <ac:chgData name="Fake Test User" userId="SID-0" providerId="Test" clId="FakeClientId" dt="2019-08-02T03:33:23.218" v="56" actId="790"/>
          <ac:spMkLst>
            <pc:docMk/>
            <pc:sldMk cId="1531532291" sldId="264"/>
            <ac:spMk id="2" creationId="{00000000-0000-0000-0000-000000000000}"/>
          </ac:spMkLst>
        </pc:spChg>
        <pc:spChg chg="mod">
          <ac:chgData name="Fake Test User" userId="SID-0" providerId="Test" clId="FakeClientId" dt="2019-08-05T08:14:26.162" v="73" actId="27636"/>
          <ac:spMkLst>
            <pc:docMk/>
            <pc:sldMk cId="1531532291" sldId="264"/>
            <ac:spMk id="3" creationId="{00000000-0000-0000-0000-000000000000}"/>
          </ac:spMkLst>
        </pc:spChg>
        <pc:picChg chg="mod">
          <ac:chgData name="Fake Test User" userId="SID-0" providerId="Test" clId="FakeClientId" dt="2019-08-02T03:31:40.363" v="45" actId="14826"/>
          <ac:picMkLst>
            <pc:docMk/>
            <pc:sldMk cId="1531532291" sldId="264"/>
            <ac:picMk id="5" creationId="{00000000-0000-0000-0000-000000000000}"/>
          </ac:picMkLst>
        </pc:picChg>
      </pc:sldChg>
      <pc:sldMasterChg chg="modSp mod modSldLayout">
        <pc:chgData name="Fake Test User" userId="SID-0" providerId="Test" clId="FakeClientId" dt="2019-08-02T03:23:48.414" v="30" actId="790"/>
        <pc:sldMasterMkLst>
          <pc:docMk/>
          <pc:sldMasterMk cId="946754946" sldId="2147483660"/>
        </pc:sldMasterMkLst>
        <pc:spChg chg="mod">
          <ac:chgData name="Fake Test User" userId="SID-0" providerId="Test" clId="FakeClientId" dt="2019-08-02T03:18:41.445" v="12" actId="790"/>
          <ac:spMkLst>
            <pc:docMk/>
            <pc:sldMasterMk cId="946754946" sldId="2147483660"/>
            <ac:spMk id="2" creationId="{00000000-0000-0000-0000-000000000000}"/>
          </ac:spMkLst>
        </pc:spChg>
        <pc:spChg chg="mod">
          <ac:chgData name="Fake Test User" userId="SID-0" providerId="Test" clId="FakeClientId" dt="2019-08-02T03:18:41.445" v="12" actId="790"/>
          <ac:spMkLst>
            <pc:docMk/>
            <pc:sldMasterMk cId="946754946" sldId="2147483660"/>
            <ac:spMk id="3" creationId="{00000000-0000-0000-0000-000000000000}"/>
          </ac:spMkLst>
        </pc:spChg>
        <pc:spChg chg="mod">
          <ac:chgData name="Fake Test User" userId="SID-0" providerId="Test" clId="FakeClientId" dt="2019-08-02T03:18:41.445" v="12" actId="790"/>
          <ac:spMkLst>
            <pc:docMk/>
            <pc:sldMasterMk cId="946754946" sldId="2147483660"/>
            <ac:spMk id="4" creationId="{00000000-0000-0000-0000-000000000000}"/>
          </ac:spMkLst>
        </pc:spChg>
        <pc:spChg chg="mod">
          <ac:chgData name="Fake Test User" userId="SID-0" providerId="Test" clId="FakeClientId" dt="2019-08-02T03:18:41.445" v="12" actId="790"/>
          <ac:spMkLst>
            <pc:docMk/>
            <pc:sldMasterMk cId="946754946" sldId="2147483660"/>
            <ac:spMk id="5" creationId="{00000000-0000-0000-0000-000000000000}"/>
          </ac:spMkLst>
        </pc:spChg>
        <pc:spChg chg="mod">
          <ac:chgData name="Fake Test User" userId="SID-0" providerId="Test" clId="FakeClientId" dt="2019-08-02T03:18:41.445" v="12" actId="790"/>
          <ac:spMkLst>
            <pc:docMk/>
            <pc:sldMasterMk cId="946754946" sldId="2147483660"/>
            <ac:spMk id="6" creationId="{00000000-0000-0000-0000-000000000000}"/>
          </ac:spMkLst>
        </pc:spChg>
        <pc:sldLayoutChg chg="modSp mod">
          <pc:chgData name="Fake Test User" userId="SID-0" providerId="Test" clId="FakeClientId" dt="2019-08-02T03:19:12.538" v="13" actId="790"/>
          <pc:sldLayoutMkLst>
            <pc:docMk/>
            <pc:sldMasterMk cId="946754946" sldId="2147483660"/>
            <pc:sldLayoutMk cId="1718549498" sldId="2147483661"/>
          </pc:sldLayoutMkLst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19:12.538" v="13" actId="790"/>
            <ac:spMkLst>
              <pc:docMk/>
              <pc:sldMasterMk cId="946754946" sldId="2147483660"/>
              <pc:sldLayoutMk cId="1718549498" sldId="2147483661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19:44.224" v="14" actId="790"/>
          <pc:sldLayoutMkLst>
            <pc:docMk/>
            <pc:sldMasterMk cId="946754946" sldId="2147483660"/>
            <pc:sldLayoutMk cId="2185836540" sldId="2147483662"/>
          </pc:sldLayoutMkLst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19:44.224" v="14" actId="790"/>
            <ac:spMkLst>
              <pc:docMk/>
              <pc:sldMasterMk cId="946754946" sldId="2147483660"/>
              <pc:sldLayoutMk cId="2185836540" sldId="2147483662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19:58.504" v="15" actId="790"/>
          <pc:sldLayoutMkLst>
            <pc:docMk/>
            <pc:sldMasterMk cId="946754946" sldId="2147483660"/>
            <pc:sldLayoutMk cId="1335655537" sldId="2147483663"/>
          </pc:sldLayoutMkLst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19:58.504" v="15" actId="790"/>
            <ac:spMkLst>
              <pc:docMk/>
              <pc:sldMasterMk cId="946754946" sldId="2147483660"/>
              <pc:sldLayoutMk cId="1335655537" sldId="2147483663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1:15.032" v="20" actId="790"/>
          <pc:sldLayoutMkLst>
            <pc:docMk/>
            <pc:sldMasterMk cId="946754946" sldId="2147483660"/>
            <pc:sldLayoutMk cId="3328223887" sldId="2147483664"/>
          </pc:sldLayoutMkLst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8" creationId="{00000000-0000-0000-0000-000000000000}"/>
            </ac:spMkLst>
          </pc:spChg>
          <pc:spChg chg="mod">
            <ac:chgData name="Fake Test User" userId="SID-0" providerId="Test" clId="FakeClientId" dt="2019-08-02T03:21:15.032" v="20" actId="790"/>
            <ac:spMkLst>
              <pc:docMk/>
              <pc:sldMasterMk cId="946754946" sldId="2147483660"/>
              <pc:sldLayoutMk cId="3328223887" sldId="2147483664"/>
              <ac:spMk id="9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1:26.187" v="21" actId="790"/>
          <pc:sldLayoutMkLst>
            <pc:docMk/>
            <pc:sldMasterMk cId="946754946" sldId="2147483660"/>
            <pc:sldLayoutMk cId="3606029816" sldId="2147483665"/>
          </pc:sldLayoutMkLst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8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9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10" creationId="{00000000-0000-0000-0000-000000000000}"/>
            </ac:spMkLst>
          </pc:spChg>
          <pc:spChg chg="mod">
            <ac:chgData name="Fake Test User" userId="SID-0" providerId="Test" clId="FakeClientId" dt="2019-08-02T03:21:26.187" v="21" actId="790"/>
            <ac:spMkLst>
              <pc:docMk/>
              <pc:sldMasterMk cId="946754946" sldId="2147483660"/>
              <pc:sldLayoutMk cId="3606029816" sldId="2147483665"/>
              <ac:spMk id="11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1:49.248" v="22" actId="790"/>
          <pc:sldLayoutMkLst>
            <pc:docMk/>
            <pc:sldMasterMk cId="946754946" sldId="2147483660"/>
            <pc:sldLayoutMk cId="100814485" sldId="2147483666"/>
          </pc:sldLayoutMkLst>
          <pc:spChg chg="mod">
            <ac:chgData name="Fake Test User" userId="SID-0" providerId="Test" clId="FakeClientId" dt="2019-08-02T03:21:49.248" v="22" actId="790"/>
            <ac:spMkLst>
              <pc:docMk/>
              <pc:sldMasterMk cId="946754946" sldId="2147483660"/>
              <pc:sldLayoutMk cId="100814485" sldId="2147483666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1:49.248" v="22" actId="790"/>
            <ac:spMkLst>
              <pc:docMk/>
              <pc:sldMasterMk cId="946754946" sldId="2147483660"/>
              <pc:sldLayoutMk cId="100814485" sldId="2147483666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1:49.248" v="22" actId="790"/>
            <ac:spMkLst>
              <pc:docMk/>
              <pc:sldMasterMk cId="946754946" sldId="2147483660"/>
              <pc:sldLayoutMk cId="100814485" sldId="2147483666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1:49.248" v="22" actId="790"/>
            <ac:spMkLst>
              <pc:docMk/>
              <pc:sldMasterMk cId="946754946" sldId="2147483660"/>
              <pc:sldLayoutMk cId="100814485" sldId="2147483666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1:49.248" v="22" actId="790"/>
            <ac:spMkLst>
              <pc:docMk/>
              <pc:sldMasterMk cId="946754946" sldId="2147483660"/>
              <pc:sldLayoutMk cId="100814485" sldId="2147483666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1:49.248" v="22" actId="790"/>
            <ac:spMkLst>
              <pc:docMk/>
              <pc:sldMasterMk cId="946754946" sldId="2147483660"/>
              <pc:sldLayoutMk cId="100814485" sldId="2147483666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2:02.310" v="23" actId="790"/>
          <pc:sldLayoutMkLst>
            <pc:docMk/>
            <pc:sldMasterMk cId="946754946" sldId="2147483660"/>
            <pc:sldLayoutMk cId="4037432058" sldId="2147483667"/>
          </pc:sldLayoutMkLst>
          <pc:spChg chg="mod">
            <ac:chgData name="Fake Test User" userId="SID-0" providerId="Test" clId="FakeClientId" dt="2019-08-02T03:22:02.310" v="23" actId="790"/>
            <ac:spMkLst>
              <pc:docMk/>
              <pc:sldMasterMk cId="946754946" sldId="2147483660"/>
              <pc:sldLayoutMk cId="4037432058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2:02.310" v="23" actId="790"/>
            <ac:spMkLst>
              <pc:docMk/>
              <pc:sldMasterMk cId="946754946" sldId="2147483660"/>
              <pc:sldLayoutMk cId="4037432058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2:02.310" v="23" actId="790"/>
            <ac:spMkLst>
              <pc:docMk/>
              <pc:sldMasterMk cId="946754946" sldId="2147483660"/>
              <pc:sldLayoutMk cId="4037432058" sldId="2147483667"/>
              <ac:spMk id="4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2:34.574" v="25" actId="790"/>
          <pc:sldLayoutMkLst>
            <pc:docMk/>
            <pc:sldMasterMk cId="946754946" sldId="2147483660"/>
            <pc:sldLayoutMk cId="1784193825" sldId="2147483668"/>
          </pc:sldLayoutMkLst>
          <pc:spChg chg="mod">
            <ac:chgData name="Fake Test User" userId="SID-0" providerId="Test" clId="FakeClientId" dt="2019-08-02T03:22:34.574" v="25" actId="790"/>
            <ac:spMkLst>
              <pc:docMk/>
              <pc:sldMasterMk cId="946754946" sldId="2147483660"/>
              <pc:sldLayoutMk cId="1784193825" sldId="2147483668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2:34.574" v="25" actId="790"/>
            <ac:spMkLst>
              <pc:docMk/>
              <pc:sldMasterMk cId="946754946" sldId="2147483660"/>
              <pc:sldLayoutMk cId="1784193825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2:34.574" v="25" actId="790"/>
            <ac:spMkLst>
              <pc:docMk/>
              <pc:sldMasterMk cId="946754946" sldId="2147483660"/>
              <pc:sldLayoutMk cId="1784193825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2:34.574" v="25" actId="790"/>
            <ac:spMkLst>
              <pc:docMk/>
              <pc:sldMasterMk cId="946754946" sldId="2147483660"/>
              <pc:sldLayoutMk cId="1784193825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2:34.574" v="25" actId="790"/>
            <ac:spMkLst>
              <pc:docMk/>
              <pc:sldMasterMk cId="946754946" sldId="2147483660"/>
              <pc:sldLayoutMk cId="1784193825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2:34.574" v="25" actId="790"/>
            <ac:spMkLst>
              <pc:docMk/>
              <pc:sldMasterMk cId="946754946" sldId="2147483660"/>
              <pc:sldLayoutMk cId="1784193825" sldId="2147483668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2:59.714" v="27" actId="790"/>
          <pc:sldLayoutMkLst>
            <pc:docMk/>
            <pc:sldMasterMk cId="946754946" sldId="2147483660"/>
            <pc:sldLayoutMk cId="3161095380" sldId="2147483669"/>
          </pc:sldLayoutMkLst>
          <pc:spChg chg="mod">
            <ac:chgData name="Fake Test User" userId="SID-0" providerId="Test" clId="FakeClientId" dt="2019-08-02T03:22:59.714" v="27" actId="790"/>
            <ac:spMkLst>
              <pc:docMk/>
              <pc:sldMasterMk cId="946754946" sldId="2147483660"/>
              <pc:sldLayoutMk cId="3161095380" sldId="2147483669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2:59.714" v="27" actId="790"/>
            <ac:spMkLst>
              <pc:docMk/>
              <pc:sldMasterMk cId="946754946" sldId="2147483660"/>
              <pc:sldLayoutMk cId="3161095380" sldId="2147483669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2:59.714" v="27" actId="790"/>
            <ac:spMkLst>
              <pc:docMk/>
              <pc:sldMasterMk cId="946754946" sldId="2147483660"/>
              <pc:sldLayoutMk cId="3161095380" sldId="2147483669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2:59.714" v="27" actId="790"/>
            <ac:spMkLst>
              <pc:docMk/>
              <pc:sldMasterMk cId="946754946" sldId="2147483660"/>
              <pc:sldLayoutMk cId="3161095380" sldId="2147483669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2:59.714" v="27" actId="790"/>
            <ac:spMkLst>
              <pc:docMk/>
              <pc:sldMasterMk cId="946754946" sldId="2147483660"/>
              <pc:sldLayoutMk cId="3161095380" sldId="2147483669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2:59.714" v="27" actId="790"/>
            <ac:spMkLst>
              <pc:docMk/>
              <pc:sldMasterMk cId="946754946" sldId="2147483660"/>
              <pc:sldLayoutMk cId="3161095380" sldId="2147483669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3:31.884" v="29" actId="790"/>
          <pc:sldLayoutMkLst>
            <pc:docMk/>
            <pc:sldMasterMk cId="946754946" sldId="2147483660"/>
            <pc:sldLayoutMk cId="596921339" sldId="2147483670"/>
          </pc:sldLayoutMkLst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23:31.884" v="29" actId="790"/>
            <ac:spMkLst>
              <pc:docMk/>
              <pc:sldMasterMk cId="946754946" sldId="2147483660"/>
              <pc:sldLayoutMk cId="596921339" sldId="2147483670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2T03:23:48.414" v="30" actId="790"/>
          <pc:sldLayoutMkLst>
            <pc:docMk/>
            <pc:sldMasterMk cId="946754946" sldId="2147483660"/>
            <pc:sldLayoutMk cId="1302266631" sldId="2147483671"/>
          </pc:sldLayoutMkLst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2T03:23:48.414" v="30" actId="790"/>
            <ac:spMkLst>
              <pc:docMk/>
              <pc:sldMasterMk cId="946754946" sldId="2147483660"/>
              <pc:sldLayoutMk cId="1302266631" sldId="2147483671"/>
              <ac:spMk id="8" creationId="{00000000-0000-0000-0000-000000000000}"/>
            </ac:spMkLst>
          </pc:sp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28T10:50:01.340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15F8A9B1-1372-4D6E-BDB5-6E27FD94B4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1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48937DA-465D-4391-AF36-F9521626C8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1BC0C-7BEC-4554-B2BB-73ABAC21F543}" type="datetime1">
              <a:rPr lang="es-ES" noProof="1" smtClean="0"/>
              <a:t>28/07/2020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5350386-CB2E-4296-9A33-272CACAEDF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1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AC94D2B-9DEC-4036-8D64-0D156A1A3F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18D2D-B852-4E89-B9A6-25A67F389DD5}" type="slidenum">
              <a:rPr lang="es-ES" noProof="1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892143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314280-5B8B-4C89-9515-2EAC87078B59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1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s-ES" noProof="1" smtClean="0"/>
              <a:t>1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noProof="1" smtClean="0"/>
              <a:t>2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90880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1" smtClean="0"/>
              <a:t>Haga clic para modificar el estilo de subtítulo del patrón</a:t>
            </a:r>
            <a:endParaRPr lang="es-ES" noProof="1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FD0EB7-F1CE-47C5-8434-1950EAF2DC1B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1" smtClean="0"/>
              <a:t>Haga clic para modificar el estilo de texto del patrón</a:t>
            </a:r>
          </a:p>
          <a:p>
            <a:pPr lvl="1" rtl="0"/>
            <a:r>
              <a:rPr lang="es-ES" noProof="1" smtClean="0"/>
              <a:t>Segundo nivel</a:t>
            </a:r>
          </a:p>
          <a:p>
            <a:pPr lvl="2" rtl="0"/>
            <a:r>
              <a:rPr lang="es-ES" noProof="1" smtClean="0"/>
              <a:t>Tercer nivel</a:t>
            </a:r>
          </a:p>
          <a:p>
            <a:pPr lvl="3" rtl="0"/>
            <a:r>
              <a:rPr lang="es-ES" noProof="1" smtClean="0"/>
              <a:t>Cuarto nivel</a:t>
            </a:r>
          </a:p>
          <a:p>
            <a:pPr lvl="4" rtl="0"/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0CE11-4F4D-4E86-85BA-336394E54FDC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1" smtClean="0"/>
              <a:t>Haga clic para modificar el estilo de texto del patrón</a:t>
            </a:r>
          </a:p>
          <a:p>
            <a:pPr lvl="1" rtl="0"/>
            <a:r>
              <a:rPr lang="es-ES" noProof="1" smtClean="0"/>
              <a:t>Segundo nivel</a:t>
            </a:r>
          </a:p>
          <a:p>
            <a:pPr lvl="2" rtl="0"/>
            <a:r>
              <a:rPr lang="es-ES" noProof="1" smtClean="0"/>
              <a:t>Tercer nivel</a:t>
            </a:r>
          </a:p>
          <a:p>
            <a:pPr lvl="3" rtl="0"/>
            <a:r>
              <a:rPr lang="es-ES" noProof="1" smtClean="0"/>
              <a:t>Cuarto nivel</a:t>
            </a:r>
          </a:p>
          <a:p>
            <a:pPr lvl="4" rtl="0"/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273654-1914-4A9D-9E5D-2B067958BADB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es-ES" noProof="1" smtClean="0"/>
              <a:t>Haga clic para modificar el estilo de texto del patrón</a:t>
            </a:r>
          </a:p>
          <a:p>
            <a:pPr lvl="1" rtl="0"/>
            <a:r>
              <a:rPr lang="es-ES" noProof="1" smtClean="0"/>
              <a:t>Segundo nivel</a:t>
            </a:r>
          </a:p>
          <a:p>
            <a:pPr lvl="2" rtl="0"/>
            <a:r>
              <a:rPr lang="es-ES" noProof="1" smtClean="0"/>
              <a:t>Tercer nivel</a:t>
            </a:r>
          </a:p>
          <a:p>
            <a:pPr lvl="3" rtl="0"/>
            <a:r>
              <a:rPr lang="es-ES" noProof="1" smtClean="0"/>
              <a:t>Cuarto nivel</a:t>
            </a:r>
          </a:p>
          <a:p>
            <a:pPr lvl="4" rtl="0"/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34299C-6D1A-4A0D-82A7-82B373DE8104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1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9AD628-8F35-4EBE-8419-AE6CE5385CAD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21E6C6-DB1B-4E68-8C04-0FB83CF4BD3F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1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1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42C0-8D89-43E8-8A90-EC018D3752DA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11" name="Rectángulo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475C31-FC73-4838-834A-2432B97D33D8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7" name="Rectángulo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C76B26-DDFA-49B3-B4FA-493FD33974AF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 smtClean="0"/>
              <a:t>Quinto nivel</a:t>
            </a:r>
            <a:endParaRPr lang="es-ES" noProof="1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1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34EF3-5C08-4673-B371-47F80F0E89D6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1" smtClean="0"/>
              <a:t>Haga clic para modificar el estilo de título del patrón</a:t>
            </a:r>
            <a:endParaRPr lang="es-ES" noProof="1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1" smtClean="0"/>
              <a:t>Haga clic en el icono para agregar una imagen</a:t>
            </a:r>
            <a:endParaRPr lang="es-ES" noProof="1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1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7F31E-B0A6-495B-BC80-9E784E4A7C46}" type="datetime1">
              <a:rPr lang="es-ES" noProof="1" dirty="0" smtClean="0"/>
              <a:t>28/07/2020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8FE33D-BB6E-404D-8208-4B89D9301B41}" type="datetime1">
              <a:rPr lang="es-ES" noProof="1" smtClean="0"/>
              <a:t>28/07/2020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7271327" cy="2387600"/>
          </a:xfrm>
        </p:spPr>
        <p:txBody>
          <a:bodyPr rtlCol="0"/>
          <a:lstStyle/>
          <a:p>
            <a:pPr rtl="0"/>
            <a:r>
              <a:rPr lang="es-ES" noProof="1" smtClean="0"/>
              <a:t>REGISTROS</a:t>
            </a:r>
            <a:endParaRPr lang="es-ES" noProof="1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ES" noProof="1" smtClean="0"/>
              <a:t>ELECTRÓNICA DIGITAL </a:t>
            </a:r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Registros de conversión paralelo/serie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7265" y="1483591"/>
            <a:ext cx="10886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MT"/>
              </a:rPr>
              <a:t>El registro se carga en paralelo (todos los bits a la vez), pero la salida se </a:t>
            </a:r>
            <a:r>
              <a:rPr lang="es-ES" dirty="0" smtClean="0">
                <a:latin typeface="ArialMT"/>
              </a:rPr>
              <a:t>ofrece a </a:t>
            </a:r>
            <a:r>
              <a:rPr lang="es-ES" dirty="0">
                <a:latin typeface="ArialMT"/>
              </a:rPr>
              <a:t>través de un solo bit.</a:t>
            </a:r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710242" y="5961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>
                <a:latin typeface="ArialMT"/>
              </a:rPr>
              <a:t>Modo = L </a:t>
            </a:r>
            <a:r>
              <a:rPr lang="es-CO" dirty="0" smtClean="0">
                <a:latin typeface="ArialMT"/>
              </a:rPr>
              <a:t>=&gt;</a:t>
            </a:r>
            <a:r>
              <a:rPr lang="es-CO" dirty="0" smtClean="0">
                <a:latin typeface="Symbol" panose="05050102010706020507" pitchFamily="18" charset="2"/>
              </a:rPr>
              <a:t> </a:t>
            </a:r>
            <a:r>
              <a:rPr lang="es-CO" dirty="0" smtClean="0">
                <a:latin typeface="ArialMT"/>
              </a:rPr>
              <a:t>carga</a:t>
            </a:r>
            <a:endParaRPr lang="es-CO" dirty="0">
              <a:latin typeface="ArialMT"/>
            </a:endParaRPr>
          </a:p>
          <a:p>
            <a:r>
              <a:rPr lang="es-CO" dirty="0">
                <a:latin typeface="ArialMT"/>
              </a:rPr>
              <a:t>Modo = H </a:t>
            </a:r>
            <a:r>
              <a:rPr lang="es-CO" dirty="0" smtClean="0">
                <a:latin typeface="Symbol" panose="05050102010706020507" pitchFamily="18" charset="2"/>
              </a:rPr>
              <a:t>=&gt;</a:t>
            </a:r>
            <a:r>
              <a:rPr lang="es-CO" dirty="0" smtClean="0">
                <a:latin typeface="ArialMT"/>
              </a:rPr>
              <a:t>desplazamiento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2225888"/>
            <a:ext cx="102203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Registro Multifunción </a:t>
            </a:r>
            <a:endParaRPr lang="es-CO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623250"/>
              </p:ext>
            </p:extLst>
          </p:nvPr>
        </p:nvGraphicFramePr>
        <p:xfrm>
          <a:off x="418862" y="2570671"/>
          <a:ext cx="3204233" cy="1831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18"/>
                <a:gridCol w="431323"/>
                <a:gridCol w="2345792"/>
              </a:tblGrid>
              <a:tr h="34863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S1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So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Función </a:t>
                      </a:r>
                      <a:endParaRPr lang="es-CO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0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0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No cambio</a:t>
                      </a:r>
                      <a:endParaRPr lang="es-CO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0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Desplazar a la derecha</a:t>
                      </a:r>
                      <a:endParaRPr lang="es-CO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0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Desplazar</a:t>
                      </a:r>
                      <a:r>
                        <a:rPr lang="es-CO" sz="1600" baseline="0" dirty="0" smtClean="0"/>
                        <a:t> a la izquierda</a:t>
                      </a:r>
                      <a:endParaRPr lang="es-CO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Carga paralelo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195" y="1651000"/>
            <a:ext cx="6930071" cy="46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Diseño de sistemas secuenciales 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1" y="1825625"/>
            <a:ext cx="9812866" cy="4351338"/>
          </a:xfrm>
        </p:spPr>
        <p:txBody>
          <a:bodyPr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ESTRUCTURA GENERAL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75" y="2143919"/>
            <a:ext cx="82200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Diseño de sistemas secuenciales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1666551"/>
                  </p:ext>
                </p:extLst>
              </p:nvPr>
            </p:nvGraphicFramePr>
            <p:xfrm>
              <a:off x="604434" y="1781373"/>
              <a:ext cx="3691255" cy="197326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07085"/>
                    <a:gridCol w="723900"/>
                    <a:gridCol w="1530350"/>
                    <a:gridCol w="629920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Estado Presente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Entrada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Estado siguiente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Salida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CO" sz="11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1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s-CO" sz="11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CO" sz="11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1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s-CO" sz="1100" b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CO" sz="11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x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CO" sz="11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1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s-CO" sz="11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s-CO" sz="11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CO" sz="11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𝐭</m:t>
                                    </m:r>
                                    <m:r>
                                      <a:rPr lang="es-CO" sz="11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CO" sz="11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s-CO" sz="1100" b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s-CO" sz="11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1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b>
                                    <m:r>
                                      <a:rPr lang="es-CO" sz="1100" b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s-CO" sz="1100" b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s-CO" sz="11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𝐭</m:t>
                                </m:r>
                                <m:r>
                                  <a:rPr lang="es-CO" sz="1100" b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CO" sz="1100" b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s-CO" sz="1100" b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y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1666551"/>
                  </p:ext>
                </p:extLst>
              </p:nvPr>
            </p:nvGraphicFramePr>
            <p:xfrm>
              <a:off x="604434" y="1781373"/>
              <a:ext cx="3691255" cy="189153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07085"/>
                    <a:gridCol w="723900"/>
                    <a:gridCol w="1530350"/>
                    <a:gridCol w="629920"/>
                  </a:tblGrid>
                  <a:tr h="3496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Estado Presente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Entrada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Estado siguiente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Salida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9388"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752" t="-216667" r="-358647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x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100000" t="-216667" r="-42460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y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1   0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1   1</a:t>
                          </a: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572000" y="1078812"/>
                <a:ext cx="3200400" cy="2720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O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s-CO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s-CO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s-CO" sz="14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s-CO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acc>
                      <m:accPr>
                        <m:chr m:val="̅"/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s-CO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⊕</m:t>
                    </m:r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s-CO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s-CO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s-CO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s-CO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78812"/>
                <a:ext cx="3200400" cy="2720425"/>
              </a:xfrm>
              <a:prstGeom prst="rect">
                <a:avLst/>
              </a:prstGeom>
              <a:blipFill rotWithShape="0">
                <a:blip r:embed="rId4"/>
                <a:stretch>
                  <a:fillRect l="-190" b="-448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999792"/>
                  </p:ext>
                </p:extLst>
              </p:nvPr>
            </p:nvGraphicFramePr>
            <p:xfrm>
              <a:off x="832167" y="4452767"/>
              <a:ext cx="2247265" cy="161449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97255"/>
                    <a:gridCol w="1350010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O" sz="11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𝐃𝐢𝐫𝐞𝐜𝐜𝐢</m:t>
                                </m:r>
                                <m:r>
                                  <a:rPr lang="es-CO" sz="11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ó</m:t>
                                </m:r>
                                <m:r>
                                  <a:rPr lang="es-CO" sz="11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  <m:r>
                                  <a:rPr lang="es-CO" sz="11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O" sz="11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𝐒𝐚𝐥𝐢𝐝𝐚𝐬</m:t>
                                </m:r>
                                <m:r>
                                  <a:rPr lang="es-CO" sz="11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s-CO" sz="11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𝐝𝐚𝐭𝐨𝐬</m:t>
                                </m:r>
                                <m:r>
                                  <a:rPr lang="es-CO" sz="1100" b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1   0   0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1   1  0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1   1   1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0   0  1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999792"/>
                  </p:ext>
                </p:extLst>
              </p:nvPr>
            </p:nvGraphicFramePr>
            <p:xfrm>
              <a:off x="832167" y="4452767"/>
              <a:ext cx="2247265" cy="154184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97255"/>
                    <a:gridCol w="1350010"/>
                  </a:tblGrid>
                  <a:tr h="179388"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5"/>
                          <a:stretch>
                            <a:fillRect l="-676" t="-3333" r="-15270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5"/>
                          <a:stretch>
                            <a:fillRect l="-67117" t="-3333" r="-1802" b="-790000"/>
                          </a:stretch>
                        </a:blipFill>
                      </a:tcPr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1   0   0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1   0   0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1   0   1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0   1   0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1   1   0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>
                              <a:solidFill>
                                <a:schemeClr val="tx1"/>
                              </a:solidFill>
                              <a:effectLst/>
                            </a:rPr>
                            <a:t>1   1  0</a:t>
                          </a:r>
                          <a:endParaRPr lang="es-CO" sz="1100" b="1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703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1   1   1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CO" sz="11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0   0  1</a:t>
                          </a:r>
                          <a:endParaRPr lang="es-CO" sz="11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201" y="4233332"/>
            <a:ext cx="3120932" cy="2142068"/>
          </a:xfrm>
          <a:prstGeom prst="rect">
            <a:avLst/>
          </a:prstGeom>
        </p:spPr>
      </p:pic>
      <p:sp>
        <p:nvSpPr>
          <p:cNvPr id="9" name="Flecha a la derecha con bandas 8"/>
          <p:cNvSpPr/>
          <p:nvPr/>
        </p:nvSpPr>
        <p:spPr>
          <a:xfrm>
            <a:off x="4936066" y="5071533"/>
            <a:ext cx="1871133" cy="6519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 a la derecha con bandas 10"/>
          <p:cNvSpPr/>
          <p:nvPr/>
        </p:nvSpPr>
        <p:spPr>
          <a:xfrm>
            <a:off x="6986633" y="2395133"/>
            <a:ext cx="973668" cy="6519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926" y="1687637"/>
            <a:ext cx="31908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1" y="1825625"/>
            <a:ext cx="8525932" cy="4351338"/>
          </a:xfrm>
        </p:spPr>
        <p:txBody>
          <a:bodyPr>
            <a:normAutofit/>
          </a:bodyPr>
          <a:lstStyle/>
          <a:p>
            <a:pPr algn="ctr"/>
            <a:endParaRPr lang="es-CO" sz="5400" dirty="0" smtClean="0">
              <a:solidFill>
                <a:schemeClr val="tx1"/>
              </a:solidFill>
            </a:endParaRPr>
          </a:p>
          <a:p>
            <a:pPr algn="ctr"/>
            <a:r>
              <a:rPr lang="es-CO" sz="5400" dirty="0" smtClean="0">
                <a:solidFill>
                  <a:schemeClr val="tx1"/>
                </a:solidFill>
              </a:rPr>
              <a:t>Gracias </a:t>
            </a:r>
            <a:endParaRPr lang="es-CO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1" smtClean="0"/>
              <a:t>INTRODUCCIÓN-DEFINICIÓN  </a:t>
            </a:r>
            <a:endParaRPr lang="es-ES" noProof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825624"/>
            <a:ext cx="5545347" cy="4447761"/>
          </a:xfrm>
        </p:spPr>
        <p:txBody>
          <a:bodyPr rtlCol="0">
            <a:normAutofit fontScale="92500" lnSpcReduction="2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Conjuntos de </a:t>
            </a:r>
            <a:r>
              <a:rPr lang="es-ES" sz="2000" dirty="0" err="1">
                <a:solidFill>
                  <a:schemeClr val="tx1"/>
                </a:solidFill>
              </a:rPr>
              <a:t>biestables</a:t>
            </a:r>
            <a:r>
              <a:rPr lang="es-ES" sz="2000" dirty="0">
                <a:solidFill>
                  <a:schemeClr val="tx1"/>
                </a:solidFill>
              </a:rPr>
              <a:t> que funcionan al unísono compartiendo sus </a:t>
            </a:r>
            <a:r>
              <a:rPr lang="es-ES" sz="2000" dirty="0" smtClean="0">
                <a:solidFill>
                  <a:schemeClr val="tx1"/>
                </a:solidFill>
              </a:rPr>
              <a:t>señales  </a:t>
            </a:r>
            <a:r>
              <a:rPr lang="es-CO" sz="2000" dirty="0" smtClean="0">
                <a:solidFill>
                  <a:schemeClr val="tx1"/>
                </a:solidFill>
              </a:rPr>
              <a:t>de control.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</a:rPr>
              <a:t>Normalmente </a:t>
            </a:r>
            <a:r>
              <a:rPr lang="es-CO" sz="2000" dirty="0">
                <a:solidFill>
                  <a:schemeClr val="tx1"/>
                </a:solidFill>
              </a:rPr>
              <a:t>se utilizan registros formados por </a:t>
            </a:r>
            <a:r>
              <a:rPr lang="es-CO" sz="2000" dirty="0" err="1">
                <a:solidFill>
                  <a:schemeClr val="tx1"/>
                </a:solidFill>
              </a:rPr>
              <a:t>biestables</a:t>
            </a:r>
            <a:r>
              <a:rPr lang="es-CO" sz="2000" dirty="0">
                <a:solidFill>
                  <a:schemeClr val="tx1"/>
                </a:solidFill>
              </a:rPr>
              <a:t> de tipo D, o </a:t>
            </a:r>
            <a:r>
              <a:rPr lang="es-CO" sz="2000" dirty="0" smtClean="0">
                <a:solidFill>
                  <a:schemeClr val="tx1"/>
                </a:solidFill>
              </a:rPr>
              <a:t>bien con </a:t>
            </a:r>
            <a:r>
              <a:rPr lang="es-CO" sz="2000" dirty="0" err="1">
                <a:solidFill>
                  <a:schemeClr val="tx1"/>
                </a:solidFill>
              </a:rPr>
              <a:t>biestables</a:t>
            </a:r>
            <a:r>
              <a:rPr lang="es-CO" sz="2000" dirty="0">
                <a:solidFill>
                  <a:schemeClr val="tx1"/>
                </a:solidFill>
              </a:rPr>
              <a:t> S-R o J-K funcionando como </a:t>
            </a:r>
            <a:r>
              <a:rPr lang="es-CO" sz="2000" dirty="0" err="1">
                <a:solidFill>
                  <a:schemeClr val="tx1"/>
                </a:solidFill>
              </a:rPr>
              <a:t>biestables</a:t>
            </a:r>
            <a:r>
              <a:rPr lang="es-CO" sz="2000" dirty="0">
                <a:solidFill>
                  <a:schemeClr val="tx1"/>
                </a:solidFill>
              </a:rPr>
              <a:t> 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/>
                </a:solidFill>
              </a:rPr>
              <a:t>Los </a:t>
            </a:r>
            <a:r>
              <a:rPr lang="es-ES" sz="2000" dirty="0">
                <a:solidFill>
                  <a:schemeClr val="tx1"/>
                </a:solidFill>
              </a:rPr>
              <a:t>registros necesitan una señal de </a:t>
            </a:r>
            <a:r>
              <a:rPr lang="es-ES" sz="2000" dirty="0" smtClean="0">
                <a:solidFill>
                  <a:schemeClr val="tx1"/>
                </a:solidFill>
              </a:rPr>
              <a:t>sincronismo</a:t>
            </a:r>
            <a:endParaRPr lang="es-ES" sz="20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tx1"/>
                </a:solidFill>
              </a:rPr>
              <a:t>Aplicaciones</a:t>
            </a:r>
            <a:r>
              <a:rPr lang="es-ES" sz="2000" dirty="0">
                <a:solidFill>
                  <a:schemeClr val="tx1"/>
                </a:solidFill>
              </a:rPr>
              <a:t>: almacenamiento y desplazamiento de datos</a:t>
            </a:r>
            <a:endParaRPr lang="es-ES" sz="2000" noProof="1">
              <a:solidFill>
                <a:schemeClr val="tx1"/>
              </a:solidFill>
            </a:endParaRPr>
          </a:p>
          <a:p>
            <a:pPr algn="just" rtl="0"/>
            <a:endParaRPr lang="es-ES" noProof="1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995" y="2136175"/>
            <a:ext cx="4409806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1" smtClean="0"/>
              <a:t>INTRODUCCIÓN-ENTRADAS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4434" y="1575459"/>
            <a:ext cx="10885097" cy="4351338"/>
          </a:xfrm>
        </p:spPr>
        <p:txBody>
          <a:bodyPr>
            <a:noAutofit/>
          </a:bodyPr>
          <a:lstStyle/>
          <a:p>
            <a:pPr marL="285750" indent="-2857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/>
                </a:solidFill>
              </a:rPr>
              <a:t>Líneas más comunes en los </a:t>
            </a:r>
            <a:r>
              <a:rPr lang="es-ES" b="1" dirty="0" smtClean="0">
                <a:solidFill>
                  <a:schemeClr val="tx1"/>
                </a:solidFill>
              </a:rPr>
              <a:t>registros: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Entrada </a:t>
            </a:r>
            <a:r>
              <a:rPr lang="es-ES" dirty="0">
                <a:solidFill>
                  <a:schemeClr val="tx1"/>
                </a:solidFill>
              </a:rPr>
              <a:t>paralelo: cada </a:t>
            </a:r>
            <a:r>
              <a:rPr lang="es-ES" dirty="0" err="1">
                <a:solidFill>
                  <a:schemeClr val="tx1"/>
                </a:solidFill>
              </a:rPr>
              <a:t>biestable</a:t>
            </a:r>
            <a:r>
              <a:rPr lang="es-ES" dirty="0">
                <a:solidFill>
                  <a:schemeClr val="tx1"/>
                </a:solidFill>
              </a:rPr>
              <a:t> tiene su propio bit de entrada.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Salida </a:t>
            </a:r>
            <a:r>
              <a:rPr lang="es-ES" dirty="0">
                <a:solidFill>
                  <a:schemeClr val="tx1"/>
                </a:solidFill>
              </a:rPr>
              <a:t>paralelo: cada </a:t>
            </a:r>
            <a:r>
              <a:rPr lang="es-ES" dirty="0" err="1">
                <a:solidFill>
                  <a:schemeClr val="tx1"/>
                </a:solidFill>
              </a:rPr>
              <a:t>biestable</a:t>
            </a:r>
            <a:r>
              <a:rPr lang="es-ES" dirty="0">
                <a:solidFill>
                  <a:schemeClr val="tx1"/>
                </a:solidFill>
              </a:rPr>
              <a:t> ofrece su propio bit de salida.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Entrada </a:t>
            </a:r>
            <a:r>
              <a:rPr lang="es-ES" dirty="0">
                <a:solidFill>
                  <a:schemeClr val="tx1"/>
                </a:solidFill>
              </a:rPr>
              <a:t>serie: la entrada se produce bit a bit, siempre por el mismo </a:t>
            </a:r>
            <a:r>
              <a:rPr lang="es-ES" dirty="0" err="1">
                <a:solidFill>
                  <a:schemeClr val="tx1"/>
                </a:solidFill>
              </a:rPr>
              <a:t>biestable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Salida </a:t>
            </a:r>
            <a:r>
              <a:rPr lang="es-ES" dirty="0">
                <a:solidFill>
                  <a:schemeClr val="tx1"/>
                </a:solidFill>
              </a:rPr>
              <a:t>serie: la salida se produce bit a bit, siempre por el mismo </a:t>
            </a:r>
            <a:r>
              <a:rPr lang="es-ES" dirty="0" err="1">
                <a:solidFill>
                  <a:schemeClr val="tx1"/>
                </a:solidFill>
              </a:rPr>
              <a:t>biestable</a:t>
            </a:r>
            <a:r>
              <a:rPr lang="es-E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/>
                </a:solidFill>
              </a:rPr>
              <a:t>R</a:t>
            </a:r>
            <a:r>
              <a:rPr lang="es-CO" dirty="0" smtClean="0">
                <a:solidFill>
                  <a:schemeClr val="tx1"/>
                </a:solidFill>
              </a:rPr>
              <a:t>eloj</a:t>
            </a:r>
            <a:r>
              <a:rPr lang="es-CO" dirty="0">
                <a:solidFill>
                  <a:schemeClr val="tx1"/>
                </a:solidFill>
              </a:rPr>
              <a:t>: puede ser activo por flanco </a:t>
            </a:r>
            <a:r>
              <a:rPr lang="es-CO" dirty="0" smtClean="0">
                <a:solidFill>
                  <a:schemeClr val="tx1"/>
                </a:solidFill>
              </a:rPr>
              <a:t>subida o bajada </a:t>
            </a:r>
            <a:endParaRPr lang="es-CO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Inhibición/habilitación </a:t>
            </a:r>
            <a:r>
              <a:rPr lang="es-ES" dirty="0">
                <a:solidFill>
                  <a:schemeClr val="tx1"/>
                </a:solidFill>
              </a:rPr>
              <a:t>de reloj: bloquea/habilita las entradas del registro. </a:t>
            </a:r>
            <a:r>
              <a:rPr lang="es-ES" b="1" dirty="0">
                <a:solidFill>
                  <a:schemeClr val="tx1"/>
                </a:solidFill>
              </a:rPr>
              <a:t>(CE)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Clear </a:t>
            </a:r>
            <a:r>
              <a:rPr lang="es-ES" dirty="0">
                <a:solidFill>
                  <a:schemeClr val="tx1"/>
                </a:solidFill>
              </a:rPr>
              <a:t>(puesta a 0): entrada asíncrona (habitualmente) común a todos </a:t>
            </a:r>
            <a:r>
              <a:rPr lang="es-ES" dirty="0" smtClean="0">
                <a:solidFill>
                  <a:schemeClr val="tx1"/>
                </a:solidFill>
              </a:rPr>
              <a:t>los </a:t>
            </a:r>
            <a:r>
              <a:rPr lang="es-CO" dirty="0" err="1" smtClean="0">
                <a:solidFill>
                  <a:schemeClr val="tx1"/>
                </a:solidFill>
              </a:rPr>
              <a:t>biestables</a:t>
            </a:r>
            <a:r>
              <a:rPr lang="es-CO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err="1" smtClean="0">
                <a:solidFill>
                  <a:schemeClr val="tx1"/>
                </a:solidFill>
              </a:rPr>
              <a:t>Preset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(puesta a 1): entrada asíncrona (habitualmente) común a todos </a:t>
            </a:r>
            <a:r>
              <a:rPr lang="es-ES" dirty="0" smtClean="0">
                <a:solidFill>
                  <a:schemeClr val="tx1"/>
                </a:solidFill>
              </a:rPr>
              <a:t>los </a:t>
            </a:r>
            <a:r>
              <a:rPr lang="es-CO" dirty="0" err="1" smtClean="0">
                <a:solidFill>
                  <a:schemeClr val="tx1"/>
                </a:solidFill>
              </a:rPr>
              <a:t>biestables</a:t>
            </a:r>
            <a:r>
              <a:rPr lang="es-CO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Inhibición/habilitación </a:t>
            </a:r>
            <a:r>
              <a:rPr lang="es-ES" dirty="0">
                <a:solidFill>
                  <a:schemeClr val="tx1"/>
                </a:solidFill>
              </a:rPr>
              <a:t>de la salida: desconecta/habilita la salida del registro</a:t>
            </a:r>
            <a:r>
              <a:rPr lang="es-ES" dirty="0" smtClean="0">
                <a:solidFill>
                  <a:schemeClr val="tx1"/>
                </a:solidFill>
              </a:rPr>
              <a:t>. </a:t>
            </a:r>
            <a:r>
              <a:rPr lang="es-CO" b="1" dirty="0" smtClean="0">
                <a:solidFill>
                  <a:schemeClr val="tx1"/>
                </a:solidFill>
              </a:rPr>
              <a:t>(</a:t>
            </a:r>
            <a:r>
              <a:rPr lang="es-CO" b="1" dirty="0">
                <a:solidFill>
                  <a:schemeClr val="tx1"/>
                </a:solidFill>
              </a:rPr>
              <a:t>OE)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REGISTROS CARGA PARALELO-FLIP-FLOP TIPO D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2309" y="1825625"/>
            <a:ext cx="11283351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Son los más frecuentes, y se emplean </a:t>
            </a:r>
            <a:r>
              <a:rPr lang="es-ES" dirty="0" smtClean="0">
                <a:solidFill>
                  <a:schemeClr val="tx1"/>
                </a:solidFill>
              </a:rPr>
              <a:t>para </a:t>
            </a:r>
            <a:r>
              <a:rPr lang="es-CO" dirty="0" smtClean="0">
                <a:solidFill>
                  <a:schemeClr val="tx1"/>
                </a:solidFill>
              </a:rPr>
              <a:t>almacenar datos. </a:t>
            </a:r>
            <a:r>
              <a:rPr lang="es-ES" b="1" dirty="0" smtClean="0">
                <a:solidFill>
                  <a:schemeClr val="tx1"/>
                </a:solidFill>
              </a:rPr>
              <a:t>Los </a:t>
            </a:r>
            <a:r>
              <a:rPr lang="es-ES" b="1" dirty="0">
                <a:solidFill>
                  <a:schemeClr val="tx1"/>
                </a:solidFill>
              </a:rPr>
              <a:t>bits de datos de entrada </a:t>
            </a:r>
            <a:r>
              <a:rPr lang="es-ES" b="1" dirty="0" smtClean="0">
                <a:solidFill>
                  <a:schemeClr val="tx1"/>
                </a:solidFill>
              </a:rPr>
              <a:t>se almacenan todos a </a:t>
            </a:r>
            <a:r>
              <a:rPr lang="es-ES" b="1" dirty="0">
                <a:solidFill>
                  <a:schemeClr val="tx1"/>
                </a:solidFill>
              </a:rPr>
              <a:t>la </a:t>
            </a:r>
            <a:r>
              <a:rPr lang="es-ES" b="1" dirty="0" smtClean="0">
                <a:solidFill>
                  <a:schemeClr val="tx1"/>
                </a:solidFill>
              </a:rPr>
              <a:t>vez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9" y="3536265"/>
            <a:ext cx="10953750" cy="3019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13" y="2259243"/>
            <a:ext cx="2180506" cy="11858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13" y="2195726"/>
            <a:ext cx="2431481" cy="14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REGISTROS CARGA </a:t>
            </a:r>
            <a:r>
              <a:rPr lang="es-CO" dirty="0" smtClean="0"/>
              <a:t>PARALELO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8" y="1821251"/>
            <a:ext cx="9693035" cy="388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REGISTROS CARGA PARALELO-FLIP-FLOP TIPO </a:t>
            </a:r>
            <a:r>
              <a:rPr lang="es-CO" dirty="0" smtClean="0"/>
              <a:t>RS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36" y="1568672"/>
            <a:ext cx="5354564" cy="48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Registro de desplazamiento –Carga Serie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863725"/>
            <a:ext cx="10668000" cy="24193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34" y="4283075"/>
            <a:ext cx="108299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3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Registros de desplazamiento izquierda/derecha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01614" y="1457236"/>
            <a:ext cx="11151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MT"/>
              </a:rPr>
              <a:t>Una señal de control (MODO) permite seleccionar el sentido del </a:t>
            </a:r>
            <a:r>
              <a:rPr lang="es-ES" dirty="0" smtClean="0">
                <a:latin typeface="ArialMT"/>
              </a:rPr>
              <a:t>desplazamiento, además </a:t>
            </a:r>
            <a:r>
              <a:rPr lang="es-ES" dirty="0">
                <a:latin typeface="ArialMT"/>
              </a:rPr>
              <a:t>de dos bits para entradas serie y otros dos para salida serie.</a:t>
            </a:r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762000" y="5968852"/>
            <a:ext cx="10788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MT"/>
              </a:rPr>
              <a:t>Modo = L </a:t>
            </a:r>
            <a:r>
              <a:rPr lang="es-ES" dirty="0">
                <a:latin typeface="Symbol" panose="05050102010706020507" pitchFamily="18" charset="2"/>
              </a:rPr>
              <a:t> </a:t>
            </a:r>
            <a:r>
              <a:rPr lang="es-ES" dirty="0" smtClean="0">
                <a:latin typeface="ArialMT"/>
              </a:rPr>
              <a:t>desplazamiento </a:t>
            </a:r>
            <a:r>
              <a:rPr lang="es-ES" dirty="0">
                <a:latin typeface="ArialMT"/>
              </a:rPr>
              <a:t>hacia la izquierda (entrada ESI y salida SSI)</a:t>
            </a:r>
          </a:p>
          <a:p>
            <a:r>
              <a:rPr lang="es-ES" dirty="0">
                <a:latin typeface="ArialMT"/>
              </a:rPr>
              <a:t>Modo = H </a:t>
            </a:r>
            <a:r>
              <a:rPr lang="es-ES" dirty="0" smtClean="0">
                <a:latin typeface="ArialMT"/>
              </a:rPr>
              <a:t>desplazamiento </a:t>
            </a:r>
            <a:r>
              <a:rPr lang="es-ES" dirty="0">
                <a:latin typeface="ArialMT"/>
              </a:rPr>
              <a:t>hacia la derecha (entrada ESD y salida SSD)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45597"/>
            <a:ext cx="10668000" cy="39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Conversion</a:t>
            </a:r>
            <a:r>
              <a:rPr lang="es-CO" dirty="0" smtClean="0"/>
              <a:t> Serie Paralelo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97" y="2960803"/>
            <a:ext cx="10696575" cy="32260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738" y="1408228"/>
            <a:ext cx="2933700" cy="15525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61117" y="1337099"/>
            <a:ext cx="3856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ES  ……..010</a:t>
            </a:r>
            <a:r>
              <a:rPr lang="es-CO" dirty="0" smtClean="0">
                <a:solidFill>
                  <a:srgbClr val="7030A0"/>
                </a:solidFill>
              </a:rPr>
              <a:t>0</a:t>
            </a:r>
            <a:r>
              <a:rPr lang="es-CO" dirty="0" smtClean="0">
                <a:solidFill>
                  <a:srgbClr val="00B050"/>
                </a:solidFill>
              </a:rPr>
              <a:t>1</a:t>
            </a:r>
            <a:r>
              <a:rPr lang="es-CO" dirty="0" smtClean="0">
                <a:solidFill>
                  <a:srgbClr val="FFFF00"/>
                </a:solidFill>
              </a:rPr>
              <a:t>1</a:t>
            </a:r>
            <a:r>
              <a:rPr lang="es-CO" dirty="0" smtClean="0">
                <a:solidFill>
                  <a:srgbClr val="00B0F0"/>
                </a:solidFill>
              </a:rPr>
              <a:t>0</a:t>
            </a:r>
            <a:r>
              <a:rPr lang="es-CO" dirty="0" smtClean="0">
                <a:solidFill>
                  <a:srgbClr val="FF0000"/>
                </a:solidFill>
              </a:rPr>
              <a:t>1</a:t>
            </a:r>
          </a:p>
          <a:p>
            <a:r>
              <a:rPr lang="es-CO" dirty="0" smtClean="0"/>
              <a:t>1f-Q3=</a:t>
            </a:r>
            <a:r>
              <a:rPr lang="es-CO" dirty="0" smtClean="0">
                <a:solidFill>
                  <a:srgbClr val="FF0000"/>
                </a:solidFill>
              </a:rPr>
              <a:t>1</a:t>
            </a:r>
            <a:r>
              <a:rPr lang="es-CO" dirty="0" smtClean="0"/>
              <a:t>,Q2=X,Q1=X,QO=X</a:t>
            </a:r>
          </a:p>
          <a:p>
            <a:r>
              <a:rPr lang="es-CO" dirty="0" smtClean="0"/>
              <a:t>2f-Q3=</a:t>
            </a:r>
            <a:r>
              <a:rPr lang="es-CO" dirty="0" smtClean="0">
                <a:solidFill>
                  <a:srgbClr val="00B0F0"/>
                </a:solidFill>
              </a:rPr>
              <a:t>0</a:t>
            </a:r>
            <a:r>
              <a:rPr lang="es-CO" dirty="0" smtClean="0"/>
              <a:t>,Q2=</a:t>
            </a:r>
            <a:r>
              <a:rPr lang="es-CO" dirty="0" smtClean="0">
                <a:solidFill>
                  <a:srgbClr val="FF0000"/>
                </a:solidFill>
              </a:rPr>
              <a:t>1</a:t>
            </a:r>
            <a:r>
              <a:rPr lang="es-CO" dirty="0" smtClean="0"/>
              <a:t>,Q1=X,QO=X</a:t>
            </a:r>
          </a:p>
          <a:p>
            <a:r>
              <a:rPr lang="es-CO" dirty="0" smtClean="0"/>
              <a:t>3f-Q3=</a:t>
            </a:r>
            <a:r>
              <a:rPr lang="es-CO" dirty="0" smtClean="0">
                <a:solidFill>
                  <a:srgbClr val="FFFF00"/>
                </a:solidFill>
              </a:rPr>
              <a:t>1</a:t>
            </a:r>
            <a:r>
              <a:rPr lang="es-CO" dirty="0" smtClean="0"/>
              <a:t>,Q2=</a:t>
            </a:r>
            <a:r>
              <a:rPr lang="es-CO" dirty="0" smtClean="0">
                <a:solidFill>
                  <a:srgbClr val="00B0F0"/>
                </a:solidFill>
              </a:rPr>
              <a:t>0</a:t>
            </a:r>
            <a:r>
              <a:rPr lang="es-CO" dirty="0" smtClean="0"/>
              <a:t>,Q1=</a:t>
            </a:r>
            <a:r>
              <a:rPr lang="es-CO" dirty="0" smtClean="0">
                <a:solidFill>
                  <a:srgbClr val="FF0000"/>
                </a:solidFill>
              </a:rPr>
              <a:t>1</a:t>
            </a:r>
            <a:r>
              <a:rPr lang="es-CO" dirty="0" smtClean="0"/>
              <a:t>,QO=X</a:t>
            </a:r>
          </a:p>
          <a:p>
            <a:r>
              <a:rPr lang="es-CO" dirty="0" smtClean="0"/>
              <a:t>4f-Q3=</a:t>
            </a:r>
            <a:r>
              <a:rPr lang="es-CO" dirty="0" smtClean="0">
                <a:solidFill>
                  <a:srgbClr val="00B050"/>
                </a:solidFill>
              </a:rPr>
              <a:t>1</a:t>
            </a:r>
            <a:r>
              <a:rPr lang="es-CO" dirty="0" smtClean="0"/>
              <a:t>,Q2=</a:t>
            </a:r>
            <a:r>
              <a:rPr lang="es-CO" dirty="0" smtClean="0">
                <a:solidFill>
                  <a:srgbClr val="FFFF00"/>
                </a:solidFill>
              </a:rPr>
              <a:t>1</a:t>
            </a:r>
            <a:r>
              <a:rPr lang="es-CO" dirty="0" smtClean="0"/>
              <a:t>,Q1=</a:t>
            </a:r>
            <a:r>
              <a:rPr lang="es-CO" dirty="0" smtClean="0">
                <a:solidFill>
                  <a:srgbClr val="00B0F0"/>
                </a:solidFill>
              </a:rPr>
              <a:t>0</a:t>
            </a:r>
            <a:r>
              <a:rPr lang="es-CO" dirty="0" smtClean="0"/>
              <a:t>,QO=</a:t>
            </a:r>
            <a:r>
              <a:rPr lang="es-CO" dirty="0" smtClean="0">
                <a:solidFill>
                  <a:srgbClr val="FF0000"/>
                </a:solidFill>
              </a:rPr>
              <a:t>1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 smtClean="0"/>
              <a:t>5f-Q3=</a:t>
            </a:r>
            <a:r>
              <a:rPr lang="es-CO" dirty="0">
                <a:solidFill>
                  <a:srgbClr val="7030A0"/>
                </a:solidFill>
              </a:rPr>
              <a:t>0</a:t>
            </a:r>
            <a:r>
              <a:rPr lang="es-CO" dirty="0" smtClean="0"/>
              <a:t>,Q2=</a:t>
            </a:r>
            <a:r>
              <a:rPr lang="es-CO" dirty="0" smtClean="0">
                <a:solidFill>
                  <a:srgbClr val="00B050"/>
                </a:solidFill>
              </a:rPr>
              <a:t>1</a:t>
            </a:r>
            <a:r>
              <a:rPr lang="es-CO" dirty="0" smtClean="0"/>
              <a:t>,Q1=</a:t>
            </a:r>
            <a:r>
              <a:rPr lang="es-CO" dirty="0" smtClean="0">
                <a:solidFill>
                  <a:srgbClr val="FFFF00"/>
                </a:solidFill>
              </a:rPr>
              <a:t>1</a:t>
            </a:r>
            <a:r>
              <a:rPr lang="es-CO" dirty="0" smtClean="0"/>
              <a:t>,QO=</a:t>
            </a:r>
            <a:r>
              <a:rPr lang="es-CO" dirty="0" smtClean="0">
                <a:solidFill>
                  <a:srgbClr val="00B0F0"/>
                </a:solidFill>
              </a:rPr>
              <a:t>0</a:t>
            </a:r>
            <a:endParaRPr lang="es-CO" dirty="0">
              <a:solidFill>
                <a:srgbClr val="00B0F0"/>
              </a:solidFill>
            </a:endParaRP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503297" y="3235707"/>
            <a:ext cx="1624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……..</a:t>
            </a:r>
            <a:r>
              <a:rPr lang="es-CO" dirty="0"/>
              <a:t>0100</a:t>
            </a:r>
            <a:r>
              <a:rPr lang="es-CO" dirty="0">
                <a:solidFill>
                  <a:srgbClr val="00B050"/>
                </a:solidFill>
              </a:rPr>
              <a:t>1</a:t>
            </a:r>
            <a:r>
              <a:rPr lang="es-CO" dirty="0">
                <a:solidFill>
                  <a:srgbClr val="FFFF00"/>
                </a:solidFill>
              </a:rPr>
              <a:t>1</a:t>
            </a:r>
            <a:r>
              <a:rPr lang="es-CO" dirty="0">
                <a:solidFill>
                  <a:srgbClr val="00B0F0"/>
                </a:solidFill>
              </a:rPr>
              <a:t>0</a:t>
            </a:r>
            <a:r>
              <a:rPr lang="es-CO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377481" y="6091051"/>
            <a:ext cx="7438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……..</a:t>
            </a:r>
            <a:r>
              <a:rPr lang="es-CO" dirty="0"/>
              <a:t> </a:t>
            </a:r>
            <a:r>
              <a:rPr lang="es-CO" dirty="0" smtClean="0"/>
              <a:t>   </a:t>
            </a:r>
            <a:r>
              <a:rPr lang="es-CO" dirty="0" smtClean="0">
                <a:solidFill>
                  <a:srgbClr val="00B050"/>
                </a:solidFill>
              </a:rPr>
              <a:t>1                                  </a:t>
            </a:r>
            <a:r>
              <a:rPr lang="es-CO" dirty="0" smtClean="0">
                <a:solidFill>
                  <a:srgbClr val="FFFF00"/>
                </a:solidFill>
              </a:rPr>
              <a:t>1                                 </a:t>
            </a:r>
            <a:r>
              <a:rPr lang="es-CO" dirty="0" smtClean="0">
                <a:solidFill>
                  <a:srgbClr val="00B0F0"/>
                </a:solidFill>
              </a:rPr>
              <a:t>0                               </a:t>
            </a:r>
            <a:r>
              <a:rPr lang="es-CO" dirty="0" smtClean="0">
                <a:solidFill>
                  <a:srgbClr val="FF0000"/>
                </a:solidFill>
              </a:rPr>
              <a:t>1</a:t>
            </a:r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19265_TF02923944" id="{D20C65C2-2F2D-48AB-A704-4D34810D78D4}" vid="{9A5A4FBE-12E0-4188-9ECD-0C1BC1B3A6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970C04F-E7AC-41AB-9C6D-1B1BB88BFF7F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 damos la bienvenida a PowerPoint</Template>
  <TotalTime>225</TotalTime>
  <Words>501</Words>
  <Application>Microsoft Office PowerPoint</Application>
  <PresentationFormat>Panorámica</PresentationFormat>
  <Paragraphs>130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ArialMT</vt:lpstr>
      <vt:lpstr>Calibri</vt:lpstr>
      <vt:lpstr>Cambria Math</vt:lpstr>
      <vt:lpstr>Segoe UI</vt:lpstr>
      <vt:lpstr>Segoe UI Light</vt:lpstr>
      <vt:lpstr>Symbol</vt:lpstr>
      <vt:lpstr>Times New Roman</vt:lpstr>
      <vt:lpstr>WelcomeDoc</vt:lpstr>
      <vt:lpstr>REGISTROS</vt:lpstr>
      <vt:lpstr>INTRODUCCIÓN-DEFINICIÓN  </vt:lpstr>
      <vt:lpstr>INTRODUCCIÓN-ENTRADAS</vt:lpstr>
      <vt:lpstr>REGISTROS CARGA PARALELO-FLIP-FLOP TIPO D </vt:lpstr>
      <vt:lpstr>REGISTROS CARGA PARALELO </vt:lpstr>
      <vt:lpstr>REGISTROS CARGA PARALELO-FLIP-FLOP TIPO RS </vt:lpstr>
      <vt:lpstr>Registro de desplazamiento –Carga Serie </vt:lpstr>
      <vt:lpstr>Registros de desplazamiento izquierda/derecha</vt:lpstr>
      <vt:lpstr>Conversion Serie Paralelo</vt:lpstr>
      <vt:lpstr>Registros de conversión paralelo/serie</vt:lpstr>
      <vt:lpstr>Registro Multifunción </vt:lpstr>
      <vt:lpstr>Diseño de sistemas secuenciales  </vt:lpstr>
      <vt:lpstr>Diseño de sistemas secuenciales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REGISTROS</dc:title>
  <dc:creator>Ernesto</dc:creator>
  <cp:keywords/>
  <cp:lastModifiedBy>Ernesto</cp:lastModifiedBy>
  <cp:revision>13</cp:revision>
  <dcterms:created xsi:type="dcterms:W3CDTF">2020-07-26T21:12:26Z</dcterms:created>
  <dcterms:modified xsi:type="dcterms:W3CDTF">2020-07-28T16:28:04Z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