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1" r:id="rId10"/>
    <p:sldId id="267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64A731D-D427-47E0-900C-20A60CF5929A}">
          <p14:sldIdLst>
            <p14:sldId id="256"/>
            <p14:sldId id="257"/>
            <p14:sldId id="258"/>
            <p14:sldId id="259"/>
            <p14:sldId id="263"/>
          </p14:sldIdLst>
        </p14:section>
        <p14:section name="Sección sin título" id="{0A30A3CD-45EC-4F95-B3FB-B80F2341F7EB}">
          <p14:sldIdLst>
            <p14:sldId id="260"/>
            <p14:sldId id="264"/>
            <p14:sldId id="265"/>
            <p14:sldId id="261"/>
            <p14:sldId id="267"/>
            <p14:sldId id="266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405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041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766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531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58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241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089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719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979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72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113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4C49-4BA6-40CD-856B-CA33A657851A}" type="datetimeFigureOut">
              <a:rPr lang="es-CO" smtClean="0"/>
              <a:t>25/03/2020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5128-3BBF-4D02-AC61-FE9E8A64F6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i="1" dirty="0"/>
              <a:t>Pulse </a:t>
            </a:r>
            <a:r>
              <a:rPr lang="es-CO" b="1" i="1" dirty="0" err="1"/>
              <a:t>Width</a:t>
            </a:r>
            <a:r>
              <a:rPr lang="es-CO" b="1" i="1" dirty="0"/>
              <a:t> </a:t>
            </a:r>
            <a:r>
              <a:rPr lang="es-CO" b="1" i="1" dirty="0" err="1"/>
              <a:t>Modulation</a:t>
            </a:r>
            <a:r>
              <a:rPr lang="es-CO" b="1" i="1" dirty="0"/>
              <a:t> 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Ernesto Gómez Vargas</a:t>
            </a:r>
          </a:p>
          <a:p>
            <a:r>
              <a:rPr lang="es-ES" dirty="0" smtClean="0"/>
              <a:t>Electrónica </a:t>
            </a:r>
            <a:r>
              <a:rPr lang="es-ES" dirty="0"/>
              <a:t>D</a:t>
            </a:r>
            <a:r>
              <a:rPr lang="es-ES" dirty="0" smtClean="0"/>
              <a:t>igital </a:t>
            </a:r>
          </a:p>
          <a:p>
            <a:r>
              <a:rPr lang="es-ES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2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i="1" dirty="0" smtClean="0"/>
              <a:t>Contadores en anillo </a:t>
            </a:r>
            <a:r>
              <a:rPr lang="es-CO" b="1" i="1" dirty="0"/>
              <a:t> 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Ernesto Gómez Vargas</a:t>
            </a:r>
          </a:p>
          <a:p>
            <a:r>
              <a:rPr lang="es-ES" dirty="0" smtClean="0"/>
              <a:t>Electrónica </a:t>
            </a:r>
            <a:r>
              <a:rPr lang="es-ES" dirty="0"/>
              <a:t>D</a:t>
            </a:r>
            <a:r>
              <a:rPr lang="es-ES" dirty="0" smtClean="0"/>
              <a:t>igital </a:t>
            </a:r>
          </a:p>
          <a:p>
            <a:r>
              <a:rPr lang="es-ES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454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/>
              <a:t>Contadores en anillo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/>
              <a:t>Contador en anillo</a:t>
            </a:r>
            <a:r>
              <a:rPr lang="es-ES" dirty="0"/>
              <a:t>. Constituye un registro de desplazamiento en el cual la entrada del 1er </a:t>
            </a:r>
            <a:r>
              <a:rPr lang="es-ES" dirty="0" err="1"/>
              <a:t>flip-flop</a:t>
            </a:r>
            <a:r>
              <a:rPr lang="es-ES" dirty="0"/>
              <a:t> esta condicionada por la salida del ultimo, constituyendo así una cadena cerrada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La información introducida inicialmente circula permanentemente por los </a:t>
            </a:r>
            <a:r>
              <a:rPr lang="es-ES" dirty="0" err="1"/>
              <a:t>biestables</a:t>
            </a:r>
            <a:r>
              <a:rPr lang="es-ES" dirty="0"/>
              <a:t> sin perderse. Si al comienzo un </a:t>
            </a:r>
            <a:r>
              <a:rPr lang="es-ES" dirty="0" err="1"/>
              <a:t>biestable</a:t>
            </a:r>
            <a:r>
              <a:rPr lang="es-ES" dirty="0"/>
              <a:t> es puesto en "1" y el resto en "0" (lo cual se logra con las entradas asincrónicas SET y RESET de cada </a:t>
            </a:r>
            <a:r>
              <a:rPr lang="es-ES" dirty="0" err="1"/>
              <a:t>flip-flop</a:t>
            </a:r>
            <a:r>
              <a:rPr lang="es-ES" dirty="0"/>
              <a:t>).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91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/>
              <a:t>Contadores en anillo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53" y="2160650"/>
            <a:ext cx="8076696" cy="271310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4208" y="2783776"/>
            <a:ext cx="24384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/>
              <a:t>Contadores en anillo</a:t>
            </a: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94" y="2537841"/>
            <a:ext cx="6162675" cy="24955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0" y="1847278"/>
            <a:ext cx="278130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8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0533" y="1832578"/>
            <a:ext cx="4583023" cy="35349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213" y="2629281"/>
            <a:ext cx="409575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7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Definición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PWM son siglas en inglés que significan </a:t>
            </a:r>
            <a:r>
              <a:rPr lang="es-ES" b="1" i="1" dirty="0"/>
              <a:t>Pulse </a:t>
            </a:r>
            <a:r>
              <a:rPr lang="es-ES" b="1" i="1" dirty="0" err="1"/>
              <a:t>Width</a:t>
            </a:r>
            <a:r>
              <a:rPr lang="es-ES" b="1" i="1" dirty="0"/>
              <a:t> </a:t>
            </a:r>
            <a:r>
              <a:rPr lang="es-ES" b="1" i="1" dirty="0" err="1"/>
              <a:t>Modulation</a:t>
            </a:r>
            <a:r>
              <a:rPr lang="es-ES" b="1" i="1" dirty="0"/>
              <a:t> </a:t>
            </a:r>
            <a:r>
              <a:rPr lang="es-ES" dirty="0"/>
              <a:t>y que lo podemos traducir a español como Modulación de ancho de pulso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modulación de ancho de pulso está formada por una señal de onda cuadrada que no siempre tiene la misma relación entre el tiempo que esta en alto y el tiempo que está en bajo.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97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Definición</a:t>
            </a:r>
            <a:endParaRPr lang="es-CO" dirty="0"/>
          </a:p>
        </p:txBody>
      </p:sp>
      <p:sp>
        <p:nvSpPr>
          <p:cNvPr id="4" name="AutoShape 2" descr="Señales PWM 10-40-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452" y="1507617"/>
            <a:ext cx="7241096" cy="418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Ciclo de Trabajo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ES" dirty="0"/>
              <a:t>Normalmente el valor de ciclo de trabajo se expresa en porcentaje y para ello solo debemos multiplicar por 100 a </a:t>
            </a:r>
            <a:r>
              <a:rPr lang="es-ES" dirty="0" smtClean="0"/>
              <a:t>la siguiente </a:t>
            </a:r>
            <a:r>
              <a:rPr lang="es-ES" dirty="0" err="1" smtClean="0"/>
              <a:t>expresion</a:t>
            </a:r>
            <a:r>
              <a:rPr lang="es-ES" dirty="0" smtClean="0"/>
              <a:t>: </a:t>
            </a:r>
            <a:endParaRPr lang="es-ES" dirty="0"/>
          </a:p>
          <a:p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619" y="2948178"/>
            <a:ext cx="2152650" cy="7239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259" y="3815386"/>
            <a:ext cx="3906965" cy="195447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2245" y="3815386"/>
            <a:ext cx="4001739" cy="196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635" y="1864804"/>
            <a:ext cx="5370005" cy="4176671"/>
          </a:xfrm>
          <a:prstGeom prst="rect">
            <a:avLst/>
          </a:prstGeo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s-ES" dirty="0" smtClean="0"/>
              <a:t>Diseño estructural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40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Ciclo útil 10%</a:t>
            </a: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510" y="3447288"/>
            <a:ext cx="4294043" cy="259689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8" y="1690688"/>
            <a:ext cx="10725912" cy="145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Ciclo útil 40%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646" y="3758183"/>
            <a:ext cx="3809905" cy="226232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34" y="1608392"/>
            <a:ext cx="11192066" cy="157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Ciclo útil 90%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4780" y="3950208"/>
            <a:ext cx="3881628" cy="220370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37" y="1690688"/>
            <a:ext cx="11469114" cy="171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Ejercicio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037" y="3547874"/>
            <a:ext cx="2909925" cy="2039111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6511" y="3420039"/>
            <a:ext cx="3035389" cy="218636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8411" y="3439461"/>
            <a:ext cx="3035389" cy="214752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021713" y="1690688"/>
            <a:ext cx="987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Diseñar un circuito que permita configurar los ciclos útiles de las figuras mostradas a continuación: 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1037" y="2060020"/>
            <a:ext cx="2974946" cy="143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172</Words>
  <Application>Microsoft Office PowerPoint</Application>
  <PresentationFormat>Panorámica</PresentationFormat>
  <Paragraphs>28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Pulse Width Modulation </vt:lpstr>
      <vt:lpstr>Definición </vt:lpstr>
      <vt:lpstr>Definición</vt:lpstr>
      <vt:lpstr>Ciclo de Trabajo </vt:lpstr>
      <vt:lpstr>Diseño estructural </vt:lpstr>
      <vt:lpstr>Ciclo útil 10%</vt:lpstr>
      <vt:lpstr>Ciclo útil 40%</vt:lpstr>
      <vt:lpstr>Ciclo útil 90%</vt:lpstr>
      <vt:lpstr>Ejercicio </vt:lpstr>
      <vt:lpstr>Contadores en anillo  </vt:lpstr>
      <vt:lpstr>Contadores en anillo</vt:lpstr>
      <vt:lpstr>Contadores en anillo</vt:lpstr>
      <vt:lpstr>Contadores en anillo</vt:lpstr>
      <vt:lpstr>Aplicación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 Width Modulation </dc:title>
  <dc:creator>Ernesto</dc:creator>
  <cp:lastModifiedBy>Ernesto</cp:lastModifiedBy>
  <cp:revision>21</cp:revision>
  <dcterms:created xsi:type="dcterms:W3CDTF">2020-03-20T14:10:17Z</dcterms:created>
  <dcterms:modified xsi:type="dcterms:W3CDTF">2020-03-25T18:01:57Z</dcterms:modified>
</cp:coreProperties>
</file>