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217" y="2610464"/>
            <a:ext cx="554959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2D2D2D"/>
                </a:solidFill>
                <a:latin typeface="Times New Roman"/>
              </a:rPr>
              <a:t>Storyboard </a:t>
            </a:r>
          </a:p>
          <a:p>
            <a:r>
              <a:rPr lang="es-ES" sz="2800" b="1" dirty="0">
                <a:solidFill>
                  <a:srgbClr val="2D2D2D"/>
                </a:solidFill>
                <a:latin typeface="Times New Roman"/>
              </a:rPr>
              <a:t>Yalitza Alejandra Cardozo Burgos </a:t>
            </a:r>
          </a:p>
          <a:p>
            <a:r>
              <a:rPr lang="es-ES" sz="2800" b="1" dirty="0">
                <a:solidFill>
                  <a:srgbClr val="2D2D2D"/>
                </a:solidFill>
                <a:latin typeface="Times New Roman"/>
              </a:rPr>
              <a:t>20242287036</a:t>
            </a:r>
            <a:endParaRPr sz="2800" b="1" dirty="0">
              <a:solidFill>
                <a:srgbClr val="2D2D2D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 rot="21120000">
            <a:off x="6126480" y="914400"/>
            <a:ext cx="914400" cy="228600"/>
          </a:xfrm>
          <a:prstGeom prst="rect">
            <a:avLst/>
          </a:prstGeom>
          <a:solidFill>
            <a:srgbClr val="B08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870" y="2128684"/>
            <a:ext cx="3749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Ambiente nocturno. </a:t>
            </a:r>
          </a:p>
          <a:p>
            <a:r>
              <a:rPr lang="es-ES" sz="1600" dirty="0"/>
              <a:t>Iluminación muy baja. </a:t>
            </a:r>
          </a:p>
          <a:p>
            <a:r>
              <a:rPr lang="es-ES" sz="1600" dirty="0"/>
              <a:t>Predominan tonos negros y cafés oscuros. Sensación de suspenso y misterio.</a:t>
            </a:r>
            <a:endParaRPr sz="1600" dirty="0">
              <a:solidFill>
                <a:srgbClr val="2D2D2D"/>
              </a:solidFill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BDA801-DC3F-05C4-D8B4-3F164829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11" y="1828912"/>
            <a:ext cx="5024284" cy="322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457200"/>
            <a:ext cx="350618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Iluminación cálida y doméstica. </a:t>
            </a:r>
          </a:p>
          <a:p>
            <a:r>
              <a:rPr lang="es-ES" sz="2800" dirty="0"/>
              <a:t>Plano medio desde atrás. Cámara horizontal. </a:t>
            </a:r>
          </a:p>
          <a:p>
            <a:r>
              <a:rPr lang="es-ES" sz="2800" dirty="0"/>
              <a:t>Escenario cotidiano. Ambiente aparentemente tranquilo. </a:t>
            </a:r>
          </a:p>
          <a:p>
            <a:r>
              <a:rPr lang="es-ES" sz="2800" dirty="0"/>
              <a:t>Pasillo largo que genera profundidad.</a:t>
            </a:r>
            <a:endParaRPr sz="2800" b="1" dirty="0">
              <a:solidFill>
                <a:srgbClr val="2D2D2D"/>
              </a:solidFill>
              <a:latin typeface="Times New Roman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D23011-B435-CE3A-6085-D3D70986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85513"/>
            <a:ext cx="3974887" cy="2711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E4B9D-7C14-2EA9-7E44-31F710AA3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EB3A5-D3F2-2A1D-2525-609BEB921DE4}"/>
              </a:ext>
            </a:extLst>
          </p:cNvPr>
          <p:cNvSpPr txBox="1"/>
          <p:nvPr/>
        </p:nvSpPr>
        <p:spPr>
          <a:xfrm>
            <a:off x="73152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D2D2D"/>
                </a:solidFill>
                <a:latin typeface="Times New Roman"/>
              </a:rPr>
              <a:t>INFORMACIÓN IMPORTANTE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CEBB1-A2B3-593E-7CB1-F7A4DC306FC3}"/>
              </a:ext>
            </a:extLst>
          </p:cNvPr>
          <p:cNvSpPr txBox="1"/>
          <p:nvPr/>
        </p:nvSpPr>
        <p:spPr>
          <a:xfrm>
            <a:off x="822960" y="1371600"/>
            <a:ext cx="27432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La mujer avanza lentamente por el pasillo observando hacia el frente.</a:t>
            </a:r>
          </a:p>
          <a:p>
            <a:r>
              <a:rPr lang="es-ES" sz="1600" dirty="0"/>
              <a:t>Plano frontal. </a:t>
            </a:r>
          </a:p>
          <a:p>
            <a:r>
              <a:rPr lang="es-ES" sz="1600" dirty="0"/>
              <a:t>Composición centrada. Sensación de soledad. </a:t>
            </a:r>
          </a:p>
          <a:p>
            <a:r>
              <a:rPr lang="es-ES" sz="1600" dirty="0"/>
              <a:t>Espacio estrecho que genera tensión. </a:t>
            </a:r>
          </a:p>
          <a:p>
            <a:r>
              <a:rPr lang="es-ES" sz="1600" dirty="0"/>
              <a:t>Iluminación blanca artificial. Ambiente silencioso. Movimiento lento de la protagonista. </a:t>
            </a:r>
          </a:p>
          <a:p>
            <a:r>
              <a:rPr lang="es-ES" sz="1600" dirty="0"/>
              <a:t>Suspenso progresivo.</a:t>
            </a:r>
            <a:endParaRPr sz="1600" dirty="0">
              <a:solidFill>
                <a:srgbClr val="2D2D2D"/>
              </a:solidFill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8A49CE-DCEA-62F5-1E9B-75CDDBEE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60" y="1809396"/>
            <a:ext cx="4470406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3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C9A7B-C1EB-C614-DD33-3469FEDC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37246-5FDC-652C-5DCA-A22D3FD75743}"/>
              </a:ext>
            </a:extLst>
          </p:cNvPr>
          <p:cNvSpPr txBox="1"/>
          <p:nvPr/>
        </p:nvSpPr>
        <p:spPr>
          <a:xfrm>
            <a:off x="731520" y="457200"/>
            <a:ext cx="350618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Mientras la mujer apaga la luz, aparece una figura oscura al fondo del pasillo.</a:t>
            </a:r>
          </a:p>
          <a:p>
            <a:r>
              <a:rPr lang="es-ES" sz="2800" dirty="0"/>
              <a:t>Contraste fuerte entre luz y oscuridad. Suspenso intenso.</a:t>
            </a:r>
          </a:p>
          <a:p>
            <a:r>
              <a:rPr lang="es-ES" sz="2800" dirty="0"/>
              <a:t>La sombra aparece desenfocada y distante. </a:t>
            </a:r>
          </a:p>
          <a:p>
            <a:r>
              <a:rPr lang="es-ES" sz="2800" dirty="0"/>
              <a:t>El pasillo oscuro crea profundidad. Sensación de peligro.</a:t>
            </a:r>
            <a:endParaRPr sz="2800" b="1" dirty="0">
              <a:solidFill>
                <a:srgbClr val="2D2D2D"/>
              </a:solidFill>
              <a:latin typeface="Times New Roma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7E0A6B-18B5-94C0-3910-AB1AD5F6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736" y="1783870"/>
            <a:ext cx="4365023" cy="3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D2D2D"/>
                </a:solidFill>
                <a:latin typeface="Times New Roman"/>
              </a:rPr>
              <a:t>INFORMACIÓN IMPORTANTE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35661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S" dirty="0"/>
              <a:t>Horizontal, fija, ubicada de frente y ligeramente de lado respecto a la persona principal.</a:t>
            </a:r>
          </a:p>
          <a:p>
            <a:pPr lvl="1"/>
            <a:r>
              <a:rPr lang="es-ES" dirty="0"/>
              <a:t>Luz moderada en la zona principal, con sombras y poca luz en el fondo pasillo.</a:t>
            </a:r>
          </a:p>
          <a:p>
            <a:pPr lvl="1"/>
            <a:r>
              <a:rPr lang="es-ES" dirty="0"/>
              <a:t>Puerta de madera a la izquierda, paredes claras, un interruptor de luz en la pared derecha, pasillo estrecho que se ve al fondo.</a:t>
            </a:r>
          </a:p>
          <a:p>
            <a:pPr lvl="1"/>
            <a:r>
              <a:rPr lang="es-ES" dirty="0"/>
              <a:t>Plano medio, se ve desde la espalda hasta la parte media del cuerpo de la mujer</a:t>
            </a:r>
          </a:p>
          <a:p>
            <a:endParaRPr sz="1600" dirty="0">
              <a:solidFill>
                <a:srgbClr val="2D2D2D"/>
              </a:solidFill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9477A7-1217-37FA-E459-55E70F51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92" y="1999904"/>
            <a:ext cx="4563112" cy="2372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221</Words>
  <Application>Microsoft Office PowerPoint</Application>
  <PresentationFormat>Presentación en pantalla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Alejandra Cardozo</cp:lastModifiedBy>
  <cp:revision>2</cp:revision>
  <dcterms:created xsi:type="dcterms:W3CDTF">2013-01-27T09:14:16Z</dcterms:created>
  <dcterms:modified xsi:type="dcterms:W3CDTF">2026-05-22T03:23:40Z</dcterms:modified>
  <cp:category/>
</cp:coreProperties>
</file>