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1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361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3" r:id="rId17"/>
    <p:sldId id="274" r:id="rId18"/>
    <p:sldId id="275" r:id="rId19"/>
    <p:sldId id="277" r:id="rId20"/>
    <p:sldId id="279" r:id="rId21"/>
    <p:sldId id="280" r:id="rId22"/>
    <p:sldId id="281" r:id="rId23"/>
    <p:sldId id="282" r:id="rId24"/>
    <p:sldId id="283" r:id="rId25"/>
    <p:sldId id="289" r:id="rId26"/>
    <p:sldId id="288" r:id="rId27"/>
    <p:sldId id="290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63" r:id="rId37"/>
  </p:sldIdLst>
  <p:sldSz cx="9144000" cy="6858000" type="screen4x3"/>
  <p:notesSz cx="9144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234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7C194-6DD3-4408-B585-C27D5A684879}" type="datetimeFigureOut">
              <a:rPr lang="es-CO" smtClean="0"/>
              <a:t>3/10/2022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16FB3-B473-433D-A7B2-946CC2E779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8699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8715436-A41B-4659-B70F-16431681F370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A6A770D-9658-416A-A641-DE5F595AF778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1DFA126-B34D-45D1-90C4-38C0A3C959E1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E0498930-1CC7-4466-9778-DE8E2D642558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E484432-2D21-4302-9702-FEF91CEDE9C9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3239AA-8A0E-4D8D-A600-B6356A13C40D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FCFC560-1B61-467F-A6B6-395A4EEBA73E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57695CF8-91F2-465A-8E21-8EFEB0614AFF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A1A7C35-3805-421B-BB79-F21F2CEBF93C}" type="datetime1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74D19B4A-9FC8-49B9-8706-92E46E38D96B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eaLnBrk="1" latinLnBrk="0" hangingPunct="1"/>
            <a:fld id="{10954C45-A6F5-49F0-BC81-20CA293C80BD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BEFB3C39-5CA9-496E-93D6-C09A0D401D4F}" type="datetime1">
              <a:rPr lang="en-US" smtClean="0"/>
              <a:t>10/3/2022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kumimoji="0" lang="en-US">
                <a:solidFill>
                  <a:schemeClr val="tx2"/>
                </a:solidFill>
              </a:rPr>
              <a:t>Tecnologías WAN- Concepualización</a:t>
            </a:r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2551542" y="3431066"/>
            <a:ext cx="6273484" cy="10823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51560" marR="76200" algn="r">
              <a:lnSpc>
                <a:spcPts val="4320"/>
              </a:lnSpc>
              <a:spcBef>
                <a:spcPts val="6"/>
              </a:spcBef>
            </a:pPr>
            <a:r>
              <a:rPr sz="4000" b="1" spc="0" dirty="0" err="1">
                <a:solidFill>
                  <a:srgbClr val="002060"/>
                </a:solidFill>
                <a:latin typeface="Arial"/>
                <a:cs typeface="Arial"/>
              </a:rPr>
              <a:t>Tecn</a:t>
            </a:r>
            <a:r>
              <a:rPr sz="4000" b="1" spc="-14" dirty="0" err="1">
                <a:solidFill>
                  <a:srgbClr val="002060"/>
                </a:solidFill>
                <a:latin typeface="Arial"/>
                <a:cs typeface="Arial"/>
              </a:rPr>
              <a:t>o</a:t>
            </a:r>
            <a:r>
              <a:rPr sz="4000" b="1" spc="0" dirty="0" err="1">
                <a:solidFill>
                  <a:srgbClr val="002060"/>
                </a:solidFill>
                <a:latin typeface="Arial"/>
                <a:cs typeface="Arial"/>
              </a:rPr>
              <a:t>logías</a:t>
            </a:r>
            <a:r>
              <a:rPr sz="4000" b="1" spc="-24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4000" b="1" spc="0" dirty="0">
                <a:solidFill>
                  <a:srgbClr val="002060"/>
                </a:solidFill>
                <a:latin typeface="Arial"/>
                <a:cs typeface="Arial"/>
              </a:rPr>
              <a:t>WAN</a:t>
            </a:r>
            <a:endParaRPr lang="es-CO" sz="4000" b="1" spc="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551560" marR="76200" algn="r">
              <a:lnSpc>
                <a:spcPts val="4320"/>
              </a:lnSpc>
              <a:spcBef>
                <a:spcPts val="6"/>
              </a:spcBef>
            </a:pPr>
            <a:r>
              <a:rPr lang="es-CO" sz="2400" b="1" dirty="0">
                <a:solidFill>
                  <a:schemeClr val="bg1">
                    <a:lumMod val="85000"/>
                  </a:schemeClr>
                </a:solidFill>
                <a:latin typeface="Arial"/>
                <a:cs typeface="Arial"/>
              </a:rPr>
              <a:t>Redes de alta velocidad</a:t>
            </a:r>
            <a:endParaRPr sz="2400" dirty="0">
              <a:solidFill>
                <a:schemeClr val="bg1">
                  <a:lumMod val="8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70649" y="3980020"/>
            <a:ext cx="384048" cy="533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190"/>
              </a:lnSpc>
              <a:spcBef>
                <a:spcPts val="209"/>
              </a:spcBef>
            </a:pPr>
            <a:endParaRPr sz="4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8931" y="6656097"/>
            <a:ext cx="106095" cy="139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98E695-7FA3-442B-956C-EE99EE48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BE90B66-8706-4F42-815C-D93F935E1A75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3215E8-770F-4A95-A1BD-FBB5894BB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65D1F4-5DCD-43E5-8B55-E5035DD3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1485646" y="2175592"/>
            <a:ext cx="6392926" cy="4391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50532" y="615822"/>
            <a:ext cx="465998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r>
              <a:rPr sz="3200" b="1" spc="-6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5502" y="1481859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5380" y="1481859"/>
            <a:ext cx="7856220" cy="5157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00" spc="0" dirty="0">
                <a:latin typeface="Arial"/>
                <a:cs typeface="Arial"/>
              </a:rPr>
              <a:t>En 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á</a:t>
            </a:r>
            <a:r>
              <a:rPr sz="2000" spc="-9" dirty="0">
                <a:latin typeface="Arial"/>
                <a:cs typeface="Arial"/>
              </a:rPr>
              <a:t>f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9" dirty="0">
                <a:latin typeface="Arial"/>
                <a:cs typeface="Arial"/>
              </a:rPr>
              <a:t> m</a:t>
            </a:r>
            <a:r>
              <a:rPr sz="2000" spc="-9" dirty="0">
                <a:latin typeface="Arial"/>
                <a:cs typeface="Arial"/>
              </a:rPr>
              <a:t>ód</a:t>
            </a:r>
            <a:r>
              <a:rPr sz="2000" spc="0" dirty="0">
                <a:latin typeface="Arial"/>
                <a:cs typeface="Arial"/>
              </a:rPr>
              <a:t>em 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-9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t</a:t>
            </a:r>
            <a:r>
              <a:rPr sz="2000" spc="-14" dirty="0" err="1">
                <a:latin typeface="Arial"/>
                <a:cs typeface="Arial"/>
              </a:rPr>
              <a:t>ú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4" dirty="0" err="1">
                <a:latin typeface="Arial"/>
                <a:cs typeface="Arial"/>
              </a:rPr>
              <a:t>o</a:t>
            </a:r>
            <a:r>
              <a:rPr sz="2000" spc="9" dirty="0" err="1">
                <a:latin typeface="Arial"/>
                <a:cs typeface="Arial"/>
              </a:rPr>
              <a:t>m</a:t>
            </a:r>
            <a:r>
              <a:rPr sz="2000" spc="0" dirty="0" err="1">
                <a:latin typeface="Arial"/>
                <a:cs typeface="Arial"/>
              </a:rPr>
              <a:t>o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lang="es-CO" sz="2000" spc="0" dirty="0">
                <a:solidFill>
                  <a:srgbClr val="0070C0"/>
                </a:solidFill>
                <a:latin typeface="Arial"/>
                <a:cs typeface="Arial"/>
              </a:rPr>
              <a:t>DCE </a:t>
            </a:r>
            <a:r>
              <a:rPr lang="es-CO" sz="2000" spc="0" dirty="0">
                <a:latin typeface="Arial"/>
                <a:cs typeface="Arial"/>
              </a:rPr>
              <a:t>y 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5380" y="1819675"/>
            <a:ext cx="2159882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9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-9" dirty="0">
                <a:latin typeface="Arial"/>
                <a:cs typeface="Arial"/>
              </a:rPr>
              <a:t>pu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do</a:t>
            </a:r>
            <a:r>
              <a:rPr sz="2000" spc="0" dirty="0">
                <a:latin typeface="Arial"/>
                <a:cs typeface="Arial"/>
              </a:rPr>
              <a:t>ra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6464" y="1819675"/>
            <a:ext cx="934653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ú</a:t>
            </a:r>
            <a:r>
              <a:rPr sz="2000" spc="0" dirty="0">
                <a:latin typeface="Arial"/>
                <a:cs typeface="Arial"/>
              </a:rPr>
              <a:t>a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1330" y="1819675"/>
            <a:ext cx="954815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9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o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43382" y="1819675"/>
            <a:ext cx="844752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E: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800370-70A9-48C6-8351-8A8C2679A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E19D113-4777-4003-9A86-34DB734BE7BF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A4FB2EB-E0A9-44B3-B9B0-9C25DC6B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78CAAB7-01F3-4BDC-B4CF-0A1ECE237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371600" y="2666936"/>
            <a:ext cx="6172200" cy="35386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0532" y="615822"/>
            <a:ext cx="465998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r>
              <a:rPr sz="3200" b="1" spc="-6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0580" y="1597171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4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43752" y="1597171"/>
            <a:ext cx="6210373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lang="es-CO" sz="2400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a i</a:t>
            </a:r>
            <a:r>
              <a:rPr sz="2400" spc="-14" dirty="0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-14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rfaz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E/DCE</a:t>
            </a:r>
            <a:r>
              <a:rPr lang="es-CO" sz="2400" spc="0" dirty="0">
                <a:latin typeface="Arial"/>
                <a:cs typeface="Arial"/>
              </a:rPr>
              <a:t> utiliza protocolos de capa física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11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C169C88-6E62-42E4-87F9-EB40C33DF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8040229-158B-4AE4-A63F-B25B6B99700E}" type="datetime1">
              <a:rPr lang="en-US" smtClean="0"/>
              <a:t>10/3/2022</a:t>
            </a:fld>
            <a:endParaRPr lang="en-US"/>
          </a:p>
        </p:txBody>
      </p:sp>
      <p:sp>
        <p:nvSpPr>
          <p:cNvPr id="14" name="Marcador de pie de página 13">
            <a:extLst>
              <a:ext uri="{FF2B5EF4-FFF2-40B4-BE49-F238E27FC236}">
                <a16:creationId xmlns:a16="http://schemas.microsoft.com/office/drawing/2014/main" id="{A5FD0C66-5B2A-4D75-9A38-3B2CDEC3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5" name="Marcador de número de diapositiva 14">
            <a:extLst>
              <a:ext uri="{FF2B5EF4-FFF2-40B4-BE49-F238E27FC236}">
                <a16:creationId xmlns:a16="http://schemas.microsoft.com/office/drawing/2014/main" id="{825FF2EC-180F-4749-81BF-3C8C33BB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50532" y="615822"/>
            <a:ext cx="465998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r>
              <a:rPr sz="3200" b="1" spc="-6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8600" y="2209800"/>
            <a:ext cx="3124200" cy="21443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pc="0" dirty="0">
                <a:latin typeface="Arial"/>
                <a:cs typeface="Arial"/>
              </a:rPr>
              <a:t>L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enla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es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W</a:t>
            </a:r>
            <a:r>
              <a:rPr spc="-8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7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son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fu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l du</a:t>
            </a:r>
            <a:r>
              <a:rPr spc="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lex y </a:t>
            </a:r>
            <a:r>
              <a:rPr lang="es-CO" spc="0" dirty="0">
                <a:latin typeface="Arial"/>
                <a:cs typeface="Arial"/>
              </a:rPr>
              <a:t>tienen </a:t>
            </a:r>
            <a:r>
              <a:rPr spc="-69" dirty="0" err="1">
                <a:latin typeface="Arial"/>
                <a:cs typeface="Arial"/>
              </a:rPr>
              <a:t>v</a:t>
            </a:r>
            <a:r>
              <a:rPr spc="-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rios</a:t>
            </a:r>
            <a:r>
              <a:rPr spc="5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nchos de </a:t>
            </a:r>
            <a:r>
              <a:rPr spc="4" dirty="0" err="1">
                <a:latin typeface="Arial"/>
                <a:cs typeface="Arial"/>
              </a:rPr>
              <a:t>b</a:t>
            </a:r>
            <a:r>
              <a:rPr spc="-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spc="9" dirty="0" err="1">
                <a:latin typeface="Arial"/>
                <a:cs typeface="Arial"/>
              </a:rPr>
              <a:t>d</a:t>
            </a:r>
            <a:r>
              <a:rPr spc="0" dirty="0" err="1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,</a:t>
            </a:r>
            <a:r>
              <a:rPr spc="0" dirty="0">
                <a:latin typeface="Arial"/>
                <a:cs typeface="Arial"/>
              </a:rPr>
              <a:t> m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 b</a:t>
            </a:r>
            <a:r>
              <a:rPr spc="9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ts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r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egu</a:t>
            </a:r>
            <a:r>
              <a:rPr spc="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do (b</a:t>
            </a:r>
            <a:r>
              <a:rPr spc="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s), </a:t>
            </a:r>
            <a:r>
              <a:rPr spc="-9" dirty="0">
                <a:latin typeface="Arial"/>
                <a:cs typeface="Arial"/>
              </a:rPr>
              <a:t>k</a:t>
            </a:r>
            <a:r>
              <a:rPr spc="0" dirty="0">
                <a:latin typeface="Arial"/>
                <a:cs typeface="Arial"/>
              </a:rPr>
              <a:t>b</a:t>
            </a:r>
            <a:r>
              <a:rPr spc="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s</a:t>
            </a:r>
            <a:r>
              <a:rPr lang="es-CO" spc="-19" dirty="0">
                <a:latin typeface="Arial"/>
                <a:cs typeface="Arial"/>
              </a:rPr>
              <a:t>, </a:t>
            </a:r>
            <a:r>
              <a:rPr spc="0" dirty="0">
                <a:latin typeface="Arial"/>
                <a:cs typeface="Arial"/>
              </a:rPr>
              <a:t>Mbps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</a:t>
            </a:r>
            <a:r>
              <a:rPr lang="es-CO" spc="0" dirty="0">
                <a:latin typeface="Arial"/>
                <a:cs typeface="Arial"/>
              </a:rPr>
              <a:t> Gbps).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12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1585464"/>
            <a:ext cx="5199761" cy="498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C3E4C3F-73DD-4A0B-86F8-78670AA6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A5F8FB9F-6887-427A-ACC3-F8A313C3ED9A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C55FAA-EEE1-49AB-897B-4CC4661B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F543CC-2ED5-433D-94F3-530DEC8C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12</a:t>
            </a:fld>
            <a:endParaRPr kumimoji="0"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295400" y="1676400"/>
            <a:ext cx="66294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532" y="615822"/>
            <a:ext cx="223255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0362" y="615822"/>
            <a:ext cx="10568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5857" y="615822"/>
            <a:ext cx="13246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13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E4F425-9898-467B-A7E7-D68B5AC5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1395EF5-8856-4CEA-9005-F072A7EC88C0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60D855-3762-4DE4-B0ED-9A48FBBD1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6F7C95F-5704-407A-9A10-619E6656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13</a:t>
            </a:fld>
            <a:endParaRPr kumimoji="0"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CA123AB-55A9-469F-A12A-0DC544BECED2}"/>
              </a:ext>
            </a:extLst>
          </p:cNvPr>
          <p:cNvSpPr txBox="1"/>
          <p:nvPr/>
        </p:nvSpPr>
        <p:spPr>
          <a:xfrm>
            <a:off x="1295400" y="1445567"/>
            <a:ext cx="1726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</a:rPr>
              <a:t>Líneas </a:t>
            </a:r>
            <a:r>
              <a:rPr lang="es-CO" sz="2400" dirty="0" err="1">
                <a:solidFill>
                  <a:srgbClr val="0070C0"/>
                </a:solidFill>
              </a:rPr>
              <a:t>Wan</a:t>
            </a:r>
            <a:r>
              <a:rPr lang="es-CO" sz="24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249346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isposi</a:t>
            </a:r>
            <a:r>
              <a:rPr sz="3200" b="1" spc="-14" dirty="0">
                <a:latin typeface="Arial"/>
                <a:cs typeface="Arial"/>
              </a:rPr>
              <a:t>t</a:t>
            </a:r>
            <a:r>
              <a:rPr sz="3200" b="1" spc="0" dirty="0">
                <a:latin typeface="Arial"/>
                <a:cs typeface="Arial"/>
              </a:rPr>
              <a:t>i</a:t>
            </a:r>
            <a:r>
              <a:rPr sz="3200" b="1" spc="-64" dirty="0">
                <a:latin typeface="Arial"/>
                <a:cs typeface="Arial"/>
              </a:rPr>
              <a:t>v</a:t>
            </a:r>
            <a:r>
              <a:rPr sz="3200" b="1" spc="0" dirty="0"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2244" y="615822"/>
            <a:ext cx="10568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7738" y="615822"/>
            <a:ext cx="13246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545" y="1587319"/>
            <a:ext cx="5681348" cy="518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E8CA07-96CA-4EEC-A002-91F0F5EA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16F12B52-1DB3-4A42-9224-E408D8A7AB4E}" type="datetime1">
              <a:rPr lang="en-US" smtClean="0"/>
              <a:t>10/3/2022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D740047E-8929-4C2F-895D-EAB80FB6A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EBBDBB7C-64F5-4195-B80F-93BB0937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14</a:t>
            </a:fld>
            <a:endParaRPr kumimoji="0" lang="en-U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C58AAF6-EC17-4DAE-9149-4730B6D9B7E2}"/>
              </a:ext>
            </a:extLst>
          </p:cNvPr>
          <p:cNvSpPr txBox="1"/>
          <p:nvPr/>
        </p:nvSpPr>
        <p:spPr>
          <a:xfrm>
            <a:off x="125165" y="2602041"/>
            <a:ext cx="15263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/>
              <a:t>Routers</a:t>
            </a:r>
            <a:r>
              <a:rPr lang="es-CO" b="1" dirty="0"/>
              <a:t>,</a:t>
            </a:r>
          </a:p>
          <a:p>
            <a:r>
              <a:rPr lang="es-CO" b="1" dirty="0"/>
              <a:t>Switch WAN,</a:t>
            </a:r>
          </a:p>
          <a:p>
            <a:r>
              <a:rPr lang="es-CO" b="1" dirty="0"/>
              <a:t>Cable modem</a:t>
            </a:r>
          </a:p>
          <a:p>
            <a:r>
              <a:rPr lang="es-CO" b="1" dirty="0"/>
              <a:t>CSU/DSU,</a:t>
            </a:r>
          </a:p>
          <a:p>
            <a:r>
              <a:rPr lang="es-CO" b="1" dirty="0"/>
              <a:t>Modem, </a:t>
            </a:r>
          </a:p>
          <a:p>
            <a:r>
              <a:rPr lang="es-CO" b="1" dirty="0"/>
              <a:t>Servidores </a:t>
            </a:r>
          </a:p>
          <a:p>
            <a:r>
              <a:rPr lang="es-CO" b="1" dirty="0"/>
              <a:t>de acceso,</a:t>
            </a:r>
          </a:p>
          <a:p>
            <a:r>
              <a:rPr lang="es-CO" b="1" dirty="0"/>
              <a:t>Modem DSL</a:t>
            </a:r>
            <a:r>
              <a:rPr lang="es-CO" dirty="0"/>
              <a:t>.</a:t>
            </a:r>
          </a:p>
          <a:p>
            <a:endParaRPr lang="es-CO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14400" y="1904936"/>
            <a:ext cx="7239000" cy="40085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532" y="615822"/>
            <a:ext cx="249346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isposi</a:t>
            </a:r>
            <a:r>
              <a:rPr sz="3200" b="1" spc="-14" dirty="0">
                <a:latin typeface="Arial"/>
                <a:cs typeface="Arial"/>
              </a:rPr>
              <a:t>t</a:t>
            </a:r>
            <a:r>
              <a:rPr sz="3200" b="1" spc="0" dirty="0">
                <a:latin typeface="Arial"/>
                <a:cs typeface="Arial"/>
              </a:rPr>
              <a:t>i</a:t>
            </a:r>
            <a:r>
              <a:rPr sz="3200" b="1" spc="-64" dirty="0">
                <a:latin typeface="Arial"/>
                <a:cs typeface="Arial"/>
              </a:rPr>
              <a:t>v</a:t>
            </a:r>
            <a:r>
              <a:rPr sz="3200" b="1" spc="0" dirty="0"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2244" y="615822"/>
            <a:ext cx="10568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7738" y="615822"/>
            <a:ext cx="13246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16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94A67A-EF7C-42F5-838B-990EB406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EB7E6F4-7EEC-42F6-82D8-BB4452E945E5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9C3077-6A09-4F56-BFA8-FA60F038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B5DD45-26C4-4A08-8AF5-A69A2589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15</a:t>
            </a:fld>
            <a:endParaRPr kumimoji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143000" y="1903476"/>
            <a:ext cx="6934200" cy="4725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532" y="615822"/>
            <a:ext cx="249346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isposi</a:t>
            </a:r>
            <a:r>
              <a:rPr sz="3200" b="1" spc="-14" dirty="0">
                <a:latin typeface="Arial"/>
                <a:cs typeface="Arial"/>
              </a:rPr>
              <a:t>t</a:t>
            </a:r>
            <a:r>
              <a:rPr sz="3200" b="1" spc="0" dirty="0">
                <a:latin typeface="Arial"/>
                <a:cs typeface="Arial"/>
              </a:rPr>
              <a:t>i</a:t>
            </a:r>
            <a:r>
              <a:rPr sz="3200" b="1" spc="-64" dirty="0">
                <a:latin typeface="Arial"/>
                <a:cs typeface="Arial"/>
              </a:rPr>
              <a:t>v</a:t>
            </a:r>
            <a:r>
              <a:rPr sz="3200" b="1" spc="0" dirty="0"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2244" y="615822"/>
            <a:ext cx="10568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7738" y="615822"/>
            <a:ext cx="13246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18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27443B-F546-46BD-907E-C2D769081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4EFE77E-CD36-4A79-8B24-D6405BBC6066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291CEDA-F2AC-43A5-B644-CEF9BD45D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D01461-DBB9-47FF-A48F-C155794A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16</a:t>
            </a:fld>
            <a:endParaRPr kumimoji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990600" y="1927225"/>
            <a:ext cx="7086600" cy="4340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0532" y="615822"/>
            <a:ext cx="249346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isposi</a:t>
            </a:r>
            <a:r>
              <a:rPr sz="3200" b="1" spc="-14" dirty="0">
                <a:latin typeface="Arial"/>
                <a:cs typeface="Arial"/>
              </a:rPr>
              <a:t>t</a:t>
            </a:r>
            <a:r>
              <a:rPr sz="3200" b="1" spc="0" dirty="0">
                <a:latin typeface="Arial"/>
                <a:cs typeface="Arial"/>
              </a:rPr>
              <a:t>i</a:t>
            </a:r>
            <a:r>
              <a:rPr sz="3200" b="1" spc="-64" dirty="0">
                <a:latin typeface="Arial"/>
                <a:cs typeface="Arial"/>
              </a:rPr>
              <a:t>v</a:t>
            </a:r>
            <a:r>
              <a:rPr sz="3200" b="1" spc="0" dirty="0"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72244" y="615822"/>
            <a:ext cx="10568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57738" y="615822"/>
            <a:ext cx="132466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19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A81217-8B1C-4091-BA0F-A2D94BC8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C5690D4-4BB9-486C-9F3C-8624E46144D5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B6F923-15F5-4640-991F-4C0AF748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FD8C4B-E4E6-4F3F-B1A6-C8424DC60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17</a:t>
            </a:fld>
            <a:endParaRPr kumimoji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4931867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D</a:t>
            </a:r>
            <a:r>
              <a:rPr sz="3200" b="1" spc="0" dirty="0">
                <a:latin typeface="Arial"/>
                <a:cs typeface="Arial"/>
              </a:rPr>
              <a:t>isposi</a:t>
            </a:r>
            <a:r>
              <a:rPr sz="3200" b="1" spc="-14" dirty="0">
                <a:latin typeface="Arial"/>
                <a:cs typeface="Arial"/>
              </a:rPr>
              <a:t>t</a:t>
            </a:r>
            <a:r>
              <a:rPr sz="3200" b="1" spc="0" dirty="0">
                <a:latin typeface="Arial"/>
                <a:cs typeface="Arial"/>
              </a:rPr>
              <a:t>i</a:t>
            </a:r>
            <a:r>
              <a:rPr sz="3200" b="1" spc="-64" dirty="0">
                <a:latin typeface="Arial"/>
                <a:cs typeface="Arial"/>
              </a:rPr>
              <a:t>v</a:t>
            </a:r>
            <a:r>
              <a:rPr sz="3200" b="1" spc="0" dirty="0">
                <a:latin typeface="Arial"/>
                <a:cs typeface="Arial"/>
              </a:rPr>
              <a:t>os</a:t>
            </a:r>
            <a:r>
              <a:rPr sz="3200" b="1" spc="14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35692" y="6514238"/>
            <a:ext cx="185538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endParaRPr sz="900" dirty="0">
              <a:latin typeface="Arial"/>
              <a:cs typeface="Arial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09600" y="1329403"/>
            <a:ext cx="800100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• Módem de banda ancha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un tipo de módem digital que se utiliza con servicio de Internet por DSL o por cable de alta velocidad. Ambos funcionan de manera similar al módem de banda de voz, pero usan mayores velocidades de transmisión y frecuencias de banda ancha.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- CSU/DSU: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las líneas arrendadas digitales requieren una CSU y una DSU. La CSU proporciona terminación de la señal digital y asegura la integridad de la conexión mediante la corrección de errores y el monitoreo de la línea. La DSU  convierte las tramas de línea en tramas que la LAN puede interpretar y viceversa.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proporciona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internetworking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 y puertos de interfaz de acceso WAN que se usan para conectarse a la del proveedor deservicios.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principal/</a:t>
            </a:r>
            <a:r>
              <a:rPr lang="es-CO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 multicapa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router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multicapa que reside en el centro o en el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backbone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de la WAN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7B81C12-7717-4813-903A-25A38A1F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452A669-BB20-42AE-9B2E-7940E83BB30C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1B825A-B8C3-4D40-B98D-7766F7F7C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4512C9C-D15E-463F-8C38-47506CD50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18</a:t>
            </a:fld>
            <a:endParaRPr kumimoji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1130642" y="2659554"/>
            <a:ext cx="67056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0532" y="615822"/>
            <a:ext cx="403291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ormas</a:t>
            </a:r>
            <a:r>
              <a:rPr sz="3200" b="1" spc="-2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8965" y="1675788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98525" y="1675788"/>
            <a:ext cx="7675803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760"/>
              </a:lnSpc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70C0"/>
                </a:solidFill>
                <a:latin typeface="Arial"/>
                <a:cs typeface="Arial"/>
              </a:rPr>
              <a:t>Organismos que generan normas</a:t>
            </a:r>
            <a:r>
              <a:rPr lang="es-CO" sz="2000" dirty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22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0B2DC5-1AD8-405E-A734-72C92A2C7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06F39DC-0BCB-41FA-A3B2-7D448668B842}" type="datetime1">
              <a:rPr lang="en-US" smtClean="0"/>
              <a:t>10/3/2022</a:t>
            </a:fld>
            <a:endParaRPr lang="en-US"/>
          </a:p>
        </p:txBody>
      </p:sp>
      <p:sp>
        <p:nvSpPr>
          <p:cNvPr id="18" name="Marcador de pie de página 17">
            <a:extLst>
              <a:ext uri="{FF2B5EF4-FFF2-40B4-BE49-F238E27FC236}">
                <a16:creationId xmlns:a16="http://schemas.microsoft.com/office/drawing/2014/main" id="{334E0687-549C-43B4-B446-1C838EAD8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9" name="Marcador de número de diapositiva 18">
            <a:extLst>
              <a:ext uri="{FF2B5EF4-FFF2-40B4-BE49-F238E27FC236}">
                <a16:creationId xmlns:a16="http://schemas.microsoft.com/office/drawing/2014/main" id="{277B7F1D-0902-47C9-B204-7FDE62892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19</a:t>
            </a:fld>
            <a:endParaRPr kumimoji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50532" y="615822"/>
            <a:ext cx="1927352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9" dirty="0">
                <a:latin typeface="Arial"/>
                <a:cs typeface="Arial"/>
              </a:rPr>
              <a:t>O</a:t>
            </a:r>
            <a:r>
              <a:rPr sz="3200" b="1" spc="0" dirty="0">
                <a:latin typeface="Arial"/>
                <a:cs typeface="Arial"/>
              </a:rPr>
              <a:t>bjet</a:t>
            </a:r>
            <a:r>
              <a:rPr sz="3200" b="1" spc="-19" dirty="0">
                <a:latin typeface="Arial"/>
                <a:cs typeface="Arial"/>
              </a:rPr>
              <a:t>i</a:t>
            </a:r>
            <a:r>
              <a:rPr sz="3200" b="1" spc="-59" dirty="0">
                <a:latin typeface="Arial"/>
                <a:cs typeface="Arial"/>
              </a:rPr>
              <a:t>v</a:t>
            </a:r>
            <a:r>
              <a:rPr sz="3200" b="1" spc="0" dirty="0">
                <a:latin typeface="Arial"/>
                <a:cs typeface="Arial"/>
              </a:rPr>
              <a:t>os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8167" y="2438403"/>
            <a:ext cx="216058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r>
              <a:rPr sz="28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7727" y="2438403"/>
            <a:ext cx="7957934" cy="1418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170"/>
              </a:lnSpc>
              <a:spcBef>
                <a:spcPts val="158"/>
              </a:spcBef>
            </a:pPr>
            <a:r>
              <a:rPr lang="es-CO" sz="2000" spc="0" dirty="0">
                <a:latin typeface="Arial"/>
                <a:cs typeface="Arial"/>
              </a:rPr>
              <a:t>Al </a:t>
            </a:r>
            <a:r>
              <a:rPr sz="2000" spc="0" dirty="0" err="1">
                <a:latin typeface="Arial"/>
                <a:cs typeface="Arial"/>
              </a:rPr>
              <a:t>fi</a:t>
            </a:r>
            <a:r>
              <a:rPr sz="2000" spc="9" dirty="0" err="1">
                <a:latin typeface="Arial"/>
                <a:cs typeface="Arial"/>
              </a:rPr>
              <a:t>n</a:t>
            </a:r>
            <a:r>
              <a:rPr sz="2000" spc="-9" dirty="0" err="1">
                <a:latin typeface="Arial"/>
                <a:cs typeface="Arial"/>
              </a:rPr>
              <a:t>a</a:t>
            </a:r>
            <a:r>
              <a:rPr sz="2000" spc="0" dirty="0" err="1">
                <a:latin typeface="Arial"/>
                <a:cs typeface="Arial"/>
              </a:rPr>
              <a:t>l</a:t>
            </a:r>
            <a:r>
              <a:rPr sz="2000" spc="9" dirty="0" err="1">
                <a:latin typeface="Arial"/>
                <a:cs typeface="Arial"/>
              </a:rPr>
              <a:t>i</a:t>
            </a:r>
            <a:r>
              <a:rPr lang="es-CO" sz="2000" spc="9" dirty="0">
                <a:latin typeface="Arial"/>
                <a:cs typeface="Arial"/>
              </a:rPr>
              <a:t>zar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es</a:t>
            </a:r>
            <a:r>
              <a:rPr sz="2000" spc="0" dirty="0" err="1">
                <a:latin typeface="Arial"/>
                <a:cs typeface="Arial"/>
              </a:rPr>
              <a:t>t</a:t>
            </a:r>
            <a:r>
              <a:rPr lang="es-CO" sz="2000" dirty="0">
                <a:latin typeface="Arial"/>
                <a:cs typeface="Arial"/>
              </a:rPr>
              <a:t>e capítulo el estudiante entenderá los conceptos y aplicación de</a:t>
            </a:r>
            <a:r>
              <a:rPr sz="2800" spc="0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313031" marR="459460">
              <a:lnSpc>
                <a:spcPct val="95825"/>
              </a:lnSpc>
              <a:spcBef>
                <a:spcPts val="1377"/>
              </a:spcBef>
            </a:pPr>
            <a:r>
              <a:rPr sz="2400" spc="-4" dirty="0">
                <a:latin typeface="Arial"/>
                <a:cs typeface="Arial"/>
              </a:rPr>
              <a:t>-</a:t>
            </a:r>
            <a:r>
              <a:rPr lang="es-CO" sz="2400" spc="-4" dirty="0">
                <a:latin typeface="Arial"/>
                <a:cs typeface="Arial"/>
              </a:rPr>
              <a:t> </a:t>
            </a:r>
            <a:r>
              <a:rPr spc="-9" dirty="0" err="1">
                <a:latin typeface="Arial"/>
                <a:cs typeface="Arial"/>
              </a:rPr>
              <a:t>T</a:t>
            </a:r>
            <a:r>
              <a:rPr spc="0" dirty="0" err="1">
                <a:latin typeface="Arial"/>
                <a:cs typeface="Arial"/>
              </a:rPr>
              <a:t>e</a:t>
            </a:r>
            <a:r>
              <a:rPr spc="-14" dirty="0" err="1">
                <a:latin typeface="Arial"/>
                <a:cs typeface="Arial"/>
              </a:rPr>
              <a:t>c</a:t>
            </a:r>
            <a:r>
              <a:rPr spc="-9" dirty="0" err="1">
                <a:latin typeface="Arial"/>
                <a:cs typeface="Arial"/>
              </a:rPr>
              <a:t>no</a:t>
            </a:r>
            <a:r>
              <a:rPr spc="0" dirty="0" err="1">
                <a:latin typeface="Arial"/>
                <a:cs typeface="Arial"/>
              </a:rPr>
              <a:t>l</a:t>
            </a:r>
            <a:r>
              <a:rPr spc="-14" dirty="0" err="1">
                <a:latin typeface="Arial"/>
                <a:cs typeface="Arial"/>
              </a:rPr>
              <a:t>o</a:t>
            </a:r>
            <a:r>
              <a:rPr spc="-9" dirty="0" err="1">
                <a:latin typeface="Arial"/>
                <a:cs typeface="Arial"/>
              </a:rPr>
              <a:t>g</a:t>
            </a:r>
            <a:r>
              <a:rPr spc="0" dirty="0" err="1">
                <a:latin typeface="Arial"/>
                <a:cs typeface="Arial"/>
              </a:rPr>
              <a:t>í</a:t>
            </a:r>
            <a:r>
              <a:rPr spc="-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s</a:t>
            </a:r>
            <a:r>
              <a:rPr spc="6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W</a:t>
            </a:r>
            <a:r>
              <a:rPr spc="-75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</a:t>
            </a:r>
            <a:endParaRPr lang="es-CO" spc="0" dirty="0">
              <a:latin typeface="Arial"/>
              <a:cs typeface="Arial"/>
            </a:endParaRPr>
          </a:p>
          <a:p>
            <a:pPr marL="313031" marR="459460">
              <a:lnSpc>
                <a:spcPct val="95825"/>
              </a:lnSpc>
              <a:spcBef>
                <a:spcPts val="1377"/>
              </a:spcBef>
            </a:pPr>
            <a:r>
              <a:rPr lang="es-CO" dirty="0">
                <a:latin typeface="Arial"/>
                <a:cs typeface="Arial"/>
              </a:rPr>
              <a:t>- Diseño de WAN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05547" y="4075580"/>
            <a:ext cx="184886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03604" y="4075580"/>
            <a:ext cx="1173505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7277" y="4075580"/>
            <a:ext cx="459282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9566" y="6653938"/>
            <a:ext cx="10609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2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DED1B1-AE21-4137-8518-3F3627BE7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BBFE542-38E3-4706-910C-8ED369EF53DB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141E713-6B7A-41B2-949C-2ABFF46D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7E26EEE6-C594-4A0F-B7E3-EDB6A7FD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1524000" y="2592563"/>
            <a:ext cx="6477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50532" y="615822"/>
            <a:ext cx="403291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ormas</a:t>
            </a:r>
            <a:r>
              <a:rPr sz="3200" b="1" spc="-2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5468" y="1440286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5968" y="1291666"/>
            <a:ext cx="4589216" cy="652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56954" indent="-34290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rgbClr val="0070C0"/>
                </a:solidFill>
                <a:latin typeface="Arial"/>
                <a:cs typeface="Arial"/>
              </a:rPr>
              <a:t>Estándares de capa física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24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1A2F726-F425-4F60-B0CA-E846A0B15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7FC46DE-FC80-406B-926E-5937109AEDE7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C82408-81CA-4D79-98B5-9ECD3473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8B71A0-DA8B-4CB2-B3CE-FAEAE3E25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20</a:t>
            </a:fld>
            <a:endParaRPr kumimoji="0" lang="en-US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991B1BB-FB02-4A94-8F4B-B4879E0C316C}"/>
              </a:ext>
            </a:extLst>
          </p:cNvPr>
          <p:cNvSpPr txBox="1"/>
          <p:nvPr/>
        </p:nvSpPr>
        <p:spPr>
          <a:xfrm>
            <a:off x="855968" y="1673908"/>
            <a:ext cx="73355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6414"/>
            <a:r>
              <a:rPr lang="es-MX" sz="1600" spc="-9" dirty="0">
                <a:latin typeface="Arial"/>
                <a:cs typeface="Arial"/>
              </a:rPr>
              <a:t>Lo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p</a:t>
            </a:r>
            <a:r>
              <a:rPr lang="es-MX" sz="1600" spc="0" dirty="0">
                <a:latin typeface="Arial"/>
                <a:cs typeface="Arial"/>
              </a:rPr>
              <a:t>ro</a:t>
            </a:r>
            <a:r>
              <a:rPr lang="es-MX" sz="1600" spc="-9" dirty="0">
                <a:latin typeface="Arial"/>
                <a:cs typeface="Arial"/>
              </a:rPr>
              <a:t>to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19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14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4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14" dirty="0">
                <a:latin typeface="Arial"/>
                <a:cs typeface="Arial"/>
              </a:rPr>
              <a:t>a</a:t>
            </a:r>
            <a:r>
              <a:rPr lang="es-MX" sz="1600" spc="-9" dirty="0">
                <a:latin typeface="Arial"/>
                <a:cs typeface="Arial"/>
              </a:rPr>
              <a:t>p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2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f</a:t>
            </a:r>
            <a:r>
              <a:rPr lang="es-MX" sz="1600" spc="-9" dirty="0">
                <a:latin typeface="Arial"/>
                <a:cs typeface="Arial"/>
              </a:rPr>
              <a:t>í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-9" dirty="0">
                <a:latin typeface="Arial"/>
                <a:cs typeface="Arial"/>
              </a:rPr>
              <a:t>i</a:t>
            </a:r>
            <a:r>
              <a:rPr lang="es-MX" sz="1600" spc="0" dirty="0">
                <a:latin typeface="Arial"/>
                <a:cs typeface="Arial"/>
              </a:rPr>
              <a:t>ca</a:t>
            </a:r>
            <a:r>
              <a:rPr lang="es-MX" sz="1600" spc="24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-14" dirty="0">
                <a:latin typeface="Arial"/>
                <a:cs typeface="Arial"/>
              </a:rPr>
              <a:t>s</a:t>
            </a:r>
            <a:r>
              <a:rPr lang="es-MX" sz="1600" spc="0" dirty="0">
                <a:latin typeface="Arial"/>
                <a:cs typeface="Arial"/>
              </a:rPr>
              <a:t>cri</a:t>
            </a:r>
            <a:r>
              <a:rPr lang="es-MX" sz="1600" spc="-14" dirty="0">
                <a:latin typeface="Arial"/>
                <a:cs typeface="Arial"/>
              </a:rPr>
              <a:t>b</a:t>
            </a:r>
            <a:r>
              <a:rPr lang="es-MX" sz="1600" spc="0" dirty="0">
                <a:latin typeface="Arial"/>
                <a:cs typeface="Arial"/>
              </a:rPr>
              <a:t>en</a:t>
            </a:r>
            <a:r>
              <a:rPr lang="es-MX" sz="1600" spc="5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19" dirty="0">
                <a:latin typeface="Arial"/>
                <a:cs typeface="Arial"/>
              </a:rPr>
              <a:t>ó</a:t>
            </a:r>
            <a:r>
              <a:rPr lang="es-MX" sz="1600" spc="0" dirty="0">
                <a:latin typeface="Arial"/>
                <a:cs typeface="Arial"/>
              </a:rPr>
              <a:t>mo  </a:t>
            </a:r>
            <a:r>
              <a:rPr lang="es-MX" sz="1600" spc="-9" dirty="0">
                <a:latin typeface="Arial"/>
                <a:cs typeface="Arial"/>
              </a:rPr>
              <a:t>p</a:t>
            </a:r>
            <a:r>
              <a:rPr lang="es-MX" sz="1600" spc="4" dirty="0">
                <a:latin typeface="Arial"/>
                <a:cs typeface="Arial"/>
              </a:rPr>
              <a:t>r</a:t>
            </a:r>
            <a:r>
              <a:rPr lang="es-MX" sz="1600" spc="-9" dirty="0">
                <a:latin typeface="Arial"/>
                <a:cs typeface="Arial"/>
              </a:rPr>
              <a:t>opo</a:t>
            </a:r>
            <a:r>
              <a:rPr lang="es-MX" sz="1600" spc="4" dirty="0">
                <a:latin typeface="Arial"/>
                <a:cs typeface="Arial"/>
              </a:rPr>
              <a:t>r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9" dirty="0">
                <a:latin typeface="Arial"/>
                <a:cs typeface="Arial"/>
              </a:rPr>
              <a:t>ion</a:t>
            </a:r>
            <a:r>
              <a:rPr lang="es-MX" sz="1600" spc="0" dirty="0">
                <a:latin typeface="Arial"/>
                <a:cs typeface="Arial"/>
              </a:rPr>
              <a:t>ar</a:t>
            </a:r>
            <a:r>
              <a:rPr lang="es-MX" sz="1600" spc="3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9" dirty="0">
                <a:latin typeface="Arial"/>
                <a:cs typeface="Arial"/>
              </a:rPr>
              <a:t>a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14" dirty="0">
                <a:latin typeface="Arial"/>
                <a:cs typeface="Arial"/>
              </a:rPr>
              <a:t>o</a:t>
            </a:r>
            <a:r>
              <a:rPr lang="es-MX" sz="1600" spc="-9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-9" dirty="0">
                <a:latin typeface="Arial"/>
                <a:cs typeface="Arial"/>
              </a:rPr>
              <a:t>x</a:t>
            </a:r>
            <a:r>
              <a:rPr lang="es-MX" sz="1600" spc="0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on</a:t>
            </a:r>
            <a:r>
              <a:rPr lang="es-MX" sz="1600" spc="0" dirty="0">
                <a:latin typeface="Arial"/>
                <a:cs typeface="Arial"/>
              </a:rPr>
              <a:t>es</a:t>
            </a:r>
            <a:r>
              <a:rPr lang="es-MX" sz="1600" spc="84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-9" dirty="0">
                <a:latin typeface="Arial"/>
                <a:cs typeface="Arial"/>
              </a:rPr>
              <a:t>l</a:t>
            </a:r>
            <a:r>
              <a:rPr lang="es-MX" sz="1600" spc="0" dirty="0">
                <a:latin typeface="Arial"/>
                <a:cs typeface="Arial"/>
              </a:rPr>
              <a:t>é</a:t>
            </a:r>
            <a:r>
              <a:rPr lang="es-MX" sz="1600" spc="-9" dirty="0">
                <a:latin typeface="Arial"/>
                <a:cs typeface="Arial"/>
              </a:rPr>
              <a:t>c</a:t>
            </a:r>
            <a:r>
              <a:rPr lang="es-MX" sz="1600" spc="0" dirty="0">
                <a:latin typeface="Arial"/>
                <a:cs typeface="Arial"/>
              </a:rPr>
              <a:t>tric</a:t>
            </a:r>
            <a:r>
              <a:rPr lang="es-MX" sz="1600" spc="-9" dirty="0">
                <a:latin typeface="Arial"/>
                <a:cs typeface="Arial"/>
              </a:rPr>
              <a:t>a</a:t>
            </a:r>
            <a:r>
              <a:rPr lang="es-MX" sz="1600" spc="0" dirty="0">
                <a:latin typeface="Arial"/>
                <a:cs typeface="Arial"/>
              </a:rPr>
              <a:t>s,  </a:t>
            </a:r>
            <a:r>
              <a:rPr lang="es-MX" sz="1600" spc="4" dirty="0">
                <a:latin typeface="Arial"/>
                <a:cs typeface="Arial"/>
              </a:rPr>
              <a:t>m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-9" dirty="0">
                <a:latin typeface="Arial"/>
                <a:cs typeface="Arial"/>
              </a:rPr>
              <a:t>c</a:t>
            </a:r>
            <a:r>
              <a:rPr lang="es-MX" sz="1600" spc="0" dirty="0">
                <a:latin typeface="Arial"/>
                <a:cs typeface="Arial"/>
              </a:rPr>
              <a:t>á</a:t>
            </a:r>
            <a:r>
              <a:rPr lang="es-MX" sz="1600" spc="-14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c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-9" dirty="0">
                <a:latin typeface="Arial"/>
                <a:cs typeface="Arial"/>
              </a:rPr>
              <a:t>s</a:t>
            </a:r>
            <a:r>
              <a:rPr lang="es-MX" sz="1600" spc="0" dirty="0">
                <a:latin typeface="Arial"/>
                <a:cs typeface="Arial"/>
              </a:rPr>
              <a:t>,</a:t>
            </a:r>
            <a:r>
              <a:rPr lang="es-MX" sz="1600" spc="54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op</a:t>
            </a:r>
            <a:r>
              <a:rPr lang="es-MX" sz="1600" spc="0" dirty="0">
                <a:latin typeface="Arial"/>
                <a:cs typeface="Arial"/>
              </a:rPr>
              <a:t>era</a:t>
            </a:r>
            <a:r>
              <a:rPr lang="es-MX" sz="1600" spc="-9" dirty="0">
                <a:latin typeface="Arial"/>
                <a:cs typeface="Arial"/>
              </a:rPr>
              <a:t>t</a:t>
            </a:r>
            <a:r>
              <a:rPr lang="es-MX" sz="1600" spc="14" dirty="0">
                <a:latin typeface="Arial"/>
                <a:cs typeface="Arial"/>
              </a:rPr>
              <a:t>i</a:t>
            </a:r>
            <a:r>
              <a:rPr lang="es-MX" sz="1600" spc="-44" dirty="0">
                <a:latin typeface="Arial"/>
                <a:cs typeface="Arial"/>
              </a:rPr>
              <a:t>v</a:t>
            </a:r>
            <a:r>
              <a:rPr lang="es-MX" sz="1600" spc="0" dirty="0">
                <a:latin typeface="Arial"/>
                <a:cs typeface="Arial"/>
              </a:rPr>
              <a:t>as</a:t>
            </a:r>
            <a:r>
              <a:rPr lang="es-MX" sz="1600" spc="6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y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f</a:t>
            </a:r>
            <a:r>
              <a:rPr lang="es-MX" sz="1600" spc="-14" dirty="0">
                <a:latin typeface="Arial"/>
                <a:cs typeface="Arial"/>
              </a:rPr>
              <a:t>u</a:t>
            </a:r>
            <a:r>
              <a:rPr lang="es-MX" sz="1600" spc="-9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9" dirty="0">
                <a:latin typeface="Arial"/>
                <a:cs typeface="Arial"/>
              </a:rPr>
              <a:t>ion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-9" dirty="0">
                <a:latin typeface="Arial"/>
                <a:cs typeface="Arial"/>
              </a:rPr>
              <a:t>l</a:t>
            </a:r>
            <a:r>
              <a:rPr lang="es-MX" sz="1600" spc="0" dirty="0">
                <a:latin typeface="Arial"/>
                <a:cs typeface="Arial"/>
              </a:rPr>
              <a:t>es</a:t>
            </a:r>
            <a:r>
              <a:rPr lang="es-MX" sz="1600" spc="6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9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s  s</a:t>
            </a:r>
            <a:r>
              <a:rPr lang="es-MX" sz="1600" spc="-14" dirty="0">
                <a:latin typeface="Arial"/>
                <a:cs typeface="Arial"/>
              </a:rPr>
              <a:t>e</a:t>
            </a:r>
            <a:r>
              <a:rPr lang="es-MX" sz="1600" spc="0" dirty="0">
                <a:latin typeface="Arial"/>
                <a:cs typeface="Arial"/>
              </a:rPr>
              <a:t>r</a:t>
            </a:r>
            <a:r>
              <a:rPr lang="es-MX" sz="1600" spc="-59" dirty="0">
                <a:latin typeface="Arial"/>
                <a:cs typeface="Arial"/>
              </a:rPr>
              <a:t>v</a:t>
            </a:r>
            <a:r>
              <a:rPr lang="es-MX" sz="1600" spc="0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c</a:t>
            </a:r>
            <a:r>
              <a:rPr lang="es-MX" sz="1600" spc="14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6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b</a:t>
            </a:r>
            <a:r>
              <a:rPr lang="es-MX" sz="1600" spc="0" dirty="0">
                <a:latin typeface="Arial"/>
                <a:cs typeface="Arial"/>
              </a:rPr>
              <a:t>rin</a:t>
            </a:r>
            <a:r>
              <a:rPr lang="es-MX" sz="1600" spc="-14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-19" dirty="0">
                <a:latin typeface="Arial"/>
                <a:cs typeface="Arial"/>
              </a:rPr>
              <a:t>d</a:t>
            </a:r>
            <a:r>
              <a:rPr lang="es-MX" sz="1600" spc="-9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4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po</a:t>
            </a:r>
            <a:r>
              <a:rPr lang="es-MX" sz="1600" spc="0" dirty="0">
                <a:latin typeface="Arial"/>
                <a:cs typeface="Arial"/>
              </a:rPr>
              <a:t>r</a:t>
            </a:r>
            <a:r>
              <a:rPr lang="es-MX" sz="1600" spc="24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u</a:t>
            </a:r>
            <a:r>
              <a:rPr lang="es-MX" sz="1600" spc="0" dirty="0">
                <a:latin typeface="Arial"/>
                <a:cs typeface="Arial"/>
              </a:rPr>
              <a:t>n </a:t>
            </a:r>
            <a:r>
              <a:rPr lang="es-MX" sz="1600" spc="-9" dirty="0">
                <a:latin typeface="Arial"/>
                <a:cs typeface="Arial"/>
              </a:rPr>
              <a:t>p</a:t>
            </a:r>
            <a:r>
              <a:rPr lang="es-MX" sz="1600" spc="0" dirty="0">
                <a:latin typeface="Arial"/>
                <a:cs typeface="Arial"/>
              </a:rPr>
              <a:t>ro</a:t>
            </a:r>
            <a:r>
              <a:rPr lang="es-MX" sz="1600" spc="-69" dirty="0">
                <a:latin typeface="Arial"/>
                <a:cs typeface="Arial"/>
              </a:rPr>
              <a:t>v</a:t>
            </a:r>
            <a:r>
              <a:rPr lang="es-MX" sz="1600" spc="9" dirty="0">
                <a:latin typeface="Arial"/>
                <a:cs typeface="Arial"/>
              </a:rPr>
              <a:t>e</a:t>
            </a:r>
            <a:r>
              <a:rPr lang="es-MX" sz="1600" spc="0" dirty="0">
                <a:latin typeface="Arial"/>
                <a:cs typeface="Arial"/>
              </a:rPr>
              <a:t>edor</a:t>
            </a:r>
            <a:r>
              <a:rPr lang="es-MX" sz="1600" spc="5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  s</a:t>
            </a:r>
            <a:r>
              <a:rPr lang="es-MX" sz="1600" spc="-9" dirty="0">
                <a:latin typeface="Arial"/>
                <a:cs typeface="Arial"/>
              </a:rPr>
              <a:t>e</a:t>
            </a:r>
            <a:r>
              <a:rPr lang="es-MX" sz="1600" spc="4" dirty="0">
                <a:latin typeface="Arial"/>
                <a:cs typeface="Arial"/>
              </a:rPr>
              <a:t>r</a:t>
            </a:r>
            <a:r>
              <a:rPr lang="es-MX" sz="1600" spc="-64" dirty="0">
                <a:latin typeface="Arial"/>
                <a:cs typeface="Arial"/>
              </a:rPr>
              <a:t>v</a:t>
            </a:r>
            <a:r>
              <a:rPr lang="es-MX" sz="1600" spc="0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c</a:t>
            </a:r>
            <a:r>
              <a:rPr lang="es-MX" sz="1600" spc="14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74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14" dirty="0">
                <a:latin typeface="Arial"/>
                <a:cs typeface="Arial"/>
              </a:rPr>
              <a:t>o</a:t>
            </a:r>
            <a:r>
              <a:rPr lang="es-MX" sz="1600" spc="4" dirty="0">
                <a:latin typeface="Arial"/>
                <a:cs typeface="Arial"/>
              </a:rPr>
              <a:t>m</a:t>
            </a:r>
            <a:r>
              <a:rPr lang="es-MX" sz="1600" spc="-9" dirty="0">
                <a:latin typeface="Arial"/>
                <a:cs typeface="Arial"/>
              </a:rPr>
              <a:t>un</a:t>
            </a:r>
            <a:r>
              <a:rPr lang="es-MX" sz="1600" spc="0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c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-9" dirty="0">
                <a:latin typeface="Arial"/>
                <a:cs typeface="Arial"/>
              </a:rPr>
              <a:t>c</a:t>
            </a:r>
            <a:r>
              <a:rPr lang="es-MX" sz="1600" spc="0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o</a:t>
            </a:r>
            <a:r>
              <a:rPr lang="es-MX" sz="1600" spc="9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4" dirty="0">
                <a:latin typeface="Arial"/>
                <a:cs typeface="Arial"/>
              </a:rPr>
              <a:t>s</a:t>
            </a:r>
            <a:r>
              <a:rPr lang="es-MX" sz="1600" spc="0" dirty="0">
                <a:latin typeface="Arial"/>
                <a:cs typeface="Arial"/>
              </a:rPr>
              <a:t>.</a:t>
            </a:r>
            <a:endParaRPr lang="es-MX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1410852" y="2638907"/>
            <a:ext cx="6232307" cy="35726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CO"/>
          </a:p>
        </p:txBody>
      </p:sp>
      <p:sp>
        <p:nvSpPr>
          <p:cNvPr id="10" name="object 10"/>
          <p:cNvSpPr txBox="1"/>
          <p:nvPr/>
        </p:nvSpPr>
        <p:spPr>
          <a:xfrm>
            <a:off x="450532" y="615822"/>
            <a:ext cx="4032910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ormas</a:t>
            </a:r>
            <a:r>
              <a:rPr sz="3200" b="1" spc="-2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25</a:t>
            </a:r>
            <a:endParaRPr sz="900">
              <a:latin typeface="Arial"/>
              <a:cs typeface="Arial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06967" y="1243245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b="1" dirty="0">
                <a:solidFill>
                  <a:srgbClr val="0070C0"/>
                </a:solidFill>
              </a:rPr>
              <a:t>Estándares de enlace de datos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00A0B1C-0372-4B0C-BC01-BF68DE80D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A54EB78-1F81-4131-AE00-6C0BA5075B2E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3DEBE7-5302-4CAB-8AD4-54B7B512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08020B-F26F-4F20-BBEC-DD5DC3E12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21</a:t>
            </a:fld>
            <a:endParaRPr kumimoji="0"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4764D21-0423-419E-930D-028E573A9756}"/>
              </a:ext>
            </a:extLst>
          </p:cNvPr>
          <p:cNvSpPr txBox="1"/>
          <p:nvPr/>
        </p:nvSpPr>
        <p:spPr>
          <a:xfrm>
            <a:off x="450532" y="1694024"/>
            <a:ext cx="77466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spcBef>
                <a:spcPts val="913"/>
              </a:spcBef>
            </a:pPr>
            <a:r>
              <a:rPr lang="es-MX" sz="1600" spc="-9" dirty="0">
                <a:latin typeface="Arial"/>
                <a:cs typeface="Arial"/>
              </a:rPr>
              <a:t>Lo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p</a:t>
            </a:r>
            <a:r>
              <a:rPr lang="es-MX" sz="1600" spc="0" dirty="0">
                <a:latin typeface="Arial"/>
                <a:cs typeface="Arial"/>
              </a:rPr>
              <a:t>ro</a:t>
            </a:r>
            <a:r>
              <a:rPr lang="es-MX" sz="1600" spc="-9" dirty="0">
                <a:latin typeface="Arial"/>
                <a:cs typeface="Arial"/>
              </a:rPr>
              <a:t>to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19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14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4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la c</a:t>
            </a:r>
            <a:r>
              <a:rPr lang="es-MX" sz="1600" spc="-14" dirty="0">
                <a:latin typeface="Arial"/>
                <a:cs typeface="Arial"/>
              </a:rPr>
              <a:t>a</a:t>
            </a:r>
            <a:r>
              <a:rPr lang="es-MX" sz="1600" spc="-9" dirty="0">
                <a:latin typeface="Arial"/>
                <a:cs typeface="Arial"/>
              </a:rPr>
              <a:t>p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2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-19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9" dirty="0">
                <a:latin typeface="Arial"/>
                <a:cs typeface="Arial"/>
              </a:rPr>
              <a:t>a</a:t>
            </a:r>
            <a:r>
              <a:rPr lang="es-MX" sz="1600" spc="0" dirty="0">
                <a:latin typeface="Arial"/>
                <a:cs typeface="Arial"/>
              </a:rPr>
              <a:t>ce</a:t>
            </a:r>
            <a:r>
              <a:rPr lang="es-MX" sz="1600" spc="44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-14" dirty="0">
                <a:latin typeface="Arial"/>
                <a:cs typeface="Arial"/>
              </a:rPr>
              <a:t>t</a:t>
            </a:r>
            <a:r>
              <a:rPr lang="es-MX" sz="1600" spc="-9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s 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-9" dirty="0">
                <a:latin typeface="Arial"/>
                <a:cs typeface="Arial"/>
              </a:rPr>
              <a:t>f</a:t>
            </a:r>
            <a:r>
              <a:rPr lang="es-MX" sz="1600" spc="0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en</a:t>
            </a:r>
            <a:r>
              <a:rPr lang="es-MX" sz="1600" spc="24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14" dirty="0">
                <a:latin typeface="Arial"/>
                <a:cs typeface="Arial"/>
              </a:rPr>
              <a:t>ó</a:t>
            </a:r>
            <a:r>
              <a:rPr lang="es-MX" sz="1600" spc="4" dirty="0">
                <a:latin typeface="Arial"/>
                <a:cs typeface="Arial"/>
              </a:rPr>
              <a:t>m</a:t>
            </a:r>
            <a:r>
              <a:rPr lang="es-MX" sz="1600" spc="0" dirty="0">
                <a:latin typeface="Arial"/>
                <a:cs typeface="Arial"/>
              </a:rPr>
              <a:t>o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se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-14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9" dirty="0">
                <a:latin typeface="Arial"/>
                <a:cs typeface="Arial"/>
              </a:rPr>
              <a:t>ap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-14" dirty="0">
                <a:latin typeface="Arial"/>
                <a:cs typeface="Arial"/>
              </a:rPr>
              <a:t>u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9" dirty="0">
                <a:latin typeface="Arial"/>
                <a:cs typeface="Arial"/>
              </a:rPr>
              <a:t>a</a:t>
            </a:r>
            <a:r>
              <a:rPr lang="es-MX" sz="1600" spc="0" dirty="0">
                <a:latin typeface="Arial"/>
                <a:cs typeface="Arial"/>
              </a:rPr>
              <a:t>n</a:t>
            </a:r>
            <a:r>
              <a:rPr lang="es-MX" sz="1600" spc="8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9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-9" dirty="0">
                <a:latin typeface="Arial"/>
                <a:cs typeface="Arial"/>
              </a:rPr>
              <a:t>to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2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p</a:t>
            </a:r>
            <a:r>
              <a:rPr lang="es-MX" sz="1600" spc="0" dirty="0">
                <a:latin typeface="Arial"/>
                <a:cs typeface="Arial"/>
              </a:rPr>
              <a:t>ara</a:t>
            </a:r>
            <a:r>
              <a:rPr lang="es-MX" sz="1600" spc="14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su  tra</a:t>
            </a:r>
            <a:r>
              <a:rPr lang="es-MX" sz="1600" spc="-9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smis</a:t>
            </a:r>
            <a:r>
              <a:rPr lang="es-MX" sz="1600" spc="-9" dirty="0">
                <a:latin typeface="Arial"/>
                <a:cs typeface="Arial"/>
              </a:rPr>
              <a:t>ió</a:t>
            </a:r>
            <a:r>
              <a:rPr lang="es-MX" sz="1600" spc="0" dirty="0">
                <a:latin typeface="Arial"/>
                <a:cs typeface="Arial"/>
              </a:rPr>
              <a:t>n</a:t>
            </a:r>
            <a:r>
              <a:rPr lang="es-MX" sz="1600" spc="2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9" dirty="0">
                <a:latin typeface="Arial"/>
                <a:cs typeface="Arial"/>
              </a:rPr>
              <a:t>ug</a:t>
            </a:r>
            <a:r>
              <a:rPr lang="es-MX" sz="1600" spc="0" dirty="0">
                <a:latin typeface="Arial"/>
                <a:cs typeface="Arial"/>
              </a:rPr>
              <a:t>ares</a:t>
            </a:r>
            <a:r>
              <a:rPr lang="es-MX" sz="1600" spc="29" dirty="0">
                <a:latin typeface="Arial"/>
                <a:cs typeface="Arial"/>
              </a:rPr>
              <a:t> </a:t>
            </a:r>
            <a:r>
              <a:rPr lang="es-MX" sz="1600" spc="4" dirty="0">
                <a:latin typeface="Arial"/>
                <a:cs typeface="Arial"/>
              </a:rPr>
              <a:t>r</a:t>
            </a:r>
            <a:r>
              <a:rPr lang="es-MX" sz="1600" spc="0" dirty="0">
                <a:latin typeface="Arial"/>
                <a:cs typeface="Arial"/>
              </a:rPr>
              <a:t>emo</a:t>
            </a:r>
            <a:r>
              <a:rPr lang="es-MX" sz="1600" spc="-9" dirty="0">
                <a:latin typeface="Arial"/>
                <a:cs typeface="Arial"/>
              </a:rPr>
              <a:t>to</a:t>
            </a:r>
            <a:r>
              <a:rPr lang="es-MX" sz="1600" spc="0" dirty="0">
                <a:latin typeface="Arial"/>
                <a:cs typeface="Arial"/>
              </a:rPr>
              <a:t>s,</a:t>
            </a:r>
            <a:r>
              <a:rPr lang="es-MX" sz="1600" spc="2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y</a:t>
            </a:r>
            <a:r>
              <a:rPr lang="es-MX" sz="1600" spc="-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9" dirty="0">
                <a:latin typeface="Arial"/>
                <a:cs typeface="Arial"/>
              </a:rPr>
              <a:t>o</a:t>
            </a:r>
            <a:r>
              <a:rPr lang="es-MX" sz="1600" spc="0" dirty="0">
                <a:latin typeface="Arial"/>
                <a:cs typeface="Arial"/>
              </a:rPr>
              <a:t>s  mec</a:t>
            </a:r>
            <a:r>
              <a:rPr lang="es-MX" sz="1600" spc="-14" dirty="0">
                <a:latin typeface="Arial"/>
                <a:cs typeface="Arial"/>
              </a:rPr>
              <a:t>a</a:t>
            </a:r>
            <a:r>
              <a:rPr lang="es-MX" sz="1600" spc="-9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i</a:t>
            </a:r>
            <a:r>
              <a:rPr lang="es-MX" sz="1600" spc="-9" dirty="0">
                <a:latin typeface="Arial"/>
                <a:cs typeface="Arial"/>
              </a:rPr>
              <a:t>s</a:t>
            </a:r>
            <a:r>
              <a:rPr lang="es-MX" sz="1600" spc="0" dirty="0">
                <a:latin typeface="Arial"/>
                <a:cs typeface="Arial"/>
              </a:rPr>
              <a:t>mos</a:t>
            </a:r>
            <a:r>
              <a:rPr lang="es-MX" sz="1600" spc="24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tra</a:t>
            </a:r>
            <a:r>
              <a:rPr lang="es-MX" sz="1600" spc="-14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-14" dirty="0">
                <a:latin typeface="Arial"/>
                <a:cs typeface="Arial"/>
              </a:rPr>
              <a:t>f</a:t>
            </a:r>
            <a:r>
              <a:rPr lang="es-MX" sz="1600" spc="0" dirty="0">
                <a:latin typeface="Arial"/>
                <a:cs typeface="Arial"/>
              </a:rPr>
              <a:t>ere</a:t>
            </a:r>
            <a:r>
              <a:rPr lang="es-MX" sz="1600" spc="-14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c</a:t>
            </a:r>
            <a:r>
              <a:rPr lang="es-MX" sz="1600" spc="-9" dirty="0">
                <a:latin typeface="Arial"/>
                <a:cs typeface="Arial"/>
              </a:rPr>
              <a:t>i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6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9" dirty="0">
                <a:latin typeface="Arial"/>
                <a:cs typeface="Arial"/>
              </a:rPr>
              <a:t>a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2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tramas  </a:t>
            </a:r>
            <a:r>
              <a:rPr lang="es-MX" sz="1600" spc="4" dirty="0">
                <a:latin typeface="Arial"/>
                <a:cs typeface="Arial"/>
              </a:rPr>
              <a:t>r</a:t>
            </a:r>
            <a:r>
              <a:rPr lang="es-MX" sz="1600" spc="0" dirty="0">
                <a:latin typeface="Arial"/>
                <a:cs typeface="Arial"/>
              </a:rPr>
              <a:t>e</a:t>
            </a:r>
            <a:r>
              <a:rPr lang="es-MX" sz="1600" spc="-9" dirty="0">
                <a:latin typeface="Arial"/>
                <a:cs typeface="Arial"/>
              </a:rPr>
              <a:t>su</a:t>
            </a:r>
            <a:r>
              <a:rPr lang="es-MX" sz="1600" spc="0" dirty="0">
                <a:latin typeface="Arial"/>
                <a:cs typeface="Arial"/>
              </a:rPr>
              <a:t>l</a:t>
            </a:r>
            <a:r>
              <a:rPr lang="es-MX" sz="1600" spc="-9" dirty="0">
                <a:latin typeface="Arial"/>
                <a:cs typeface="Arial"/>
              </a:rPr>
              <a:t>t</a:t>
            </a:r>
            <a:r>
              <a:rPr lang="es-MX" sz="1600" spc="0" dirty="0">
                <a:latin typeface="Arial"/>
                <a:cs typeface="Arial"/>
              </a:rPr>
              <a:t>a</a:t>
            </a:r>
            <a:r>
              <a:rPr lang="es-MX" sz="1600" spc="-14" dirty="0">
                <a:latin typeface="Arial"/>
                <a:cs typeface="Arial"/>
              </a:rPr>
              <a:t>n</a:t>
            </a:r>
            <a:r>
              <a:rPr lang="es-MX" sz="1600" spc="0" dirty="0">
                <a:latin typeface="Arial"/>
                <a:cs typeface="Arial"/>
              </a:rPr>
              <a:t>t</a:t>
            </a:r>
            <a:r>
              <a:rPr lang="es-MX" sz="1600" spc="-9" dirty="0">
                <a:latin typeface="Arial"/>
                <a:cs typeface="Arial"/>
              </a:rPr>
              <a:t>e</a:t>
            </a:r>
            <a:r>
              <a:rPr lang="es-MX" sz="1600" spc="0" dirty="0">
                <a:latin typeface="Arial"/>
                <a:cs typeface="Arial"/>
              </a:rPr>
              <a:t>s</a:t>
            </a:r>
            <a:r>
              <a:rPr lang="es-MX" sz="1600" spc="49" dirty="0">
                <a:latin typeface="Arial"/>
                <a:cs typeface="Arial"/>
              </a:rPr>
              <a:t> </a:t>
            </a:r>
            <a:r>
              <a:rPr lang="es-MX" sz="1600" spc="0" dirty="0">
                <a:latin typeface="Arial"/>
                <a:cs typeface="Arial"/>
              </a:rPr>
              <a:t>en la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4" dirty="0">
                <a:latin typeface="Arial"/>
                <a:cs typeface="Arial"/>
              </a:rPr>
              <a:t>r</a:t>
            </a:r>
            <a:r>
              <a:rPr lang="es-MX" sz="1600" spc="0" dirty="0">
                <a:latin typeface="Arial"/>
                <a:cs typeface="Arial"/>
              </a:rPr>
              <a:t>ed </a:t>
            </a:r>
            <a:r>
              <a:rPr lang="es-MX" sz="1600" spc="-9" dirty="0">
                <a:latin typeface="Arial"/>
                <a:cs typeface="Arial"/>
              </a:rPr>
              <a:t>d</a:t>
            </a:r>
            <a:r>
              <a:rPr lang="es-MX" sz="1600" spc="0" dirty="0">
                <a:latin typeface="Arial"/>
                <a:cs typeface="Arial"/>
              </a:rPr>
              <a:t>el</a:t>
            </a:r>
            <a:r>
              <a:rPr lang="es-MX" sz="1600" spc="9" dirty="0">
                <a:latin typeface="Arial"/>
                <a:cs typeface="Arial"/>
              </a:rPr>
              <a:t> </a:t>
            </a:r>
            <a:r>
              <a:rPr lang="es-MX" sz="1600" spc="-9" dirty="0">
                <a:latin typeface="Arial"/>
                <a:cs typeface="Arial"/>
              </a:rPr>
              <a:t>p</a:t>
            </a:r>
            <a:r>
              <a:rPr lang="es-MX" sz="1600" spc="4" dirty="0">
                <a:latin typeface="Arial"/>
                <a:cs typeface="Arial"/>
              </a:rPr>
              <a:t>r</a:t>
            </a:r>
            <a:r>
              <a:rPr lang="es-MX" sz="1600" spc="-9" dirty="0">
                <a:latin typeface="Arial"/>
                <a:cs typeface="Arial"/>
              </a:rPr>
              <a:t>o</a:t>
            </a:r>
            <a:r>
              <a:rPr lang="es-MX" sz="1600" spc="-64" dirty="0">
                <a:latin typeface="Arial"/>
                <a:cs typeface="Arial"/>
              </a:rPr>
              <a:t>v</a:t>
            </a:r>
            <a:r>
              <a:rPr lang="es-MX" sz="1600" spc="14" dirty="0">
                <a:latin typeface="Arial"/>
                <a:cs typeface="Arial"/>
              </a:rPr>
              <a:t>e</a:t>
            </a:r>
            <a:r>
              <a:rPr lang="es-MX" sz="1600" spc="0" dirty="0">
                <a:latin typeface="Arial"/>
                <a:cs typeface="Arial"/>
              </a:rPr>
              <a:t>edor.</a:t>
            </a:r>
            <a:endParaRPr lang="es-MX"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450532" y="615822"/>
            <a:ext cx="452587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E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caps</a:t>
            </a:r>
            <a:r>
              <a:rPr sz="3200" b="1" spc="9" dirty="0">
                <a:latin typeface="Arial"/>
                <a:cs typeface="Arial"/>
              </a:rPr>
              <a:t>u</a:t>
            </a:r>
            <a:r>
              <a:rPr sz="3200" b="1" spc="0" dirty="0">
                <a:latin typeface="Arial"/>
                <a:cs typeface="Arial"/>
              </a:rPr>
              <a:t>la</a:t>
            </a:r>
            <a:r>
              <a:rPr sz="3200" b="1" spc="-14" dirty="0">
                <a:latin typeface="Arial"/>
                <a:cs typeface="Arial"/>
              </a:rPr>
              <a:t>m</a:t>
            </a:r>
            <a:r>
              <a:rPr sz="3200" b="1" spc="0" dirty="0">
                <a:latin typeface="Arial"/>
                <a:cs typeface="Arial"/>
              </a:rPr>
              <a:t>ien</a:t>
            </a:r>
            <a:r>
              <a:rPr sz="3200" b="1" spc="-9" dirty="0">
                <a:latin typeface="Arial"/>
                <a:cs typeface="Arial"/>
              </a:rPr>
              <a:t>t</a:t>
            </a:r>
            <a:r>
              <a:rPr sz="3200" b="1" spc="0" dirty="0">
                <a:latin typeface="Arial"/>
                <a:cs typeface="Arial"/>
              </a:rPr>
              <a:t>o</a:t>
            </a:r>
            <a:r>
              <a:rPr sz="3200" b="1" spc="-5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4830" y="1803752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390" y="1803752"/>
            <a:ext cx="7686760" cy="2082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marR="81637" indent="-342900">
              <a:spcBef>
                <a:spcPts val="45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Ca</a:t>
            </a:r>
            <a:r>
              <a:rPr sz="2000" spc="-14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a t</a:t>
            </a:r>
            <a:r>
              <a:rPr sz="2000" spc="-9" dirty="0">
                <a:latin typeface="Arial"/>
                <a:cs typeface="Arial"/>
              </a:rPr>
              <a:t>ip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9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x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14" dirty="0">
                <a:latin typeface="Arial"/>
                <a:cs typeface="Arial"/>
              </a:rPr>
              <a:t>ó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W</a:t>
            </a:r>
            <a:r>
              <a:rPr sz="2000" spc="-75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7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li</a:t>
            </a:r>
            <a:r>
              <a:rPr sz="2000" spc="-9" dirty="0">
                <a:latin typeface="Arial"/>
                <a:cs typeface="Arial"/>
              </a:rPr>
              <a:t>z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n </a:t>
            </a:r>
            <a:r>
              <a:rPr sz="2000" spc="-9" dirty="0" err="1">
                <a:latin typeface="Arial"/>
                <a:cs typeface="Arial"/>
              </a:rPr>
              <a:t>p</a:t>
            </a:r>
            <a:r>
              <a:rPr sz="2000" spc="0" dirty="0" err="1">
                <a:latin typeface="Arial"/>
                <a:cs typeface="Arial"/>
              </a:rPr>
              <a:t>ro</a:t>
            </a:r>
            <a:r>
              <a:rPr sz="2000" spc="-9" dirty="0" err="1">
                <a:latin typeface="Arial"/>
                <a:cs typeface="Arial"/>
              </a:rPr>
              <a:t>to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9" dirty="0" err="1">
                <a:latin typeface="Arial"/>
                <a:cs typeface="Arial"/>
              </a:rPr>
              <a:t>o</a:t>
            </a:r>
            <a:r>
              <a:rPr sz="2000" spc="0" dirty="0" err="1">
                <a:latin typeface="Arial"/>
                <a:cs typeface="Arial"/>
              </a:rPr>
              <a:t>lo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 Ca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2 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ara</a:t>
            </a:r>
            <a:r>
              <a:rPr sz="2000" spc="3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ap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5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trá</a:t>
            </a:r>
            <a:r>
              <a:rPr sz="2000" spc="-9" dirty="0">
                <a:latin typeface="Arial"/>
                <a:cs typeface="Arial"/>
              </a:rPr>
              <a:t>f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4" dirty="0" err="1">
                <a:latin typeface="Arial"/>
                <a:cs typeface="Arial"/>
              </a:rPr>
              <a:t>m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en</a:t>
            </a:r>
            <a:r>
              <a:rPr sz="2000" spc="0" dirty="0" err="1">
                <a:latin typeface="Arial"/>
                <a:cs typeface="Arial"/>
              </a:rPr>
              <a:t>tras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-9" dirty="0" err="1">
                <a:latin typeface="Arial"/>
                <a:cs typeface="Arial"/>
              </a:rPr>
              <a:t>t</a:t>
            </a:r>
            <a:r>
              <a:rPr sz="2000" spc="4" dirty="0" err="1">
                <a:latin typeface="Arial"/>
                <a:cs typeface="Arial"/>
              </a:rPr>
              <a:t>r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-69" dirty="0" err="1">
                <a:latin typeface="Arial"/>
                <a:cs typeface="Arial"/>
              </a:rPr>
              <a:t>v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9" dirty="0" err="1">
                <a:latin typeface="Arial"/>
                <a:cs typeface="Arial"/>
              </a:rPr>
              <a:t>e</a:t>
            </a:r>
            <a:r>
              <a:rPr sz="2000" spc="0" dirty="0" err="1">
                <a:latin typeface="Arial"/>
                <a:cs typeface="Arial"/>
              </a:rPr>
              <a:t>sa</a:t>
            </a:r>
            <a:r>
              <a:rPr sz="2000" spc="6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ce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W</a:t>
            </a:r>
            <a:r>
              <a:rPr sz="2000" spc="-75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N.</a:t>
            </a:r>
            <a:endParaRPr sz="2000" dirty="0">
              <a:latin typeface="Arial"/>
              <a:cs typeface="Arial"/>
            </a:endParaRPr>
          </a:p>
          <a:p>
            <a:pPr marL="355600" indent="-342900">
              <a:spcBef>
                <a:spcPts val="1228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Para 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gu</a:t>
            </a:r>
            <a:r>
              <a:rPr sz="2000" spc="0" dirty="0">
                <a:latin typeface="Arial"/>
                <a:cs typeface="Arial"/>
              </a:rPr>
              <a:t>ra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se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qu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se e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té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li</a:t>
            </a:r>
            <a:r>
              <a:rPr sz="2000" spc="-9" dirty="0">
                <a:latin typeface="Arial"/>
                <a:cs typeface="Arial"/>
              </a:rPr>
              <a:t>z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9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el </a:t>
            </a:r>
            <a:r>
              <a:rPr sz="2000" spc="-9" dirty="0" err="1">
                <a:latin typeface="Arial"/>
                <a:cs typeface="Arial"/>
              </a:rPr>
              <a:t>p</a:t>
            </a:r>
            <a:r>
              <a:rPr sz="2000" spc="4" dirty="0" err="1">
                <a:latin typeface="Arial"/>
                <a:cs typeface="Arial"/>
              </a:rPr>
              <a:t>r</a:t>
            </a:r>
            <a:r>
              <a:rPr sz="2000" spc="-9" dirty="0" err="1">
                <a:latin typeface="Arial"/>
                <a:cs typeface="Arial"/>
              </a:rPr>
              <a:t>o</a:t>
            </a:r>
            <a:r>
              <a:rPr sz="2000" spc="0" dirty="0" err="1">
                <a:latin typeface="Arial"/>
                <a:cs typeface="Arial"/>
              </a:rPr>
              <a:t>t</a:t>
            </a:r>
            <a:r>
              <a:rPr sz="2000" spc="-14" dirty="0" err="1">
                <a:latin typeface="Arial"/>
                <a:cs typeface="Arial"/>
              </a:rPr>
              <a:t>o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4" dirty="0" err="1">
                <a:latin typeface="Arial"/>
                <a:cs typeface="Arial"/>
              </a:rPr>
              <a:t>o</a:t>
            </a:r>
            <a:r>
              <a:rPr sz="2000" spc="0" dirty="0" err="1">
                <a:latin typeface="Arial"/>
                <a:cs typeface="Arial"/>
              </a:rPr>
              <a:t>lo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ap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to</a:t>
            </a:r>
            <a:r>
              <a:rPr sz="2000" spc="5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rr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,</a:t>
            </a:r>
            <a:r>
              <a:rPr sz="2000" spc="3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se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d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4" dirty="0" err="1">
                <a:latin typeface="Arial"/>
                <a:cs typeface="Arial"/>
              </a:rPr>
              <a:t>b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9" dirty="0" err="1">
                <a:latin typeface="Arial"/>
                <a:cs typeface="Arial"/>
              </a:rPr>
              <a:t>o</a:t>
            </a:r>
            <a:r>
              <a:rPr sz="2000" spc="-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f</a:t>
            </a:r>
            <a:r>
              <a:rPr sz="2000" spc="-9" dirty="0" err="1">
                <a:latin typeface="Arial"/>
                <a:cs typeface="Arial"/>
              </a:rPr>
              <a:t>igu</a:t>
            </a:r>
            <a:r>
              <a:rPr sz="2000" spc="0" dirty="0" err="1">
                <a:latin typeface="Arial"/>
                <a:cs typeface="Arial"/>
              </a:rPr>
              <a:t>rar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el t</a:t>
            </a:r>
            <a:r>
              <a:rPr sz="2000" spc="-9" dirty="0">
                <a:latin typeface="Arial"/>
                <a:cs typeface="Arial"/>
              </a:rPr>
              <a:t>ip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mi</a:t>
            </a:r>
            <a:r>
              <a:rPr sz="2000" spc="14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to</a:t>
            </a:r>
            <a:r>
              <a:rPr sz="2000" spc="5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Ca</a:t>
            </a:r>
            <a:r>
              <a:rPr sz="2000" spc="-14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2 </a:t>
            </a:r>
            <a:r>
              <a:rPr sz="2000" spc="-9" dirty="0" err="1">
                <a:latin typeface="Arial"/>
                <a:cs typeface="Arial"/>
              </a:rPr>
              <a:t>u</a:t>
            </a:r>
            <a:r>
              <a:rPr sz="2000" spc="0" dirty="0" err="1">
                <a:latin typeface="Arial"/>
                <a:cs typeface="Arial"/>
              </a:rPr>
              <a:t>t</a:t>
            </a:r>
            <a:r>
              <a:rPr sz="2000" spc="-9" dirty="0" err="1">
                <a:latin typeface="Arial"/>
                <a:cs typeface="Arial"/>
              </a:rPr>
              <a:t>i</a:t>
            </a:r>
            <a:r>
              <a:rPr sz="2000" spc="0" dirty="0" err="1">
                <a:latin typeface="Arial"/>
                <a:cs typeface="Arial"/>
              </a:rPr>
              <a:t>liz</a:t>
            </a:r>
            <a:r>
              <a:rPr sz="2000" spc="-9" dirty="0" err="1">
                <a:latin typeface="Arial"/>
                <a:cs typeface="Arial"/>
              </a:rPr>
              <a:t>ad</a:t>
            </a:r>
            <a:r>
              <a:rPr sz="2000" spc="0" dirty="0" err="1">
                <a:latin typeface="Arial"/>
                <a:cs typeface="Arial"/>
              </a:rPr>
              <a:t>o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en c</a:t>
            </a:r>
            <a:r>
              <a:rPr sz="2000" spc="-9" dirty="0">
                <a:latin typeface="Arial"/>
                <a:cs typeface="Arial"/>
              </a:rPr>
              <a:t>ad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f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z</a:t>
            </a:r>
            <a:r>
              <a:rPr sz="2000" spc="3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3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-9" dirty="0">
                <a:latin typeface="Arial"/>
                <a:cs typeface="Arial"/>
              </a:rPr>
              <a:t>ou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830" y="4558128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390" y="3918857"/>
            <a:ext cx="7686760" cy="13670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 algn="just">
              <a:spcBef>
                <a:spcPts val="40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ro</a:t>
            </a:r>
            <a:r>
              <a:rPr sz="2000" spc="-9" dirty="0">
                <a:latin typeface="Arial"/>
                <a:cs typeface="Arial"/>
              </a:rPr>
              <a:t>to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lo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4" dirty="0" err="1">
                <a:latin typeface="Arial"/>
                <a:cs typeface="Arial"/>
              </a:rPr>
              <a:t>a</a:t>
            </a:r>
            <a:r>
              <a:rPr sz="2000" spc="-9" dirty="0" err="1">
                <a:latin typeface="Arial"/>
                <a:cs typeface="Arial"/>
              </a:rPr>
              <a:t>p</a:t>
            </a:r>
            <a:r>
              <a:rPr sz="2000" spc="0" dirty="0" err="1">
                <a:latin typeface="Arial"/>
                <a:cs typeface="Arial"/>
              </a:rPr>
              <a:t>s</a:t>
            </a:r>
            <a:r>
              <a:rPr sz="2000" spc="-19" dirty="0" err="1">
                <a:latin typeface="Arial"/>
                <a:cs typeface="Arial"/>
              </a:rPr>
              <a:t>u</a:t>
            </a:r>
            <a:r>
              <a:rPr sz="2000" spc="0" dirty="0" err="1">
                <a:latin typeface="Arial"/>
                <a:cs typeface="Arial"/>
              </a:rPr>
              <a:t>l</a:t>
            </a:r>
            <a:r>
              <a:rPr sz="2000" spc="-9" dirty="0" err="1">
                <a:latin typeface="Arial"/>
                <a:cs typeface="Arial"/>
              </a:rPr>
              <a:t>a</a:t>
            </a:r>
            <a:r>
              <a:rPr sz="2000" spc="0" dirty="0" err="1">
                <a:latin typeface="Arial"/>
                <a:cs typeface="Arial"/>
              </a:rPr>
              <a:t>mi</a:t>
            </a:r>
            <a:r>
              <a:rPr sz="2000" spc="14" dirty="0" err="1">
                <a:latin typeface="Arial"/>
                <a:cs typeface="Arial"/>
              </a:rPr>
              <a:t>e</a:t>
            </a:r>
            <a:r>
              <a:rPr sz="2000" spc="-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to</a:t>
            </a:r>
            <a:r>
              <a:rPr sz="2000" spc="7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qu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lang="es-CO" sz="2000" spc="0" dirty="0">
                <a:latin typeface="Arial"/>
                <a:cs typeface="Arial"/>
              </a:rPr>
              <a:t> se puede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u</a:t>
            </a:r>
            <a:r>
              <a:rPr sz="2000" spc="0" dirty="0" err="1">
                <a:latin typeface="Arial"/>
                <a:cs typeface="Arial"/>
              </a:rPr>
              <a:t>s</a:t>
            </a:r>
            <a:r>
              <a:rPr sz="2000" spc="-9" dirty="0" err="1">
                <a:latin typeface="Arial"/>
                <a:cs typeface="Arial"/>
              </a:rPr>
              <a:t>a</a:t>
            </a:r>
            <a:r>
              <a:rPr sz="2000" spc="0" dirty="0" err="1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65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 la t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og</a:t>
            </a:r>
            <a:r>
              <a:rPr sz="2000" spc="0" dirty="0">
                <a:latin typeface="Arial"/>
                <a:cs typeface="Arial"/>
              </a:rPr>
              <a:t>ía</a:t>
            </a:r>
            <a:r>
              <a:rPr sz="2000" spc="5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W</a:t>
            </a:r>
            <a:r>
              <a:rPr sz="2000" spc="-75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y </a:t>
            </a:r>
            <a:r>
              <a:rPr lang="es-CO" sz="2000" spc="0" dirty="0">
                <a:latin typeface="Arial"/>
                <a:cs typeface="Arial"/>
              </a:rPr>
              <a:t>del equipo.</a:t>
            </a:r>
            <a:endParaRPr sz="2000" dirty="0">
              <a:latin typeface="Arial"/>
              <a:cs typeface="Arial"/>
            </a:endParaRPr>
          </a:p>
          <a:p>
            <a:pPr marL="355600" indent="-342900" algn="just">
              <a:buFont typeface="Arial" panose="020B0604020202020204" pitchFamily="34" charset="0"/>
              <a:buChar char="•"/>
            </a:pP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 ma</a:t>
            </a:r>
            <a:r>
              <a:rPr sz="2000" spc="-29" dirty="0">
                <a:latin typeface="Arial"/>
                <a:cs typeface="Arial"/>
              </a:rPr>
              <a:t>y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ría</a:t>
            </a:r>
            <a:r>
              <a:rPr sz="2000" spc="5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el e</a:t>
            </a:r>
            <a:r>
              <a:rPr sz="2000" spc="-1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trama</a:t>
            </a:r>
            <a:r>
              <a:rPr sz="2000" spc="-14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se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b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en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HDLC</a:t>
            </a:r>
            <a:r>
              <a:rPr sz="2000" spc="-1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(Hi</a:t>
            </a:r>
            <a:r>
              <a:rPr sz="2000" spc="-14" dirty="0">
                <a:solidFill>
                  <a:srgbClr val="0070C0"/>
                </a:solidFill>
                <a:latin typeface="Arial"/>
                <a:cs typeface="Arial"/>
              </a:rPr>
              <a:t>g</a:t>
            </a:r>
            <a:r>
              <a:rPr sz="2000" spc="-4" dirty="0">
                <a:solidFill>
                  <a:srgbClr val="0070C0"/>
                </a:solidFill>
                <a:latin typeface="Arial"/>
                <a:cs typeface="Arial"/>
              </a:rPr>
              <a:t>h-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000" spc="9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spc="-44" dirty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el</a:t>
            </a:r>
            <a:r>
              <a:rPr sz="2000" spc="6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Da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k</a:t>
            </a:r>
            <a:r>
              <a:rPr sz="2000" spc="2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Co</a:t>
            </a:r>
            <a:r>
              <a:rPr sz="2000" spc="-14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tro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).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26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7645F94-309F-4009-BBF7-FBC991159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2D8F51B-E860-4E9F-8A22-85473CB060D1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50D301-B470-48B5-82A5-DC5DCFA26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090B405B-BA95-48D5-901D-3A982EBBD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22</a:t>
            </a:fld>
            <a:endParaRPr kumimoji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62001" y="2797230"/>
            <a:ext cx="7620000" cy="3797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0532" y="615822"/>
            <a:ext cx="587918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E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caps</a:t>
            </a:r>
            <a:r>
              <a:rPr sz="3200" b="1" spc="9" dirty="0">
                <a:latin typeface="Arial"/>
                <a:cs typeface="Arial"/>
              </a:rPr>
              <a:t>u</a:t>
            </a:r>
            <a:r>
              <a:rPr sz="3200" b="1" spc="0" dirty="0">
                <a:latin typeface="Arial"/>
                <a:cs typeface="Arial"/>
              </a:rPr>
              <a:t>la</a:t>
            </a:r>
            <a:r>
              <a:rPr sz="3200" b="1" spc="-14" dirty="0">
                <a:latin typeface="Arial"/>
                <a:cs typeface="Arial"/>
              </a:rPr>
              <a:t>m</a:t>
            </a:r>
            <a:r>
              <a:rPr sz="3200" b="1" spc="0" dirty="0">
                <a:latin typeface="Arial"/>
                <a:cs typeface="Arial"/>
              </a:rPr>
              <a:t>ien</a:t>
            </a:r>
            <a:r>
              <a:rPr sz="3200" b="1" spc="-9" dirty="0">
                <a:latin typeface="Arial"/>
                <a:cs typeface="Arial"/>
              </a:rPr>
              <a:t>t</a:t>
            </a:r>
            <a:r>
              <a:rPr sz="3200" b="1" spc="0" dirty="0">
                <a:latin typeface="Arial"/>
                <a:cs typeface="Arial"/>
              </a:rPr>
              <a:t>o</a:t>
            </a:r>
            <a:r>
              <a:rPr sz="3200" b="1" spc="-5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3905" y="1483129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4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3466" y="1483129"/>
            <a:ext cx="7634350" cy="95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295"/>
              </a:spcBef>
            </a:pP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trama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HDLC </a:t>
            </a:r>
            <a:r>
              <a:rPr sz="2000" spc="-9" dirty="0">
                <a:latin typeface="Arial"/>
                <a:cs typeface="Arial"/>
              </a:rPr>
              <a:t>g</a:t>
            </a:r>
            <a:r>
              <a:rPr sz="2000" spc="0" dirty="0">
                <a:latin typeface="Arial"/>
                <a:cs typeface="Arial"/>
              </a:rPr>
              <a:t>ara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za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un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4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tre</a:t>
            </a:r>
            <a:r>
              <a:rPr sz="2000" spc="-9" dirty="0" err="1">
                <a:latin typeface="Arial"/>
                <a:cs typeface="Arial"/>
              </a:rPr>
              <a:t>g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9" dirty="0" err="1">
                <a:latin typeface="Arial"/>
                <a:cs typeface="Arial"/>
              </a:rPr>
              <a:t>o</a:t>
            </a:r>
            <a:r>
              <a:rPr sz="2000" spc="-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f</a:t>
            </a:r>
            <a:r>
              <a:rPr sz="2000" spc="-9" dirty="0" err="1">
                <a:latin typeface="Arial"/>
                <a:cs typeface="Arial"/>
              </a:rPr>
              <a:t>i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-19" dirty="0" err="1">
                <a:latin typeface="Arial"/>
                <a:cs typeface="Arial"/>
              </a:rPr>
              <a:t>b</a:t>
            </a:r>
            <a:r>
              <a:rPr sz="2000" spc="0" dirty="0" err="1">
                <a:latin typeface="Arial"/>
                <a:cs typeface="Arial"/>
              </a:rPr>
              <a:t>le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en lí</a:t>
            </a:r>
            <a:r>
              <a:rPr sz="2000" spc="-1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po</a:t>
            </a:r>
            <a:r>
              <a:rPr sz="2000" spc="0" dirty="0">
                <a:latin typeface="Arial"/>
                <a:cs typeface="Arial"/>
              </a:rPr>
              <a:t>co 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9" dirty="0" err="1">
                <a:latin typeface="Arial"/>
                <a:cs typeface="Arial"/>
              </a:rPr>
              <a:t>o</a:t>
            </a:r>
            <a:r>
              <a:rPr sz="2000" spc="-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f</a:t>
            </a:r>
            <a:r>
              <a:rPr sz="2000" spc="-9" dirty="0" err="1">
                <a:latin typeface="Arial"/>
                <a:cs typeface="Arial"/>
              </a:rPr>
              <a:t>i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-19" dirty="0" err="1">
                <a:latin typeface="Arial"/>
                <a:cs typeface="Arial"/>
              </a:rPr>
              <a:t>b</a:t>
            </a:r>
            <a:r>
              <a:rPr sz="2000" spc="0" dirty="0" err="1">
                <a:latin typeface="Arial"/>
                <a:cs typeface="Arial"/>
              </a:rPr>
              <a:t>l</a:t>
            </a:r>
            <a:r>
              <a:rPr sz="2000" spc="-9" dirty="0" err="1">
                <a:latin typeface="Arial"/>
                <a:cs typeface="Arial"/>
              </a:rPr>
              <a:t>e</a:t>
            </a:r>
            <a:r>
              <a:rPr sz="2000" spc="0" dirty="0" err="1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lang="es-CO" sz="2000" spc="0" dirty="0">
                <a:latin typeface="Arial"/>
                <a:cs typeface="Arial"/>
              </a:rPr>
              <a:t>e 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n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9" dirty="0" err="1">
                <a:latin typeface="Arial"/>
                <a:cs typeface="Arial"/>
              </a:rPr>
              <a:t>lu</a:t>
            </a:r>
            <a:r>
              <a:rPr sz="2000" spc="-25" dirty="0" err="1">
                <a:latin typeface="Arial"/>
                <a:cs typeface="Arial"/>
              </a:rPr>
              <a:t>y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eñ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iz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9" dirty="0">
                <a:latin typeface="Arial"/>
                <a:cs typeface="Arial"/>
              </a:rPr>
              <a:t>ó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6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ara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el</a:t>
            </a:r>
            <a:r>
              <a:rPr lang="es-CO" sz="2000" spc="0" dirty="0">
                <a:latin typeface="Arial"/>
                <a:cs typeface="Arial"/>
              </a:rPr>
              <a:t> control de flujo y errores.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27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1510" y="6679600"/>
            <a:ext cx="190536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endParaRPr sz="700" dirty="0">
              <a:latin typeface="Arial"/>
              <a:cs typeface="Arial"/>
            </a:endParaRP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DF64F-5650-4AEE-BE60-BFEA0E7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82359A6-B8CA-4E1F-A8CF-F26BC246BAAB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C0F156-D46F-4F3A-958A-BE1D32B3E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038257-06C2-4038-9873-A5F1BD2C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23</a:t>
            </a:fld>
            <a:endParaRPr kumimoji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1700276" y="2381250"/>
            <a:ext cx="5743575" cy="2095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50532" y="615822"/>
            <a:ext cx="587918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E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caps</a:t>
            </a:r>
            <a:r>
              <a:rPr sz="3200" b="1" spc="9" dirty="0">
                <a:latin typeface="Arial"/>
                <a:cs typeface="Arial"/>
              </a:rPr>
              <a:t>u</a:t>
            </a:r>
            <a:r>
              <a:rPr sz="3200" b="1" spc="0" dirty="0">
                <a:latin typeface="Arial"/>
                <a:cs typeface="Arial"/>
              </a:rPr>
              <a:t>la</a:t>
            </a:r>
            <a:r>
              <a:rPr sz="3200" b="1" spc="-14" dirty="0">
                <a:latin typeface="Arial"/>
                <a:cs typeface="Arial"/>
              </a:rPr>
              <a:t>m</a:t>
            </a:r>
            <a:r>
              <a:rPr sz="3200" b="1" spc="0" dirty="0">
                <a:latin typeface="Arial"/>
                <a:cs typeface="Arial"/>
              </a:rPr>
              <a:t>ien</a:t>
            </a:r>
            <a:r>
              <a:rPr sz="3200" b="1" spc="-9" dirty="0">
                <a:latin typeface="Arial"/>
                <a:cs typeface="Arial"/>
              </a:rPr>
              <a:t>t</a:t>
            </a:r>
            <a:r>
              <a:rPr sz="3200" b="1" spc="0" dirty="0">
                <a:latin typeface="Arial"/>
                <a:cs typeface="Arial"/>
              </a:rPr>
              <a:t>o</a:t>
            </a:r>
            <a:r>
              <a:rPr sz="3200" b="1" spc="-5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6605" y="1739411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4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28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38DA869-494C-439D-AD74-278BAF236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240F0B7-C15E-4004-ABC6-A3522A78EF76}" type="datetime1">
              <a:rPr lang="en-US" smtClean="0"/>
              <a:t>10/3/2022</a:t>
            </a:fld>
            <a:endParaRPr lang="en-US"/>
          </a:p>
        </p:txBody>
      </p:sp>
      <p:sp>
        <p:nvSpPr>
          <p:cNvPr id="16" name="Marcador de pie de página 15">
            <a:extLst>
              <a:ext uri="{FF2B5EF4-FFF2-40B4-BE49-F238E27FC236}">
                <a16:creationId xmlns:a16="http://schemas.microsoft.com/office/drawing/2014/main" id="{4A214C15-04E5-4E43-A0B1-F9B5E98E6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7" name="Marcador de número de diapositiva 16">
            <a:extLst>
              <a:ext uri="{FF2B5EF4-FFF2-40B4-BE49-F238E27FC236}">
                <a16:creationId xmlns:a16="http://schemas.microsoft.com/office/drawing/2014/main" id="{06EEB181-BE0D-4CD2-AC2C-75AA5FC3D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24</a:t>
            </a:fld>
            <a:endParaRPr kumimoji="0" lang="en-U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30FFC33-8CCC-44A0-8397-203E5619B1B4}"/>
              </a:ext>
            </a:extLst>
          </p:cNvPr>
          <p:cNvSpPr txBox="1"/>
          <p:nvPr/>
        </p:nvSpPr>
        <p:spPr>
          <a:xfrm>
            <a:off x="967263" y="1686536"/>
            <a:ext cx="179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400" dirty="0">
                <a:solidFill>
                  <a:srgbClr val="0070C0"/>
                </a:solidFill>
              </a:rPr>
              <a:t>Trama HDLC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57200" y="437264"/>
            <a:ext cx="6481673" cy="76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Co</a:t>
            </a:r>
            <a:r>
              <a:rPr sz="2800" b="1" spc="14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t</a:t>
            </a:r>
            <a:r>
              <a:rPr sz="2800" b="1" spc="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</a:t>
            </a:r>
            <a:r>
              <a:rPr sz="2800" b="1" spc="9" dirty="0">
                <a:latin typeface="Arial"/>
                <a:cs typeface="Arial"/>
              </a:rPr>
              <a:t>ó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d</a:t>
            </a:r>
            <a:r>
              <a:rPr sz="2800" b="1" spc="0" dirty="0">
                <a:latin typeface="Arial"/>
                <a:cs typeface="Arial"/>
              </a:rPr>
              <a:t>e Pa</a:t>
            </a:r>
            <a:r>
              <a:rPr sz="2800" b="1" spc="4" dirty="0">
                <a:latin typeface="Arial"/>
                <a:cs typeface="Arial"/>
              </a:rPr>
              <a:t>qu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es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 Ci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c</a:t>
            </a:r>
            <a:r>
              <a:rPr sz="2800" b="1" spc="9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4" dirty="0">
                <a:latin typeface="Arial"/>
                <a:cs typeface="Arial"/>
              </a:rPr>
              <a:t>to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ts val="3040"/>
              </a:lnSpc>
              <a:spcBef>
                <a:spcPts val="3"/>
              </a:spcBef>
            </a:pP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800" spc="0" dirty="0">
                <a:solidFill>
                  <a:srgbClr val="808080"/>
                </a:solidFill>
                <a:latin typeface="Arial"/>
                <a:cs typeface="Arial"/>
              </a:rPr>
              <a:t>34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91672" y="2124252"/>
            <a:ext cx="7772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spc="0" dirty="0">
                <a:latin typeface="Arial"/>
                <a:cs typeface="Arial"/>
              </a:rPr>
              <a:t>La r</a:t>
            </a:r>
            <a:r>
              <a:rPr lang="es-MX" sz="1800" spc="-9" dirty="0">
                <a:latin typeface="Arial"/>
                <a:cs typeface="Arial"/>
              </a:rPr>
              <a:t>e</a:t>
            </a:r>
            <a:r>
              <a:rPr lang="es-MX" sz="1800" spc="0" dirty="0">
                <a:latin typeface="Arial"/>
                <a:cs typeface="Arial"/>
              </a:rPr>
              <a:t>d</a:t>
            </a:r>
            <a:r>
              <a:rPr lang="es-MX" sz="1800" spc="9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telefón</a:t>
            </a:r>
            <a:r>
              <a:rPr lang="es-MX" sz="1800" spc="9" dirty="0">
                <a:latin typeface="Arial"/>
                <a:cs typeface="Arial"/>
              </a:rPr>
              <a:t>i</a:t>
            </a:r>
            <a:r>
              <a:rPr lang="es-MX" sz="1800" spc="0" dirty="0">
                <a:latin typeface="Arial"/>
                <a:cs typeface="Arial"/>
              </a:rPr>
              <a:t>ca</a:t>
            </a:r>
            <a:r>
              <a:rPr lang="es-MX" sz="1800" spc="-9" dirty="0">
                <a:latin typeface="Arial"/>
                <a:cs typeface="Arial"/>
              </a:rPr>
              <a:t> </a:t>
            </a:r>
            <a:r>
              <a:rPr lang="es-MX" sz="1800" spc="9" dirty="0">
                <a:latin typeface="Arial"/>
                <a:cs typeface="Arial"/>
              </a:rPr>
              <a:t>u</a:t>
            </a:r>
            <a:r>
              <a:rPr lang="es-MX" sz="1800" spc="0" dirty="0">
                <a:latin typeface="Arial"/>
                <a:cs typeface="Arial"/>
              </a:rPr>
              <a:t>ti</a:t>
            </a:r>
            <a:r>
              <a:rPr lang="es-MX" sz="1800" spc="9" dirty="0">
                <a:latin typeface="Arial"/>
                <a:cs typeface="Arial"/>
              </a:rPr>
              <a:t>l</a:t>
            </a:r>
            <a:r>
              <a:rPr lang="es-MX" sz="1800" spc="0" dirty="0">
                <a:latin typeface="Arial"/>
                <a:cs typeface="Arial"/>
              </a:rPr>
              <a:t>iza la </a:t>
            </a:r>
            <a:r>
              <a:rPr lang="es-MX" sz="1800" spc="-9" dirty="0">
                <a:latin typeface="Arial"/>
                <a:cs typeface="Arial"/>
              </a:rPr>
              <a:t>c</a:t>
            </a:r>
            <a:r>
              <a:rPr lang="es-MX" sz="1800" spc="0" dirty="0">
                <a:latin typeface="Arial"/>
                <a:cs typeface="Arial"/>
              </a:rPr>
              <a:t>o</a:t>
            </a:r>
            <a:r>
              <a:rPr lang="es-MX" sz="1800" spc="9" dirty="0">
                <a:latin typeface="Arial"/>
                <a:cs typeface="Arial"/>
              </a:rPr>
              <a:t>n</a:t>
            </a:r>
            <a:r>
              <a:rPr lang="es-MX" sz="1800" spc="-9" dirty="0">
                <a:latin typeface="Arial"/>
                <a:cs typeface="Arial"/>
              </a:rPr>
              <a:t>m</a:t>
            </a:r>
            <a:r>
              <a:rPr lang="es-MX" sz="1800" spc="0" dirty="0">
                <a:latin typeface="Arial"/>
                <a:cs typeface="Arial"/>
              </a:rPr>
              <a:t>uta</a:t>
            </a:r>
            <a:r>
              <a:rPr lang="es-MX" sz="1800" spc="-9" dirty="0">
                <a:latin typeface="Arial"/>
                <a:cs typeface="Arial"/>
              </a:rPr>
              <a:t>c</a:t>
            </a:r>
            <a:r>
              <a:rPr lang="es-MX" sz="1800" spc="0" dirty="0">
                <a:latin typeface="Arial"/>
                <a:cs typeface="Arial"/>
              </a:rPr>
              <a:t>i</a:t>
            </a:r>
            <a:r>
              <a:rPr lang="es-MX" sz="1800" spc="9" dirty="0">
                <a:latin typeface="Arial"/>
                <a:cs typeface="Arial"/>
              </a:rPr>
              <a:t>ó</a:t>
            </a:r>
            <a:r>
              <a:rPr lang="es-MX" sz="1800" spc="0" dirty="0">
                <a:latin typeface="Arial"/>
                <a:cs typeface="Arial"/>
              </a:rPr>
              <a:t>n de ci</a:t>
            </a:r>
            <a:r>
              <a:rPr lang="es-MX" sz="1800" spc="-9" dirty="0">
                <a:latin typeface="Arial"/>
                <a:cs typeface="Arial"/>
              </a:rPr>
              <a:t>rc</a:t>
            </a:r>
            <a:r>
              <a:rPr lang="es-MX" sz="1800" spc="0" dirty="0">
                <a:latin typeface="Arial"/>
                <a:cs typeface="Arial"/>
              </a:rPr>
              <a:t>u</a:t>
            </a:r>
            <a:r>
              <a:rPr lang="es-MX" sz="1800" spc="9" dirty="0">
                <a:latin typeface="Arial"/>
                <a:cs typeface="Arial"/>
              </a:rPr>
              <a:t>i</a:t>
            </a:r>
            <a:r>
              <a:rPr lang="es-MX" sz="1800" spc="0" dirty="0">
                <a:latin typeface="Arial"/>
                <a:cs typeface="Arial"/>
              </a:rPr>
              <a:t>tos.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1800" spc="0" dirty="0">
                <a:latin typeface="Arial"/>
                <a:cs typeface="Arial"/>
              </a:rPr>
              <a:t>Cuando un su</a:t>
            </a:r>
            <a:r>
              <a:rPr lang="es-MX" sz="1800" spc="-9" dirty="0">
                <a:latin typeface="Arial"/>
                <a:cs typeface="Arial"/>
              </a:rPr>
              <a:t>s</a:t>
            </a:r>
            <a:r>
              <a:rPr lang="es-MX" sz="1800" spc="0" dirty="0">
                <a:latin typeface="Arial"/>
                <a:cs typeface="Arial"/>
              </a:rPr>
              <a:t>c</a:t>
            </a:r>
            <a:r>
              <a:rPr lang="es-MX" sz="1800" spc="-14" dirty="0">
                <a:latin typeface="Arial"/>
                <a:cs typeface="Arial"/>
              </a:rPr>
              <a:t>r</a:t>
            </a:r>
            <a:r>
              <a:rPr lang="es-MX" sz="1800" spc="0" dirty="0">
                <a:latin typeface="Arial"/>
                <a:cs typeface="Arial"/>
              </a:rPr>
              <a:t>i</a:t>
            </a:r>
            <a:r>
              <a:rPr lang="es-MX" sz="1800" spc="9" dirty="0">
                <a:latin typeface="Arial"/>
                <a:cs typeface="Arial"/>
              </a:rPr>
              <a:t>p</a:t>
            </a:r>
            <a:r>
              <a:rPr lang="es-MX" sz="1800" spc="0" dirty="0">
                <a:latin typeface="Arial"/>
                <a:cs typeface="Arial"/>
              </a:rPr>
              <a:t>tor re</a:t>
            </a:r>
            <a:r>
              <a:rPr lang="es-MX" sz="1800" spc="-14" dirty="0">
                <a:latin typeface="Arial"/>
                <a:cs typeface="Arial"/>
              </a:rPr>
              <a:t>a</a:t>
            </a:r>
            <a:r>
              <a:rPr lang="es-MX" sz="1800" spc="0" dirty="0">
                <a:latin typeface="Arial"/>
                <a:cs typeface="Arial"/>
              </a:rPr>
              <a:t>l</a:t>
            </a:r>
            <a:r>
              <a:rPr lang="es-MX" sz="1800" spc="9" dirty="0">
                <a:latin typeface="Arial"/>
                <a:cs typeface="Arial"/>
              </a:rPr>
              <a:t>i</a:t>
            </a:r>
            <a:r>
              <a:rPr lang="es-MX" sz="1800" spc="0" dirty="0">
                <a:latin typeface="Arial"/>
                <a:cs typeface="Arial"/>
              </a:rPr>
              <a:t>za u</a:t>
            </a:r>
            <a:r>
              <a:rPr lang="es-MX" sz="1800" spc="9" dirty="0">
                <a:latin typeface="Arial"/>
                <a:cs typeface="Arial"/>
              </a:rPr>
              <a:t>n</a:t>
            </a:r>
            <a:r>
              <a:rPr lang="es-MX" sz="1800" spc="0" dirty="0">
                <a:latin typeface="Arial"/>
                <a:cs typeface="Arial"/>
              </a:rPr>
              <a:t>a l</a:t>
            </a:r>
            <a:r>
              <a:rPr lang="es-MX" sz="1800" spc="4" dirty="0">
                <a:latin typeface="Arial"/>
                <a:cs typeface="Arial"/>
              </a:rPr>
              <a:t>l</a:t>
            </a:r>
            <a:r>
              <a:rPr lang="es-MX" sz="1800" spc="0" dirty="0">
                <a:latin typeface="Arial"/>
                <a:cs typeface="Arial"/>
              </a:rPr>
              <a:t>a</a:t>
            </a:r>
            <a:r>
              <a:rPr lang="es-MX" sz="1800" spc="-14" dirty="0">
                <a:latin typeface="Arial"/>
                <a:cs typeface="Arial"/>
              </a:rPr>
              <a:t>m</a:t>
            </a:r>
            <a:r>
              <a:rPr lang="es-MX" sz="1800" spc="0" dirty="0">
                <a:latin typeface="Arial"/>
                <a:cs typeface="Arial"/>
              </a:rPr>
              <a:t>ada telefón</a:t>
            </a:r>
            <a:r>
              <a:rPr lang="es-MX" sz="1800" spc="9" dirty="0">
                <a:latin typeface="Arial"/>
                <a:cs typeface="Arial"/>
              </a:rPr>
              <a:t>i</a:t>
            </a:r>
            <a:r>
              <a:rPr lang="es-MX" sz="1800" spc="0" dirty="0">
                <a:latin typeface="Arial"/>
                <a:cs typeface="Arial"/>
              </a:rPr>
              <a:t>c</a:t>
            </a:r>
            <a:r>
              <a:rPr lang="es-MX" sz="1800" spc="-14" dirty="0">
                <a:latin typeface="Arial"/>
                <a:cs typeface="Arial"/>
              </a:rPr>
              <a:t>a</a:t>
            </a:r>
            <a:r>
              <a:rPr lang="es-MX" sz="1800" spc="0" dirty="0">
                <a:latin typeface="Arial"/>
                <a:cs typeface="Arial"/>
              </a:rPr>
              <a:t>, </a:t>
            </a:r>
            <a:r>
              <a:rPr lang="es-MX" sz="1800" spc="-14" dirty="0">
                <a:latin typeface="Arial"/>
                <a:cs typeface="Arial"/>
              </a:rPr>
              <a:t>e</a:t>
            </a:r>
            <a:r>
              <a:rPr lang="es-MX" sz="1800" spc="0" dirty="0">
                <a:latin typeface="Arial"/>
                <a:cs typeface="Arial"/>
              </a:rPr>
              <a:t>l</a:t>
            </a:r>
            <a:r>
              <a:rPr lang="es-MX" sz="1800" spc="9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n</a:t>
            </a:r>
            <a:r>
              <a:rPr lang="es-MX" sz="1800" spc="9" dirty="0">
                <a:latin typeface="Arial"/>
                <a:cs typeface="Arial"/>
              </a:rPr>
              <a:t>ú</a:t>
            </a:r>
            <a:r>
              <a:rPr lang="es-MX" sz="1800" spc="0" dirty="0">
                <a:latin typeface="Arial"/>
                <a:cs typeface="Arial"/>
              </a:rPr>
              <a:t>m</a:t>
            </a:r>
            <a:r>
              <a:rPr lang="es-MX" sz="1800" spc="-14" dirty="0">
                <a:latin typeface="Arial"/>
                <a:cs typeface="Arial"/>
              </a:rPr>
              <a:t>e</a:t>
            </a:r>
            <a:r>
              <a:rPr lang="es-MX" sz="1800" spc="0" dirty="0">
                <a:latin typeface="Arial"/>
                <a:cs typeface="Arial"/>
              </a:rPr>
              <a:t>ro m</a:t>
            </a:r>
            <a:r>
              <a:rPr lang="es-MX" sz="1800" spc="-9" dirty="0">
                <a:latin typeface="Arial"/>
                <a:cs typeface="Arial"/>
              </a:rPr>
              <a:t>a</a:t>
            </a:r>
            <a:r>
              <a:rPr lang="es-MX" sz="1800" spc="0" dirty="0">
                <a:latin typeface="Arial"/>
                <a:cs typeface="Arial"/>
              </a:rPr>
              <a:t>r</a:t>
            </a:r>
            <a:r>
              <a:rPr lang="es-MX" sz="1800" spc="-14" dirty="0">
                <a:latin typeface="Arial"/>
                <a:cs typeface="Arial"/>
              </a:rPr>
              <a:t>c</a:t>
            </a:r>
            <a:r>
              <a:rPr lang="es-MX" sz="1800" spc="0" dirty="0">
                <a:latin typeface="Arial"/>
                <a:cs typeface="Arial"/>
              </a:rPr>
              <a:t>ado</a:t>
            </a:r>
            <a:r>
              <a:rPr lang="es-MX" sz="1800" spc="9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se</a:t>
            </a:r>
            <a:r>
              <a:rPr lang="es-MX" sz="1800" spc="-9" dirty="0">
                <a:latin typeface="Arial"/>
                <a:cs typeface="Arial"/>
              </a:rPr>
              <a:t> </a:t>
            </a:r>
            <a:r>
              <a:rPr lang="es-MX" sz="1800" spc="9" dirty="0">
                <a:latin typeface="Arial"/>
                <a:cs typeface="Arial"/>
              </a:rPr>
              <a:t>u</a:t>
            </a:r>
            <a:r>
              <a:rPr lang="es-MX" sz="1800" spc="0" dirty="0">
                <a:latin typeface="Arial"/>
                <a:cs typeface="Arial"/>
              </a:rPr>
              <a:t>ti</a:t>
            </a:r>
            <a:r>
              <a:rPr lang="es-MX" sz="1800" spc="9" dirty="0">
                <a:latin typeface="Arial"/>
                <a:cs typeface="Arial"/>
              </a:rPr>
              <a:t>l</a:t>
            </a:r>
            <a:r>
              <a:rPr lang="es-MX" sz="1800" spc="0" dirty="0">
                <a:latin typeface="Arial"/>
                <a:cs typeface="Arial"/>
              </a:rPr>
              <a:t>iza pa</a:t>
            </a:r>
            <a:r>
              <a:rPr lang="es-MX" sz="1800" spc="-9" dirty="0">
                <a:latin typeface="Arial"/>
                <a:cs typeface="Arial"/>
              </a:rPr>
              <a:t>r</a:t>
            </a:r>
            <a:r>
              <a:rPr lang="es-MX" sz="1800" spc="0" dirty="0">
                <a:latin typeface="Arial"/>
                <a:cs typeface="Arial"/>
              </a:rPr>
              <a:t>a</a:t>
            </a:r>
            <a:r>
              <a:rPr lang="es-MX" sz="1800" spc="-19" dirty="0">
                <a:latin typeface="Arial"/>
                <a:cs typeface="Arial"/>
              </a:rPr>
              <a:t> </a:t>
            </a:r>
            <a:r>
              <a:rPr lang="es-MX" sz="1800" spc="-9" dirty="0">
                <a:latin typeface="Arial"/>
                <a:cs typeface="Arial"/>
              </a:rPr>
              <a:t>es</a:t>
            </a:r>
            <a:r>
              <a:rPr lang="es-MX" sz="1800" spc="0" dirty="0">
                <a:latin typeface="Arial"/>
                <a:cs typeface="Arial"/>
              </a:rPr>
              <a:t>t</a:t>
            </a:r>
            <a:r>
              <a:rPr lang="es-MX" sz="1800" spc="-9" dirty="0">
                <a:latin typeface="Arial"/>
                <a:cs typeface="Arial"/>
              </a:rPr>
              <a:t>a</a:t>
            </a:r>
            <a:r>
              <a:rPr lang="es-MX" sz="1800" spc="0" dirty="0">
                <a:latin typeface="Arial"/>
                <a:cs typeface="Arial"/>
              </a:rPr>
              <a:t>b</a:t>
            </a:r>
            <a:r>
              <a:rPr lang="es-MX" sz="1800" spc="9" dirty="0">
                <a:latin typeface="Arial"/>
                <a:cs typeface="Arial"/>
              </a:rPr>
              <a:t>l</a:t>
            </a:r>
            <a:r>
              <a:rPr lang="es-MX" sz="1800" spc="-9" dirty="0">
                <a:latin typeface="Arial"/>
                <a:cs typeface="Arial"/>
              </a:rPr>
              <a:t>ece</a:t>
            </a:r>
            <a:r>
              <a:rPr lang="es-MX" sz="1800" spc="0" dirty="0">
                <a:latin typeface="Arial"/>
                <a:cs typeface="Arial"/>
              </a:rPr>
              <a:t>r</a:t>
            </a:r>
            <a:r>
              <a:rPr lang="es-MX" sz="1800" spc="19" dirty="0">
                <a:latin typeface="Arial"/>
                <a:cs typeface="Arial"/>
              </a:rPr>
              <a:t> conexión con los s</a:t>
            </a:r>
            <a:r>
              <a:rPr lang="es-MX" sz="1800" spc="79" dirty="0">
                <a:latin typeface="Arial"/>
                <a:cs typeface="Arial"/>
              </a:rPr>
              <a:t>w</a:t>
            </a:r>
            <a:r>
              <a:rPr lang="es-MX" sz="1800" spc="0" dirty="0">
                <a:latin typeface="Arial"/>
                <a:cs typeface="Arial"/>
              </a:rPr>
              <a:t>itches</a:t>
            </a:r>
            <a:r>
              <a:rPr lang="es-MX" sz="1800" spc="-89" dirty="0">
                <a:latin typeface="Arial"/>
                <a:cs typeface="Arial"/>
              </a:rPr>
              <a:t> </a:t>
            </a:r>
            <a:r>
              <a:rPr lang="es-MX" sz="1800" spc="-9" dirty="0">
                <a:latin typeface="Arial"/>
                <a:cs typeface="Arial"/>
              </a:rPr>
              <a:t>e</a:t>
            </a:r>
            <a:r>
              <a:rPr lang="es-MX" sz="1800" spc="0" dirty="0">
                <a:latin typeface="Arial"/>
                <a:cs typeface="Arial"/>
              </a:rPr>
              <a:t>n</a:t>
            </a:r>
            <a:r>
              <a:rPr lang="es-MX" sz="1800" spc="14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las</a:t>
            </a:r>
            <a:r>
              <a:rPr lang="es-MX" sz="1800" spc="-9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c</a:t>
            </a:r>
            <a:r>
              <a:rPr lang="es-MX" sz="1800" spc="-9" dirty="0">
                <a:latin typeface="Arial"/>
                <a:cs typeface="Arial"/>
              </a:rPr>
              <a:t>e</a:t>
            </a:r>
            <a:r>
              <a:rPr lang="es-MX" sz="1800" spc="0" dirty="0">
                <a:latin typeface="Arial"/>
                <a:cs typeface="Arial"/>
              </a:rPr>
              <a:t>ntr</a:t>
            </a:r>
            <a:r>
              <a:rPr lang="es-MX" sz="1800" spc="-9" dirty="0">
                <a:latin typeface="Arial"/>
                <a:cs typeface="Arial"/>
              </a:rPr>
              <a:t>a</a:t>
            </a:r>
            <a:r>
              <a:rPr lang="es-MX" sz="1800" spc="0" dirty="0">
                <a:latin typeface="Arial"/>
                <a:cs typeface="Arial"/>
              </a:rPr>
              <a:t>les a</a:t>
            </a:r>
            <a:r>
              <a:rPr lang="es-MX" sz="1800" spc="-19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lo</a:t>
            </a:r>
            <a:r>
              <a:rPr lang="es-MX" sz="1800" spc="9" dirty="0">
                <a:latin typeface="Arial"/>
                <a:cs typeface="Arial"/>
              </a:rPr>
              <a:t> l</a:t>
            </a:r>
            <a:r>
              <a:rPr lang="es-MX" sz="1800" spc="0" dirty="0">
                <a:latin typeface="Arial"/>
                <a:cs typeface="Arial"/>
              </a:rPr>
              <a:t>a</a:t>
            </a:r>
            <a:r>
              <a:rPr lang="es-MX" sz="1800" spc="-14" dirty="0">
                <a:latin typeface="Arial"/>
                <a:cs typeface="Arial"/>
              </a:rPr>
              <a:t>r</a:t>
            </a:r>
            <a:r>
              <a:rPr lang="es-MX" sz="1800" spc="0" dirty="0">
                <a:latin typeface="Arial"/>
                <a:cs typeface="Arial"/>
              </a:rPr>
              <a:t>go de </a:t>
            </a:r>
            <a:r>
              <a:rPr lang="es-MX" sz="1800" spc="9" dirty="0">
                <a:latin typeface="Arial"/>
                <a:cs typeface="Arial"/>
              </a:rPr>
              <a:t>l</a:t>
            </a:r>
            <a:r>
              <a:rPr lang="es-MX" sz="1800" spc="0" dirty="0">
                <a:latin typeface="Arial"/>
                <a:cs typeface="Arial"/>
              </a:rPr>
              <a:t>a </a:t>
            </a:r>
            <a:r>
              <a:rPr lang="es-MX" sz="1800" spc="-9" dirty="0">
                <a:latin typeface="Arial"/>
                <a:cs typeface="Arial"/>
              </a:rPr>
              <a:t>r</a:t>
            </a:r>
            <a:r>
              <a:rPr lang="es-MX" sz="1800" spc="0" dirty="0">
                <a:latin typeface="Arial"/>
                <a:cs typeface="Arial"/>
              </a:rPr>
              <a:t>uta </a:t>
            </a:r>
            <a:r>
              <a:rPr lang="es-MX" sz="1800" spc="9" dirty="0">
                <a:latin typeface="Arial"/>
                <a:cs typeface="Arial"/>
              </a:rPr>
              <a:t>d</a:t>
            </a:r>
            <a:r>
              <a:rPr lang="es-MX" sz="1800" spc="0" dirty="0">
                <a:latin typeface="Arial"/>
                <a:cs typeface="Arial"/>
              </a:rPr>
              <a:t>e la l</a:t>
            </a:r>
            <a:r>
              <a:rPr lang="es-MX" sz="1800" spc="9" dirty="0">
                <a:latin typeface="Arial"/>
                <a:cs typeface="Arial"/>
              </a:rPr>
              <a:t>l</a:t>
            </a:r>
            <a:r>
              <a:rPr lang="es-MX" sz="1800" spc="0" dirty="0">
                <a:latin typeface="Arial"/>
                <a:cs typeface="Arial"/>
              </a:rPr>
              <a:t>a</a:t>
            </a:r>
            <a:r>
              <a:rPr lang="es-MX" sz="1800" spc="-14" dirty="0">
                <a:latin typeface="Arial"/>
                <a:cs typeface="Arial"/>
              </a:rPr>
              <a:t>m</a:t>
            </a:r>
            <a:r>
              <a:rPr lang="es-MX" sz="1800" spc="0" dirty="0">
                <a:latin typeface="Arial"/>
                <a:cs typeface="Arial"/>
              </a:rPr>
              <a:t>ada </a:t>
            </a:r>
            <a:r>
              <a:rPr lang="es-MX" sz="1800" spc="9" dirty="0">
                <a:latin typeface="Arial"/>
                <a:cs typeface="Arial"/>
              </a:rPr>
              <a:t>d</a:t>
            </a:r>
            <a:r>
              <a:rPr lang="es-MX" sz="1800" spc="0" dirty="0">
                <a:latin typeface="Arial"/>
                <a:cs typeface="Arial"/>
              </a:rPr>
              <a:t>e </a:t>
            </a:r>
            <a:r>
              <a:rPr lang="es-MX" sz="1800" spc="-9" dirty="0">
                <a:latin typeface="Arial"/>
                <a:cs typeface="Arial"/>
              </a:rPr>
              <a:t>m</a:t>
            </a:r>
            <a:r>
              <a:rPr lang="es-MX" sz="1800" spc="0" dirty="0">
                <a:latin typeface="Arial"/>
                <a:cs typeface="Arial"/>
              </a:rPr>
              <a:t>o</a:t>
            </a:r>
            <a:r>
              <a:rPr lang="es-MX" sz="1800" spc="9" dirty="0">
                <a:latin typeface="Arial"/>
                <a:cs typeface="Arial"/>
              </a:rPr>
              <a:t>d</a:t>
            </a:r>
            <a:r>
              <a:rPr lang="es-MX" sz="1800" spc="0" dirty="0">
                <a:latin typeface="Arial"/>
                <a:cs typeface="Arial"/>
              </a:rPr>
              <a:t>o q</a:t>
            </a:r>
            <a:r>
              <a:rPr lang="es-MX" sz="1800" spc="9" dirty="0">
                <a:latin typeface="Arial"/>
                <a:cs typeface="Arial"/>
              </a:rPr>
              <a:t>u</a:t>
            </a:r>
            <a:r>
              <a:rPr lang="es-MX" sz="1800" spc="0" dirty="0">
                <a:latin typeface="Arial"/>
                <a:cs typeface="Arial"/>
              </a:rPr>
              <a:t>e</a:t>
            </a:r>
            <a:r>
              <a:rPr lang="es-MX" sz="1800" spc="-19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ha</a:t>
            </a:r>
            <a:r>
              <a:rPr lang="es-MX" sz="1800" spc="-34" dirty="0">
                <a:latin typeface="Arial"/>
                <a:cs typeface="Arial"/>
              </a:rPr>
              <a:t>y</a:t>
            </a:r>
            <a:r>
              <a:rPr lang="es-MX" sz="1800" spc="0" dirty="0">
                <a:latin typeface="Arial"/>
                <a:cs typeface="Arial"/>
              </a:rPr>
              <a:t>a</a:t>
            </a:r>
            <a:r>
              <a:rPr lang="es-MX" sz="1800" spc="14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un</a:t>
            </a:r>
            <a:r>
              <a:rPr lang="es-MX" sz="1800" spc="14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cir</a:t>
            </a:r>
            <a:r>
              <a:rPr lang="es-MX" sz="1800" spc="-14" dirty="0">
                <a:latin typeface="Arial"/>
                <a:cs typeface="Arial"/>
              </a:rPr>
              <a:t>c</a:t>
            </a:r>
            <a:r>
              <a:rPr lang="es-MX" sz="1800" spc="0" dirty="0">
                <a:latin typeface="Arial"/>
                <a:cs typeface="Arial"/>
              </a:rPr>
              <a:t>u</a:t>
            </a:r>
            <a:r>
              <a:rPr lang="es-MX" sz="1800" spc="9" dirty="0">
                <a:latin typeface="Arial"/>
                <a:cs typeface="Arial"/>
              </a:rPr>
              <a:t>i</a:t>
            </a:r>
            <a:r>
              <a:rPr lang="es-MX" sz="1800" spc="0" dirty="0">
                <a:latin typeface="Arial"/>
                <a:cs typeface="Arial"/>
              </a:rPr>
              <a:t>to </a:t>
            </a:r>
            <a:r>
              <a:rPr lang="es-MX" sz="1800" spc="-9" dirty="0">
                <a:latin typeface="Arial"/>
                <a:cs typeface="Arial"/>
              </a:rPr>
              <a:t>c</a:t>
            </a:r>
            <a:r>
              <a:rPr lang="es-MX" sz="1800" spc="0" dirty="0">
                <a:latin typeface="Arial"/>
                <a:cs typeface="Arial"/>
              </a:rPr>
              <a:t>o</a:t>
            </a:r>
            <a:r>
              <a:rPr lang="es-MX" sz="1800" spc="9" dirty="0">
                <a:latin typeface="Arial"/>
                <a:cs typeface="Arial"/>
              </a:rPr>
              <a:t>n</a:t>
            </a:r>
            <a:r>
              <a:rPr lang="es-MX" sz="1800" spc="0" dirty="0">
                <a:latin typeface="Arial"/>
                <a:cs typeface="Arial"/>
              </a:rPr>
              <a:t>ti</a:t>
            </a:r>
            <a:r>
              <a:rPr lang="es-MX" sz="1800" spc="9" dirty="0">
                <a:latin typeface="Arial"/>
                <a:cs typeface="Arial"/>
              </a:rPr>
              <a:t>n</a:t>
            </a:r>
            <a:r>
              <a:rPr lang="es-MX" sz="1800" spc="0" dirty="0">
                <a:latin typeface="Arial"/>
                <a:cs typeface="Arial"/>
              </a:rPr>
              <a:t>uo</a:t>
            </a:r>
            <a:r>
              <a:rPr lang="es-MX" sz="1800" spc="14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entre</a:t>
            </a:r>
            <a:r>
              <a:rPr lang="es-MX" sz="1800" spc="-9" dirty="0">
                <a:latin typeface="Arial"/>
                <a:cs typeface="Arial"/>
              </a:rPr>
              <a:t> </a:t>
            </a:r>
            <a:r>
              <a:rPr lang="es-MX" sz="1800" spc="9" dirty="0">
                <a:latin typeface="Arial"/>
                <a:cs typeface="Arial"/>
              </a:rPr>
              <a:t>q</a:t>
            </a:r>
            <a:r>
              <a:rPr lang="es-MX" sz="1800" spc="0" dirty="0">
                <a:latin typeface="Arial"/>
                <a:cs typeface="Arial"/>
              </a:rPr>
              <a:t>u</a:t>
            </a:r>
            <a:r>
              <a:rPr lang="es-MX" sz="1800" spc="9" dirty="0">
                <a:latin typeface="Arial"/>
                <a:cs typeface="Arial"/>
              </a:rPr>
              <a:t>ié</a:t>
            </a:r>
            <a:r>
              <a:rPr lang="es-MX" sz="1800" spc="0" dirty="0">
                <a:latin typeface="Arial"/>
                <a:cs typeface="Arial"/>
              </a:rPr>
              <a:t>n hace</a:t>
            </a:r>
            <a:r>
              <a:rPr lang="es-MX" sz="1800" spc="-29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la </a:t>
            </a:r>
            <a:r>
              <a:rPr lang="es-MX" sz="1800" spc="4" dirty="0">
                <a:latin typeface="Arial"/>
                <a:cs typeface="Arial"/>
              </a:rPr>
              <a:t>l</a:t>
            </a:r>
            <a:r>
              <a:rPr lang="es-MX" sz="1800" spc="0" dirty="0">
                <a:latin typeface="Arial"/>
                <a:cs typeface="Arial"/>
              </a:rPr>
              <a:t>la</a:t>
            </a:r>
            <a:r>
              <a:rPr lang="es-MX" sz="1800" spc="-9" dirty="0">
                <a:latin typeface="Arial"/>
                <a:cs typeface="Arial"/>
              </a:rPr>
              <a:t>m</a:t>
            </a:r>
            <a:r>
              <a:rPr lang="es-MX" sz="1800" spc="0" dirty="0">
                <a:latin typeface="Arial"/>
                <a:cs typeface="Arial"/>
              </a:rPr>
              <a:t>ada y q</a:t>
            </a:r>
            <a:r>
              <a:rPr lang="es-MX" sz="1800" spc="9" dirty="0">
                <a:latin typeface="Arial"/>
                <a:cs typeface="Arial"/>
              </a:rPr>
              <a:t>u</a:t>
            </a:r>
            <a:r>
              <a:rPr lang="es-MX" sz="1800" spc="0" dirty="0">
                <a:latin typeface="Arial"/>
                <a:cs typeface="Arial"/>
              </a:rPr>
              <a:t>ién</a:t>
            </a:r>
            <a:r>
              <a:rPr lang="es-MX" sz="1800" spc="9" dirty="0">
                <a:latin typeface="Arial"/>
                <a:cs typeface="Arial"/>
              </a:rPr>
              <a:t> </a:t>
            </a:r>
            <a:r>
              <a:rPr lang="es-MX" sz="1800" spc="0" dirty="0">
                <a:latin typeface="Arial"/>
                <a:cs typeface="Arial"/>
              </a:rPr>
              <a:t>r</a:t>
            </a:r>
            <a:r>
              <a:rPr lang="es-MX" sz="1800" spc="-14" dirty="0">
                <a:latin typeface="Arial"/>
                <a:cs typeface="Arial"/>
              </a:rPr>
              <a:t>e</a:t>
            </a:r>
            <a:r>
              <a:rPr lang="es-MX" sz="1800" spc="0" dirty="0">
                <a:latin typeface="Arial"/>
                <a:cs typeface="Arial"/>
              </a:rPr>
              <a:t>cibe </a:t>
            </a:r>
            <a:r>
              <a:rPr lang="es-MX" sz="1800" spc="4" dirty="0">
                <a:latin typeface="Arial"/>
                <a:cs typeface="Arial"/>
              </a:rPr>
              <a:t>l</a:t>
            </a:r>
            <a:r>
              <a:rPr lang="es-MX" sz="1800" spc="0" dirty="0">
                <a:latin typeface="Arial"/>
                <a:cs typeface="Arial"/>
              </a:rPr>
              <a:t>a l</a:t>
            </a:r>
            <a:r>
              <a:rPr lang="es-MX" sz="1800" spc="4" dirty="0">
                <a:latin typeface="Arial"/>
                <a:cs typeface="Arial"/>
              </a:rPr>
              <a:t>l</a:t>
            </a:r>
            <a:r>
              <a:rPr lang="es-MX" sz="1800" spc="0" dirty="0">
                <a:latin typeface="Arial"/>
                <a:cs typeface="Arial"/>
              </a:rPr>
              <a:t>a</a:t>
            </a:r>
            <a:r>
              <a:rPr lang="es-MX" sz="1800" spc="-14" dirty="0">
                <a:latin typeface="Arial"/>
                <a:cs typeface="Arial"/>
              </a:rPr>
              <a:t>m</a:t>
            </a:r>
            <a:r>
              <a:rPr lang="es-MX" sz="1800" spc="0" dirty="0">
                <a:latin typeface="Arial"/>
                <a:cs typeface="Arial"/>
              </a:rPr>
              <a:t>ad</a:t>
            </a:r>
            <a:r>
              <a:rPr lang="es-MX" sz="1800" spc="-9" dirty="0">
                <a:latin typeface="Arial"/>
                <a:cs typeface="Arial"/>
              </a:rPr>
              <a:t>a</a:t>
            </a:r>
            <a:r>
              <a:rPr lang="es-MX" sz="2000" spc="0" dirty="0">
                <a:latin typeface="Arial"/>
                <a:cs typeface="Arial"/>
              </a:rPr>
              <a:t>.</a:t>
            </a:r>
            <a:endParaRPr lang="es-MX" sz="20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conmutación de circuitos establece una conexión virtual dedicada para voz o datos entre un emisor y un receptor en forma dinámica.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La comunicación no puede comenzar hasta que se establezca la conexión a través de la red del proveedor de servicios.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Los dos tipos más comunes de tecnologías WAN de conmutación de circuitos son la red pública de telefonía de conmutación (PSTN) y la red digital de servicios integrados (ISDN)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5D18F8-78AD-4BA8-901C-B3B6945CD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C3E8E29-ED4A-4D69-80AC-F492F4A44A2F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FAF35E-3A22-4909-91B1-5E77D6C8E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5A55A6-178F-4862-9C7C-58700C44D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25</a:t>
            </a:fld>
            <a:endParaRPr kumimoji="0" lang="en-U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132D10-6BE0-43AC-91D2-591F766AADBD}"/>
              </a:ext>
            </a:extLst>
          </p:cNvPr>
          <p:cNvSpPr txBox="1"/>
          <p:nvPr/>
        </p:nvSpPr>
        <p:spPr>
          <a:xfrm>
            <a:off x="580914" y="135730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70C0"/>
                </a:solidFill>
              </a:rPr>
              <a:t>Conmutación de circuitos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50532" y="284622"/>
            <a:ext cx="6481673" cy="76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Co</a:t>
            </a:r>
            <a:r>
              <a:rPr sz="2800" b="1" spc="14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t</a:t>
            </a:r>
            <a:r>
              <a:rPr sz="2800" b="1" spc="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</a:t>
            </a:r>
            <a:r>
              <a:rPr sz="2800" b="1" spc="9" dirty="0">
                <a:latin typeface="Arial"/>
                <a:cs typeface="Arial"/>
              </a:rPr>
              <a:t>ó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d</a:t>
            </a:r>
            <a:r>
              <a:rPr sz="2800" b="1" spc="0" dirty="0">
                <a:latin typeface="Arial"/>
                <a:cs typeface="Arial"/>
              </a:rPr>
              <a:t>e Pa</a:t>
            </a:r>
            <a:r>
              <a:rPr sz="2800" b="1" spc="4" dirty="0">
                <a:latin typeface="Arial"/>
                <a:cs typeface="Arial"/>
              </a:rPr>
              <a:t>qu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es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 Ci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c</a:t>
            </a:r>
            <a:r>
              <a:rPr sz="2800" b="1" spc="9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4" dirty="0">
                <a:latin typeface="Arial"/>
                <a:cs typeface="Arial"/>
              </a:rPr>
              <a:t>to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ts val="3040"/>
              </a:lnSpc>
              <a:spcBef>
                <a:spcPts val="3"/>
              </a:spcBef>
            </a:pPr>
            <a:r>
              <a:rPr sz="2800" b="1" spc="0" dirty="0">
                <a:latin typeface="Arial"/>
                <a:cs typeface="Arial"/>
              </a:rPr>
              <a:t>(</a:t>
            </a:r>
            <a:r>
              <a:rPr sz="2800" b="1" spc="4" dirty="0">
                <a:latin typeface="Arial"/>
                <a:cs typeface="Arial"/>
              </a:rPr>
              <a:t>c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9" dirty="0">
                <a:latin typeface="Arial"/>
                <a:cs typeface="Arial"/>
              </a:rPr>
              <a:t>n</a:t>
            </a:r>
            <a:r>
              <a:rPr sz="2800" b="1" spc="0" dirty="0">
                <a:latin typeface="Arial"/>
                <a:cs typeface="Arial"/>
              </a:rPr>
              <a:t>t.)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94072" y="1701311"/>
            <a:ext cx="350629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39361" y="1701311"/>
            <a:ext cx="6784080" cy="3503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760"/>
              </a:lnSpc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lang="es-CO" sz="2000" spc="0" dirty="0">
                <a:solidFill>
                  <a:srgbClr val="0070C0"/>
                </a:solidFill>
                <a:latin typeface="Arial"/>
                <a:cs typeface="Arial"/>
              </a:rPr>
              <a:t>Gráfico de c</a:t>
            </a:r>
            <a:r>
              <a:rPr sz="2000" spc="-19" dirty="0" err="1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mu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-14" dirty="0" err="1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000" spc="-14" dirty="0" err="1">
                <a:solidFill>
                  <a:srgbClr val="0070C0"/>
                </a:solidFill>
                <a:latin typeface="Arial"/>
                <a:cs typeface="Arial"/>
              </a:rPr>
              <a:t>ó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lang="es-CO" sz="2000" spc="0" dirty="0">
                <a:solidFill>
                  <a:srgbClr val="0070C0"/>
                </a:solidFill>
                <a:latin typeface="Arial"/>
                <a:cs typeface="Arial"/>
              </a:rPr>
              <a:t> de circuitos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33</a:t>
            </a:r>
            <a:endParaRPr sz="900">
              <a:latin typeface="Arial"/>
              <a:cs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24" y="2362200"/>
            <a:ext cx="5722317" cy="429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8628D0D-D1E9-46CF-B744-175A1368E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E398262-975D-4B2E-9189-41EC570FD214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1F7FF4-F568-4B6D-8221-F0960957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8A38B8-36B2-4465-9DFF-EF3DA338F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26</a:t>
            </a:fld>
            <a:endParaRPr kumimoji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50532" y="284622"/>
            <a:ext cx="6481673" cy="76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Co</a:t>
            </a:r>
            <a:r>
              <a:rPr sz="2800" b="1" spc="14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t</a:t>
            </a:r>
            <a:r>
              <a:rPr sz="2800" b="1" spc="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</a:t>
            </a:r>
            <a:r>
              <a:rPr sz="2800" b="1" spc="9" dirty="0">
                <a:latin typeface="Arial"/>
                <a:cs typeface="Arial"/>
              </a:rPr>
              <a:t>ó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d</a:t>
            </a:r>
            <a:r>
              <a:rPr sz="2800" b="1" spc="0" dirty="0">
                <a:latin typeface="Arial"/>
                <a:cs typeface="Arial"/>
              </a:rPr>
              <a:t>e Pa</a:t>
            </a:r>
            <a:r>
              <a:rPr sz="2800" b="1" spc="4" dirty="0">
                <a:latin typeface="Arial"/>
                <a:cs typeface="Arial"/>
              </a:rPr>
              <a:t>qu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es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 Ci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c</a:t>
            </a:r>
            <a:r>
              <a:rPr sz="2800" b="1" spc="9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4" dirty="0">
                <a:latin typeface="Arial"/>
                <a:cs typeface="Arial"/>
              </a:rPr>
              <a:t>to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ts val="3040"/>
              </a:lnSpc>
              <a:spcBef>
                <a:spcPts val="3"/>
              </a:spcBef>
            </a:pPr>
            <a:r>
              <a:rPr sz="2800" b="1" spc="0" dirty="0">
                <a:latin typeface="Arial"/>
                <a:cs typeface="Arial"/>
              </a:rPr>
              <a:t>(</a:t>
            </a:r>
            <a:r>
              <a:rPr sz="2800" b="1" spc="4" dirty="0">
                <a:latin typeface="Arial"/>
                <a:cs typeface="Arial"/>
              </a:rPr>
              <a:t>c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9" dirty="0">
                <a:latin typeface="Arial"/>
                <a:cs typeface="Arial"/>
              </a:rPr>
              <a:t>n</a:t>
            </a:r>
            <a:r>
              <a:rPr sz="2800" b="1" spc="0" dirty="0">
                <a:latin typeface="Arial"/>
                <a:cs typeface="Arial"/>
              </a:rPr>
              <a:t>t.)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35</a:t>
            </a:r>
            <a:endParaRPr sz="900">
              <a:latin typeface="Arial"/>
              <a:cs typeface="Arial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50532" y="1290935"/>
            <a:ext cx="4184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</a:rPr>
              <a:t>Conmutación de paquetes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48627" y="1888787"/>
            <a:ext cx="832396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 conmutación de paquetes divide los datos en tráfico en paquetes que se enrutan a través de una red compartida.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No es necesario que se establezca un circuito y muchos pares de nodos se pueden comunicar a través del mismo canal.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8ACECC2-8262-45D5-9B28-5B3C1876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494828A-CB9D-4F4B-888B-F6F97397610D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B2EB273-3F19-46A1-A896-45B74D04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1953EC8-4E1D-4E0D-88B2-298EA856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27</a:t>
            </a:fld>
            <a:endParaRPr kumimoji="0" lang="en-US"/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F03DED39-8434-4E66-A1AA-96209D5540FB}"/>
              </a:ext>
            </a:extLst>
          </p:cNvPr>
          <p:cNvSpPr txBox="1"/>
          <p:nvPr/>
        </p:nvSpPr>
        <p:spPr>
          <a:xfrm>
            <a:off x="777240" y="3505200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>
              <a:latin typeface="Arial"/>
              <a:cs typeface="Arial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28B5CFD0-2540-4C5C-813C-A085E4F771E9}"/>
              </a:ext>
            </a:extLst>
          </p:cNvPr>
          <p:cNvSpPr txBox="1"/>
          <p:nvPr/>
        </p:nvSpPr>
        <p:spPr>
          <a:xfrm>
            <a:off x="1066800" y="3505200"/>
            <a:ext cx="7404226" cy="494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158"/>
              </a:spcBef>
            </a:pPr>
            <a:r>
              <a:rPr spc="0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da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paq</a:t>
            </a:r>
            <a:r>
              <a:rPr spc="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ete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tá rotu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ado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 f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14" dirty="0"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a</a:t>
            </a:r>
            <a:r>
              <a:rPr lang="es-CO" spc="0" dirty="0">
                <a:latin typeface="Arial"/>
                <a:cs typeface="Arial"/>
              </a:rPr>
              <a:t> tal </a:t>
            </a:r>
            <a:r>
              <a:rPr lang="es-MX" spc="0" dirty="0">
                <a:latin typeface="Arial"/>
                <a:cs typeface="Arial"/>
              </a:rPr>
              <a:t>de</a:t>
            </a:r>
            <a:r>
              <a:rPr lang="es-MX" spc="-14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q</a:t>
            </a:r>
            <a:r>
              <a:rPr lang="es-MX" spc="9" dirty="0">
                <a:latin typeface="Arial"/>
                <a:cs typeface="Arial"/>
              </a:rPr>
              <a:t>u</a:t>
            </a:r>
            <a:r>
              <a:rPr lang="es-MX" spc="0" dirty="0">
                <a:latin typeface="Arial"/>
                <a:cs typeface="Arial"/>
              </a:rPr>
              <a:t>e se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s</a:t>
            </a:r>
            <a:r>
              <a:rPr lang="es-MX" spc="-9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pa su ori</a:t>
            </a:r>
            <a:r>
              <a:rPr lang="es-MX" spc="9" dirty="0">
                <a:latin typeface="Arial"/>
                <a:cs typeface="Arial"/>
              </a:rPr>
              <a:t>g</a:t>
            </a:r>
            <a:r>
              <a:rPr lang="es-MX" spc="-9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n y </a:t>
            </a:r>
            <a:r>
              <a:rPr lang="es-MX" spc="-9" dirty="0">
                <a:latin typeface="Arial"/>
                <a:cs typeface="Arial"/>
              </a:rPr>
              <a:t>s</a:t>
            </a:r>
            <a:r>
              <a:rPr lang="es-MX" spc="0" dirty="0">
                <a:latin typeface="Arial"/>
                <a:cs typeface="Arial"/>
              </a:rPr>
              <a:t>u</a:t>
            </a:r>
            <a:r>
              <a:rPr lang="es-MX" spc="14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</a:t>
            </a:r>
            <a:r>
              <a:rPr lang="es-MX" spc="-9" dirty="0">
                <a:latin typeface="Arial"/>
                <a:cs typeface="Arial"/>
              </a:rPr>
              <a:t>s</a:t>
            </a:r>
            <a:r>
              <a:rPr lang="es-MX" spc="0" dirty="0">
                <a:latin typeface="Arial"/>
                <a:cs typeface="Arial"/>
              </a:rPr>
              <a:t>ti</a:t>
            </a:r>
            <a:r>
              <a:rPr lang="es-MX" spc="9" dirty="0">
                <a:latin typeface="Arial"/>
                <a:cs typeface="Arial"/>
              </a:rPr>
              <a:t>n</a:t>
            </a:r>
            <a:r>
              <a:rPr lang="es-MX" spc="0" dirty="0">
                <a:latin typeface="Arial"/>
                <a:cs typeface="Arial"/>
              </a:rPr>
              <a:t>o.</a:t>
            </a:r>
          </a:p>
          <a:p>
            <a:pPr marL="12700">
              <a:spcBef>
                <a:spcPts val="158"/>
              </a:spcBef>
            </a:pPr>
            <a:r>
              <a:rPr lang="es-MX" dirty="0">
                <a:latin typeface="Arial"/>
                <a:cs typeface="Arial"/>
              </a:rPr>
              <a:t>P</a:t>
            </a:r>
            <a:r>
              <a:rPr lang="es-MX" spc="9" dirty="0">
                <a:latin typeface="Arial"/>
                <a:cs typeface="Arial"/>
              </a:rPr>
              <a:t>u</a:t>
            </a:r>
            <a:r>
              <a:rPr lang="es-MX" spc="0" dirty="0">
                <a:latin typeface="Arial"/>
                <a:cs typeface="Arial"/>
              </a:rPr>
              <a:t>ed</a:t>
            </a:r>
            <a:r>
              <a:rPr lang="es-MX" spc="-9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n </a:t>
            </a:r>
            <a:r>
              <a:rPr lang="es-MX" spc="-14" dirty="0">
                <a:latin typeface="Arial"/>
                <a:cs typeface="Arial"/>
              </a:rPr>
              <a:t>c</a:t>
            </a:r>
            <a:r>
              <a:rPr lang="es-MX" spc="0" dirty="0">
                <a:latin typeface="Arial"/>
                <a:cs typeface="Arial"/>
              </a:rPr>
              <a:t>ompartir la mis</a:t>
            </a:r>
            <a:r>
              <a:rPr lang="es-MX" spc="-14" dirty="0">
                <a:latin typeface="Arial"/>
                <a:cs typeface="Arial"/>
              </a:rPr>
              <a:t>m</a:t>
            </a:r>
            <a:r>
              <a:rPr lang="es-MX" spc="0" dirty="0">
                <a:latin typeface="Arial"/>
                <a:cs typeface="Arial"/>
              </a:rPr>
              <a:t>a </a:t>
            </a:r>
            <a:r>
              <a:rPr lang="es-MX" spc="-9" dirty="0">
                <a:latin typeface="Arial"/>
                <a:cs typeface="Arial"/>
              </a:rPr>
              <a:t>r</a:t>
            </a:r>
            <a:r>
              <a:rPr lang="es-MX" dirty="0">
                <a:latin typeface="Arial"/>
                <a:cs typeface="Arial"/>
              </a:rPr>
              <a:t>uta y deben </a:t>
            </a:r>
            <a:r>
              <a:rPr lang="es-MX" spc="-9" dirty="0">
                <a:latin typeface="Arial"/>
                <a:cs typeface="Arial"/>
              </a:rPr>
              <a:t>se</a:t>
            </a:r>
            <a:r>
              <a:rPr lang="es-MX" spc="0" dirty="0">
                <a:latin typeface="Arial"/>
                <a:cs typeface="Arial"/>
              </a:rPr>
              <a:t>r</a:t>
            </a:r>
            <a:r>
              <a:rPr lang="es-MX" spc="-1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r</a:t>
            </a:r>
            <a:r>
              <a:rPr lang="es-MX" spc="-19" dirty="0">
                <a:latin typeface="Arial"/>
                <a:cs typeface="Arial"/>
              </a:rPr>
              <a:t>e</a:t>
            </a:r>
            <a:r>
              <a:rPr lang="es-MX" spc="-9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ns</a:t>
            </a:r>
            <a:r>
              <a:rPr lang="es-MX" spc="-9" dirty="0">
                <a:latin typeface="Arial"/>
                <a:cs typeface="Arial"/>
              </a:rPr>
              <a:t>am</a:t>
            </a:r>
            <a:r>
              <a:rPr lang="es-MX" spc="0" dirty="0">
                <a:latin typeface="Arial"/>
                <a:cs typeface="Arial"/>
              </a:rPr>
              <a:t>b</a:t>
            </a:r>
            <a:r>
              <a:rPr lang="es-MX" spc="9" dirty="0">
                <a:latin typeface="Arial"/>
                <a:cs typeface="Arial"/>
              </a:rPr>
              <a:t>l</a:t>
            </a:r>
            <a:r>
              <a:rPr lang="es-MX" spc="-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d</a:t>
            </a:r>
            <a:r>
              <a:rPr lang="es-MX" spc="9" dirty="0">
                <a:latin typeface="Arial"/>
                <a:cs typeface="Arial"/>
              </a:rPr>
              <a:t>o</a:t>
            </a:r>
            <a:r>
              <a:rPr lang="es-MX" spc="0" dirty="0">
                <a:latin typeface="Arial"/>
                <a:cs typeface="Arial"/>
              </a:rPr>
              <a:t>s</a:t>
            </a:r>
            <a:r>
              <a:rPr lang="es-MX" spc="14" dirty="0">
                <a:latin typeface="Arial"/>
                <a:cs typeface="Arial"/>
              </a:rPr>
              <a:t> </a:t>
            </a:r>
            <a:r>
              <a:rPr lang="es-MX" spc="-9" dirty="0">
                <a:latin typeface="Arial"/>
                <a:cs typeface="Arial"/>
              </a:rPr>
              <a:t>c</a:t>
            </a:r>
            <a:r>
              <a:rPr lang="es-MX" spc="0" dirty="0">
                <a:latin typeface="Arial"/>
                <a:cs typeface="Arial"/>
              </a:rPr>
              <a:t>uando</a:t>
            </a:r>
            <a:r>
              <a:rPr lang="es-MX" dirty="0">
                <a:latin typeface="Arial"/>
                <a:cs typeface="Arial"/>
              </a:rPr>
              <a:t> l</a:t>
            </a:r>
            <a:r>
              <a:rPr lang="es-MX" spc="9" dirty="0">
                <a:latin typeface="Arial"/>
                <a:cs typeface="Arial"/>
              </a:rPr>
              <a:t>l</a:t>
            </a:r>
            <a:r>
              <a:rPr lang="es-MX" spc="-9" dirty="0">
                <a:latin typeface="Arial"/>
                <a:cs typeface="Arial"/>
              </a:rPr>
              <a:t>e</a:t>
            </a:r>
            <a:r>
              <a:rPr lang="es-MX" dirty="0">
                <a:latin typeface="Arial"/>
                <a:cs typeface="Arial"/>
              </a:rPr>
              <a:t>g</a:t>
            </a:r>
            <a:r>
              <a:rPr lang="es-MX" spc="9" dirty="0">
                <a:latin typeface="Arial"/>
                <a:cs typeface="Arial"/>
              </a:rPr>
              <a:t>u</a:t>
            </a:r>
            <a:r>
              <a:rPr lang="es-MX" spc="-9" dirty="0">
                <a:latin typeface="Arial"/>
                <a:cs typeface="Arial"/>
              </a:rPr>
              <a:t>e</a:t>
            </a:r>
            <a:r>
              <a:rPr lang="es-MX" dirty="0">
                <a:latin typeface="Arial"/>
                <a:cs typeface="Arial"/>
              </a:rPr>
              <a:t>n al  </a:t>
            </a:r>
            <a:r>
              <a:rPr lang="es-MX" spc="0" dirty="0">
                <a:latin typeface="Arial"/>
                <a:cs typeface="Arial"/>
              </a:rPr>
              <a:t>destino cor</a:t>
            </a:r>
            <a:r>
              <a:rPr lang="es-MX" spc="-14" dirty="0">
                <a:latin typeface="Arial"/>
                <a:cs typeface="Arial"/>
              </a:rPr>
              <a:t>r</a:t>
            </a:r>
            <a:r>
              <a:rPr lang="es-MX" spc="0" dirty="0">
                <a:latin typeface="Arial"/>
                <a:cs typeface="Arial"/>
              </a:rPr>
              <a:t>e</a:t>
            </a:r>
            <a:r>
              <a:rPr lang="es-MX" spc="-14" dirty="0">
                <a:latin typeface="Arial"/>
                <a:cs typeface="Arial"/>
              </a:rPr>
              <a:t>s</a:t>
            </a:r>
            <a:r>
              <a:rPr lang="es-MX" spc="0" dirty="0">
                <a:latin typeface="Arial"/>
                <a:cs typeface="Arial"/>
              </a:rPr>
              <a:t>p</a:t>
            </a:r>
            <a:r>
              <a:rPr lang="es-MX" spc="9" dirty="0">
                <a:latin typeface="Arial"/>
                <a:cs typeface="Arial"/>
              </a:rPr>
              <a:t>o</a:t>
            </a:r>
            <a:r>
              <a:rPr lang="es-MX" spc="0" dirty="0">
                <a:latin typeface="Arial"/>
                <a:cs typeface="Arial"/>
              </a:rPr>
              <a:t>n</a:t>
            </a:r>
            <a:r>
              <a:rPr lang="es-MX" spc="9" dirty="0">
                <a:latin typeface="Arial"/>
                <a:cs typeface="Arial"/>
              </a:rPr>
              <a:t>d</a:t>
            </a:r>
            <a:r>
              <a:rPr lang="es-MX" spc="0" dirty="0">
                <a:latin typeface="Arial"/>
                <a:cs typeface="Arial"/>
              </a:rPr>
              <a:t>iente.</a:t>
            </a:r>
            <a:endParaRPr lang="es-MX" dirty="0">
              <a:latin typeface="Arial"/>
              <a:cs typeface="Arial"/>
            </a:endParaRPr>
          </a:p>
          <a:p>
            <a:pPr marL="12700">
              <a:lnSpc>
                <a:spcPts val="3165"/>
              </a:lnSpc>
              <a:spcBef>
                <a:spcPts val="158"/>
              </a:spcBef>
            </a:pPr>
            <a:endParaRPr lang="es-MX" spc="0" dirty="0">
              <a:latin typeface="Arial"/>
              <a:cs typeface="Arial"/>
            </a:endParaRPr>
          </a:p>
          <a:p>
            <a:pPr marL="12700">
              <a:lnSpc>
                <a:spcPts val="3165"/>
              </a:lnSpc>
              <a:spcBef>
                <a:spcPts val="158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632A5260-39C3-40A9-8DA8-74DB64FACAAC}"/>
              </a:ext>
            </a:extLst>
          </p:cNvPr>
          <p:cNvSpPr txBox="1"/>
          <p:nvPr/>
        </p:nvSpPr>
        <p:spPr>
          <a:xfrm>
            <a:off x="777240" y="4038600"/>
            <a:ext cx="215900" cy="9709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r>
              <a:rPr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82D52992-0596-4EEC-814B-05AE6416CECC}"/>
              </a:ext>
            </a:extLst>
          </p:cNvPr>
          <p:cNvSpPr txBox="1"/>
          <p:nvPr/>
        </p:nvSpPr>
        <p:spPr>
          <a:xfrm>
            <a:off x="1018386" y="4371784"/>
            <a:ext cx="7481570" cy="12754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158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EED38AE7-9471-4486-A3CD-E38B2034B14E}"/>
              </a:ext>
            </a:extLst>
          </p:cNvPr>
          <p:cNvSpPr txBox="1"/>
          <p:nvPr/>
        </p:nvSpPr>
        <p:spPr>
          <a:xfrm>
            <a:off x="6730901" y="5090670"/>
            <a:ext cx="2347214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C95D5D14-0621-481E-994A-CD2E9AD3444D}"/>
              </a:ext>
            </a:extLst>
          </p:cNvPr>
          <p:cNvSpPr txBox="1"/>
          <p:nvPr/>
        </p:nvSpPr>
        <p:spPr>
          <a:xfrm>
            <a:off x="6099809" y="5471791"/>
            <a:ext cx="1417590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BFDE98A8-03A8-4976-B0D5-C0D2821BEAC2}"/>
              </a:ext>
            </a:extLst>
          </p:cNvPr>
          <p:cNvSpPr txBox="1"/>
          <p:nvPr/>
        </p:nvSpPr>
        <p:spPr>
          <a:xfrm>
            <a:off x="7541952" y="5471791"/>
            <a:ext cx="399472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50532" y="284622"/>
            <a:ext cx="6481673" cy="76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Co</a:t>
            </a:r>
            <a:r>
              <a:rPr sz="2800" b="1" spc="14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t</a:t>
            </a:r>
            <a:r>
              <a:rPr sz="2800" b="1" spc="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</a:t>
            </a:r>
            <a:r>
              <a:rPr sz="2800" b="1" spc="9" dirty="0">
                <a:latin typeface="Arial"/>
                <a:cs typeface="Arial"/>
              </a:rPr>
              <a:t>ó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d</a:t>
            </a:r>
            <a:r>
              <a:rPr sz="2800" b="1" spc="0" dirty="0">
                <a:latin typeface="Arial"/>
                <a:cs typeface="Arial"/>
              </a:rPr>
              <a:t>e Pa</a:t>
            </a:r>
            <a:r>
              <a:rPr sz="2800" b="1" spc="4" dirty="0">
                <a:latin typeface="Arial"/>
                <a:cs typeface="Arial"/>
              </a:rPr>
              <a:t>qu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es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 Ci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c</a:t>
            </a:r>
            <a:r>
              <a:rPr sz="2800" b="1" spc="9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4" dirty="0">
                <a:latin typeface="Arial"/>
                <a:cs typeface="Arial"/>
              </a:rPr>
              <a:t>to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 dirty="0">
              <a:latin typeface="Arial"/>
              <a:cs typeface="Arial"/>
            </a:endParaRPr>
          </a:p>
          <a:p>
            <a:pPr marL="12700" marR="53340">
              <a:lnSpc>
                <a:spcPts val="3040"/>
              </a:lnSpc>
              <a:spcBef>
                <a:spcPts val="3"/>
              </a:spcBef>
            </a:pPr>
            <a:r>
              <a:rPr sz="2800" b="1" spc="0" dirty="0">
                <a:latin typeface="Arial"/>
                <a:cs typeface="Arial"/>
              </a:rPr>
              <a:t>(</a:t>
            </a:r>
            <a:r>
              <a:rPr sz="2800" b="1" spc="4" dirty="0">
                <a:latin typeface="Arial"/>
                <a:cs typeface="Arial"/>
              </a:rPr>
              <a:t>c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9" dirty="0">
                <a:latin typeface="Arial"/>
                <a:cs typeface="Arial"/>
              </a:rPr>
              <a:t>n</a:t>
            </a:r>
            <a:r>
              <a:rPr sz="2800" b="1" spc="0" dirty="0">
                <a:latin typeface="Arial"/>
                <a:cs typeface="Arial"/>
              </a:rPr>
              <a:t>t.)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37</a:t>
            </a:r>
            <a:endParaRPr sz="900">
              <a:latin typeface="Arial"/>
              <a:cs typeface="Arial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92" y="1825302"/>
            <a:ext cx="6887734" cy="459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3F3CAF-F2E7-4349-87DB-0366A4AB0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0574E5BE-FB91-4E99-B774-7A6EB8AE4B18}" type="datetime1">
              <a:rPr lang="en-US" smtClean="0"/>
              <a:t>10/3/2022</a:t>
            </a:fld>
            <a:endParaRPr lang="en-US"/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2103EA77-B7EC-4AF0-884A-37FCA3430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9610D455-E582-4DC0-B7ED-537980220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28</a:t>
            </a:fld>
            <a:endParaRPr kumimoji="0"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5717233C-60DF-4C5F-B59D-88E0E80C6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601" y="3429000"/>
            <a:ext cx="3403056" cy="20941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50532" y="284622"/>
            <a:ext cx="6481673" cy="76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Co</a:t>
            </a:r>
            <a:r>
              <a:rPr sz="2800" b="1" spc="14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t</a:t>
            </a:r>
            <a:r>
              <a:rPr sz="2800" b="1" spc="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</a:t>
            </a:r>
            <a:r>
              <a:rPr sz="2800" b="1" spc="9" dirty="0">
                <a:latin typeface="Arial"/>
                <a:cs typeface="Arial"/>
              </a:rPr>
              <a:t>ó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d</a:t>
            </a:r>
            <a:r>
              <a:rPr sz="2800" b="1" spc="0" dirty="0">
                <a:latin typeface="Arial"/>
                <a:cs typeface="Arial"/>
              </a:rPr>
              <a:t>e Pa</a:t>
            </a:r>
            <a:r>
              <a:rPr sz="2800" b="1" spc="4" dirty="0">
                <a:latin typeface="Arial"/>
                <a:cs typeface="Arial"/>
              </a:rPr>
              <a:t>qu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es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 Ci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c</a:t>
            </a:r>
            <a:r>
              <a:rPr sz="2800" b="1" spc="9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4" dirty="0">
                <a:latin typeface="Arial"/>
                <a:cs typeface="Arial"/>
              </a:rPr>
              <a:t>to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ts val="3040"/>
              </a:lnSpc>
              <a:spcBef>
                <a:spcPts val="3"/>
              </a:spcBef>
            </a:pPr>
            <a:r>
              <a:rPr sz="2800" b="1" spc="0" dirty="0">
                <a:latin typeface="Arial"/>
                <a:cs typeface="Arial"/>
              </a:rPr>
              <a:t>(</a:t>
            </a:r>
            <a:r>
              <a:rPr sz="2800" b="1" spc="4" dirty="0">
                <a:latin typeface="Arial"/>
                <a:cs typeface="Arial"/>
              </a:rPr>
              <a:t>c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9" dirty="0">
                <a:latin typeface="Arial"/>
                <a:cs typeface="Arial"/>
              </a:rPr>
              <a:t>n</a:t>
            </a:r>
            <a:r>
              <a:rPr sz="2800" b="1" spc="0" dirty="0">
                <a:latin typeface="Arial"/>
                <a:cs typeface="Arial"/>
              </a:rPr>
              <a:t>t.)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1815" y="2118764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375" y="2118764"/>
            <a:ext cx="5330825" cy="3249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spcBef>
                <a:spcPts val="40"/>
              </a:spcBef>
            </a:pP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ad</a:t>
            </a:r>
            <a:r>
              <a:rPr sz="2000" spc="0" dirty="0">
                <a:latin typeface="Arial"/>
                <a:cs typeface="Arial"/>
              </a:rPr>
              <a:t>as</a:t>
            </a:r>
            <a:r>
              <a:rPr sz="2000" spc="6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po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q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en </a:t>
            </a:r>
            <a:endParaRPr sz="2000" dirty="0">
              <a:latin typeface="Arial"/>
              <a:cs typeface="Arial"/>
            </a:endParaRPr>
          </a:p>
          <a:p>
            <a:pPr marL="12700"/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ign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f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t</a:t>
            </a:r>
            <a:r>
              <a:rPr sz="2000" spc="14" dirty="0">
                <a:latin typeface="Arial"/>
                <a:cs typeface="Arial"/>
              </a:rPr>
              <a:t>i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am</a:t>
            </a:r>
            <a:r>
              <a:rPr sz="2000" spc="9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te</a:t>
            </a:r>
            <a:r>
              <a:rPr sz="2000" spc="8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me</a:t>
            </a:r>
            <a:r>
              <a:rPr sz="2000" spc="-9" dirty="0">
                <a:latin typeface="Arial"/>
                <a:cs typeface="Arial"/>
              </a:rPr>
              <a:t>no</a:t>
            </a:r>
            <a:r>
              <a:rPr sz="2000" spc="0" dirty="0">
                <a:latin typeface="Arial"/>
                <a:cs typeface="Arial"/>
              </a:rPr>
              <a:t>res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qu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re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es 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4" dirty="0" err="1">
                <a:latin typeface="Arial"/>
                <a:cs typeface="Arial"/>
              </a:rPr>
              <a:t>o</a:t>
            </a:r>
            <a:r>
              <a:rPr sz="2000" spc="-9" dirty="0" err="1">
                <a:latin typeface="Arial"/>
                <a:cs typeface="Arial"/>
              </a:rPr>
              <a:t>n</a:t>
            </a:r>
            <a:r>
              <a:rPr sz="2000" spc="4" dirty="0" err="1">
                <a:latin typeface="Arial"/>
                <a:cs typeface="Arial"/>
              </a:rPr>
              <a:t>m</a:t>
            </a:r>
            <a:r>
              <a:rPr sz="2000" spc="-9" dirty="0" err="1">
                <a:latin typeface="Arial"/>
                <a:cs typeface="Arial"/>
              </a:rPr>
              <a:t>u</a:t>
            </a:r>
            <a:r>
              <a:rPr sz="2000" spc="0" dirty="0" err="1">
                <a:latin typeface="Arial"/>
                <a:cs typeface="Arial"/>
              </a:rPr>
              <a:t>t</a:t>
            </a:r>
            <a:r>
              <a:rPr sz="2000" spc="-9" dirty="0" err="1">
                <a:latin typeface="Arial"/>
                <a:cs typeface="Arial"/>
              </a:rPr>
              <a:t>ad</a:t>
            </a:r>
            <a:r>
              <a:rPr sz="2000" spc="0" dirty="0" err="1">
                <a:latin typeface="Arial"/>
                <a:cs typeface="Arial"/>
              </a:rPr>
              <a:t>as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po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irc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to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b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al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so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4" dirty="0" err="1">
                <a:latin typeface="Arial"/>
                <a:cs typeface="Arial"/>
              </a:rPr>
              <a:t>m</a:t>
            </a:r>
            <a:r>
              <a:rPr sz="2000" spc="0" dirty="0" err="1">
                <a:latin typeface="Arial"/>
                <a:cs typeface="Arial"/>
              </a:rPr>
              <a:t>ás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4" dirty="0" err="1">
                <a:latin typeface="Arial"/>
                <a:cs typeface="Arial"/>
              </a:rPr>
              <a:t>f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en</a:t>
            </a:r>
            <a:r>
              <a:rPr sz="2000" spc="0" dirty="0" err="1">
                <a:latin typeface="Arial"/>
                <a:cs typeface="Arial"/>
              </a:rPr>
              <a:t>te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lí</a:t>
            </a:r>
            <a:r>
              <a:rPr sz="2000" spc="-1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mu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14" dirty="0">
                <a:latin typeface="Arial"/>
                <a:cs typeface="Arial"/>
              </a:rPr>
              <a:t>ó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12700" marR="40096">
              <a:spcBef>
                <a:spcPts val="1210"/>
              </a:spcBef>
            </a:pPr>
            <a:r>
              <a:rPr sz="2000" spc="0" dirty="0">
                <a:latin typeface="Arial"/>
                <a:cs typeface="Arial"/>
              </a:rPr>
              <a:t>Sin emb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-9" dirty="0">
                <a:latin typeface="Arial"/>
                <a:cs typeface="Arial"/>
              </a:rPr>
              <a:t>go</a:t>
            </a:r>
            <a:r>
              <a:rPr sz="2000" spc="0" dirty="0">
                <a:latin typeface="Arial"/>
                <a:cs typeface="Arial"/>
              </a:rPr>
              <a:t>,</a:t>
            </a:r>
            <a:r>
              <a:rPr sz="2000" spc="3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to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en l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4" dirty="0" err="1">
                <a:latin typeface="Arial"/>
                <a:cs typeface="Arial"/>
              </a:rPr>
              <a:t>o</a:t>
            </a:r>
            <a:r>
              <a:rPr sz="2000" spc="-9" dirty="0" err="1">
                <a:latin typeface="Arial"/>
                <a:cs typeface="Arial"/>
              </a:rPr>
              <a:t>n</a:t>
            </a:r>
            <a:r>
              <a:rPr sz="2000" spc="4" dirty="0" err="1">
                <a:latin typeface="Arial"/>
                <a:cs typeface="Arial"/>
              </a:rPr>
              <a:t>m</a:t>
            </a:r>
            <a:r>
              <a:rPr sz="2000" spc="-9" dirty="0" err="1">
                <a:latin typeface="Arial"/>
                <a:cs typeface="Arial"/>
              </a:rPr>
              <a:t>u</a:t>
            </a:r>
            <a:r>
              <a:rPr sz="2000" spc="0" dirty="0" err="1">
                <a:latin typeface="Arial"/>
                <a:cs typeface="Arial"/>
              </a:rPr>
              <a:t>t</a:t>
            </a:r>
            <a:r>
              <a:rPr sz="2000" spc="-9" dirty="0" err="1">
                <a:latin typeface="Arial"/>
                <a:cs typeface="Arial"/>
              </a:rPr>
              <a:t>ad</a:t>
            </a:r>
            <a:r>
              <a:rPr sz="2000" spc="0" dirty="0" err="1">
                <a:latin typeface="Arial"/>
                <a:cs typeface="Arial"/>
              </a:rPr>
              <a:t>as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po</a:t>
            </a:r>
            <a:r>
              <a:rPr sz="2000" spc="0" dirty="0">
                <a:latin typeface="Arial"/>
                <a:cs typeface="Arial"/>
              </a:rPr>
              <a:t>r p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qu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á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j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d</a:t>
            </a:r>
            <a:r>
              <a:rPr sz="2000" spc="0" dirty="0" err="1">
                <a:latin typeface="Arial"/>
                <a:cs typeface="Arial"/>
              </a:rPr>
              <a:t>em</a:t>
            </a:r>
            <a:r>
              <a:rPr sz="2000" spc="-9" dirty="0" err="1">
                <a:latin typeface="Arial"/>
                <a:cs typeface="Arial"/>
              </a:rPr>
              <a:t>o</a:t>
            </a:r>
            <a:r>
              <a:rPr sz="2000" spc="0" dirty="0" err="1">
                <a:latin typeface="Arial"/>
                <a:cs typeface="Arial"/>
              </a:rPr>
              <a:t>ras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impre</a:t>
            </a:r>
            <a:r>
              <a:rPr sz="2000" spc="-9" dirty="0" err="1">
                <a:latin typeface="Arial"/>
                <a:cs typeface="Arial"/>
              </a:rPr>
              <a:t>d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9" dirty="0" err="1">
                <a:latin typeface="Arial"/>
                <a:cs typeface="Arial"/>
              </a:rPr>
              <a:t>c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b</a:t>
            </a:r>
            <a:r>
              <a:rPr sz="2000" spc="0" dirty="0" err="1">
                <a:latin typeface="Arial"/>
                <a:cs typeface="Arial"/>
              </a:rPr>
              <a:t>l</a:t>
            </a:r>
            <a:r>
              <a:rPr sz="2000" spc="-9" dirty="0" err="1">
                <a:latin typeface="Arial"/>
                <a:cs typeface="Arial"/>
              </a:rPr>
              <a:t>e</a:t>
            </a:r>
            <a:r>
              <a:rPr sz="2000" spc="0" dirty="0" err="1">
                <a:latin typeface="Arial"/>
                <a:cs typeface="Arial"/>
              </a:rPr>
              <a:t>s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14" dirty="0">
                <a:latin typeface="Arial"/>
                <a:cs typeface="Arial"/>
              </a:rPr>
              <a:t>q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nd</a:t>
            </a:r>
            <a:r>
              <a:rPr sz="2000" spc="14" dirty="0" err="1">
                <a:latin typeface="Arial"/>
                <a:cs typeface="Arial"/>
              </a:rPr>
              <a:t>i</a:t>
            </a:r>
            <a:r>
              <a:rPr sz="2000" spc="-64" dirty="0" err="1">
                <a:latin typeface="Arial"/>
                <a:cs typeface="Arial"/>
              </a:rPr>
              <a:t>v</a:t>
            </a:r>
            <a:r>
              <a:rPr sz="2000" spc="14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du</a:t>
            </a:r>
            <a:r>
              <a:rPr sz="2000" spc="14" dirty="0" err="1">
                <a:latin typeface="Arial"/>
                <a:cs typeface="Arial"/>
              </a:rPr>
              <a:t>a</a:t>
            </a:r>
            <a:r>
              <a:rPr sz="2000" spc="0" dirty="0" err="1">
                <a:latin typeface="Arial"/>
                <a:cs typeface="Arial"/>
              </a:rPr>
              <a:t>l</a:t>
            </a:r>
            <a:r>
              <a:rPr sz="2000" spc="9" dirty="0" err="1">
                <a:latin typeface="Arial"/>
                <a:cs typeface="Arial"/>
              </a:rPr>
              <a:t>e</a:t>
            </a:r>
            <a:r>
              <a:rPr sz="2000" spc="0" dirty="0" err="1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9" dirty="0" err="1">
                <a:latin typeface="Arial"/>
                <a:cs typeface="Arial"/>
              </a:rPr>
              <a:t>sp</a:t>
            </a:r>
            <a:r>
              <a:rPr sz="2000" spc="0" dirty="0" err="1">
                <a:latin typeface="Arial"/>
                <a:cs typeface="Arial"/>
              </a:rPr>
              <a:t>eran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 </a:t>
            </a:r>
            <a:r>
              <a:rPr sz="2000" spc="-9" dirty="0">
                <a:latin typeface="Arial"/>
                <a:cs typeface="Arial"/>
              </a:rPr>
              <a:t>qu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50" dirty="0">
                <a:latin typeface="Arial"/>
                <a:cs typeface="Arial"/>
              </a:rPr>
              <a:t>w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h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tra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smit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 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-9" dirty="0" err="1">
                <a:latin typeface="Arial"/>
                <a:cs typeface="Arial"/>
              </a:rPr>
              <a:t>p</a:t>
            </a:r>
            <a:r>
              <a:rPr sz="2000" spc="0" dirty="0" err="1">
                <a:latin typeface="Arial"/>
                <a:cs typeface="Arial"/>
              </a:rPr>
              <a:t>a</a:t>
            </a:r>
            <a:r>
              <a:rPr sz="2000" spc="-19" dirty="0" err="1">
                <a:latin typeface="Arial"/>
                <a:cs typeface="Arial"/>
              </a:rPr>
              <a:t>q</a:t>
            </a:r>
            <a:r>
              <a:rPr sz="2000" spc="-9" dirty="0" err="1">
                <a:latin typeface="Arial"/>
                <a:cs typeface="Arial"/>
              </a:rPr>
              <a:t>u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4" dirty="0" err="1">
                <a:latin typeface="Arial"/>
                <a:cs typeface="Arial"/>
              </a:rPr>
              <a:t>t</a:t>
            </a:r>
            <a:r>
              <a:rPr sz="2000" spc="0" dirty="0" err="1">
                <a:latin typeface="Arial"/>
                <a:cs typeface="Arial"/>
              </a:rPr>
              <a:t>es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tr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rip</a:t>
            </a:r>
            <a:r>
              <a:rPr sz="2000" spc="-14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res.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815" y="3473290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38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8DBA3C-1890-427C-A00E-1197F041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450E00-994D-47A8-847E-A459E6F9A685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BB02090-FBCF-4720-95EC-0850A023B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936D8AB-3E4D-4C96-9BFE-FBBB4187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29</a:t>
            </a:fld>
            <a:endParaRPr kumimoji="0" lang="en-U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A813A8-CF7C-424A-B2CE-45FF0E2043B2}"/>
              </a:ext>
            </a:extLst>
          </p:cNvPr>
          <p:cNvSpPr txBox="1"/>
          <p:nvPr/>
        </p:nvSpPr>
        <p:spPr>
          <a:xfrm>
            <a:off x="602685" y="1366261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</a:rPr>
              <a:t>Conmutación de paquetes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558924" y="3651737"/>
            <a:ext cx="6823076" cy="978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r">
              <a:lnSpc>
                <a:spcPts val="3779"/>
              </a:lnSpc>
              <a:spcBef>
                <a:spcPts val="189"/>
              </a:spcBef>
            </a:pPr>
            <a:r>
              <a:rPr sz="3600" b="1" spc="0" dirty="0">
                <a:solidFill>
                  <a:srgbClr val="0070C0"/>
                </a:solidFill>
                <a:latin typeface="Arial"/>
                <a:cs typeface="Arial"/>
              </a:rPr>
              <a:t>Tecno</a:t>
            </a:r>
            <a:r>
              <a:rPr sz="3600" b="1" spc="-9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3600" b="1" spc="0" dirty="0">
                <a:solidFill>
                  <a:srgbClr val="0070C0"/>
                </a:solidFill>
                <a:latin typeface="Arial"/>
                <a:cs typeface="Arial"/>
              </a:rPr>
              <a:t>ogías</a:t>
            </a:r>
            <a:r>
              <a:rPr sz="3600" b="1" spc="-2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600" b="1" spc="0" dirty="0">
                <a:solidFill>
                  <a:srgbClr val="0070C0"/>
                </a:solidFill>
                <a:latin typeface="Arial"/>
                <a:cs typeface="Arial"/>
              </a:rPr>
              <a:t>WAN</a:t>
            </a:r>
            <a:endParaRPr sz="36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159635" marR="34365" algn="r">
              <a:lnSpc>
                <a:spcPts val="3900"/>
              </a:lnSpc>
              <a:spcBef>
                <a:spcPts val="6"/>
              </a:spcBef>
            </a:pPr>
            <a:r>
              <a:rPr lang="es-CO" sz="32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/>
                <a:cs typeface="Arial"/>
              </a:rPr>
              <a:t>Conceptos</a:t>
            </a:r>
            <a:r>
              <a:rPr lang="es-CO" sz="3600" b="1" dirty="0">
                <a:solidFill>
                  <a:srgbClr val="00B0F0"/>
                </a:solidFill>
                <a:latin typeface="Arial"/>
                <a:cs typeface="Arial"/>
              </a:rPr>
              <a:t> </a:t>
            </a:r>
            <a:endParaRPr sz="360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70601" y="3651737"/>
            <a:ext cx="348407" cy="48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endParaRPr sz="3600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1855" y="3651737"/>
            <a:ext cx="2430145" cy="482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779"/>
              </a:lnSpc>
              <a:spcBef>
                <a:spcPts val="189"/>
              </a:spcBef>
            </a:pPr>
            <a:endParaRPr sz="3600" b="1" dirty="0">
              <a:solidFill>
                <a:srgbClr val="00B0F0"/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9566" y="6653938"/>
            <a:ext cx="10609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3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AA29DD-9192-4A02-BCD8-8E76C09B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868A858A-6470-46D7-B8C2-43A9216FF540}" type="datetime1">
              <a:rPr lang="en-US" smtClean="0"/>
              <a:t>10/3/2022</a:t>
            </a:fld>
            <a:endParaRPr lang="en-US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C7460AD1-DFAE-44C0-8A52-906762A11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3A61ED85-35E0-45C7-93DB-0724719A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/>
          <p:nvPr/>
        </p:nvSpPr>
        <p:spPr>
          <a:xfrm>
            <a:off x="450532" y="284622"/>
            <a:ext cx="6481673" cy="76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Co</a:t>
            </a:r>
            <a:r>
              <a:rPr sz="2800" b="1" spc="14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t</a:t>
            </a:r>
            <a:r>
              <a:rPr sz="2800" b="1" spc="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</a:t>
            </a:r>
            <a:r>
              <a:rPr sz="2800" b="1" spc="9" dirty="0">
                <a:latin typeface="Arial"/>
                <a:cs typeface="Arial"/>
              </a:rPr>
              <a:t>ó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d</a:t>
            </a:r>
            <a:r>
              <a:rPr sz="2800" b="1" spc="0" dirty="0">
                <a:latin typeface="Arial"/>
                <a:cs typeface="Arial"/>
              </a:rPr>
              <a:t>e Pa</a:t>
            </a:r>
            <a:r>
              <a:rPr sz="2800" b="1" spc="4" dirty="0">
                <a:latin typeface="Arial"/>
                <a:cs typeface="Arial"/>
              </a:rPr>
              <a:t>qu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es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 Ci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c</a:t>
            </a:r>
            <a:r>
              <a:rPr sz="2800" b="1" spc="9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4" dirty="0">
                <a:latin typeface="Arial"/>
                <a:cs typeface="Arial"/>
              </a:rPr>
              <a:t>to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ts val="3040"/>
              </a:lnSpc>
              <a:spcBef>
                <a:spcPts val="3"/>
              </a:spcBef>
            </a:pPr>
            <a:r>
              <a:rPr sz="2800" b="1" spc="0" dirty="0">
                <a:latin typeface="Arial"/>
                <a:cs typeface="Arial"/>
              </a:rPr>
              <a:t>(</a:t>
            </a:r>
            <a:r>
              <a:rPr sz="2800" b="1" spc="4" dirty="0">
                <a:latin typeface="Arial"/>
                <a:cs typeface="Arial"/>
              </a:rPr>
              <a:t>c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9" dirty="0">
                <a:latin typeface="Arial"/>
                <a:cs typeface="Arial"/>
              </a:rPr>
              <a:t>n</a:t>
            </a:r>
            <a:r>
              <a:rPr sz="2800" b="1" spc="0" dirty="0">
                <a:latin typeface="Arial"/>
                <a:cs typeface="Arial"/>
              </a:rPr>
              <a:t>t.)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450532" y="2057400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Dos enfoques para la determinación de enlace de red:</a:t>
            </a:r>
          </a:p>
          <a:p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sin conexión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 debe transportar toda la información de direccionamiento en cada paquete. Internet es un ejemplo.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Sistemas orientados a la conexión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red predetermina la ruta para un paquete, y cada paquete solo tiene que transportar un identificador.  </a:t>
            </a:r>
          </a:p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Ejemplo: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Frame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dirty="0" err="1">
                <a:latin typeface="Arial" panose="020B0604020202020204" pitchFamily="34" charset="0"/>
                <a:cs typeface="Arial" panose="020B0604020202020204" pitchFamily="34" charset="0"/>
              </a:rPr>
              <a:t>relay</a:t>
            </a:r>
            <a:endParaRPr lang="es-CO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81D4BD-89EC-43E2-B354-85C5B9F7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7885435-3CA3-46A3-A2B4-6E765257A41C}" type="datetime1">
              <a:rPr lang="en-US" smtClean="0"/>
              <a:t>10/3/2022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22CD20-93FE-4DF2-859B-5ADE485E1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FDC4FC-CAB8-4677-80EC-67E7E7B4E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30</a:t>
            </a:fld>
            <a:endParaRPr kumimoji="0" lang="en-U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942F822-D185-4FF0-81CC-50B4DC52AAE9}"/>
              </a:ext>
            </a:extLst>
          </p:cNvPr>
          <p:cNvSpPr txBox="1"/>
          <p:nvPr/>
        </p:nvSpPr>
        <p:spPr>
          <a:xfrm>
            <a:off x="450532" y="138218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0070C0"/>
                </a:solidFill>
              </a:rPr>
              <a:t>Conmutación de paquetes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0532" y="284622"/>
            <a:ext cx="6481673" cy="76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Co</a:t>
            </a:r>
            <a:r>
              <a:rPr sz="2800" b="1" spc="14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t</a:t>
            </a:r>
            <a:r>
              <a:rPr sz="2800" b="1" spc="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</a:t>
            </a:r>
            <a:r>
              <a:rPr sz="2800" b="1" spc="9" dirty="0">
                <a:latin typeface="Arial"/>
                <a:cs typeface="Arial"/>
              </a:rPr>
              <a:t>ó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d</a:t>
            </a:r>
            <a:r>
              <a:rPr sz="2800" b="1" spc="0" dirty="0">
                <a:latin typeface="Arial"/>
                <a:cs typeface="Arial"/>
              </a:rPr>
              <a:t>e Pa</a:t>
            </a:r>
            <a:r>
              <a:rPr sz="2800" b="1" spc="4" dirty="0">
                <a:latin typeface="Arial"/>
                <a:cs typeface="Arial"/>
              </a:rPr>
              <a:t>qu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es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 Ci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c</a:t>
            </a:r>
            <a:r>
              <a:rPr sz="2800" b="1" spc="9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4" dirty="0">
                <a:latin typeface="Arial"/>
                <a:cs typeface="Arial"/>
              </a:rPr>
              <a:t>to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ts val="3040"/>
              </a:lnSpc>
              <a:spcBef>
                <a:spcPts val="3"/>
              </a:spcBef>
            </a:pPr>
            <a:r>
              <a:rPr sz="2800" b="1" spc="0" dirty="0">
                <a:latin typeface="Arial"/>
                <a:cs typeface="Arial"/>
              </a:rPr>
              <a:t>(</a:t>
            </a:r>
            <a:r>
              <a:rPr sz="2800" b="1" spc="4" dirty="0">
                <a:latin typeface="Arial"/>
                <a:cs typeface="Arial"/>
              </a:rPr>
              <a:t>c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9" dirty="0">
                <a:latin typeface="Arial"/>
                <a:cs typeface="Arial"/>
              </a:rPr>
              <a:t>n</a:t>
            </a:r>
            <a:r>
              <a:rPr sz="2800" b="1" spc="0" dirty="0">
                <a:latin typeface="Arial"/>
                <a:cs typeface="Arial"/>
              </a:rPr>
              <a:t>t.)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577" y="1657865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165"/>
              </a:lnSpc>
              <a:spcBef>
                <a:spcPts val="158"/>
              </a:spcBef>
              <a:buFont typeface="Arial" panose="020B0604020202020204" pitchFamily="34" charset="0"/>
              <a:buChar char="•"/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2477" y="1757583"/>
            <a:ext cx="6837346" cy="18190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spcBef>
                <a:spcPts val="1803"/>
              </a:spcBef>
              <a:buFont typeface="Arial" panose="020B0604020202020204" pitchFamily="34" charset="0"/>
              <a:buChar char="•"/>
            </a:pPr>
            <a:r>
              <a:rPr spc="0" dirty="0" err="1">
                <a:latin typeface="Arial"/>
                <a:cs typeface="Arial"/>
              </a:rPr>
              <a:t>T</a:t>
            </a:r>
            <a:r>
              <a:rPr spc="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d</a:t>
            </a:r>
            <a:r>
              <a:rPr spc="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s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paq</a:t>
            </a:r>
            <a:r>
              <a:rPr spc="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et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 q</a:t>
            </a:r>
            <a:r>
              <a:rPr spc="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59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ían</a:t>
            </a:r>
            <a:r>
              <a:rPr spc="6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nte la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9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ex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ó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g</a:t>
            </a:r>
            <a:r>
              <a:rPr spc="0" dirty="0">
                <a:latin typeface="Arial"/>
                <a:cs typeface="Arial"/>
              </a:rPr>
              <a:t>uen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 mi</a:t>
            </a:r>
            <a:r>
              <a:rPr spc="-9" dirty="0">
                <a:latin typeface="Arial"/>
                <a:cs typeface="Arial"/>
              </a:rPr>
              <a:t>sm</a:t>
            </a:r>
            <a:r>
              <a:rPr spc="0" dirty="0">
                <a:latin typeface="Arial"/>
                <a:cs typeface="Arial"/>
              </a:rPr>
              <a:t>a ruta y l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gan en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el 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rden en q</a:t>
            </a:r>
            <a:r>
              <a:rPr spc="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-9" dirty="0" err="1">
                <a:latin typeface="Arial"/>
                <a:cs typeface="Arial"/>
              </a:rPr>
              <a:t>e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spc="-59" dirty="0" err="1">
                <a:latin typeface="Arial"/>
                <a:cs typeface="Arial"/>
              </a:rPr>
              <a:t>v</a:t>
            </a:r>
            <a:r>
              <a:rPr spc="0" dirty="0" err="1">
                <a:latin typeface="Arial"/>
                <a:cs typeface="Arial"/>
              </a:rPr>
              <a:t>ia</a:t>
            </a:r>
            <a:r>
              <a:rPr spc="-9" dirty="0" err="1">
                <a:latin typeface="Arial"/>
                <a:cs typeface="Arial"/>
              </a:rPr>
              <a:t>r</a:t>
            </a:r>
            <a:r>
              <a:rPr spc="0" dirty="0" err="1">
                <a:latin typeface="Arial"/>
                <a:cs typeface="Arial"/>
              </a:rPr>
              <a:t>o</a:t>
            </a:r>
            <a:r>
              <a:rPr spc="9" dirty="0" err="1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.</a:t>
            </a:r>
            <a:endParaRPr lang="es-CO" spc="0" dirty="0">
              <a:latin typeface="Arial"/>
              <a:cs typeface="Arial"/>
            </a:endParaRPr>
          </a:p>
          <a:p>
            <a:pPr marL="355600" indent="-342900">
              <a:spcBef>
                <a:spcPts val="1803"/>
              </a:spcBef>
              <a:buFont typeface="Arial" panose="020B0604020202020204" pitchFamily="34" charset="0"/>
              <a:buChar char="•"/>
            </a:pPr>
            <a:r>
              <a:rPr lang="es-CO" dirty="0">
                <a:latin typeface="Arial"/>
                <a:cs typeface="Arial"/>
              </a:rPr>
              <a:t>Las redes conmutadas por paquetes orientadas a conexión pueden establecer rutas a través de los </a:t>
            </a:r>
            <a:r>
              <a:rPr lang="es-CO" dirty="0" err="1">
                <a:latin typeface="Arial"/>
                <a:cs typeface="Arial"/>
              </a:rPr>
              <a:t>switches</a:t>
            </a:r>
            <a:r>
              <a:rPr lang="es-CO" dirty="0">
                <a:latin typeface="Arial"/>
                <a:cs typeface="Arial"/>
              </a:rPr>
              <a:t> para realizar conexiones de extremo a extremo. A estas rutas se les llama </a:t>
            </a:r>
            <a:r>
              <a:rPr lang="es-CO" b="1" dirty="0">
                <a:solidFill>
                  <a:srgbClr val="0070C0"/>
                </a:solidFill>
                <a:latin typeface="Arial"/>
                <a:cs typeface="Arial"/>
              </a:rPr>
              <a:t>circuitos virtuales</a:t>
            </a:r>
            <a:r>
              <a:rPr lang="es-CO" dirty="0">
                <a:latin typeface="Arial"/>
                <a:cs typeface="Arial"/>
              </a:rPr>
              <a:t>.</a:t>
            </a:r>
          </a:p>
          <a:p>
            <a:pPr marL="355600" indent="-342900">
              <a:spcBef>
                <a:spcPts val="1803"/>
              </a:spcBef>
              <a:buFont typeface="Arial" panose="020B0604020202020204" pitchFamily="34" charset="0"/>
              <a:buChar char="•"/>
            </a:pPr>
            <a:endParaRPr lang="es-CO" dirty="0">
              <a:latin typeface="Arial"/>
              <a:cs typeface="Arial"/>
            </a:endParaRPr>
          </a:p>
          <a:p>
            <a:pPr marL="355600" indent="-342900">
              <a:spcBef>
                <a:spcPts val="1803"/>
              </a:spcBef>
              <a:buFont typeface="Arial" panose="020B0604020202020204" pitchFamily="34" charset="0"/>
              <a:buChar char="•"/>
            </a:pPr>
            <a:endParaRPr lang="es-CO" dirty="0">
              <a:latin typeface="Arial"/>
              <a:cs typeface="Arial"/>
            </a:endParaRPr>
          </a:p>
          <a:p>
            <a:pPr marL="355600" indent="-342900">
              <a:spcBef>
                <a:spcPts val="1803"/>
              </a:spcBef>
              <a:buFont typeface="Arial" panose="020B0604020202020204" pitchFamily="34" charset="0"/>
              <a:buChar char="•"/>
            </a:pPr>
            <a:endParaRPr lang="es-CO" dirty="0">
              <a:latin typeface="Arial"/>
              <a:cs typeface="Arial"/>
            </a:endParaRPr>
          </a:p>
          <a:p>
            <a:pPr marL="355600" indent="-342900">
              <a:spcBef>
                <a:spcPts val="1803"/>
              </a:spcBef>
              <a:buFont typeface="Arial" panose="020B0604020202020204" pitchFamily="34" charset="0"/>
              <a:buChar char="•"/>
            </a:pPr>
            <a:endParaRPr lang="es-CO" dirty="0">
              <a:latin typeface="Arial"/>
              <a:cs typeface="Arial"/>
            </a:endParaRPr>
          </a:p>
          <a:p>
            <a:pPr marL="355600" indent="-342900">
              <a:spcBef>
                <a:spcPts val="1803"/>
              </a:spcBef>
              <a:buFont typeface="Arial" panose="020B0604020202020204" pitchFamily="34" charset="0"/>
              <a:buChar char="•"/>
            </a:pPr>
            <a:endParaRPr lang="es-CO" dirty="0">
              <a:latin typeface="Arial"/>
              <a:cs typeface="Arial"/>
            </a:endParaRPr>
          </a:p>
          <a:p>
            <a:pPr marL="355600" indent="-342900">
              <a:lnSpc>
                <a:spcPts val="3060"/>
              </a:lnSpc>
              <a:spcBef>
                <a:spcPts val="1803"/>
              </a:spcBef>
              <a:buFont typeface="Arial" panose="020B0604020202020204" pitchFamily="34" charset="0"/>
              <a:buChar char="•"/>
            </a:pPr>
            <a:endParaRPr lang="es-CO" sz="2000" spc="0" dirty="0">
              <a:latin typeface="Arial"/>
              <a:cs typeface="Arial"/>
            </a:endParaRPr>
          </a:p>
          <a:p>
            <a:pPr marL="355600" indent="-342900">
              <a:lnSpc>
                <a:spcPts val="3060"/>
              </a:lnSpc>
              <a:spcBef>
                <a:spcPts val="1803"/>
              </a:spcBef>
              <a:buFont typeface="Arial" panose="020B0604020202020204" pitchFamily="34" charset="0"/>
              <a:buChar char="•"/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8964" y="3238761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165"/>
              </a:lnSpc>
              <a:spcBef>
                <a:spcPts val="158"/>
              </a:spcBef>
              <a:buFont typeface="Arial" panose="020B0604020202020204" pitchFamily="34" charset="0"/>
              <a:buChar char="•"/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304" y="4191000"/>
            <a:ext cx="215900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3165"/>
              </a:lnSpc>
              <a:spcBef>
                <a:spcPts val="158"/>
              </a:spcBef>
              <a:buFont typeface="Arial" panose="020B0604020202020204" pitchFamily="34" charset="0"/>
              <a:buChar char="•"/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800" spc="0" dirty="0">
                <a:solidFill>
                  <a:srgbClr val="808080"/>
                </a:solidFill>
                <a:latin typeface="Arial"/>
                <a:cs typeface="Arial"/>
              </a:rPr>
              <a:t>40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35BB7C-E8E5-447C-BBF5-546FBA252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53144E9-1E0D-4E98-AEF5-0CC83AB8C39D}" type="datetime1">
              <a:rPr lang="en-US" smtClean="0"/>
              <a:t>10/3/2022</a:t>
            </a:fld>
            <a:endParaRPr lang="en-US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9CF75F82-7023-4F45-AA3F-2562F015F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B31CEDB-A967-4409-9B76-04997994F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31</a:t>
            </a:fld>
            <a:endParaRPr kumimoji="0" lang="en-US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4337101-42B9-4DA5-B7A5-6F84B8E2D064}"/>
              </a:ext>
            </a:extLst>
          </p:cNvPr>
          <p:cNvSpPr txBox="1"/>
          <p:nvPr/>
        </p:nvSpPr>
        <p:spPr>
          <a:xfrm>
            <a:off x="450532" y="117027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400" b="1" dirty="0">
                <a:solidFill>
                  <a:srgbClr val="0070C0"/>
                </a:solidFill>
              </a:rPr>
              <a:t>Conmutación de paquetes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209C95B-4F54-F0B7-7F28-2492DA9C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36" y="3417141"/>
            <a:ext cx="4561646" cy="283302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0532" y="284622"/>
            <a:ext cx="6481673" cy="76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Co</a:t>
            </a:r>
            <a:r>
              <a:rPr sz="2800" b="1" spc="14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t</a:t>
            </a:r>
            <a:r>
              <a:rPr sz="2800" b="1" spc="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</a:t>
            </a:r>
            <a:r>
              <a:rPr sz="2800" b="1" spc="9" dirty="0">
                <a:latin typeface="Arial"/>
                <a:cs typeface="Arial"/>
              </a:rPr>
              <a:t>ó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d</a:t>
            </a:r>
            <a:r>
              <a:rPr sz="2800" b="1" spc="0" dirty="0">
                <a:latin typeface="Arial"/>
                <a:cs typeface="Arial"/>
              </a:rPr>
              <a:t>e Pa</a:t>
            </a:r>
            <a:r>
              <a:rPr sz="2800" b="1" spc="4" dirty="0">
                <a:latin typeface="Arial"/>
                <a:cs typeface="Arial"/>
              </a:rPr>
              <a:t>qu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es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 Ci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c</a:t>
            </a:r>
            <a:r>
              <a:rPr sz="2800" b="1" spc="9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4" dirty="0">
                <a:latin typeface="Arial"/>
                <a:cs typeface="Arial"/>
              </a:rPr>
              <a:t>to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ts val="3040"/>
              </a:lnSpc>
              <a:spcBef>
                <a:spcPts val="3"/>
              </a:spcBef>
            </a:pPr>
            <a:r>
              <a:rPr sz="2800" b="1" spc="0" dirty="0">
                <a:latin typeface="Arial"/>
                <a:cs typeface="Arial"/>
              </a:rPr>
              <a:t>(</a:t>
            </a:r>
            <a:r>
              <a:rPr sz="2800" b="1" spc="4" dirty="0">
                <a:latin typeface="Arial"/>
                <a:cs typeface="Arial"/>
              </a:rPr>
              <a:t>c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9" dirty="0">
                <a:latin typeface="Arial"/>
                <a:cs typeface="Arial"/>
              </a:rPr>
              <a:t>n</a:t>
            </a:r>
            <a:r>
              <a:rPr sz="2800" b="1" spc="0" dirty="0">
                <a:latin typeface="Arial"/>
                <a:cs typeface="Arial"/>
              </a:rPr>
              <a:t>t.)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1177" y="1346988"/>
            <a:ext cx="4799648" cy="2985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02"/>
              </a:spcBef>
            </a:pPr>
            <a:r>
              <a:rPr sz="2800" b="1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r>
              <a:rPr lang="es-CO" sz="2800" b="1" spc="0" dirty="0">
                <a:solidFill>
                  <a:srgbClr val="339999"/>
                </a:solidFill>
                <a:latin typeface="Arial"/>
                <a:cs typeface="Arial"/>
              </a:rPr>
              <a:t> </a:t>
            </a:r>
            <a:r>
              <a:rPr lang="es-CO" sz="2400" b="1" spc="0" dirty="0">
                <a:solidFill>
                  <a:srgbClr val="0070C0"/>
                </a:solidFill>
                <a:latin typeface="Arial"/>
                <a:cs typeface="Arial"/>
              </a:rPr>
              <a:t>Circuitos virtuales</a:t>
            </a:r>
            <a:endParaRPr sz="2800" b="1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7711" y="1808684"/>
            <a:ext cx="7802463" cy="44493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8955">
              <a:lnSpc>
                <a:spcPts val="2184"/>
              </a:lnSpc>
            </a:pPr>
            <a:r>
              <a:rPr lang="es-CO" sz="1900" spc="-9" dirty="0">
                <a:latin typeface="Arial"/>
                <a:cs typeface="Arial"/>
              </a:rPr>
              <a:t>Tienen </a:t>
            </a:r>
            <a:r>
              <a:rPr sz="1900" spc="-9" dirty="0" err="1">
                <a:latin typeface="Arial"/>
                <a:cs typeface="Arial"/>
              </a:rPr>
              <a:t>l</a:t>
            </a:r>
            <a:r>
              <a:rPr sz="1900" spc="0" dirty="0" err="1">
                <a:latin typeface="Arial"/>
                <a:cs typeface="Arial"/>
              </a:rPr>
              <a:t>a</a:t>
            </a:r>
            <a:r>
              <a:rPr sz="1900" spc="9" dirty="0" err="1">
                <a:latin typeface="Arial"/>
                <a:cs typeface="Arial"/>
              </a:rPr>
              <a:t>t</a:t>
            </a:r>
            <a:r>
              <a:rPr sz="1900" spc="0" dirty="0" err="1">
                <a:latin typeface="Arial"/>
                <a:cs typeface="Arial"/>
              </a:rPr>
              <a:t>en</a:t>
            </a:r>
            <a:r>
              <a:rPr sz="1900" spc="4" dirty="0" err="1">
                <a:latin typeface="Arial"/>
                <a:cs typeface="Arial"/>
              </a:rPr>
              <a:t>c</a:t>
            </a:r>
            <a:r>
              <a:rPr sz="1900" spc="-9" dirty="0" err="1">
                <a:latin typeface="Arial"/>
                <a:cs typeface="Arial"/>
              </a:rPr>
              <a:t>i</a:t>
            </a:r>
            <a:r>
              <a:rPr sz="1900" spc="0" dirty="0" err="1">
                <a:latin typeface="Arial"/>
                <a:cs typeface="Arial"/>
              </a:rPr>
              <a:t>a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cons</a:t>
            </a:r>
            <a:r>
              <a:rPr sz="1900" spc="9" dirty="0">
                <a:latin typeface="Arial"/>
                <a:cs typeface="Arial"/>
              </a:rPr>
              <a:t>t</a:t>
            </a:r>
            <a:r>
              <a:rPr sz="1900" spc="0" dirty="0">
                <a:latin typeface="Arial"/>
                <a:cs typeface="Arial"/>
              </a:rPr>
              <a:t>an</a:t>
            </a:r>
            <a:r>
              <a:rPr sz="1900" spc="9" dirty="0">
                <a:latin typeface="Arial"/>
                <a:cs typeface="Arial"/>
              </a:rPr>
              <a:t>t</a:t>
            </a:r>
            <a:r>
              <a:rPr sz="1900" spc="0" dirty="0">
                <a:latin typeface="Arial"/>
                <a:cs typeface="Arial"/>
              </a:rPr>
              <a:t>e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deb</a:t>
            </a:r>
            <a:r>
              <a:rPr sz="1900" spc="-4" dirty="0">
                <a:latin typeface="Arial"/>
                <a:cs typeface="Arial"/>
              </a:rPr>
              <a:t>i</a:t>
            </a:r>
            <a:r>
              <a:rPr sz="1900" spc="0" dirty="0">
                <a:latin typeface="Arial"/>
                <a:cs typeface="Arial"/>
              </a:rPr>
              <a:t>do</a:t>
            </a:r>
            <a:r>
              <a:rPr sz="1900" spc="9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a q</a:t>
            </a:r>
            <a:r>
              <a:rPr sz="1900" spc="-4" dirty="0">
                <a:latin typeface="Arial"/>
                <a:cs typeface="Arial"/>
              </a:rPr>
              <a:t>u</a:t>
            </a:r>
            <a:r>
              <a:rPr sz="1900" spc="0" dirty="0">
                <a:latin typeface="Arial"/>
                <a:cs typeface="Arial"/>
              </a:rPr>
              <a:t>e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-9" dirty="0">
                <a:latin typeface="Arial"/>
                <a:cs typeface="Arial"/>
              </a:rPr>
              <a:t>l</a:t>
            </a:r>
            <a:r>
              <a:rPr sz="1900" spc="0" dirty="0">
                <a:latin typeface="Arial"/>
                <a:cs typeface="Arial"/>
              </a:rPr>
              <a:t>as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-9" dirty="0">
                <a:latin typeface="Arial"/>
                <a:cs typeface="Arial"/>
              </a:rPr>
              <a:t>lí</a:t>
            </a:r>
            <a:r>
              <a:rPr sz="1900" spc="0" dirty="0">
                <a:latin typeface="Arial"/>
                <a:cs typeface="Arial"/>
              </a:rPr>
              <a:t>ne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spc="0" dirty="0">
                <a:latin typeface="Arial"/>
                <a:cs typeface="Arial"/>
              </a:rPr>
              <a:t>s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de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co</a:t>
            </a:r>
            <a:r>
              <a:rPr sz="1900" spc="-4" dirty="0">
                <a:latin typeface="Arial"/>
                <a:cs typeface="Arial"/>
              </a:rPr>
              <a:t>m</a:t>
            </a:r>
            <a:r>
              <a:rPr sz="1900" spc="0" dirty="0">
                <a:latin typeface="Arial"/>
                <a:cs typeface="Arial"/>
              </a:rPr>
              <a:t>un</a:t>
            </a:r>
            <a:r>
              <a:rPr sz="1900" spc="-9" dirty="0">
                <a:latin typeface="Arial"/>
                <a:cs typeface="Arial"/>
              </a:rPr>
              <a:t>i</a:t>
            </a:r>
            <a:r>
              <a:rPr sz="1900" spc="0" dirty="0">
                <a:latin typeface="Arial"/>
                <a:cs typeface="Arial"/>
              </a:rPr>
              <a:t>c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spc="0" dirty="0">
                <a:latin typeface="Arial"/>
                <a:cs typeface="Arial"/>
              </a:rPr>
              <a:t>ción </a:t>
            </a:r>
            <a:endParaRPr sz="1900" dirty="0">
              <a:latin typeface="Arial"/>
              <a:cs typeface="Arial"/>
            </a:endParaRPr>
          </a:p>
          <a:p>
            <a:pPr marL="12700" marR="28955">
              <a:lnSpc>
                <a:spcPts val="2184"/>
              </a:lnSpc>
            </a:pPr>
            <a:r>
              <a:rPr sz="1900" spc="0" dirty="0">
                <a:latin typeface="Arial"/>
                <a:cs typeface="Arial"/>
              </a:rPr>
              <a:t>se co</a:t>
            </a:r>
            <a:r>
              <a:rPr sz="1900" spc="-4" dirty="0">
                <a:latin typeface="Arial"/>
                <a:cs typeface="Arial"/>
              </a:rPr>
              <a:t>m</a:t>
            </a:r>
            <a:r>
              <a:rPr sz="1900" spc="0" dirty="0">
                <a:latin typeface="Arial"/>
                <a:cs typeface="Arial"/>
              </a:rPr>
              <a:t>par</a:t>
            </a:r>
            <a:r>
              <a:rPr sz="1900" spc="9" dirty="0">
                <a:latin typeface="Arial"/>
                <a:cs typeface="Arial"/>
              </a:rPr>
              <a:t>t</a:t>
            </a:r>
            <a:r>
              <a:rPr sz="1900" spc="0" dirty="0">
                <a:latin typeface="Arial"/>
                <a:cs typeface="Arial"/>
              </a:rPr>
              <a:t>en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en</a:t>
            </a:r>
            <a:r>
              <a:rPr sz="1900" spc="9" dirty="0">
                <a:latin typeface="Arial"/>
                <a:cs typeface="Arial"/>
              </a:rPr>
              <a:t>t</a:t>
            </a:r>
            <a:r>
              <a:rPr sz="1900" spc="0" dirty="0">
                <a:latin typeface="Arial"/>
                <a:cs typeface="Arial"/>
              </a:rPr>
              <a:t>re </a:t>
            </a:r>
            <a:r>
              <a:rPr sz="1900" spc="-19" dirty="0">
                <a:latin typeface="Arial"/>
                <a:cs typeface="Arial"/>
              </a:rPr>
              <a:t>v</a:t>
            </a:r>
            <a:r>
              <a:rPr sz="1900" spc="0" dirty="0">
                <a:latin typeface="Arial"/>
                <a:cs typeface="Arial"/>
              </a:rPr>
              <a:t>arios</a:t>
            </a:r>
            <a:r>
              <a:rPr sz="1900" spc="29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cl</a:t>
            </a:r>
            <a:r>
              <a:rPr sz="1900" spc="-14" dirty="0">
                <a:latin typeface="Arial"/>
                <a:cs typeface="Arial"/>
              </a:rPr>
              <a:t>i</a:t>
            </a:r>
            <a:r>
              <a:rPr sz="1900" spc="0" dirty="0">
                <a:latin typeface="Arial"/>
                <a:cs typeface="Arial"/>
              </a:rPr>
              <a:t>en</a:t>
            </a:r>
            <a:r>
              <a:rPr sz="1900" spc="9" dirty="0">
                <a:latin typeface="Arial"/>
                <a:cs typeface="Arial"/>
              </a:rPr>
              <a:t>t</a:t>
            </a:r>
            <a:r>
              <a:rPr sz="1900" spc="0" dirty="0">
                <a:latin typeface="Arial"/>
                <a:cs typeface="Arial"/>
              </a:rPr>
              <a:t>es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y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-9" dirty="0">
                <a:latin typeface="Arial"/>
                <a:cs typeface="Arial"/>
              </a:rPr>
              <a:t>l</a:t>
            </a:r>
            <a:r>
              <a:rPr sz="1900" spc="0" dirty="0">
                <a:latin typeface="Arial"/>
                <a:cs typeface="Arial"/>
              </a:rPr>
              <a:t>a t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spc="0" dirty="0">
                <a:latin typeface="Arial"/>
                <a:cs typeface="Arial"/>
              </a:rPr>
              <a:t>sa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a </a:t>
            </a:r>
            <a:r>
              <a:rPr sz="1900" spc="-14" dirty="0">
                <a:latin typeface="Arial"/>
                <a:cs typeface="Arial"/>
              </a:rPr>
              <a:t>l</a:t>
            </a:r>
            <a:r>
              <a:rPr sz="1900" spc="0" dirty="0">
                <a:latin typeface="Arial"/>
                <a:cs typeface="Arial"/>
              </a:rPr>
              <a:t>a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que se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en</a:t>
            </a:r>
            <a:r>
              <a:rPr sz="1900" spc="-14" dirty="0">
                <a:latin typeface="Arial"/>
                <a:cs typeface="Arial"/>
              </a:rPr>
              <a:t>v</a:t>
            </a:r>
            <a:r>
              <a:rPr sz="1900" spc="-9" dirty="0">
                <a:latin typeface="Arial"/>
                <a:cs typeface="Arial"/>
              </a:rPr>
              <a:t>í</a:t>
            </a:r>
            <a:r>
              <a:rPr sz="1900" spc="0" dirty="0">
                <a:latin typeface="Arial"/>
                <a:cs typeface="Arial"/>
              </a:rPr>
              <a:t>an</a:t>
            </a:r>
            <a:r>
              <a:rPr sz="1900" spc="34" dirty="0">
                <a:latin typeface="Arial"/>
                <a:cs typeface="Arial"/>
              </a:rPr>
              <a:t> </a:t>
            </a:r>
            <a:r>
              <a:rPr sz="1900" spc="-9" dirty="0">
                <a:latin typeface="Arial"/>
                <a:cs typeface="Arial"/>
              </a:rPr>
              <a:t>l</a:t>
            </a:r>
            <a:r>
              <a:rPr sz="1900" spc="0" dirty="0">
                <a:latin typeface="Arial"/>
                <a:cs typeface="Arial"/>
              </a:rPr>
              <a:t>os </a:t>
            </a:r>
            <a:endParaRPr sz="1900" dirty="0">
              <a:latin typeface="Arial"/>
              <a:cs typeface="Arial"/>
            </a:endParaRPr>
          </a:p>
          <a:p>
            <a:pPr marL="12700" marR="28955">
              <a:lnSpc>
                <a:spcPts val="2184"/>
              </a:lnSpc>
            </a:pPr>
            <a:r>
              <a:rPr sz="1900" spc="0" dirty="0">
                <a:latin typeface="Arial"/>
                <a:cs typeface="Arial"/>
              </a:rPr>
              <a:t>da</a:t>
            </a:r>
            <a:r>
              <a:rPr sz="1900" spc="9" dirty="0">
                <a:latin typeface="Arial"/>
                <a:cs typeface="Arial"/>
              </a:rPr>
              <a:t>t</a:t>
            </a:r>
            <a:r>
              <a:rPr sz="1900" spc="0" dirty="0">
                <a:latin typeface="Arial"/>
                <a:cs typeface="Arial"/>
              </a:rPr>
              <a:t>os ca</a:t>
            </a:r>
            <a:r>
              <a:rPr sz="1900" spc="-9" dirty="0">
                <a:latin typeface="Arial"/>
                <a:cs typeface="Arial"/>
              </a:rPr>
              <a:t>m</a:t>
            </a:r>
            <a:r>
              <a:rPr sz="1900" spc="0" dirty="0">
                <a:latin typeface="Arial"/>
                <a:cs typeface="Arial"/>
              </a:rPr>
              <a:t>b</a:t>
            </a:r>
            <a:r>
              <a:rPr sz="1900" spc="-9" dirty="0">
                <a:latin typeface="Arial"/>
                <a:cs typeface="Arial"/>
              </a:rPr>
              <a:t>i</a:t>
            </a:r>
            <a:r>
              <a:rPr sz="1900" spc="0" dirty="0">
                <a:latin typeface="Arial"/>
                <a:cs typeface="Arial"/>
              </a:rPr>
              <a:t>a.</a:t>
            </a:r>
            <a:endParaRPr sz="1900" dirty="0">
              <a:latin typeface="Arial"/>
              <a:cs typeface="Arial"/>
            </a:endParaRPr>
          </a:p>
          <a:p>
            <a:pPr marL="12700" marR="28920">
              <a:lnSpc>
                <a:spcPct val="95825"/>
              </a:lnSpc>
              <a:spcBef>
                <a:spcPts val="273"/>
              </a:spcBef>
            </a:pPr>
            <a:r>
              <a:rPr sz="1900" spc="0" dirty="0">
                <a:latin typeface="Arial"/>
                <a:cs typeface="Arial"/>
              </a:rPr>
              <a:t>Los circu</a:t>
            </a:r>
            <a:r>
              <a:rPr sz="1900" spc="-9" dirty="0">
                <a:latin typeface="Arial"/>
                <a:cs typeface="Arial"/>
              </a:rPr>
              <a:t>i</a:t>
            </a:r>
            <a:r>
              <a:rPr sz="1900" spc="4" dirty="0">
                <a:latin typeface="Arial"/>
                <a:cs typeface="Arial"/>
              </a:rPr>
              <a:t>t</a:t>
            </a:r>
            <a:r>
              <a:rPr sz="1900" spc="0" dirty="0">
                <a:latin typeface="Arial"/>
                <a:cs typeface="Arial"/>
              </a:rPr>
              <a:t>os</a:t>
            </a:r>
            <a:r>
              <a:rPr sz="1900" spc="14" dirty="0">
                <a:latin typeface="Arial"/>
                <a:cs typeface="Arial"/>
              </a:rPr>
              <a:t> </a:t>
            </a:r>
            <a:r>
              <a:rPr sz="1900" spc="-14" dirty="0">
                <a:latin typeface="Arial"/>
                <a:cs typeface="Arial"/>
              </a:rPr>
              <a:t>v</a:t>
            </a:r>
            <a:r>
              <a:rPr sz="1900" spc="-9" dirty="0">
                <a:latin typeface="Arial"/>
                <a:cs typeface="Arial"/>
              </a:rPr>
              <a:t>i</a:t>
            </a:r>
            <a:r>
              <a:rPr sz="1900" spc="0" dirty="0">
                <a:latin typeface="Arial"/>
                <a:cs typeface="Arial"/>
              </a:rPr>
              <a:t>r</a:t>
            </a:r>
            <a:r>
              <a:rPr sz="1900" spc="4" dirty="0">
                <a:latin typeface="Arial"/>
                <a:cs typeface="Arial"/>
              </a:rPr>
              <a:t>t</a:t>
            </a:r>
            <a:r>
              <a:rPr sz="1900" spc="0" dirty="0">
                <a:latin typeface="Arial"/>
                <a:cs typeface="Arial"/>
              </a:rPr>
              <a:t>uales</a:t>
            </a:r>
            <a:r>
              <a:rPr sz="1900" spc="34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se clasif</a:t>
            </a:r>
            <a:r>
              <a:rPr sz="1900" spc="-4" dirty="0">
                <a:latin typeface="Arial"/>
                <a:cs typeface="Arial"/>
              </a:rPr>
              <a:t>i</a:t>
            </a:r>
            <a:r>
              <a:rPr sz="1900" spc="0" dirty="0">
                <a:latin typeface="Arial"/>
                <a:cs typeface="Arial"/>
              </a:rPr>
              <a:t>c</a:t>
            </a:r>
            <a:r>
              <a:rPr sz="1900" spc="4" dirty="0">
                <a:latin typeface="Arial"/>
                <a:cs typeface="Arial"/>
              </a:rPr>
              <a:t>a</a:t>
            </a:r>
            <a:r>
              <a:rPr sz="1900" spc="0" dirty="0">
                <a:latin typeface="Arial"/>
                <a:cs typeface="Arial"/>
              </a:rPr>
              <a:t>n</a:t>
            </a:r>
            <a:r>
              <a:rPr sz="1900" spc="29" dirty="0">
                <a:latin typeface="Arial"/>
                <a:cs typeface="Arial"/>
              </a:rPr>
              <a:t> </a:t>
            </a:r>
            <a:r>
              <a:rPr sz="1900" spc="0" dirty="0">
                <a:latin typeface="Arial"/>
                <a:cs typeface="Arial"/>
              </a:rPr>
              <a:t>co</a:t>
            </a:r>
            <a:r>
              <a:rPr sz="1900" spc="-4" dirty="0">
                <a:latin typeface="Arial"/>
                <a:cs typeface="Arial"/>
              </a:rPr>
              <a:t>m</a:t>
            </a:r>
            <a:r>
              <a:rPr sz="1900" spc="0" dirty="0">
                <a:latin typeface="Arial"/>
                <a:cs typeface="Arial"/>
              </a:rPr>
              <a:t>o:</a:t>
            </a:r>
            <a:endParaRPr sz="2000" dirty="0">
              <a:latin typeface="Arial"/>
              <a:cs typeface="Arial"/>
            </a:endParaRPr>
          </a:p>
          <a:p>
            <a:pPr marL="350519" marR="170941">
              <a:lnSpc>
                <a:spcPts val="1954"/>
              </a:lnSpc>
              <a:spcBef>
                <a:spcPts val="951"/>
              </a:spcBef>
            </a:pPr>
            <a:r>
              <a:rPr spc="0" dirty="0">
                <a:latin typeface="Arial"/>
                <a:cs typeface="Arial"/>
              </a:rPr>
              <a:t>-</a:t>
            </a:r>
            <a:r>
              <a:rPr spc="-14" dirty="0"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os </a:t>
            </a:r>
            <a:r>
              <a:rPr b="1" spc="-19" dirty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uales</a:t>
            </a:r>
            <a:r>
              <a:rPr b="1" spc="5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on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ut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dos (S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C o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b="1" spc="34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hed</a:t>
            </a:r>
            <a:r>
              <a:rPr b="1" spc="-3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Vi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ual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ts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)</a:t>
            </a:r>
            <a:r>
              <a:rPr b="1" spc="6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S</a:t>
            </a:r>
            <a:r>
              <a:rPr spc="-4" dirty="0">
                <a:latin typeface="Arial"/>
                <a:cs typeface="Arial"/>
              </a:rPr>
              <a:t>e </a:t>
            </a:r>
            <a:r>
              <a:rPr spc="-4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r</a:t>
            </a:r>
            <a:r>
              <a:rPr spc="-9" dirty="0" err="1">
                <a:latin typeface="Arial"/>
                <a:cs typeface="Arial"/>
              </a:rPr>
              <a:t>e</a:t>
            </a:r>
            <a:r>
              <a:rPr spc="-4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ra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ca</a:t>
            </a:r>
            <a:r>
              <a:rPr spc="0" dirty="0">
                <a:latin typeface="Arial"/>
                <a:cs typeface="Arial"/>
              </a:rPr>
              <a:t>da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ll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da o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on</a:t>
            </a:r>
            <a:r>
              <a:rPr spc="-4" dirty="0">
                <a:latin typeface="Arial"/>
                <a:cs typeface="Arial"/>
              </a:rPr>
              <a:t>ex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ón,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y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 d</a:t>
            </a:r>
            <a:r>
              <a:rPr spc="-4" dirty="0">
                <a:latin typeface="Arial"/>
                <a:cs typeface="Arial"/>
              </a:rPr>
              <a:t>esc</a:t>
            </a:r>
            <a:r>
              <a:rPr spc="0" dirty="0">
                <a:latin typeface="Arial"/>
                <a:cs typeface="Arial"/>
              </a:rPr>
              <a:t>on</a:t>
            </a:r>
            <a:r>
              <a:rPr spc="-4" dirty="0">
                <a:latin typeface="Arial"/>
                <a:cs typeface="Arial"/>
              </a:rPr>
              <a:t>ecta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ndo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a </a:t>
            </a:r>
            <a:endParaRPr dirty="0">
              <a:latin typeface="Arial"/>
              <a:cs typeface="Arial"/>
            </a:endParaRPr>
          </a:p>
          <a:p>
            <a:pPr marL="350519" marR="170941">
              <a:lnSpc>
                <a:spcPts val="1954"/>
              </a:lnSpc>
            </a:pPr>
            <a:r>
              <a:rPr spc="-4" dirty="0">
                <a:latin typeface="Arial"/>
                <a:cs typeface="Arial"/>
              </a:rPr>
              <a:t>ses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ón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ll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da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 </a:t>
            </a:r>
            <a:r>
              <a:rPr spc="-4" dirty="0">
                <a:latin typeface="Arial"/>
                <a:cs typeface="Arial"/>
              </a:rPr>
              <a:t>te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4" dirty="0">
                <a:latin typeface="Arial"/>
                <a:cs typeface="Arial"/>
              </a:rPr>
              <a:t>mi</a:t>
            </a:r>
            <a:r>
              <a:rPr spc="0" dirty="0">
                <a:latin typeface="Arial"/>
                <a:cs typeface="Arial"/>
              </a:rPr>
              <a:t>nad</a:t>
            </a:r>
            <a:r>
              <a:rPr spc="-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. </a:t>
            </a:r>
            <a:r>
              <a:rPr spc="3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 s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ha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ot</a:t>
            </a:r>
            <a:r>
              <a:rPr spc="-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a </a:t>
            </a:r>
            <a:r>
              <a:rPr spc="4" dirty="0">
                <a:latin typeface="Arial"/>
                <a:cs typeface="Arial"/>
              </a:rPr>
              <a:t>ll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da 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os paque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 </a:t>
            </a:r>
            <a:endParaRPr dirty="0">
              <a:latin typeface="Arial"/>
              <a:cs typeface="Arial"/>
            </a:endParaRPr>
          </a:p>
          <a:p>
            <a:pPr marL="350519" marR="170941">
              <a:lnSpc>
                <a:spcPts val="1954"/>
              </a:lnSpc>
            </a:pPr>
            <a:r>
              <a:rPr spc="0" dirty="0">
                <a:latin typeface="Arial"/>
                <a:cs typeface="Arial"/>
              </a:rPr>
              <a:t>podr</a:t>
            </a:r>
            <a:r>
              <a:rPr spc="9" dirty="0">
                <a:latin typeface="Arial"/>
                <a:cs typeface="Arial"/>
              </a:rPr>
              <a:t>í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uti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z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ot</a:t>
            </a:r>
            <a:r>
              <a:rPr spc="-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a ru</a:t>
            </a:r>
            <a:r>
              <a:rPr spc="-4" dirty="0">
                <a:latin typeface="Arial"/>
                <a:cs typeface="Arial"/>
              </a:rPr>
              <a:t>ta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350519" marR="113613">
              <a:lnSpc>
                <a:spcPts val="1954"/>
              </a:lnSpc>
              <a:spcBef>
                <a:spcPts val="601"/>
              </a:spcBef>
            </a:pPr>
            <a:r>
              <a:rPr spc="0" dirty="0">
                <a:latin typeface="Arial"/>
                <a:cs typeface="Arial"/>
              </a:rPr>
              <a:t>-</a:t>
            </a:r>
            <a:r>
              <a:rPr spc="-14" dirty="0"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os </a:t>
            </a:r>
            <a:r>
              <a:rPr b="1" spc="-19" dirty="0">
                <a:solidFill>
                  <a:srgbClr val="0070C0"/>
                </a:solidFill>
                <a:latin typeface="Arial"/>
                <a:cs typeface="Arial"/>
              </a:rPr>
              <a:t>v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uales</a:t>
            </a:r>
            <a:r>
              <a:rPr b="1" spc="5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pe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nen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b="1" spc="4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PV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-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nent</a:t>
            </a:r>
            <a:r>
              <a:rPr b="1" spc="1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Vi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ual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ts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)</a:t>
            </a:r>
            <a:r>
              <a:rPr b="1" spc="4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- </a:t>
            </a:r>
            <a:endParaRPr dirty="0">
              <a:latin typeface="Arial"/>
              <a:cs typeface="Arial"/>
            </a:endParaRPr>
          </a:p>
          <a:p>
            <a:pPr marL="350519" marR="113613">
              <a:lnSpc>
                <a:spcPts val="1954"/>
              </a:lnSpc>
            </a:pPr>
            <a:r>
              <a:rPr lang="es-CO" spc="-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-4" dirty="0">
                <a:latin typeface="Arial"/>
                <a:cs typeface="Arial"/>
              </a:rPr>
              <a:t>esta</a:t>
            </a:r>
            <a:r>
              <a:rPr spc="0" dirty="0">
                <a:latin typeface="Arial"/>
                <a:cs typeface="Arial"/>
              </a:rPr>
              <a:t>b</a:t>
            </a:r>
            <a:r>
              <a:rPr spc="4" dirty="0">
                <a:latin typeface="Arial"/>
                <a:cs typeface="Arial"/>
              </a:rPr>
              <a:t>l</a:t>
            </a:r>
            <a:r>
              <a:rPr spc="-4" dirty="0">
                <a:latin typeface="Arial"/>
                <a:cs typeface="Arial"/>
              </a:rPr>
              <a:t>ece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4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ra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-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4" dirty="0">
                <a:latin typeface="Arial"/>
                <a:cs typeface="Arial"/>
              </a:rPr>
              <a:t>et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do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por pa</a:t>
            </a:r>
            <a:r>
              <a:rPr spc="-4" dirty="0">
                <a:latin typeface="Arial"/>
                <a:cs typeface="Arial"/>
              </a:rPr>
              <a:t>rt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 </a:t>
            </a:r>
            <a:r>
              <a:rPr spc="4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os </a:t>
            </a:r>
            <a:r>
              <a:rPr spc="4" dirty="0">
                <a:latin typeface="Arial"/>
                <a:cs typeface="Arial"/>
              </a:rPr>
              <a:t>mi</a:t>
            </a:r>
            <a:r>
              <a:rPr spc="-4" dirty="0">
                <a:latin typeface="Arial"/>
                <a:cs typeface="Arial"/>
              </a:rPr>
              <a:t>s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os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qu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pos de </a:t>
            </a:r>
            <a:endParaRPr dirty="0">
              <a:latin typeface="Arial"/>
              <a:cs typeface="Arial"/>
            </a:endParaRPr>
          </a:p>
          <a:p>
            <a:pPr marL="350519" marR="113613">
              <a:lnSpc>
                <a:spcPts val="1954"/>
              </a:lnSpc>
            </a:pPr>
            <a:r>
              <a:rPr spc="-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nsm</a:t>
            </a:r>
            <a:r>
              <a:rPr spc="9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s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ón. Los c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os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pe</a:t>
            </a:r>
            <a:r>
              <a:rPr spc="-4" dirty="0">
                <a:latin typeface="Arial"/>
                <a:cs typeface="Arial"/>
              </a:rPr>
              <a:t>r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nen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44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4" dirty="0">
                <a:latin typeface="Arial"/>
                <a:cs typeface="Arial"/>
              </a:rPr>
              <a:t>limi</a:t>
            </a:r>
            <a:r>
              <a:rPr spc="0" dirty="0">
                <a:latin typeface="Arial"/>
                <a:cs typeface="Arial"/>
              </a:rPr>
              <a:t>nan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a ne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-4" dirty="0">
                <a:latin typeface="Arial"/>
                <a:cs typeface="Arial"/>
              </a:rPr>
              <a:t>es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dad</a:t>
            </a:r>
            <a:r>
              <a:rPr spc="4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 </a:t>
            </a:r>
            <a:endParaRPr dirty="0">
              <a:latin typeface="Arial"/>
              <a:cs typeface="Arial"/>
            </a:endParaRPr>
          </a:p>
          <a:p>
            <a:pPr marL="350519" marR="113613">
              <a:lnSpc>
                <a:spcPts val="1954"/>
              </a:lnSpc>
            </a:pPr>
            <a:r>
              <a:rPr spc="-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onfi</a:t>
            </a:r>
            <a:r>
              <a:rPr spc="4" dirty="0">
                <a:latin typeface="Arial"/>
                <a:cs typeface="Arial"/>
              </a:rPr>
              <a:t>g</a:t>
            </a:r>
            <a:r>
              <a:rPr spc="0" dirty="0">
                <a:latin typeface="Arial"/>
                <a:cs typeface="Arial"/>
              </a:rPr>
              <a:t>ur</a:t>
            </a:r>
            <a:r>
              <a:rPr spc="-4" dirty="0">
                <a:latin typeface="Arial"/>
                <a:cs typeface="Arial"/>
              </a:rPr>
              <a:t>ac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ón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y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te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4" dirty="0">
                <a:latin typeface="Arial"/>
                <a:cs typeface="Arial"/>
              </a:rPr>
              <a:t>mi</a:t>
            </a:r>
            <a:r>
              <a:rPr spc="0" dirty="0">
                <a:latin typeface="Arial"/>
                <a:cs typeface="Arial"/>
              </a:rPr>
              <a:t>na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ón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pe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-25" dirty="0">
                <a:latin typeface="Arial"/>
                <a:cs typeface="Arial"/>
              </a:rPr>
              <a:t>v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pa</a:t>
            </a:r>
            <a:r>
              <a:rPr spc="-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ca</a:t>
            </a:r>
            <a:r>
              <a:rPr spc="0" dirty="0">
                <a:latin typeface="Arial"/>
                <a:cs typeface="Arial"/>
              </a:rPr>
              <a:t>da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ll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da.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 ruta </a:t>
            </a:r>
            <a:r>
              <a:rPr spc="-4" dirty="0">
                <a:latin typeface="Arial"/>
                <a:cs typeface="Arial"/>
              </a:rPr>
              <a:t>est</a:t>
            </a:r>
            <a:r>
              <a:rPr spc="0" dirty="0">
                <a:latin typeface="Arial"/>
                <a:cs typeface="Arial"/>
              </a:rPr>
              <a:t>á </a:t>
            </a:r>
            <a:endParaRPr dirty="0">
              <a:latin typeface="Arial"/>
              <a:cs typeface="Arial"/>
            </a:endParaRPr>
          </a:p>
          <a:p>
            <a:pPr marL="350519" marR="113613">
              <a:lnSpc>
                <a:spcPts val="1954"/>
              </a:lnSpc>
            </a:pPr>
            <a:r>
              <a:rPr spc="0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ese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-25" dirty="0">
                <a:latin typeface="Arial"/>
                <a:cs typeface="Arial"/>
              </a:rPr>
              <a:t>v</a:t>
            </a:r>
            <a:r>
              <a:rPr spc="-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da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 una s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 usua</a:t>
            </a:r>
            <a:r>
              <a:rPr spc="-4" dirty="0">
                <a:latin typeface="Arial"/>
                <a:cs typeface="Arial"/>
              </a:rPr>
              <a:t>r</a:t>
            </a:r>
            <a:r>
              <a:rPr spc="4" dirty="0">
                <a:latin typeface="Arial"/>
                <a:cs typeface="Arial"/>
              </a:rPr>
              <a:t>i</a:t>
            </a:r>
            <a:r>
              <a:rPr spc="0" dirty="0">
                <a:latin typeface="Arial"/>
                <a:cs typeface="Arial"/>
              </a:rPr>
              <a:t>os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y nadie</a:t>
            </a:r>
            <a:r>
              <a:rPr spc="25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-4" dirty="0">
                <a:latin typeface="Arial"/>
                <a:cs typeface="Arial"/>
              </a:rPr>
              <a:t>á</a:t>
            </a:r>
            <a:r>
              <a:rPr spc="0" dirty="0">
                <a:latin typeface="Arial"/>
                <a:cs typeface="Arial"/>
              </a:rPr>
              <a:t>s puede ha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-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4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uso </a:t>
            </a:r>
            <a:r>
              <a:rPr spc="4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 </a:t>
            </a:r>
            <a:r>
              <a:rPr spc="-4" dirty="0">
                <a:latin typeface="Arial"/>
                <a:cs typeface="Arial"/>
              </a:rPr>
              <a:t>é</a:t>
            </a:r>
            <a:r>
              <a:rPr spc="4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521274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41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CFB5AB2-3928-4F5A-BEA9-C55A3D61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67BB450-7459-4D36-8086-C4819E2A2F47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FB512E-77E5-419E-836A-28F20AE48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21FBC97-F9A4-4701-9699-7BE89BA4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32</a:t>
            </a:fld>
            <a:endParaRPr kumimoji="0"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50532" y="284622"/>
            <a:ext cx="6481673" cy="7673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b="1" spc="0" dirty="0">
                <a:latin typeface="Arial"/>
                <a:cs typeface="Arial"/>
              </a:rPr>
              <a:t>Co</a:t>
            </a:r>
            <a:r>
              <a:rPr sz="2800" b="1" spc="14" dirty="0">
                <a:latin typeface="Arial"/>
                <a:cs typeface="Arial"/>
              </a:rPr>
              <a:t>n</a:t>
            </a:r>
            <a:r>
              <a:rPr sz="2800" b="1" spc="-9" dirty="0">
                <a:latin typeface="Arial"/>
                <a:cs typeface="Arial"/>
              </a:rPr>
              <a:t>m</a:t>
            </a:r>
            <a:r>
              <a:rPr sz="2800" b="1" spc="4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t</a:t>
            </a:r>
            <a:r>
              <a:rPr sz="2800" b="1" spc="9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ci</a:t>
            </a:r>
            <a:r>
              <a:rPr sz="2800" b="1" spc="9" dirty="0">
                <a:latin typeface="Arial"/>
                <a:cs typeface="Arial"/>
              </a:rPr>
              <a:t>ó</a:t>
            </a:r>
            <a:r>
              <a:rPr sz="2800" b="1" spc="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4" dirty="0">
                <a:latin typeface="Arial"/>
                <a:cs typeface="Arial"/>
              </a:rPr>
              <a:t>d</a:t>
            </a:r>
            <a:r>
              <a:rPr sz="2800" b="1" spc="0" dirty="0">
                <a:latin typeface="Arial"/>
                <a:cs typeface="Arial"/>
              </a:rPr>
              <a:t>e Pa</a:t>
            </a:r>
            <a:r>
              <a:rPr sz="2800" b="1" spc="4" dirty="0">
                <a:latin typeface="Arial"/>
                <a:cs typeface="Arial"/>
              </a:rPr>
              <a:t>qu</a:t>
            </a:r>
            <a:r>
              <a:rPr sz="2800" b="1" spc="0" dirty="0">
                <a:latin typeface="Arial"/>
                <a:cs typeface="Arial"/>
              </a:rPr>
              <a:t>e</a:t>
            </a:r>
            <a:r>
              <a:rPr sz="2800" b="1" spc="9" dirty="0">
                <a:latin typeface="Arial"/>
                <a:cs typeface="Arial"/>
              </a:rPr>
              <a:t>t</a:t>
            </a:r>
            <a:r>
              <a:rPr sz="2800" b="1" spc="0" dirty="0">
                <a:latin typeface="Arial"/>
                <a:cs typeface="Arial"/>
              </a:rPr>
              <a:t>es</a:t>
            </a:r>
            <a:r>
              <a:rPr sz="2800" b="1" spc="-9" dirty="0">
                <a:latin typeface="Arial"/>
                <a:cs typeface="Arial"/>
              </a:rPr>
              <a:t> </a:t>
            </a:r>
            <a:r>
              <a:rPr sz="2800" b="1" spc="0" dirty="0">
                <a:latin typeface="Arial"/>
                <a:cs typeface="Arial"/>
              </a:rPr>
              <a:t>y Ci</a:t>
            </a:r>
            <a:r>
              <a:rPr sz="2800" b="1" spc="-9" dirty="0">
                <a:latin typeface="Arial"/>
                <a:cs typeface="Arial"/>
              </a:rPr>
              <a:t>r</a:t>
            </a:r>
            <a:r>
              <a:rPr sz="2800" b="1" spc="0" dirty="0">
                <a:latin typeface="Arial"/>
                <a:cs typeface="Arial"/>
              </a:rPr>
              <a:t>c</a:t>
            </a:r>
            <a:r>
              <a:rPr sz="2800" b="1" spc="9" dirty="0">
                <a:latin typeface="Arial"/>
                <a:cs typeface="Arial"/>
              </a:rPr>
              <a:t>u</a:t>
            </a:r>
            <a:r>
              <a:rPr sz="2800" b="1" spc="0" dirty="0">
                <a:latin typeface="Arial"/>
                <a:cs typeface="Arial"/>
              </a:rPr>
              <a:t>i</a:t>
            </a:r>
            <a:r>
              <a:rPr sz="2800" b="1" spc="4" dirty="0">
                <a:latin typeface="Arial"/>
                <a:cs typeface="Arial"/>
              </a:rPr>
              <a:t>to</a:t>
            </a:r>
            <a:r>
              <a:rPr sz="2800" b="1" spc="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12700" marR="53340">
              <a:lnSpc>
                <a:spcPts val="3040"/>
              </a:lnSpc>
              <a:spcBef>
                <a:spcPts val="3"/>
              </a:spcBef>
            </a:pPr>
            <a:r>
              <a:rPr sz="2800" b="1" spc="0" dirty="0">
                <a:latin typeface="Arial"/>
                <a:cs typeface="Arial"/>
              </a:rPr>
              <a:t>(</a:t>
            </a:r>
            <a:r>
              <a:rPr sz="2800" b="1" spc="4" dirty="0">
                <a:latin typeface="Arial"/>
                <a:cs typeface="Arial"/>
              </a:rPr>
              <a:t>c</a:t>
            </a:r>
            <a:r>
              <a:rPr sz="2800" b="1" spc="0" dirty="0">
                <a:latin typeface="Arial"/>
                <a:cs typeface="Arial"/>
              </a:rPr>
              <a:t>o</a:t>
            </a:r>
            <a:r>
              <a:rPr sz="2800" b="1" spc="9" dirty="0">
                <a:latin typeface="Arial"/>
                <a:cs typeface="Arial"/>
              </a:rPr>
              <a:t>n</a:t>
            </a:r>
            <a:r>
              <a:rPr sz="2800" b="1" spc="0" dirty="0">
                <a:latin typeface="Arial"/>
                <a:cs typeface="Arial"/>
              </a:rPr>
              <a:t>t.)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5977" y="1733806"/>
            <a:ext cx="7851839" cy="45145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8450" indent="-285750">
              <a:spcBef>
                <a:spcPts val="35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L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ist</a:t>
            </a:r>
            <a:r>
              <a:rPr spc="-9" dirty="0">
                <a:latin typeface="Arial"/>
                <a:cs typeface="Arial"/>
              </a:rPr>
              <a:t>ema</a:t>
            </a:r>
            <a:r>
              <a:rPr spc="0" dirty="0">
                <a:latin typeface="Arial"/>
                <a:cs typeface="Arial"/>
              </a:rPr>
              <a:t>s sin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9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ex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ó</a:t>
            </a:r>
            <a:r>
              <a:rPr spc="0" dirty="0">
                <a:latin typeface="Arial"/>
                <a:cs typeface="Arial"/>
              </a:rPr>
              <a:t>n,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 err="1">
                <a:latin typeface="Arial"/>
                <a:cs typeface="Arial"/>
              </a:rPr>
              <a:t>tal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9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omo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te</a:t>
            </a:r>
            <a:r>
              <a:rPr spc="-1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net, t</a:t>
            </a:r>
            <a:r>
              <a:rPr spc="-1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an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miten t</a:t>
            </a:r>
            <a:r>
              <a:rPr spc="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da </a:t>
            </a:r>
            <a:r>
              <a:rPr spc="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a 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9" dirty="0" err="1">
                <a:latin typeface="Arial"/>
                <a:cs typeface="Arial"/>
              </a:rPr>
              <a:t>n</a:t>
            </a:r>
            <a:r>
              <a:rPr spc="0" dirty="0" err="1">
                <a:latin typeface="Arial"/>
                <a:cs typeface="Arial"/>
              </a:rPr>
              <a:t>form</a:t>
            </a:r>
            <a:r>
              <a:rPr spc="-14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ción</a:t>
            </a:r>
            <a:r>
              <a:rPr lang="es-CO" spc="0" dirty="0">
                <a:latin typeface="Arial"/>
                <a:cs typeface="Arial"/>
              </a:rPr>
              <a:t> de </a:t>
            </a:r>
            <a:r>
              <a:rPr spc="0" dirty="0" err="1">
                <a:latin typeface="Arial"/>
                <a:cs typeface="Arial"/>
              </a:rPr>
              <a:t>d</a:t>
            </a:r>
            <a:r>
              <a:rPr spc="9" dirty="0" err="1">
                <a:latin typeface="Arial"/>
                <a:cs typeface="Arial"/>
              </a:rPr>
              <a:t>i</a:t>
            </a:r>
            <a:r>
              <a:rPr spc="0" dirty="0" err="1">
                <a:latin typeface="Arial"/>
                <a:cs typeface="Arial"/>
              </a:rPr>
              <a:t>r</a:t>
            </a:r>
            <a:r>
              <a:rPr spc="-19" dirty="0" err="1">
                <a:latin typeface="Arial"/>
                <a:cs typeface="Arial"/>
              </a:rPr>
              <a:t>e</a:t>
            </a:r>
            <a:r>
              <a:rPr spc="-9" dirty="0" err="1">
                <a:latin typeface="Arial"/>
                <a:cs typeface="Arial"/>
              </a:rPr>
              <a:t>cc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9" dirty="0" err="1">
                <a:latin typeface="Arial"/>
                <a:cs typeface="Arial"/>
              </a:rPr>
              <a:t>o</a:t>
            </a:r>
            <a:r>
              <a:rPr spc="0" dirty="0" err="1">
                <a:latin typeface="Arial"/>
                <a:cs typeface="Arial"/>
              </a:rPr>
              <a:t>na</a:t>
            </a:r>
            <a:r>
              <a:rPr spc="-9" dirty="0" err="1">
                <a:latin typeface="Arial"/>
                <a:cs typeface="Arial"/>
              </a:rPr>
              <a:t>m</a:t>
            </a:r>
            <a:r>
              <a:rPr spc="0" dirty="0" err="1">
                <a:latin typeface="Arial"/>
                <a:cs typeface="Arial"/>
              </a:rPr>
              <a:t>iento</a:t>
            </a:r>
            <a:r>
              <a:rPr spc="0" dirty="0">
                <a:latin typeface="Arial"/>
                <a:cs typeface="Arial"/>
              </a:rPr>
              <a:t> </a:t>
            </a:r>
            <a:r>
              <a:rPr spc="-1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ca</a:t>
            </a:r>
            <a:r>
              <a:rPr spc="0" dirty="0">
                <a:latin typeface="Arial"/>
                <a:cs typeface="Arial"/>
              </a:rPr>
              <a:t>da paquet</a:t>
            </a:r>
            <a:r>
              <a:rPr spc="-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298450" indent="-285750">
              <a:spcBef>
                <a:spcPts val="158"/>
              </a:spcBef>
              <a:buFont typeface="Arial" panose="020B0604020202020204" pitchFamily="34" charset="0"/>
              <a:buChar char="•"/>
            </a:pPr>
            <a:r>
              <a:rPr spc="0" dirty="0">
                <a:latin typeface="Arial"/>
                <a:cs typeface="Arial"/>
              </a:rPr>
              <a:t>C</a:t>
            </a:r>
            <a:r>
              <a:rPr spc="-1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da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75" dirty="0">
                <a:latin typeface="Arial"/>
                <a:cs typeface="Arial"/>
              </a:rPr>
              <a:t>w</a:t>
            </a:r>
            <a:r>
              <a:rPr spc="0" dirty="0">
                <a:latin typeface="Arial"/>
                <a:cs typeface="Arial"/>
              </a:rPr>
              <a:t>itch</a:t>
            </a:r>
            <a:r>
              <a:rPr spc="-6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debe e</a:t>
            </a:r>
            <a:r>
              <a:rPr spc="-69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aluar</a:t>
            </a:r>
            <a:r>
              <a:rPr spc="5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 </a:t>
            </a:r>
            <a:r>
              <a:rPr spc="9" dirty="0" err="1">
                <a:latin typeface="Arial"/>
                <a:cs typeface="Arial"/>
              </a:rPr>
              <a:t>d</a:t>
            </a:r>
            <a:r>
              <a:rPr spc="0" dirty="0" err="1">
                <a:latin typeface="Arial"/>
                <a:cs typeface="Arial"/>
              </a:rPr>
              <a:t>ir</a:t>
            </a:r>
            <a:r>
              <a:rPr spc="-9" dirty="0" err="1">
                <a:latin typeface="Arial"/>
                <a:cs typeface="Arial"/>
              </a:rPr>
              <a:t>e</a:t>
            </a:r>
            <a:r>
              <a:rPr spc="0" dirty="0" err="1">
                <a:latin typeface="Arial"/>
                <a:cs typeface="Arial"/>
              </a:rPr>
              <a:t>c</a:t>
            </a:r>
            <a:r>
              <a:rPr spc="-14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i</a:t>
            </a:r>
            <a:r>
              <a:rPr spc="9" dirty="0" err="1">
                <a:latin typeface="Arial"/>
                <a:cs typeface="Arial"/>
              </a:rPr>
              <a:t>ó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lang="es-CO" dirty="0">
                <a:latin typeface="Arial"/>
                <a:cs typeface="Arial"/>
              </a:rPr>
              <a:t> pa</a:t>
            </a:r>
            <a:r>
              <a:rPr lang="es-CO" spc="-9" dirty="0">
                <a:latin typeface="Arial"/>
                <a:cs typeface="Arial"/>
              </a:rPr>
              <a:t>r</a:t>
            </a:r>
            <a:r>
              <a:rPr lang="es-CO" dirty="0">
                <a:latin typeface="Arial"/>
                <a:cs typeface="Arial"/>
              </a:rPr>
              <a:t>a</a:t>
            </a:r>
            <a:r>
              <a:rPr lang="es-CO" spc="-1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det</a:t>
            </a:r>
            <a:r>
              <a:rPr lang="es-CO" spc="-9" dirty="0">
                <a:latin typeface="Arial"/>
                <a:cs typeface="Arial"/>
              </a:rPr>
              <a:t>e</a:t>
            </a:r>
            <a:r>
              <a:rPr lang="es-CO" dirty="0">
                <a:latin typeface="Arial"/>
                <a:cs typeface="Arial"/>
              </a:rPr>
              <a:t>r</a:t>
            </a:r>
            <a:r>
              <a:rPr lang="es-CO" spc="-19" dirty="0">
                <a:latin typeface="Arial"/>
                <a:cs typeface="Arial"/>
              </a:rPr>
              <a:t>m</a:t>
            </a:r>
            <a:r>
              <a:rPr lang="es-CO" dirty="0">
                <a:latin typeface="Arial"/>
                <a:cs typeface="Arial"/>
              </a:rPr>
              <a:t>i</a:t>
            </a:r>
            <a:r>
              <a:rPr lang="es-CO" spc="9" dirty="0">
                <a:latin typeface="Arial"/>
                <a:cs typeface="Arial"/>
              </a:rPr>
              <a:t>n</a:t>
            </a:r>
            <a:r>
              <a:rPr lang="es-CO" spc="-9" dirty="0">
                <a:latin typeface="Arial"/>
                <a:cs typeface="Arial"/>
              </a:rPr>
              <a:t>a</a:t>
            </a:r>
            <a:r>
              <a:rPr lang="es-CO" dirty="0">
                <a:latin typeface="Arial"/>
                <a:cs typeface="Arial"/>
              </a:rPr>
              <a:t>r dó</a:t>
            </a:r>
            <a:r>
              <a:rPr lang="es-CO" spc="9" dirty="0">
                <a:latin typeface="Arial"/>
                <a:cs typeface="Arial"/>
              </a:rPr>
              <a:t>n</a:t>
            </a:r>
            <a:r>
              <a:rPr lang="es-CO" dirty="0">
                <a:latin typeface="Arial"/>
                <a:cs typeface="Arial"/>
              </a:rPr>
              <a:t>de en</a:t>
            </a:r>
            <a:r>
              <a:rPr lang="es-CO" spc="-69" dirty="0">
                <a:latin typeface="Arial"/>
                <a:cs typeface="Arial"/>
              </a:rPr>
              <a:t>v</a:t>
            </a:r>
            <a:r>
              <a:rPr lang="es-CO" dirty="0">
                <a:latin typeface="Arial"/>
                <a:cs typeface="Arial"/>
              </a:rPr>
              <a:t>iar</a:t>
            </a:r>
            <a:r>
              <a:rPr lang="es-CO" spc="54" dirty="0">
                <a:latin typeface="Arial"/>
                <a:cs typeface="Arial"/>
              </a:rPr>
              <a:t> </a:t>
            </a:r>
            <a:r>
              <a:rPr lang="es-CO" spc="-9" dirty="0">
                <a:latin typeface="Arial"/>
                <a:cs typeface="Arial"/>
              </a:rPr>
              <a:t>e</a:t>
            </a:r>
            <a:r>
              <a:rPr lang="es-CO" dirty="0">
                <a:latin typeface="Arial"/>
                <a:cs typeface="Arial"/>
              </a:rPr>
              <a:t>l</a:t>
            </a:r>
            <a:r>
              <a:rPr lang="es-CO" spc="14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paquete en</a:t>
            </a:r>
            <a:r>
              <a:rPr lang="es-CO" spc="-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el </a:t>
            </a:r>
            <a:r>
              <a:rPr lang="es-CO" spc="9" dirty="0">
                <a:latin typeface="Arial"/>
                <a:cs typeface="Arial"/>
              </a:rPr>
              <a:t>p</a:t>
            </a:r>
            <a:r>
              <a:rPr lang="es-CO" dirty="0">
                <a:latin typeface="Arial"/>
                <a:cs typeface="Arial"/>
              </a:rPr>
              <a:t>róxi</a:t>
            </a:r>
            <a:r>
              <a:rPr lang="es-CO" spc="-9" dirty="0">
                <a:latin typeface="Arial"/>
                <a:cs typeface="Arial"/>
              </a:rPr>
              <a:t>m</a:t>
            </a:r>
            <a:r>
              <a:rPr lang="es-CO" dirty="0">
                <a:latin typeface="Arial"/>
                <a:cs typeface="Arial"/>
              </a:rPr>
              <a:t>o</a:t>
            </a:r>
            <a:r>
              <a:rPr lang="es-CO" spc="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s</a:t>
            </a:r>
            <a:r>
              <a:rPr lang="es-CO" spc="-14" dirty="0">
                <a:latin typeface="Arial"/>
                <a:cs typeface="Arial"/>
              </a:rPr>
              <a:t>a</a:t>
            </a:r>
            <a:r>
              <a:rPr lang="es-CO" dirty="0">
                <a:latin typeface="Arial"/>
                <a:cs typeface="Arial"/>
              </a:rPr>
              <a:t>lt</a:t>
            </a:r>
            <a:r>
              <a:rPr lang="es-CO" spc="9" dirty="0">
                <a:latin typeface="Arial"/>
                <a:cs typeface="Arial"/>
              </a:rPr>
              <a:t>o</a:t>
            </a:r>
            <a:r>
              <a:rPr lang="es-CO" dirty="0">
                <a:latin typeface="Arial"/>
                <a:cs typeface="Arial"/>
              </a:rPr>
              <a:t>.</a:t>
            </a:r>
          </a:p>
          <a:p>
            <a:pPr marL="298450" marR="65716" indent="-285750">
              <a:spcBef>
                <a:spcPts val="1432"/>
              </a:spcBef>
              <a:buFont typeface="Arial" panose="020B0604020202020204" pitchFamily="34" charset="0"/>
              <a:buChar char="•"/>
            </a:pPr>
            <a:r>
              <a:rPr lang="es-CO" dirty="0">
                <a:latin typeface="Arial"/>
                <a:cs typeface="Arial"/>
              </a:rPr>
              <a:t>E</a:t>
            </a:r>
            <a:r>
              <a:rPr lang="es-CO" spc="-9" dirty="0">
                <a:latin typeface="Arial"/>
                <a:cs typeface="Arial"/>
              </a:rPr>
              <a:t>s</a:t>
            </a:r>
            <a:r>
              <a:rPr lang="es-CO" dirty="0">
                <a:latin typeface="Arial"/>
                <a:cs typeface="Arial"/>
              </a:rPr>
              <a:t>to </a:t>
            </a:r>
            <a:r>
              <a:rPr lang="es-CO" spc="-9" dirty="0">
                <a:latin typeface="Arial"/>
                <a:cs typeface="Arial"/>
              </a:rPr>
              <a:t>ca</a:t>
            </a:r>
            <a:r>
              <a:rPr lang="es-CO" dirty="0">
                <a:latin typeface="Arial"/>
                <a:cs typeface="Arial"/>
              </a:rPr>
              <a:t>usa</a:t>
            </a:r>
            <a:r>
              <a:rPr lang="es-CO" spc="-9" dirty="0">
                <a:latin typeface="Arial"/>
                <a:cs typeface="Arial"/>
              </a:rPr>
              <a:t> </a:t>
            </a:r>
            <a:r>
              <a:rPr lang="es-CO" spc="9" dirty="0">
                <a:latin typeface="Arial"/>
                <a:cs typeface="Arial"/>
              </a:rPr>
              <a:t>q</a:t>
            </a:r>
            <a:r>
              <a:rPr lang="es-CO" dirty="0">
                <a:latin typeface="Arial"/>
                <a:cs typeface="Arial"/>
              </a:rPr>
              <a:t>ue c</a:t>
            </a:r>
            <a:r>
              <a:rPr lang="es-CO" spc="-19" dirty="0">
                <a:latin typeface="Arial"/>
                <a:cs typeface="Arial"/>
              </a:rPr>
              <a:t>a</a:t>
            </a:r>
            <a:r>
              <a:rPr lang="es-CO" dirty="0">
                <a:latin typeface="Arial"/>
                <a:cs typeface="Arial"/>
              </a:rPr>
              <a:t>da paquete entre</a:t>
            </a:r>
            <a:r>
              <a:rPr lang="es-CO" spc="-9" dirty="0">
                <a:latin typeface="Arial"/>
                <a:cs typeface="Arial"/>
              </a:rPr>
              <a:t> </a:t>
            </a:r>
            <a:r>
              <a:rPr lang="es-CO" spc="9" dirty="0">
                <a:latin typeface="Arial"/>
                <a:cs typeface="Arial"/>
              </a:rPr>
              <a:t>d</a:t>
            </a:r>
            <a:r>
              <a:rPr lang="es-CO" dirty="0">
                <a:latin typeface="Arial"/>
                <a:cs typeface="Arial"/>
              </a:rPr>
              <a:t>os e</a:t>
            </a:r>
            <a:r>
              <a:rPr lang="es-CO" spc="-14" dirty="0">
                <a:latin typeface="Arial"/>
                <a:cs typeface="Arial"/>
              </a:rPr>
              <a:t>x</a:t>
            </a:r>
            <a:r>
              <a:rPr lang="es-CO" dirty="0">
                <a:latin typeface="Arial"/>
                <a:cs typeface="Arial"/>
              </a:rPr>
              <a:t>tr</a:t>
            </a:r>
            <a:r>
              <a:rPr lang="es-CO" spc="-14" dirty="0">
                <a:latin typeface="Arial"/>
                <a:cs typeface="Arial"/>
              </a:rPr>
              <a:t>e</a:t>
            </a:r>
            <a:r>
              <a:rPr lang="es-CO" dirty="0">
                <a:latin typeface="Arial"/>
                <a:cs typeface="Arial"/>
              </a:rPr>
              <a:t>mos p</a:t>
            </a:r>
            <a:r>
              <a:rPr lang="es-CO" spc="9" dirty="0">
                <a:latin typeface="Arial"/>
                <a:cs typeface="Arial"/>
              </a:rPr>
              <a:t>u</a:t>
            </a:r>
            <a:r>
              <a:rPr lang="es-CO" dirty="0">
                <a:latin typeface="Arial"/>
                <a:cs typeface="Arial"/>
              </a:rPr>
              <a:t>eda</a:t>
            </a:r>
            <a:r>
              <a:rPr lang="es-CO" spc="-1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tomar</a:t>
            </a:r>
            <a:r>
              <a:rPr lang="es-CO" spc="-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rutas</a:t>
            </a:r>
            <a:r>
              <a:rPr lang="es-CO" spc="1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d</a:t>
            </a:r>
            <a:r>
              <a:rPr lang="es-CO" spc="9" dirty="0">
                <a:latin typeface="Arial"/>
                <a:cs typeface="Arial"/>
              </a:rPr>
              <a:t>i</a:t>
            </a:r>
            <a:r>
              <a:rPr lang="es-CO" dirty="0">
                <a:latin typeface="Arial"/>
                <a:cs typeface="Arial"/>
              </a:rPr>
              <a:t>stintas</a:t>
            </a:r>
            <a:r>
              <a:rPr lang="es-CO" spc="-1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y l</a:t>
            </a:r>
            <a:r>
              <a:rPr lang="es-CO" spc="9" dirty="0">
                <a:latin typeface="Arial"/>
                <a:cs typeface="Arial"/>
              </a:rPr>
              <a:t>l</a:t>
            </a:r>
            <a:r>
              <a:rPr lang="es-CO" spc="-9" dirty="0">
                <a:latin typeface="Arial"/>
                <a:cs typeface="Arial"/>
              </a:rPr>
              <a:t>e</a:t>
            </a:r>
            <a:r>
              <a:rPr lang="es-CO" dirty="0">
                <a:latin typeface="Arial"/>
                <a:cs typeface="Arial"/>
              </a:rPr>
              <a:t>gar desordenados, hay</a:t>
            </a:r>
            <a:r>
              <a:rPr lang="es-CO" spc="-24" dirty="0">
                <a:latin typeface="Arial"/>
                <a:cs typeface="Arial"/>
              </a:rPr>
              <a:t> </a:t>
            </a:r>
            <a:r>
              <a:rPr lang="es-CO" spc="9" dirty="0">
                <a:latin typeface="Arial"/>
                <a:cs typeface="Arial"/>
              </a:rPr>
              <a:t>q</a:t>
            </a:r>
            <a:r>
              <a:rPr lang="es-CO" dirty="0">
                <a:latin typeface="Arial"/>
                <a:cs typeface="Arial"/>
              </a:rPr>
              <a:t>ue </a:t>
            </a:r>
            <a:r>
              <a:rPr lang="es-CO" dirty="0" err="1">
                <a:latin typeface="Arial"/>
                <a:cs typeface="Arial"/>
              </a:rPr>
              <a:t>r</a:t>
            </a:r>
            <a:r>
              <a:rPr lang="es-CO" spc="-9" dirty="0" err="1">
                <a:latin typeface="Arial"/>
                <a:cs typeface="Arial"/>
              </a:rPr>
              <a:t>e</a:t>
            </a:r>
            <a:r>
              <a:rPr lang="es-CO" dirty="0" err="1">
                <a:latin typeface="Arial"/>
                <a:cs typeface="Arial"/>
              </a:rPr>
              <a:t>en</a:t>
            </a:r>
            <a:r>
              <a:rPr lang="es-CO" spc="-9" dirty="0" err="1">
                <a:latin typeface="Arial"/>
                <a:cs typeface="Arial"/>
              </a:rPr>
              <a:t>s</a:t>
            </a:r>
            <a:r>
              <a:rPr lang="es-CO" dirty="0" err="1">
                <a:latin typeface="Arial"/>
                <a:cs typeface="Arial"/>
              </a:rPr>
              <a:t>a</a:t>
            </a:r>
            <a:r>
              <a:rPr lang="es-CO" spc="-14" dirty="0" err="1">
                <a:latin typeface="Arial"/>
                <a:cs typeface="Arial"/>
              </a:rPr>
              <a:t>m</a:t>
            </a:r>
            <a:r>
              <a:rPr lang="es-CO" dirty="0" err="1">
                <a:latin typeface="Arial"/>
                <a:cs typeface="Arial"/>
              </a:rPr>
              <a:t>b</a:t>
            </a:r>
            <a:r>
              <a:rPr lang="es-CO" spc="9" dirty="0" err="1">
                <a:latin typeface="Arial"/>
                <a:cs typeface="Arial"/>
              </a:rPr>
              <a:t>l</a:t>
            </a:r>
            <a:r>
              <a:rPr lang="es-CO" dirty="0" err="1">
                <a:latin typeface="Arial"/>
                <a:cs typeface="Arial"/>
              </a:rPr>
              <a:t>a</a:t>
            </a:r>
            <a:r>
              <a:rPr lang="es-CO" spc="-14" dirty="0" err="1">
                <a:latin typeface="Arial"/>
                <a:cs typeface="Arial"/>
              </a:rPr>
              <a:t>r</a:t>
            </a:r>
            <a:r>
              <a:rPr lang="es-CO" dirty="0" err="1">
                <a:latin typeface="Arial"/>
                <a:cs typeface="Arial"/>
              </a:rPr>
              <a:t>l</a:t>
            </a:r>
            <a:r>
              <a:rPr lang="es-CO" spc="9" dirty="0" err="1">
                <a:latin typeface="Arial"/>
                <a:cs typeface="Arial"/>
              </a:rPr>
              <a:t>o</a:t>
            </a:r>
            <a:r>
              <a:rPr lang="es-CO" dirty="0" err="1">
                <a:latin typeface="Arial"/>
                <a:cs typeface="Arial"/>
              </a:rPr>
              <a:t>s</a:t>
            </a:r>
            <a:r>
              <a:rPr lang="es-CO" dirty="0">
                <a:latin typeface="Arial"/>
                <a:cs typeface="Arial"/>
              </a:rPr>
              <a:t> </a:t>
            </a:r>
            <a:r>
              <a:rPr lang="es-CO" spc="-9" dirty="0">
                <a:latin typeface="Arial"/>
                <a:cs typeface="Arial"/>
              </a:rPr>
              <a:t>e</a:t>
            </a:r>
            <a:r>
              <a:rPr lang="es-CO" dirty="0">
                <a:latin typeface="Arial"/>
                <a:cs typeface="Arial"/>
              </a:rPr>
              <a:t>n</a:t>
            </a:r>
            <a:r>
              <a:rPr lang="es-CO" spc="9" dirty="0">
                <a:latin typeface="Arial"/>
                <a:cs typeface="Arial"/>
              </a:rPr>
              <a:t> </a:t>
            </a:r>
            <a:r>
              <a:rPr lang="es-CO" dirty="0">
                <a:latin typeface="Arial"/>
                <a:cs typeface="Arial"/>
              </a:rPr>
              <a:t>el </a:t>
            </a:r>
            <a:r>
              <a:rPr lang="es-CO" spc="9" dirty="0">
                <a:latin typeface="Arial"/>
                <a:cs typeface="Arial"/>
              </a:rPr>
              <a:t>d</a:t>
            </a:r>
            <a:r>
              <a:rPr lang="es-CO" dirty="0">
                <a:latin typeface="Arial"/>
                <a:cs typeface="Arial"/>
              </a:rPr>
              <a:t>e</a:t>
            </a:r>
            <a:r>
              <a:rPr lang="es-CO" spc="-14" dirty="0">
                <a:latin typeface="Arial"/>
                <a:cs typeface="Arial"/>
              </a:rPr>
              <a:t>s</a:t>
            </a:r>
            <a:r>
              <a:rPr lang="es-CO" dirty="0">
                <a:latin typeface="Arial"/>
                <a:cs typeface="Arial"/>
              </a:rPr>
              <a:t>ti</a:t>
            </a:r>
            <a:r>
              <a:rPr lang="es-CO" spc="9" dirty="0">
                <a:latin typeface="Arial"/>
                <a:cs typeface="Arial"/>
              </a:rPr>
              <a:t>n</a:t>
            </a:r>
            <a:r>
              <a:rPr lang="es-CO" dirty="0">
                <a:latin typeface="Arial"/>
                <a:cs typeface="Arial"/>
              </a:rPr>
              <a:t>o. </a:t>
            </a:r>
            <a:endParaRPr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15744" y="2123066"/>
            <a:ext cx="527176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977" y="3517903"/>
            <a:ext cx="7434910" cy="1801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65"/>
              </a:lnSpc>
              <a:spcBef>
                <a:spcPts val="15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417" y="4523997"/>
            <a:ext cx="216058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977" y="5301555"/>
            <a:ext cx="4799495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66031" y="5301555"/>
            <a:ext cx="2306441" cy="406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70"/>
              </a:lnSpc>
              <a:spcBef>
                <a:spcPts val="15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800" spc="0" dirty="0">
                <a:solidFill>
                  <a:srgbClr val="808080"/>
                </a:solidFill>
                <a:latin typeface="Arial"/>
                <a:cs typeface="Arial"/>
              </a:rPr>
              <a:t>42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F3B118-0583-411C-82A9-95DB7A17C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564F5BD9-55F4-418C-B4A4-2BD08830AB6D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7C312B-FCF6-4AE7-BB12-9027A4DB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6CECCD-7AF3-49D5-822B-638ABB6AB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33</a:t>
            </a:fld>
            <a:endParaRPr kumimoji="0" lang="en-US"/>
          </a:p>
        </p:txBody>
      </p:sp>
      <p:pic>
        <p:nvPicPr>
          <p:cNvPr id="1026" name="Picture 2" descr="Unidad V. Conmutación de circuitos y paquetes">
            <a:extLst>
              <a:ext uri="{FF2B5EF4-FFF2-40B4-BE49-F238E27FC236}">
                <a16:creationId xmlns:a16="http://schemas.microsoft.com/office/drawing/2014/main" id="{29BD4819-0332-4CD1-AB28-256B15EAC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33" y="3657600"/>
            <a:ext cx="4220238" cy="25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50532" y="615822"/>
            <a:ext cx="502208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9" dirty="0">
                <a:latin typeface="Arial"/>
                <a:cs typeface="Arial"/>
              </a:rPr>
              <a:t>O</a:t>
            </a:r>
            <a:r>
              <a:rPr sz="3200" b="1" spc="0" dirty="0">
                <a:latin typeface="Arial"/>
                <a:cs typeface="Arial"/>
              </a:rPr>
              <a:t>pciones</a:t>
            </a:r>
            <a:r>
              <a:rPr sz="3200" b="1" spc="-3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de </a:t>
            </a:r>
            <a:r>
              <a:rPr lang="es-MX" sz="3200" b="1" spc="0" dirty="0">
                <a:latin typeface="Arial"/>
                <a:cs typeface="Arial"/>
              </a:rPr>
              <a:t>e</a:t>
            </a:r>
            <a:r>
              <a:rPr sz="3200" b="1" spc="0" dirty="0" err="1">
                <a:latin typeface="Arial"/>
                <a:cs typeface="Arial"/>
              </a:rPr>
              <a:t>nlace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7052" y="1645705"/>
            <a:ext cx="158908" cy="2924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250"/>
              </a:lnSpc>
              <a:spcBef>
                <a:spcPts val="112"/>
              </a:spcBef>
            </a:pPr>
            <a:r>
              <a:rPr sz="20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6612" y="1645705"/>
            <a:ext cx="7595802" cy="12356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811">
              <a:lnSpc>
                <a:spcPts val="2245"/>
              </a:lnSpc>
              <a:spcBef>
                <a:spcPts val="112"/>
              </a:spcBef>
            </a:pPr>
            <a:r>
              <a:rPr sz="2000" spc="0" dirty="0">
                <a:latin typeface="Arial"/>
                <a:cs typeface="Arial"/>
              </a:rPr>
              <a:t>H</a:t>
            </a:r>
            <a:r>
              <a:rPr sz="2000" spc="-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4" dirty="0">
                <a:latin typeface="Arial"/>
                <a:cs typeface="Arial"/>
              </a:rPr>
              <a:t>v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ri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pc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is</a:t>
            </a:r>
            <a:r>
              <a:rPr sz="2000" spc="0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b</a:t>
            </a:r>
            <a:r>
              <a:rPr sz="2000" spc="-9" dirty="0">
                <a:latin typeface="Arial"/>
                <a:cs typeface="Arial"/>
              </a:rPr>
              <a:t>le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6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ra 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nec</a:t>
            </a:r>
            <a:r>
              <a:rPr sz="2000" spc="0" dirty="0">
                <a:latin typeface="Arial"/>
                <a:cs typeface="Arial"/>
              </a:rPr>
              <a:t>ti</a:t>
            </a:r>
            <a:r>
              <a:rPr sz="2000" spc="-14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da</a:t>
            </a:r>
            <a:r>
              <a:rPr sz="2000" spc="0" dirty="0">
                <a:latin typeface="Arial"/>
                <a:cs typeface="Arial"/>
              </a:rPr>
              <a:t>d</a:t>
            </a:r>
            <a:r>
              <a:rPr sz="2000" spc="50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de</a:t>
            </a:r>
            <a:endParaRPr sz="2000" dirty="0">
              <a:latin typeface="Arial"/>
              <a:cs typeface="Arial"/>
            </a:endParaRPr>
          </a:p>
          <a:p>
            <a:pPr marL="12700" marR="43811">
              <a:lnSpc>
                <a:spcPts val="2145"/>
              </a:lnSpc>
            </a:pPr>
            <a:r>
              <a:rPr sz="2000" spc="0" dirty="0">
                <a:latin typeface="Arial"/>
                <a:cs typeface="Arial"/>
              </a:rPr>
              <a:t>W</a:t>
            </a:r>
            <a:r>
              <a:rPr sz="2000" spc="-5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N:</a:t>
            </a:r>
            <a:endParaRPr sz="2000" dirty="0">
              <a:latin typeface="Arial"/>
              <a:cs typeface="Arial"/>
            </a:endParaRPr>
          </a:p>
          <a:p>
            <a:pPr marL="350519">
              <a:lnSpc>
                <a:spcPts val="2300"/>
              </a:lnSpc>
              <a:spcBef>
                <a:spcPts val="946"/>
              </a:spcBef>
            </a:pPr>
            <a:r>
              <a:rPr sz="2800" spc="0" baseline="-1449" dirty="0">
                <a:latin typeface="Arial"/>
                <a:cs typeface="Arial"/>
              </a:rPr>
              <a:t>-</a:t>
            </a:r>
            <a:r>
              <a:rPr sz="2800" spc="-19" baseline="-1449" dirty="0">
                <a:latin typeface="Arial"/>
                <a:cs typeface="Arial"/>
              </a:rPr>
              <a:t> </a:t>
            </a:r>
            <a:r>
              <a:rPr sz="2800" b="1" spc="0" baseline="-1449" dirty="0">
                <a:solidFill>
                  <a:srgbClr val="0070C0"/>
                </a:solidFill>
                <a:latin typeface="Arial"/>
                <a:cs typeface="Arial"/>
              </a:rPr>
              <a:t>Lín</a:t>
            </a:r>
            <a:r>
              <a:rPr sz="2800" b="1" spc="4" baseline="-1449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800" b="1" spc="0" baseline="-1449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800" b="1" spc="-29" baseline="-144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b="1" spc="0" baseline="-1449" dirty="0">
                <a:solidFill>
                  <a:srgbClr val="0070C0"/>
                </a:solidFill>
                <a:latin typeface="Arial"/>
                <a:cs typeface="Arial"/>
              </a:rPr>
              <a:t>ded</a:t>
            </a:r>
            <a:r>
              <a:rPr sz="2800" b="1" spc="4" baseline="-1449" dirty="0">
                <a:solidFill>
                  <a:srgbClr val="0070C0"/>
                </a:solidFill>
                <a:latin typeface="Arial"/>
                <a:cs typeface="Arial"/>
              </a:rPr>
              <a:t>ica</a:t>
            </a:r>
            <a:r>
              <a:rPr sz="2800" b="1" spc="0" baseline="-1449" dirty="0">
                <a:solidFill>
                  <a:srgbClr val="0070C0"/>
                </a:solidFill>
                <a:latin typeface="Arial"/>
                <a:cs typeface="Arial"/>
              </a:rPr>
              <a:t>da</a:t>
            </a:r>
            <a:r>
              <a:rPr sz="2800" b="1" spc="4" baseline="-144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800" spc="0" baseline="-1449" dirty="0">
                <a:latin typeface="Arial"/>
                <a:cs typeface="Arial"/>
              </a:rPr>
              <a:t>-</a:t>
            </a:r>
            <a:r>
              <a:rPr sz="2800" spc="-19" baseline="-1449" dirty="0">
                <a:latin typeface="Arial"/>
                <a:cs typeface="Arial"/>
              </a:rPr>
              <a:t> </a:t>
            </a:r>
            <a:r>
              <a:rPr sz="2800" spc="0" baseline="-1449" dirty="0">
                <a:latin typeface="Arial"/>
                <a:cs typeface="Arial"/>
              </a:rPr>
              <a:t>una</a:t>
            </a:r>
            <a:r>
              <a:rPr sz="2800" spc="9" baseline="-1449" dirty="0">
                <a:latin typeface="Arial"/>
                <a:cs typeface="Arial"/>
              </a:rPr>
              <a:t> </a:t>
            </a:r>
            <a:r>
              <a:rPr sz="2800" spc="4" baseline="-1449" dirty="0">
                <a:latin typeface="Arial"/>
                <a:cs typeface="Arial"/>
              </a:rPr>
              <a:t>c</a:t>
            </a:r>
            <a:r>
              <a:rPr sz="2800" spc="0" baseline="-1449" dirty="0">
                <a:latin typeface="Arial"/>
                <a:cs typeface="Arial"/>
              </a:rPr>
              <a:t>one</a:t>
            </a:r>
            <a:r>
              <a:rPr sz="2800" spc="9" baseline="-1449" dirty="0">
                <a:latin typeface="Arial"/>
                <a:cs typeface="Arial"/>
              </a:rPr>
              <a:t>x</a:t>
            </a:r>
            <a:r>
              <a:rPr sz="2800" spc="0" baseline="-1449" dirty="0">
                <a:latin typeface="Arial"/>
                <a:cs typeface="Arial"/>
              </a:rPr>
              <a:t>ión</a:t>
            </a:r>
            <a:r>
              <a:rPr sz="2800" spc="-14" baseline="-1449" dirty="0">
                <a:latin typeface="Arial"/>
                <a:cs typeface="Arial"/>
              </a:rPr>
              <a:t> </a:t>
            </a:r>
            <a:r>
              <a:rPr sz="2800" spc="0" baseline="-1449" dirty="0">
                <a:latin typeface="Arial"/>
                <a:cs typeface="Arial"/>
              </a:rPr>
              <a:t>de</a:t>
            </a:r>
            <a:r>
              <a:rPr sz="2800" spc="-9" baseline="-1449" dirty="0">
                <a:latin typeface="Arial"/>
                <a:cs typeface="Arial"/>
              </a:rPr>
              <a:t> </a:t>
            </a:r>
            <a:r>
              <a:rPr sz="2800" spc="0" baseline="-1449" dirty="0">
                <a:latin typeface="Arial"/>
                <a:cs typeface="Arial"/>
              </a:rPr>
              <a:t>pun</a:t>
            </a:r>
            <a:r>
              <a:rPr sz="2800" spc="-9" baseline="-1449" dirty="0">
                <a:latin typeface="Arial"/>
                <a:cs typeface="Arial"/>
              </a:rPr>
              <a:t>t</a:t>
            </a:r>
            <a:r>
              <a:rPr sz="2800" spc="0" baseline="-1449" dirty="0">
                <a:latin typeface="Arial"/>
                <a:cs typeface="Arial"/>
              </a:rPr>
              <a:t>o</a:t>
            </a:r>
            <a:r>
              <a:rPr sz="2800" spc="19" baseline="-1449" dirty="0">
                <a:latin typeface="Arial"/>
                <a:cs typeface="Arial"/>
              </a:rPr>
              <a:t> </a:t>
            </a:r>
            <a:r>
              <a:rPr sz="2800" spc="0" baseline="-1449" dirty="0">
                <a:latin typeface="Arial"/>
                <a:cs typeface="Arial"/>
              </a:rPr>
              <a:t>a</a:t>
            </a:r>
            <a:r>
              <a:rPr sz="2800" spc="-9" baseline="-1449" dirty="0">
                <a:latin typeface="Arial"/>
                <a:cs typeface="Arial"/>
              </a:rPr>
              <a:t> </a:t>
            </a:r>
            <a:r>
              <a:rPr sz="2800" spc="0" baseline="-1449" dirty="0">
                <a:latin typeface="Arial"/>
                <a:cs typeface="Arial"/>
              </a:rPr>
              <a:t>pun</a:t>
            </a:r>
            <a:r>
              <a:rPr sz="2800" spc="-9" baseline="-1449" dirty="0">
                <a:latin typeface="Arial"/>
                <a:cs typeface="Arial"/>
              </a:rPr>
              <a:t>t</a:t>
            </a:r>
            <a:r>
              <a:rPr sz="2800" spc="0" baseline="-1449" dirty="0">
                <a:latin typeface="Arial"/>
                <a:cs typeface="Arial"/>
              </a:rPr>
              <a:t>o</a:t>
            </a:r>
            <a:r>
              <a:rPr sz="2800" spc="19" baseline="-1449" dirty="0">
                <a:latin typeface="Arial"/>
                <a:cs typeface="Arial"/>
              </a:rPr>
              <a:t> </a:t>
            </a:r>
            <a:r>
              <a:rPr sz="2800" spc="4" baseline="-1449" dirty="0">
                <a:latin typeface="Arial"/>
                <a:cs typeface="Arial"/>
              </a:rPr>
              <a:t>e</a:t>
            </a:r>
            <a:r>
              <a:rPr sz="2800" spc="0" baseline="-1449" dirty="0">
                <a:latin typeface="Arial"/>
                <a:cs typeface="Arial"/>
              </a:rPr>
              <a:t>n</a:t>
            </a:r>
            <a:r>
              <a:rPr sz="2800" spc="-9" baseline="-1449" dirty="0">
                <a:latin typeface="Arial"/>
                <a:cs typeface="Arial"/>
              </a:rPr>
              <a:t>t</a:t>
            </a:r>
            <a:r>
              <a:rPr sz="2800" spc="0" baseline="-1449" dirty="0">
                <a:latin typeface="Arial"/>
                <a:cs typeface="Arial"/>
              </a:rPr>
              <a:t>re</a:t>
            </a:r>
            <a:r>
              <a:rPr sz="2800" spc="-25" baseline="-1449" dirty="0">
                <a:latin typeface="Arial"/>
                <a:cs typeface="Arial"/>
              </a:rPr>
              <a:t> </a:t>
            </a:r>
            <a:r>
              <a:rPr sz="2800" spc="0" baseline="-1449" dirty="0">
                <a:latin typeface="Arial"/>
                <a:cs typeface="Arial"/>
              </a:rPr>
              <a:t>dos</a:t>
            </a:r>
            <a:endParaRPr dirty="0">
              <a:latin typeface="Arial"/>
              <a:cs typeface="Arial"/>
            </a:endParaRPr>
          </a:p>
          <a:p>
            <a:pPr marL="350519" marR="43811">
              <a:lnSpc>
                <a:spcPts val="2045"/>
              </a:lnSpc>
            </a:pPr>
            <a:r>
              <a:rPr spc="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om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u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o d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-50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NS. </a:t>
            </a:r>
            <a:r>
              <a:rPr spc="50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No </a:t>
            </a:r>
            <a:r>
              <a:rPr spc="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ha</a:t>
            </a:r>
            <a:r>
              <a:rPr spc="9" dirty="0">
                <a:latin typeface="Arial"/>
                <a:cs typeface="Arial"/>
              </a:rPr>
              <a:t>c</a:t>
            </a:r>
            <a:r>
              <a:rPr spc="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4" dirty="0">
                <a:latin typeface="Arial"/>
                <a:cs typeface="Arial"/>
              </a:rPr>
              <a:t>la</a:t>
            </a:r>
            <a:r>
              <a:rPr spc="0" dirty="0">
                <a:latin typeface="Arial"/>
                <a:cs typeface="Arial"/>
              </a:rPr>
              <a:t>m</a:t>
            </a:r>
            <a:r>
              <a:rPr spc="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das</a:t>
            </a:r>
            <a:r>
              <a:rPr spc="-4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r que</a:t>
            </a:r>
            <a:endParaRPr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4432" y="2860976"/>
            <a:ext cx="7162923" cy="2810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39"/>
              </a:lnSpc>
              <a:spcBef>
                <a:spcPts val="187"/>
              </a:spcBef>
            </a:pPr>
            <a:r>
              <a:rPr spc="4" dirty="0">
                <a:latin typeface="Arial"/>
                <a:cs typeface="Arial"/>
              </a:rPr>
              <a:t>ca</a:t>
            </a:r>
            <a:r>
              <a:rPr spc="0" dirty="0">
                <a:latin typeface="Arial"/>
                <a:cs typeface="Arial"/>
              </a:rPr>
              <a:t>da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ex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mo</a:t>
            </a:r>
            <a:r>
              <a:rPr spc="-3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 l</a:t>
            </a:r>
            <a:r>
              <a:rPr spc="4" dirty="0">
                <a:latin typeface="Arial"/>
                <a:cs typeface="Arial"/>
              </a:rPr>
              <a:t>í</a:t>
            </a:r>
            <a:r>
              <a:rPr spc="0" dirty="0">
                <a:latin typeface="Arial"/>
                <a:cs typeface="Arial"/>
              </a:rPr>
              <a:t>nea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es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á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one</a:t>
            </a:r>
            <a:r>
              <a:rPr spc="9" dirty="0">
                <a:latin typeface="Arial"/>
                <a:cs typeface="Arial"/>
              </a:rPr>
              <a:t>c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do </a:t>
            </a:r>
            <a:r>
              <a:rPr spc="0" dirty="0" err="1">
                <a:latin typeface="Arial"/>
                <a:cs typeface="Arial"/>
              </a:rPr>
              <a:t>pe</a:t>
            </a:r>
            <a:r>
              <a:rPr spc="4" dirty="0" err="1">
                <a:latin typeface="Arial"/>
                <a:cs typeface="Arial"/>
              </a:rPr>
              <a:t>r</a:t>
            </a:r>
            <a:r>
              <a:rPr spc="0" dirty="0" err="1">
                <a:latin typeface="Arial"/>
                <a:cs typeface="Arial"/>
              </a:rPr>
              <a:t>m</a:t>
            </a:r>
            <a:r>
              <a:rPr spc="9" dirty="0" err="1">
                <a:latin typeface="Arial"/>
                <a:cs typeface="Arial"/>
              </a:rPr>
              <a:t>a</a:t>
            </a:r>
            <a:r>
              <a:rPr spc="0" dirty="0" err="1">
                <a:latin typeface="Arial"/>
                <a:cs typeface="Arial"/>
              </a:rPr>
              <a:t>nente</a:t>
            </a:r>
            <a:r>
              <a:rPr spc="4" dirty="0" err="1">
                <a:latin typeface="Arial"/>
                <a:cs typeface="Arial"/>
              </a:rPr>
              <a:t>me</a:t>
            </a:r>
            <a:r>
              <a:rPr spc="0" dirty="0" err="1">
                <a:latin typeface="Arial"/>
                <a:cs typeface="Arial"/>
              </a:rPr>
              <a:t>n</a:t>
            </a:r>
            <a:r>
              <a:rPr spc="-9" dirty="0" err="1">
                <a:latin typeface="Arial"/>
                <a:cs typeface="Arial"/>
              </a:rPr>
              <a:t>t</a:t>
            </a:r>
            <a:r>
              <a:rPr spc="0" dirty="0" err="1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 </a:t>
            </a:r>
            <a:r>
              <a:rPr lang="es-CO" spc="0" dirty="0">
                <a:latin typeface="Arial"/>
                <a:cs typeface="Arial"/>
              </a:rPr>
              <a:t>al </a:t>
            </a:r>
            <a:r>
              <a:rPr spc="0" dirty="0" err="1">
                <a:latin typeface="Arial"/>
                <a:cs typeface="Arial"/>
              </a:rPr>
              <a:t>o</a:t>
            </a:r>
            <a:r>
              <a:rPr spc="-9" dirty="0" err="1">
                <a:latin typeface="Arial"/>
                <a:cs typeface="Arial"/>
              </a:rPr>
              <a:t>t</a:t>
            </a:r>
            <a:r>
              <a:rPr spc="0" dirty="0" err="1">
                <a:latin typeface="Arial"/>
                <a:cs typeface="Arial"/>
              </a:rPr>
              <a:t>ro</a:t>
            </a:r>
            <a:r>
              <a:rPr spc="0" dirty="0">
                <a:latin typeface="Arial"/>
                <a:cs typeface="Arial"/>
              </a:rPr>
              <a:t>.</a:t>
            </a:r>
            <a:r>
              <a:rPr spc="523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j</a:t>
            </a:r>
            <a:r>
              <a:rPr spc="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mplo</a:t>
            </a:r>
            <a:r>
              <a:rPr spc="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: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T1</a:t>
            </a:r>
            <a:r>
              <a:rPr spc="9" dirty="0">
                <a:latin typeface="Arial"/>
                <a:cs typeface="Arial"/>
              </a:rPr>
              <a:t>/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1</a:t>
            </a:r>
            <a:r>
              <a:rPr spc="0" dirty="0">
                <a:latin typeface="Arial"/>
                <a:cs typeface="Arial"/>
              </a:rPr>
              <a:t>,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T3</a:t>
            </a:r>
            <a:r>
              <a:rPr spc="9" dirty="0">
                <a:latin typeface="Arial"/>
                <a:cs typeface="Arial"/>
              </a:rPr>
              <a:t>/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3</a:t>
            </a:r>
            <a:r>
              <a:rPr spc="0" dirty="0">
                <a:latin typeface="Arial"/>
                <a:cs typeface="Arial"/>
              </a:rPr>
              <a:t>,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DSL.</a:t>
            </a:r>
            <a:endParaRPr dirty="0">
              <a:latin typeface="Arial"/>
              <a:cs typeface="Arial"/>
            </a:endParaRPr>
          </a:p>
          <a:p>
            <a:pPr marL="12700" marR="132841">
              <a:lnSpc>
                <a:spcPts val="2039"/>
              </a:lnSpc>
              <a:spcBef>
                <a:spcPts val="1203"/>
              </a:spcBef>
            </a:pPr>
            <a:r>
              <a:rPr spc="0" dirty="0">
                <a:latin typeface="Arial"/>
                <a:cs typeface="Arial"/>
              </a:rPr>
              <a:t>-</a:t>
            </a:r>
            <a:r>
              <a:rPr spc="-19" dirty="0"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nm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ac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ión de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ir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ui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b="1" spc="-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- </a:t>
            </a:r>
            <a:r>
              <a:rPr spc="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un </a:t>
            </a:r>
            <a:r>
              <a:rPr spc="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ir</a:t>
            </a:r>
            <a:r>
              <a:rPr spc="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ui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-3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dedi</a:t>
            </a:r>
            <a:r>
              <a:rPr spc="9" dirty="0">
                <a:latin typeface="Arial"/>
                <a:cs typeface="Arial"/>
              </a:rPr>
              <a:t>c</a:t>
            </a:r>
            <a:r>
              <a:rPr spc="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do </a:t>
            </a:r>
            <a:r>
              <a:rPr spc="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re</a:t>
            </a:r>
            <a:r>
              <a:rPr spc="-25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los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ex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mos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uando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ha</a:t>
            </a:r>
            <a:r>
              <a:rPr spc="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una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</a:t>
            </a:r>
            <a:r>
              <a:rPr spc="4" dirty="0">
                <a:latin typeface="Arial"/>
                <a:cs typeface="Arial"/>
              </a:rPr>
              <a:t>la</a:t>
            </a:r>
            <a:r>
              <a:rPr spc="0" dirty="0">
                <a:latin typeface="Arial"/>
                <a:cs typeface="Arial"/>
              </a:rPr>
              <a:t>m</a:t>
            </a:r>
            <a:r>
              <a:rPr spc="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da.</a:t>
            </a:r>
            <a:r>
              <a:rPr spc="-4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j</a:t>
            </a:r>
            <a:r>
              <a:rPr spc="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mplo: I</a:t>
            </a:r>
            <a:r>
              <a:rPr spc="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.</a:t>
            </a:r>
            <a:endParaRPr dirty="0">
              <a:latin typeface="Arial"/>
              <a:cs typeface="Arial"/>
            </a:endParaRPr>
          </a:p>
          <a:p>
            <a:pPr marL="12700" marR="5334">
              <a:lnSpc>
                <a:spcPts val="2039"/>
              </a:lnSpc>
              <a:spcBef>
                <a:spcPts val="1202"/>
              </a:spcBef>
            </a:pPr>
            <a:r>
              <a:rPr spc="0" dirty="0">
                <a:latin typeface="Arial"/>
                <a:cs typeface="Arial"/>
              </a:rPr>
              <a:t>-</a:t>
            </a:r>
            <a:r>
              <a:rPr spc="259" dirty="0"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nm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ac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ión</a:t>
            </a:r>
            <a:r>
              <a:rPr b="1" spc="-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de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paquetes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- </a:t>
            </a:r>
            <a:r>
              <a:rPr spc="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se</a:t>
            </a:r>
            <a:r>
              <a:rPr spc="0" dirty="0">
                <a:latin typeface="Arial"/>
                <a:cs typeface="Arial"/>
              </a:rPr>
              <a:t>gmen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3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los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dat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n paqu</a:t>
            </a:r>
            <a:r>
              <a:rPr spc="9" dirty="0">
                <a:latin typeface="Arial"/>
                <a:cs typeface="Arial"/>
              </a:rPr>
              <a:t>e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longit</a:t>
            </a:r>
            <a:r>
              <a:rPr spc="-4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d </a:t>
            </a:r>
            <a:r>
              <a:rPr spc="-29" dirty="0">
                <a:latin typeface="Arial"/>
                <a:cs typeface="Arial"/>
              </a:rPr>
              <a:t>v</a:t>
            </a:r>
            <a:r>
              <a:rPr spc="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4" dirty="0">
                <a:latin typeface="Arial"/>
                <a:cs typeface="Arial"/>
              </a:rPr>
              <a:t>ia</a:t>
            </a:r>
            <a:r>
              <a:rPr spc="0" dirty="0">
                <a:latin typeface="Arial"/>
                <a:cs typeface="Arial"/>
              </a:rPr>
              <a:t>ble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y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és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os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r</a:t>
            </a:r>
            <a:r>
              <a:rPr spc="9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ns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0" dirty="0">
                <a:latin typeface="Arial"/>
                <a:cs typeface="Arial"/>
              </a:rPr>
              <a:t>iten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por un m</a:t>
            </a:r>
            <a:r>
              <a:rPr spc="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dio</a:t>
            </a:r>
            <a:r>
              <a:rPr spc="-34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ompa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-4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ido.</a:t>
            </a:r>
            <a:r>
              <a:rPr spc="523" dirty="0">
                <a:latin typeface="Arial"/>
                <a:cs typeface="Arial"/>
              </a:rPr>
              <a:t> </a:t>
            </a:r>
            <a:r>
              <a:rPr spc="9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j</a:t>
            </a:r>
            <a:r>
              <a:rPr spc="4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mplo</a:t>
            </a:r>
            <a:r>
              <a:rPr spc="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: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X</a:t>
            </a:r>
            <a:r>
              <a:rPr spc="9" dirty="0">
                <a:latin typeface="Arial"/>
                <a:cs typeface="Arial"/>
              </a:rPr>
              <a:t>.</a:t>
            </a:r>
            <a:r>
              <a:rPr spc="4" dirty="0">
                <a:latin typeface="Arial"/>
                <a:cs typeface="Arial"/>
              </a:rPr>
              <a:t>2</a:t>
            </a:r>
            <a:r>
              <a:rPr spc="0" dirty="0">
                <a:latin typeface="Arial"/>
                <a:cs typeface="Arial"/>
              </a:rPr>
              <a:t>5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y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Fr</a:t>
            </a:r>
            <a:r>
              <a:rPr spc="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me</a:t>
            </a:r>
            <a:r>
              <a:rPr spc="-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Re</a:t>
            </a:r>
            <a:r>
              <a:rPr spc="4" dirty="0">
                <a:latin typeface="Arial"/>
                <a:cs typeface="Arial"/>
              </a:rPr>
              <a:t>la</a:t>
            </a:r>
            <a:r>
              <a:rPr spc="-50" dirty="0">
                <a:latin typeface="Arial"/>
                <a:cs typeface="Arial"/>
              </a:rPr>
              <a:t>y</a:t>
            </a:r>
            <a:r>
              <a:rPr spc="0" dirty="0">
                <a:latin typeface="Arial"/>
                <a:cs typeface="Arial"/>
              </a:rPr>
              <a:t>.</a:t>
            </a:r>
            <a:endParaRPr lang="es-CO" spc="0" dirty="0">
              <a:latin typeface="Arial"/>
              <a:cs typeface="Arial"/>
            </a:endParaRPr>
          </a:p>
          <a:p>
            <a:pPr marL="12700">
              <a:lnSpc>
                <a:spcPts val="2140"/>
              </a:lnSpc>
              <a:spcBef>
                <a:spcPts val="107"/>
              </a:spcBef>
            </a:pPr>
            <a:r>
              <a:rPr spc="0" dirty="0">
                <a:latin typeface="Arial"/>
                <a:cs typeface="Arial"/>
              </a:rPr>
              <a:t>-</a:t>
            </a:r>
            <a:r>
              <a:rPr spc="259" dirty="0"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b="1" spc="-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nmu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ac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ión</a:t>
            </a:r>
            <a:r>
              <a:rPr b="1" spc="-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de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b="1" spc="4" dirty="0">
                <a:solidFill>
                  <a:srgbClr val="0070C0"/>
                </a:solidFill>
                <a:latin typeface="Arial"/>
                <a:cs typeface="Arial"/>
              </a:rPr>
              <a:t>ce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ld</a:t>
            </a:r>
            <a:r>
              <a:rPr b="1" spc="9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b="1" spc="0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b="1" spc="-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- </a:t>
            </a:r>
            <a:r>
              <a:rPr spc="4" dirty="0">
                <a:latin typeface="Arial"/>
                <a:cs typeface="Arial"/>
              </a:rPr>
              <a:t>se</a:t>
            </a:r>
            <a:r>
              <a:rPr spc="0" dirty="0">
                <a:latin typeface="Arial"/>
                <a:cs typeface="Arial"/>
              </a:rPr>
              <a:t>m</a:t>
            </a:r>
            <a:r>
              <a:rPr spc="9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j</a:t>
            </a:r>
            <a:r>
              <a:rPr spc="4" dirty="0">
                <a:latin typeface="Arial"/>
                <a:cs typeface="Arial"/>
              </a:rPr>
              <a:t>a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-9" dirty="0">
                <a:latin typeface="Arial"/>
                <a:cs typeface="Arial"/>
              </a:rPr>
              <a:t>t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2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 </a:t>
            </a:r>
            <a:r>
              <a:rPr spc="4" dirty="0" err="1">
                <a:latin typeface="Arial"/>
                <a:cs typeface="Arial"/>
              </a:rPr>
              <a:t>c</a:t>
            </a:r>
            <a:r>
              <a:rPr spc="0" dirty="0" err="1">
                <a:latin typeface="Arial"/>
                <a:cs typeface="Arial"/>
              </a:rPr>
              <a:t>onmu</a:t>
            </a:r>
            <a:r>
              <a:rPr spc="-9" dirty="0" err="1">
                <a:latin typeface="Arial"/>
                <a:cs typeface="Arial"/>
              </a:rPr>
              <a:t>t</a:t>
            </a:r>
            <a:r>
              <a:rPr spc="4" dirty="0" err="1">
                <a:latin typeface="Arial"/>
                <a:cs typeface="Arial"/>
              </a:rPr>
              <a:t>ac</a:t>
            </a:r>
            <a:r>
              <a:rPr spc="0" dirty="0" err="1">
                <a:latin typeface="Arial"/>
                <a:cs typeface="Arial"/>
              </a:rPr>
              <a:t>ión</a:t>
            </a:r>
            <a:r>
              <a:rPr spc="-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de</a:t>
            </a:r>
            <a:r>
              <a:rPr lang="es-CO" spc="0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paqu</a:t>
            </a:r>
            <a:r>
              <a:rPr lang="es-MX" spc="9" dirty="0">
                <a:latin typeface="Arial"/>
                <a:cs typeface="Arial"/>
              </a:rPr>
              <a:t>e</a:t>
            </a:r>
            <a:r>
              <a:rPr lang="es-MX" spc="-4" dirty="0">
                <a:latin typeface="Arial"/>
                <a:cs typeface="Arial"/>
              </a:rPr>
              <a:t>t</a:t>
            </a:r>
            <a:r>
              <a:rPr lang="es-MX" spc="4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s</a:t>
            </a:r>
            <a:r>
              <a:rPr lang="es-MX" spc="-2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pe</a:t>
            </a:r>
            <a:r>
              <a:rPr lang="es-MX" spc="4" dirty="0">
                <a:latin typeface="Arial"/>
                <a:cs typeface="Arial"/>
              </a:rPr>
              <a:t>r</a:t>
            </a:r>
            <a:r>
              <a:rPr lang="es-MX" spc="0" dirty="0">
                <a:latin typeface="Arial"/>
                <a:cs typeface="Arial"/>
              </a:rPr>
              <a:t>o</a:t>
            </a:r>
            <a:r>
              <a:rPr lang="es-MX" spc="-14" dirty="0">
                <a:latin typeface="Arial"/>
                <a:cs typeface="Arial"/>
              </a:rPr>
              <a:t> </a:t>
            </a:r>
            <a:r>
              <a:rPr lang="es-MX" spc="4" dirty="0">
                <a:latin typeface="Arial"/>
                <a:cs typeface="Arial"/>
              </a:rPr>
              <a:t>s</a:t>
            </a:r>
            <a:r>
              <a:rPr lang="es-MX" spc="0" dirty="0">
                <a:latin typeface="Arial"/>
                <a:cs typeface="Arial"/>
              </a:rPr>
              <a:t>e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u</a:t>
            </a:r>
            <a:r>
              <a:rPr lang="es-MX" spc="-9" dirty="0">
                <a:latin typeface="Arial"/>
                <a:cs typeface="Arial"/>
              </a:rPr>
              <a:t>t</a:t>
            </a:r>
            <a:r>
              <a:rPr lang="es-MX" spc="0" dirty="0">
                <a:latin typeface="Arial"/>
                <a:cs typeface="Arial"/>
              </a:rPr>
              <a:t>i</a:t>
            </a:r>
            <a:r>
              <a:rPr lang="es-MX" spc="4" dirty="0">
                <a:latin typeface="Arial"/>
                <a:cs typeface="Arial"/>
              </a:rPr>
              <a:t>l</a:t>
            </a:r>
            <a:r>
              <a:rPr lang="es-MX" spc="0" dirty="0">
                <a:latin typeface="Arial"/>
                <a:cs typeface="Arial"/>
              </a:rPr>
              <a:t>iz</a:t>
            </a:r>
            <a:r>
              <a:rPr lang="es-MX" spc="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n</a:t>
            </a:r>
            <a:r>
              <a:rPr lang="es-MX" spc="-34" dirty="0">
                <a:latin typeface="Arial"/>
                <a:cs typeface="Arial"/>
              </a:rPr>
              <a:t> </a:t>
            </a:r>
            <a:r>
              <a:rPr lang="es-MX" spc="4" dirty="0">
                <a:latin typeface="Arial"/>
                <a:cs typeface="Arial"/>
              </a:rPr>
              <a:t>ce</a:t>
            </a:r>
            <a:r>
              <a:rPr lang="es-MX" spc="0" dirty="0">
                <a:latin typeface="Arial"/>
                <a:cs typeface="Arial"/>
              </a:rPr>
              <a:t>ld</a:t>
            </a:r>
            <a:r>
              <a:rPr lang="es-MX" spc="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s</a:t>
            </a:r>
            <a:r>
              <a:rPr lang="es-MX" spc="-2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-4" dirty="0">
                <a:latin typeface="Arial"/>
                <a:cs typeface="Arial"/>
              </a:rPr>
              <a:t>t</a:t>
            </a:r>
            <a:r>
              <a:rPr lang="es-MX" spc="4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m</a:t>
            </a:r>
            <a:r>
              <a:rPr lang="es-MX" spc="9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ño fi</a:t>
            </a:r>
            <a:r>
              <a:rPr lang="es-MX" spc="-19" dirty="0">
                <a:latin typeface="Arial"/>
                <a:cs typeface="Arial"/>
              </a:rPr>
              <a:t>j</a:t>
            </a:r>
            <a:r>
              <a:rPr lang="es-MX" spc="0" dirty="0">
                <a:latin typeface="Arial"/>
                <a:cs typeface="Arial"/>
              </a:rPr>
              <a:t>o.</a:t>
            </a:r>
            <a:r>
              <a:rPr lang="es-MX" spc="543" dirty="0">
                <a:latin typeface="Arial"/>
                <a:cs typeface="Arial"/>
              </a:rPr>
              <a:t> </a:t>
            </a:r>
            <a:r>
              <a:rPr lang="es-MX" spc="9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s</a:t>
            </a:r>
            <a:r>
              <a:rPr lang="es-MX" spc="-2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la m</a:t>
            </a:r>
            <a:r>
              <a:rPr lang="es-MX" spc="9" dirty="0">
                <a:latin typeface="Arial"/>
                <a:cs typeface="Arial"/>
              </a:rPr>
              <a:t>e</a:t>
            </a:r>
            <a:r>
              <a:rPr lang="es-MX" spc="-14" dirty="0">
                <a:latin typeface="Arial"/>
                <a:cs typeface="Arial"/>
              </a:rPr>
              <a:t>j</a:t>
            </a:r>
            <a:r>
              <a:rPr lang="es-MX" spc="0" dirty="0">
                <a:latin typeface="Arial"/>
                <a:cs typeface="Arial"/>
              </a:rPr>
              <a:t>or</a:t>
            </a:r>
            <a:endParaRPr lang="es-MX" dirty="0">
              <a:latin typeface="Arial"/>
              <a:cs typeface="Arial"/>
            </a:endParaRPr>
          </a:p>
          <a:p>
            <a:pPr marL="12700" marR="43811">
              <a:lnSpc>
                <a:spcPts val="2045"/>
              </a:lnSpc>
            </a:pPr>
            <a:r>
              <a:rPr lang="es-MX" spc="0" dirty="0">
                <a:latin typeface="Arial"/>
                <a:cs typeface="Arial"/>
              </a:rPr>
              <a:t>para</a:t>
            </a:r>
            <a:r>
              <a:rPr lang="es-MX" spc="-25" dirty="0">
                <a:latin typeface="Arial"/>
                <a:cs typeface="Arial"/>
              </a:rPr>
              <a:t> </a:t>
            </a:r>
            <a:r>
              <a:rPr lang="es-MX" spc="4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l</a:t>
            </a:r>
            <a:r>
              <a:rPr lang="es-MX" spc="-2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uso </a:t>
            </a:r>
            <a:r>
              <a:rPr lang="es-MX" spc="9" dirty="0">
                <a:latin typeface="Arial"/>
                <a:cs typeface="Arial"/>
              </a:rPr>
              <a:t>s</a:t>
            </a:r>
            <a:r>
              <a:rPr lang="es-MX" spc="0" dirty="0">
                <a:latin typeface="Arial"/>
                <a:cs typeface="Arial"/>
              </a:rPr>
              <a:t>imultáneo</a:t>
            </a:r>
            <a:r>
              <a:rPr lang="es-MX" spc="-2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de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-34" dirty="0">
                <a:latin typeface="Arial"/>
                <a:cs typeface="Arial"/>
              </a:rPr>
              <a:t>v</a:t>
            </a:r>
            <a:r>
              <a:rPr lang="es-MX" spc="0" dirty="0">
                <a:latin typeface="Arial"/>
                <a:cs typeface="Arial"/>
              </a:rPr>
              <a:t>oz</a:t>
            </a:r>
            <a:r>
              <a:rPr lang="es-MX" spc="3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y</a:t>
            </a:r>
            <a:r>
              <a:rPr lang="es-MX" spc="-9" dirty="0">
                <a:latin typeface="Arial"/>
                <a:cs typeface="Arial"/>
              </a:rPr>
              <a:t> </a:t>
            </a:r>
            <a:r>
              <a:rPr lang="es-MX" spc="0" dirty="0">
                <a:latin typeface="Arial"/>
                <a:cs typeface="Arial"/>
              </a:rPr>
              <a:t>dat</a:t>
            </a:r>
            <a:r>
              <a:rPr lang="es-MX" spc="-9" dirty="0">
                <a:latin typeface="Arial"/>
                <a:cs typeface="Arial"/>
              </a:rPr>
              <a:t>o</a:t>
            </a:r>
            <a:r>
              <a:rPr lang="es-MX" spc="4" dirty="0">
                <a:latin typeface="Arial"/>
                <a:cs typeface="Arial"/>
              </a:rPr>
              <a:t>s</a:t>
            </a:r>
            <a:r>
              <a:rPr lang="es-MX" spc="0" dirty="0">
                <a:latin typeface="Arial"/>
                <a:cs typeface="Arial"/>
              </a:rPr>
              <a:t>.</a:t>
            </a:r>
            <a:r>
              <a:rPr lang="es-MX" spc="543" dirty="0">
                <a:latin typeface="Arial"/>
                <a:cs typeface="Arial"/>
              </a:rPr>
              <a:t> </a:t>
            </a:r>
            <a:r>
              <a:rPr lang="es-MX" spc="4" dirty="0">
                <a:latin typeface="Arial"/>
                <a:cs typeface="Arial"/>
              </a:rPr>
              <a:t>E</a:t>
            </a:r>
            <a:r>
              <a:rPr lang="es-MX" spc="-14" dirty="0">
                <a:latin typeface="Arial"/>
                <a:cs typeface="Arial"/>
              </a:rPr>
              <a:t>j</a:t>
            </a:r>
            <a:r>
              <a:rPr lang="es-MX" spc="4" dirty="0">
                <a:latin typeface="Arial"/>
                <a:cs typeface="Arial"/>
              </a:rPr>
              <a:t>e</a:t>
            </a:r>
            <a:r>
              <a:rPr lang="es-MX" spc="0" dirty="0">
                <a:latin typeface="Arial"/>
                <a:cs typeface="Arial"/>
              </a:rPr>
              <a:t>mplo:</a:t>
            </a:r>
            <a:r>
              <a:rPr lang="es-MX" spc="-24" dirty="0">
                <a:latin typeface="Arial"/>
                <a:cs typeface="Arial"/>
              </a:rPr>
              <a:t> </a:t>
            </a:r>
            <a:r>
              <a:rPr lang="es-MX" spc="-64" dirty="0">
                <a:latin typeface="Arial"/>
                <a:cs typeface="Arial"/>
              </a:rPr>
              <a:t>A</a:t>
            </a:r>
            <a:r>
              <a:rPr lang="es-MX" spc="0" dirty="0">
                <a:latin typeface="Arial"/>
                <a:cs typeface="Arial"/>
              </a:rPr>
              <a:t>T</a:t>
            </a:r>
            <a:r>
              <a:rPr lang="es-MX" spc="-9" dirty="0">
                <a:latin typeface="Arial"/>
                <a:cs typeface="Arial"/>
              </a:rPr>
              <a:t>M</a:t>
            </a:r>
            <a:r>
              <a:rPr lang="es-MX" spc="0" dirty="0">
                <a:latin typeface="Arial"/>
                <a:cs typeface="Arial"/>
              </a:rPr>
              <a:t>.</a:t>
            </a:r>
            <a:endParaRPr lang="es-MX" dirty="0">
              <a:latin typeface="Arial"/>
              <a:cs typeface="Arial"/>
            </a:endParaRPr>
          </a:p>
          <a:p>
            <a:pPr marL="12700" marR="31111">
              <a:lnSpc>
                <a:spcPct val="95825"/>
              </a:lnSpc>
              <a:spcBef>
                <a:spcPts val="856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5106" y="2860976"/>
            <a:ext cx="276097" cy="279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5"/>
              </a:lnSpc>
              <a:spcBef>
                <a:spcPts val="10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4432" y="5650785"/>
            <a:ext cx="7306179" cy="538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40"/>
              </a:lnSpc>
              <a:spcBef>
                <a:spcPts val="107"/>
              </a:spcBef>
            </a:pP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43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F8C2F0E-A09C-439C-91E6-0E8727E19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377ECF-89C3-480C-A1E2-FCFF42A050F1}" type="datetime1">
              <a:rPr lang="en-US" sz="900" smtClean="0"/>
              <a:t>10/3/2022</a:t>
            </a:fld>
            <a:endParaRPr lang="en-US" sz="900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55F0212E-CEB6-4DAB-933A-8E7A061F7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D3AEEFC5-22BB-4562-90D3-D060F6093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z="900" smtClean="0"/>
              <a:pPr eaLnBrk="1" latinLnBrk="0" hangingPunct="1"/>
              <a:t>34</a:t>
            </a:fld>
            <a:endParaRPr kumimoji="0" lang="en-US" sz="9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50532" y="615822"/>
            <a:ext cx="193710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-9" dirty="0">
                <a:latin typeface="Arial"/>
                <a:cs typeface="Arial"/>
              </a:rPr>
              <a:t>O</a:t>
            </a:r>
            <a:r>
              <a:rPr sz="3200" b="1" spc="0" dirty="0">
                <a:latin typeface="Arial"/>
                <a:cs typeface="Arial"/>
              </a:rPr>
              <a:t>pciones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8974" y="615822"/>
            <a:ext cx="56062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de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6222" y="615822"/>
            <a:ext cx="139659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Enlace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5777" y="615822"/>
            <a:ext cx="105684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WAN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44</a:t>
            </a:r>
            <a:endParaRPr sz="900">
              <a:latin typeface="Arial"/>
              <a:cs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836" y="1576388"/>
            <a:ext cx="6043502" cy="50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D9EFA52-121C-4616-BAFF-D055433A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FA74A71F-565B-4FE3-BD83-773D8B11A8C1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94BEF9B-5E7F-4C23-B7BA-6AD21C6FB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4D69662-3A2F-496A-AB4D-23FBD98DE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35</a:t>
            </a:fld>
            <a:endParaRPr kumimoji="0"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450532" y="615822"/>
            <a:ext cx="193710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lang="es-CO" sz="3200" b="1" dirty="0">
                <a:latin typeface="Arial"/>
                <a:cs typeface="Arial"/>
              </a:rPr>
              <a:t>Resumen</a:t>
            </a:r>
            <a:endParaRPr sz="3200" b="1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08974" y="615822"/>
            <a:ext cx="560628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6222" y="615822"/>
            <a:ext cx="139659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endParaRPr sz="32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687816" y="6653938"/>
            <a:ext cx="16954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44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CD8F6ED-01E8-4073-8115-F755C78D26E1}"/>
              </a:ext>
            </a:extLst>
          </p:cNvPr>
          <p:cNvSpPr txBox="1"/>
          <p:nvPr/>
        </p:nvSpPr>
        <p:spPr>
          <a:xfrm>
            <a:off x="609600" y="1752600"/>
            <a:ext cx="5943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spc="9" dirty="0">
                <a:solidFill>
                  <a:srgbClr val="0070C0"/>
                </a:solidFill>
                <a:latin typeface="Arial"/>
                <a:cs typeface="Arial"/>
              </a:rPr>
              <a:t>- W</a:t>
            </a:r>
            <a:r>
              <a:rPr lang="es-CO" b="1" spc="-9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s-CO" b="1" spc="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lang="es-CO" b="1" spc="7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b="1" spc="14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lang="es-CO" b="1" i="1" spc="0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lang="es-CO" b="1" i="1" spc="-9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lang="es-CO" b="1" i="1" spc="0" dirty="0">
                <a:solidFill>
                  <a:srgbClr val="0070C0"/>
                </a:solidFill>
                <a:latin typeface="Arial"/>
                <a:cs typeface="Arial"/>
              </a:rPr>
              <a:t>de </a:t>
            </a:r>
            <a:r>
              <a:rPr lang="es-CO" b="1" i="1" spc="0" dirty="0" err="1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lang="es-CO" b="1" i="1" spc="9" dirty="0" err="1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lang="es-CO" b="1" i="1" spc="0" dirty="0" err="1">
                <a:solidFill>
                  <a:srgbClr val="0070C0"/>
                </a:solidFill>
                <a:latin typeface="Arial"/>
                <a:cs typeface="Arial"/>
              </a:rPr>
              <a:t>ea</a:t>
            </a:r>
            <a:r>
              <a:rPr lang="es-CO" b="1" i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b="1" i="1" spc="0" dirty="0">
                <a:solidFill>
                  <a:srgbClr val="0070C0"/>
                </a:solidFill>
                <a:latin typeface="Arial"/>
                <a:cs typeface="Arial"/>
              </a:rPr>
              <a:t>Network</a:t>
            </a:r>
            <a:r>
              <a:rPr lang="es-CO" i="1" spc="0" dirty="0">
                <a:latin typeface="Arial"/>
                <a:cs typeface="Arial"/>
              </a:rPr>
              <a:t>)</a:t>
            </a:r>
            <a:endParaRPr lang="es-CO" sz="2000" dirty="0"/>
          </a:p>
          <a:p>
            <a:pPr marL="342900" indent="-342900">
              <a:buFontTx/>
              <a:buChar char="-"/>
            </a:pPr>
            <a:r>
              <a:rPr lang="es-CO" sz="2400" b="1" spc="0" baseline="-1114" dirty="0">
                <a:solidFill>
                  <a:srgbClr val="0070C0"/>
                </a:solidFill>
                <a:latin typeface="Arial"/>
                <a:cs typeface="Arial"/>
              </a:rPr>
              <a:t>CPE -</a:t>
            </a:r>
            <a:r>
              <a:rPr lang="es-CO" sz="2400" b="1" spc="0" baseline="-1114" dirty="0">
                <a:latin typeface="Arial"/>
                <a:cs typeface="Arial"/>
              </a:rPr>
              <a:t> 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s-CO" sz="2400" b="1" spc="-14" baseline="-1114" dirty="0" err="1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lang="es-CO" sz="2400" b="1" spc="-14" baseline="-1114" dirty="0" err="1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s-CO" sz="2400" b="1" spc="-9" baseline="-1114" dirty="0" err="1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mer</a:t>
            </a:r>
            <a:r>
              <a:rPr lang="es-CO" sz="2400" b="1" spc="24" baseline="-11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lang="es-CO" sz="2400" b="1" spc="9" baseline="-1114" dirty="0" err="1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emi</a:t>
            </a:r>
            <a:r>
              <a:rPr lang="es-CO" sz="2400" b="1" spc="-9" baseline="-1114" dirty="0" err="1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lang="es-CO" sz="2400" b="1" spc="29" baseline="-11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Eq</a:t>
            </a:r>
            <a:r>
              <a:rPr lang="es-CO" sz="2400" b="1" spc="-14" baseline="-1114" dirty="0" err="1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lang="es-CO" sz="2400" b="1" spc="-14" baseline="-1114" dirty="0" err="1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me</a:t>
            </a:r>
            <a:r>
              <a:rPr lang="es-CO" sz="2400" b="1" spc="-9" baseline="-1114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lang="es-CO" sz="2400" b="1" spc="0" baseline="-1114" dirty="0" err="1">
                <a:solidFill>
                  <a:srgbClr val="0070C0"/>
                </a:solidFill>
                <a:latin typeface="Arial"/>
                <a:cs typeface="Arial"/>
              </a:rPr>
              <a:t>t</a:t>
            </a:r>
            <a:endParaRPr lang="es-CO" sz="2400" b="1" spc="0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Local </a:t>
            </a:r>
            <a:r>
              <a:rPr lang="es-CO" sz="2400" b="1" baseline="-1114" dirty="0" err="1">
                <a:solidFill>
                  <a:srgbClr val="0070C0"/>
                </a:solidFill>
                <a:latin typeface="Arial"/>
                <a:cs typeface="Arial"/>
              </a:rPr>
              <a:t>loop</a:t>
            </a: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Central Office (CO)</a:t>
            </a: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Última milla</a:t>
            </a:r>
          </a:p>
          <a:p>
            <a:pPr marL="285750" indent="-285750">
              <a:buFontTx/>
              <a:buChar char="-"/>
            </a:pPr>
            <a:r>
              <a:rPr lang="es-CO" sz="2400" b="1" baseline="-1114" dirty="0" err="1">
                <a:solidFill>
                  <a:srgbClr val="0070C0"/>
                </a:solidFill>
                <a:latin typeface="Arial"/>
                <a:cs typeface="Arial"/>
              </a:rPr>
              <a:t>Delimitation</a:t>
            </a: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sz="2400" b="1" baseline="-1114" dirty="0" err="1">
                <a:solidFill>
                  <a:srgbClr val="0070C0"/>
                </a:solidFill>
                <a:latin typeface="Arial"/>
                <a:cs typeface="Arial"/>
              </a:rPr>
              <a:t>point</a:t>
            </a: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Dispositivos WAN</a:t>
            </a: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Normas que aplican a WAN</a:t>
            </a: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Enlaces WAN</a:t>
            </a: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Conmutación de circuitos</a:t>
            </a: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Conmutación de paquetes</a:t>
            </a: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Conmutación de celdas</a:t>
            </a: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Enlaces punto a punto</a:t>
            </a:r>
          </a:p>
          <a:p>
            <a:pPr marL="285750" indent="-285750">
              <a:buFontTx/>
              <a:buChar char="-"/>
            </a:pPr>
            <a:r>
              <a:rPr lang="es-CO" sz="2400" b="1" baseline="-1114" dirty="0">
                <a:solidFill>
                  <a:srgbClr val="0070C0"/>
                </a:solidFill>
                <a:latin typeface="Arial"/>
                <a:cs typeface="Arial"/>
              </a:rPr>
              <a:t>Circuitos virtuales</a:t>
            </a:r>
          </a:p>
          <a:p>
            <a:pPr marL="285750" indent="-285750">
              <a:buFontTx/>
              <a:buChar char="-"/>
            </a:pP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s-CO" sz="2400" b="1" baseline="-1114" dirty="0">
              <a:solidFill>
                <a:srgbClr val="0070C0"/>
              </a:solidFill>
              <a:latin typeface="Arial"/>
              <a:cs typeface="Arial"/>
            </a:endParaRPr>
          </a:p>
          <a:p>
            <a:pPr marL="285750" indent="-285750">
              <a:buFontTx/>
              <a:buChar char="-"/>
            </a:pPr>
            <a:endParaRPr lang="es-CO" b="1" dirty="0"/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85A8BD8E-CA7B-4F15-82B7-0AE7781A5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3E5D2A2-5D79-4A5F-8CD7-A649694038BD}" type="datetime1">
              <a:rPr lang="en-US" smtClean="0"/>
              <a:t>10/3/2022</a:t>
            </a:fld>
            <a:endParaRPr lang="en-US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74E50255-FA8C-465D-A251-859AFCFD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A4A58092-CC3C-4E73-B1D7-2A8F3BAE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36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26857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50532" y="615822"/>
            <a:ext cx="330667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r>
              <a:rPr sz="3200" b="1" spc="-6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1815" y="166779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1375" y="1667795"/>
            <a:ext cx="73327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Una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b="1" spc="9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400" b="1" spc="-9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b="1" spc="0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400" b="1" spc="7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spc="14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2400" b="1" i="1" spc="0" dirty="0">
                <a:solidFill>
                  <a:srgbClr val="0070C0"/>
                </a:solidFill>
                <a:latin typeface="Arial"/>
                <a:cs typeface="Arial"/>
              </a:rPr>
              <a:t>W</a:t>
            </a:r>
            <a:r>
              <a:rPr sz="2400" b="1" i="1" spc="-9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400" b="1" i="1" spc="0" dirty="0">
                <a:solidFill>
                  <a:srgbClr val="0070C0"/>
                </a:solidFill>
                <a:latin typeface="Arial"/>
                <a:cs typeface="Arial"/>
              </a:rPr>
              <a:t>de A</a:t>
            </a:r>
            <a:r>
              <a:rPr sz="2400" b="1" i="1" spc="9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2400" b="1" i="1" spc="0" dirty="0">
                <a:solidFill>
                  <a:srgbClr val="0070C0"/>
                </a:solidFill>
                <a:latin typeface="Arial"/>
                <a:cs typeface="Arial"/>
              </a:rPr>
              <a:t>ea</a:t>
            </a:r>
            <a:r>
              <a:rPr sz="2400" b="1" i="1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b="1" i="1" spc="0" dirty="0">
                <a:solidFill>
                  <a:srgbClr val="0070C0"/>
                </a:solidFill>
                <a:latin typeface="Arial"/>
                <a:cs typeface="Arial"/>
              </a:rPr>
              <a:t>Network</a:t>
            </a:r>
            <a:r>
              <a:rPr sz="2400" i="1" spc="0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o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de Cober</a:t>
            </a:r>
            <a:r>
              <a:rPr sz="2400" spc="4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ura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1375" y="1979957"/>
            <a:ext cx="1616070" cy="1133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0"/>
              </a:lnSpc>
              <a:spcBef>
                <a:spcPts val="127"/>
              </a:spcBef>
            </a:pPr>
            <a:r>
              <a:rPr sz="2400" spc="-9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mp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a)</a:t>
            </a:r>
            <a:r>
              <a:rPr sz="2400" spc="7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es</a:t>
            </a:r>
            <a:endParaRPr sz="2400" dirty="0">
              <a:latin typeface="Arial"/>
              <a:cs typeface="Arial"/>
            </a:endParaRPr>
          </a:p>
          <a:p>
            <a:pPr marL="12700" marR="22170">
              <a:lnSpc>
                <a:spcPts val="2450"/>
              </a:lnSpc>
            </a:pPr>
            <a:r>
              <a:rPr sz="2400" spc="0" dirty="0">
                <a:latin typeface="Arial"/>
                <a:cs typeface="Arial"/>
              </a:rPr>
              <a:t>o</a:t>
            </a:r>
            <a:r>
              <a:rPr sz="2400" spc="-9" dirty="0">
                <a:latin typeface="Arial"/>
                <a:cs typeface="Arial"/>
              </a:rPr>
              <a:t>p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m</a:t>
            </a:r>
            <a:r>
              <a:rPr sz="2400" spc="9" dirty="0">
                <a:latin typeface="Arial"/>
                <a:cs typeface="Arial"/>
              </a:rPr>
              <a:t>á</a:t>
            </a:r>
            <a:r>
              <a:rPr sz="2400" spc="0" dirty="0">
                <a:latin typeface="Arial"/>
                <a:cs typeface="Arial"/>
              </a:rPr>
              <a:t>s</a:t>
            </a:r>
            <a:endParaRPr sz="2400" dirty="0">
              <a:latin typeface="Arial"/>
              <a:cs typeface="Arial"/>
            </a:endParaRPr>
          </a:p>
          <a:p>
            <a:pPr marL="12700" marR="23998">
              <a:lnSpc>
                <a:spcPct val="95825"/>
              </a:lnSpc>
              <a:spcBef>
                <a:spcPts val="997"/>
              </a:spcBef>
            </a:pPr>
            <a:r>
              <a:rPr sz="2400" spc="0" dirty="0">
                <a:latin typeface="Arial"/>
                <a:cs typeface="Arial"/>
              </a:rPr>
              <a:t>Una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de las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7061" y="1979957"/>
            <a:ext cx="6113780" cy="11334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933" marR="45720">
              <a:lnSpc>
                <a:spcPts val="2550"/>
              </a:lnSpc>
              <a:spcBef>
                <a:spcPts val="127"/>
              </a:spcBef>
            </a:pPr>
            <a:r>
              <a:rPr sz="2400" spc="-4" dirty="0">
                <a:latin typeface="Arial"/>
                <a:cs typeface="Arial"/>
              </a:rPr>
              <a:t>un</a:t>
            </a:r>
            <a:r>
              <a:rPr sz="2400" spc="0" dirty="0">
                <a:latin typeface="Arial"/>
                <a:cs typeface="Arial"/>
              </a:rPr>
              <a:t>a red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 c</a:t>
            </a:r>
            <a:r>
              <a:rPr sz="2400" spc="-4" dirty="0">
                <a:latin typeface="Arial"/>
                <a:cs typeface="Arial"/>
              </a:rPr>
              <a:t>o</a:t>
            </a:r>
            <a:r>
              <a:rPr sz="2400" spc="0" dirty="0">
                <a:latin typeface="Arial"/>
                <a:cs typeface="Arial"/>
              </a:rPr>
              <a:t>mu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c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ci</a:t>
            </a:r>
            <a:r>
              <a:rPr sz="2400" spc="-9" dirty="0">
                <a:latin typeface="Arial"/>
                <a:cs typeface="Arial"/>
              </a:rPr>
              <a:t>ó</a:t>
            </a:r>
            <a:r>
              <a:rPr sz="2400" spc="0" dirty="0">
                <a:latin typeface="Arial"/>
                <a:cs typeface="Arial"/>
              </a:rPr>
              <a:t>n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atos </a:t>
            </a:r>
            <a:r>
              <a:rPr sz="2400" spc="-4" dirty="0">
                <a:latin typeface="Arial"/>
                <a:cs typeface="Arial"/>
              </a:rPr>
              <a:t>qu</a:t>
            </a:r>
            <a:r>
              <a:rPr sz="2400" spc="0" dirty="0">
                <a:latin typeface="Arial"/>
                <a:cs typeface="Arial"/>
              </a:rPr>
              <a:t>e</a:t>
            </a:r>
            <a:endParaRPr sz="2400" dirty="0">
              <a:latin typeface="Arial"/>
              <a:cs typeface="Arial"/>
            </a:endParaRPr>
          </a:p>
          <a:p>
            <a:pPr marL="14528" marR="45720">
              <a:lnSpc>
                <a:spcPts val="2450"/>
              </a:lnSpc>
            </a:pPr>
            <a:r>
              <a:rPr sz="2400" spc="0" dirty="0">
                <a:latin typeface="Arial"/>
                <a:cs typeface="Arial"/>
              </a:rPr>
              <a:t>al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á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el</a:t>
            </a:r>
            <a:r>
              <a:rPr sz="2400" spc="-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alc</a:t>
            </a:r>
            <a:r>
              <a:rPr sz="2400" spc="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nce </a:t>
            </a:r>
            <a:r>
              <a:rPr sz="2400" spc="-9" dirty="0">
                <a:latin typeface="Arial"/>
                <a:cs typeface="Arial"/>
              </a:rPr>
              <a:t>g</a:t>
            </a:r>
            <a:r>
              <a:rPr sz="2400" spc="0" dirty="0">
                <a:latin typeface="Arial"/>
                <a:cs typeface="Arial"/>
              </a:rPr>
              <a:t>eo</a:t>
            </a:r>
            <a:r>
              <a:rPr sz="2400" spc="-4" dirty="0">
                <a:latin typeface="Arial"/>
                <a:cs typeface="Arial"/>
              </a:rPr>
              <a:t>g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9" dirty="0">
                <a:latin typeface="Arial"/>
                <a:cs typeface="Arial"/>
              </a:rPr>
              <a:t>á</a:t>
            </a:r>
            <a:r>
              <a:rPr sz="2400" spc="0" dirty="0">
                <a:latin typeface="Arial"/>
                <a:cs typeface="Arial"/>
              </a:rPr>
              <a:t>fico </a:t>
            </a:r>
            <a:r>
              <a:rPr sz="2400" spc="-14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 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spc="0" dirty="0">
                <a:latin typeface="Arial"/>
                <a:cs typeface="Arial"/>
              </a:rPr>
              <a:t>na</a:t>
            </a:r>
            <a:r>
              <a:rPr sz="2400" spc="9" dirty="0">
                <a:latin typeface="Arial"/>
                <a:cs typeface="Arial"/>
              </a:rPr>
              <a:t> L</a:t>
            </a:r>
            <a:r>
              <a:rPr sz="2400" spc="-9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N.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997"/>
              </a:spcBef>
            </a:pP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ifer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nc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as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14" dirty="0">
                <a:latin typeface="Arial"/>
                <a:cs typeface="Arial"/>
              </a:rPr>
              <a:t>p</a:t>
            </a:r>
            <a:r>
              <a:rPr sz="2400" spc="0" dirty="0">
                <a:latin typeface="Arial"/>
                <a:cs typeface="Arial"/>
              </a:rPr>
              <a:t>rimord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ales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-4" dirty="0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e 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spc="0" dirty="0">
                <a:latin typeface="Arial"/>
                <a:cs typeface="Arial"/>
              </a:rPr>
              <a:t>na </a:t>
            </a:r>
            <a:r>
              <a:rPr sz="2400" spc="9" dirty="0">
                <a:latin typeface="Arial"/>
                <a:cs typeface="Arial"/>
              </a:rPr>
              <a:t>W</a:t>
            </a:r>
            <a:r>
              <a:rPr sz="2400" spc="-9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7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y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1815" y="278323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375" y="3096037"/>
            <a:ext cx="736102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u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L</a:t>
            </a:r>
            <a:r>
              <a:rPr sz="2400" spc="-9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7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es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14" dirty="0">
                <a:latin typeface="Arial"/>
                <a:cs typeface="Arial"/>
              </a:rPr>
              <a:t>q</a:t>
            </a:r>
            <a:r>
              <a:rPr sz="2400" spc="0" dirty="0">
                <a:latin typeface="Arial"/>
                <a:cs typeface="Arial"/>
              </a:rPr>
              <a:t>ue u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m</a:t>
            </a:r>
            <a:r>
              <a:rPr sz="2400" spc="0" dirty="0">
                <a:latin typeface="Arial"/>
                <a:cs typeface="Arial"/>
              </a:rPr>
              <a:t>pre</a:t>
            </a:r>
            <a:r>
              <a:rPr sz="2400" spc="9" dirty="0">
                <a:latin typeface="Arial"/>
                <a:cs typeface="Arial"/>
              </a:rPr>
              <a:t>s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u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orga</a:t>
            </a:r>
            <a:r>
              <a:rPr sz="2400" spc="-4" dirty="0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i</a:t>
            </a:r>
            <a:r>
              <a:rPr sz="2400" spc="-4" dirty="0">
                <a:latin typeface="Arial"/>
                <a:cs typeface="Arial"/>
              </a:rPr>
              <a:t>z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9" dirty="0">
                <a:latin typeface="Arial"/>
                <a:cs typeface="Arial"/>
              </a:rPr>
              <a:t>c</a:t>
            </a:r>
            <a:r>
              <a:rPr sz="2400" spc="0" dirty="0">
                <a:latin typeface="Arial"/>
                <a:cs typeface="Arial"/>
              </a:rPr>
              <a:t>i</a:t>
            </a:r>
            <a:r>
              <a:rPr sz="2400" spc="-14" dirty="0">
                <a:latin typeface="Arial"/>
                <a:cs typeface="Arial"/>
              </a:rPr>
              <a:t>ó</a:t>
            </a:r>
            <a:r>
              <a:rPr sz="2400" spc="0" dirty="0">
                <a:latin typeface="Arial"/>
                <a:cs typeface="Arial"/>
              </a:rPr>
              <a:t>n debe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1375" y="3405790"/>
            <a:ext cx="7780169" cy="2381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9"/>
              </a:lnSpc>
              <a:spcBef>
                <a:spcPts val="45"/>
              </a:spcBef>
            </a:pPr>
            <a:r>
              <a:rPr sz="2400" spc="0" dirty="0">
                <a:latin typeface="Arial"/>
                <a:cs typeface="Arial"/>
              </a:rPr>
              <a:t>sus</a:t>
            </a:r>
            <a:r>
              <a:rPr sz="2400" spc="4" dirty="0">
                <a:latin typeface="Arial"/>
                <a:cs typeface="Arial"/>
              </a:rPr>
              <a:t>c</a:t>
            </a:r>
            <a:r>
              <a:rPr sz="2400" spc="0" dirty="0">
                <a:latin typeface="Arial"/>
                <a:cs typeface="Arial"/>
              </a:rPr>
              <a:t>ri</a:t>
            </a:r>
            <a:r>
              <a:rPr sz="2400" spc="-4" dirty="0">
                <a:latin typeface="Arial"/>
                <a:cs typeface="Arial"/>
              </a:rPr>
              <a:t>b</a:t>
            </a:r>
            <a:r>
              <a:rPr sz="2400" spc="0" dirty="0">
                <a:latin typeface="Arial"/>
                <a:cs typeface="Arial"/>
              </a:rPr>
              <a:t>irse</a:t>
            </a:r>
            <a:r>
              <a:rPr sz="2400" spc="-1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a 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-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pro</a:t>
            </a:r>
            <a:r>
              <a:rPr sz="2400" spc="-59" dirty="0">
                <a:latin typeface="Arial"/>
                <a:cs typeface="Arial"/>
              </a:rPr>
              <a:t>v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d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5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de s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50" dirty="0">
                <a:latin typeface="Arial"/>
                <a:cs typeface="Arial"/>
              </a:rPr>
              <a:t>v</a:t>
            </a:r>
            <a:r>
              <a:rPr sz="2400" spc="0" dirty="0">
                <a:latin typeface="Arial"/>
                <a:cs typeface="Arial"/>
              </a:rPr>
              <a:t>ic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o</a:t>
            </a:r>
            <a:r>
              <a:rPr sz="2400" spc="44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W</a:t>
            </a:r>
            <a:r>
              <a:rPr sz="2400" spc="-9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7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x</a:t>
            </a:r>
            <a:r>
              <a:rPr sz="2400" spc="0" dirty="0">
                <a:latin typeface="Arial"/>
                <a:cs typeface="Arial"/>
              </a:rPr>
              <a:t>te</a:t>
            </a:r>
            <a:r>
              <a:rPr sz="2400" spc="9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no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spc="-4" dirty="0">
                <a:latin typeface="Arial"/>
                <a:cs typeface="Arial"/>
              </a:rPr>
              <a:t>p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u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-4" dirty="0">
                <a:latin typeface="Arial"/>
                <a:cs typeface="Arial"/>
              </a:rPr>
              <a:t>ili</a:t>
            </a:r>
            <a:r>
              <a:rPr sz="2400" spc="0" dirty="0">
                <a:latin typeface="Arial"/>
                <a:cs typeface="Arial"/>
              </a:rPr>
              <a:t>zar </a:t>
            </a:r>
            <a:r>
              <a:rPr sz="2400" spc="-4" dirty="0">
                <a:latin typeface="Arial"/>
                <a:cs typeface="Arial"/>
              </a:rPr>
              <a:t>lo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4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50" dirty="0">
                <a:latin typeface="Arial"/>
                <a:cs typeface="Arial"/>
              </a:rPr>
              <a:t>v</a:t>
            </a:r>
            <a:r>
              <a:rPr sz="2400" spc="-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ci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34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 red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19" dirty="0">
                <a:latin typeface="Arial"/>
                <a:cs typeface="Arial"/>
              </a:rPr>
              <a:t> </a:t>
            </a:r>
            <a:r>
              <a:rPr sz="2400" spc="-4" dirty="0">
                <a:latin typeface="Arial"/>
                <a:cs typeface="Arial"/>
              </a:rPr>
              <a:t>un</a:t>
            </a:r>
            <a:r>
              <a:rPr sz="2400" spc="0" dirty="0">
                <a:latin typeface="Arial"/>
                <a:cs typeface="Arial"/>
              </a:rPr>
              <a:t>a 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spc="-4" dirty="0">
                <a:latin typeface="Arial"/>
                <a:cs typeface="Arial"/>
              </a:rPr>
              <a:t>p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ad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spc="0" dirty="0">
                <a:latin typeface="Arial"/>
                <a:cs typeface="Arial"/>
              </a:rPr>
              <a:t>ra </a:t>
            </a:r>
            <a:r>
              <a:rPr sz="2400" spc="-4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 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ts val="2759"/>
              </a:lnSpc>
            </a:pPr>
            <a:r>
              <a:rPr sz="2400" spc="0" dirty="0">
                <a:latin typeface="Arial"/>
                <a:cs typeface="Arial"/>
              </a:rPr>
              <a:t>s</a:t>
            </a:r>
            <a:r>
              <a:rPr sz="2400" spc="9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r</a:t>
            </a:r>
            <a:r>
              <a:rPr sz="2400" spc="-50" dirty="0">
                <a:latin typeface="Arial"/>
                <a:cs typeface="Arial"/>
              </a:rPr>
              <a:t>v</a:t>
            </a:r>
            <a:r>
              <a:rPr sz="2400" spc="0" dirty="0">
                <a:latin typeface="Arial"/>
                <a:cs typeface="Arial"/>
              </a:rPr>
              <a:t>ic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os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spc="9" dirty="0">
                <a:latin typeface="Arial"/>
                <a:cs typeface="Arial"/>
              </a:rPr>
              <a:t>W</a:t>
            </a:r>
            <a:r>
              <a:rPr sz="2400" spc="-94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N.</a:t>
            </a:r>
            <a:endParaRPr sz="2400" dirty="0">
              <a:latin typeface="Arial"/>
              <a:cs typeface="Arial"/>
            </a:endParaRPr>
          </a:p>
          <a:p>
            <a:pPr marL="12700" marR="99163">
              <a:lnSpc>
                <a:spcPts val="2759"/>
              </a:lnSpc>
              <a:spcBef>
                <a:spcPts val="1120"/>
              </a:spcBef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Las WAN sirven para interconectar la LAN empresarial con las LAN remotas de sucursales y sitios de teletrabajo</a:t>
            </a:r>
            <a:r>
              <a:rPr sz="2000" spc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815" y="4648200"/>
            <a:ext cx="177800" cy="203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9566" y="6653938"/>
            <a:ext cx="10609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4D3776-F7C4-4855-ABA8-A6905DF7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1EB5B9E-CB0A-42A4-81F5-7DCFFEB02457}" type="datetime1">
              <a:rPr lang="en-US" smtClean="0"/>
              <a:t>10/3/2022</a:t>
            </a:fld>
            <a:endParaRPr lang="en-US"/>
          </a:p>
        </p:txBody>
      </p:sp>
      <p:sp>
        <p:nvSpPr>
          <p:cNvPr id="13" name="Marcador de pie de página 12">
            <a:extLst>
              <a:ext uri="{FF2B5EF4-FFF2-40B4-BE49-F238E27FC236}">
                <a16:creationId xmlns:a16="http://schemas.microsoft.com/office/drawing/2014/main" id="{9E6EE13B-AA83-4DAC-8DE1-CAECA6206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4" name="Marcador de número de diapositiva 13">
            <a:extLst>
              <a:ext uri="{FF2B5EF4-FFF2-40B4-BE49-F238E27FC236}">
                <a16:creationId xmlns:a16="http://schemas.microsoft.com/office/drawing/2014/main" id="{6BC84CB3-13EB-4665-9D7B-50FB53702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50532" y="615822"/>
            <a:ext cx="3306673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r>
              <a:rPr sz="3200" b="1" spc="-6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9566" y="6653938"/>
            <a:ext cx="10609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4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921510" y="6679600"/>
            <a:ext cx="1905368" cy="1143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10"/>
              </a:spcBef>
            </a:pP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©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 2004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sc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o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 S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y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m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,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n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r>
              <a:rPr sz="700" spc="2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-4" dirty="0">
                <a:solidFill>
                  <a:srgbClr val="808080"/>
                </a:solidFill>
                <a:latin typeface="Arial"/>
                <a:cs typeface="Arial"/>
              </a:rPr>
              <a:t>A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l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14" dirty="0">
                <a:solidFill>
                  <a:srgbClr val="808080"/>
                </a:solidFill>
                <a:latin typeface="Arial"/>
                <a:cs typeface="Arial"/>
              </a:rPr>
              <a:t>i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gh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34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9" dirty="0">
                <a:solidFill>
                  <a:srgbClr val="808080"/>
                </a:solidFill>
                <a:latin typeface="Arial"/>
                <a:cs typeface="Arial"/>
              </a:rPr>
              <a:t>s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4" dirty="0">
                <a:solidFill>
                  <a:srgbClr val="808080"/>
                </a:solidFill>
                <a:latin typeface="Arial"/>
                <a:cs typeface="Arial"/>
              </a:rPr>
              <a:t>r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v</a:t>
            </a:r>
            <a:r>
              <a:rPr sz="700" spc="-29" dirty="0">
                <a:solidFill>
                  <a:srgbClr val="808080"/>
                </a:solidFill>
                <a:latin typeface="Arial"/>
                <a:cs typeface="Arial"/>
              </a:rPr>
              <a:t>e</a:t>
            </a:r>
            <a:r>
              <a:rPr sz="700" spc="-9" dirty="0">
                <a:solidFill>
                  <a:srgbClr val="808080"/>
                </a:solidFill>
                <a:latin typeface="Arial"/>
                <a:cs typeface="Arial"/>
              </a:rPr>
              <a:t>d</a:t>
            </a:r>
            <a:r>
              <a:rPr sz="700" spc="0" dirty="0">
                <a:solidFill>
                  <a:srgbClr val="808080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17" y="1447801"/>
            <a:ext cx="6613015" cy="53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078846-9666-451D-9FE1-3D94080B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3B7EA870-5CC3-404B-91A7-716184C03B99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E2C93E-FE58-48E6-AE16-B072DDCE1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91464-E92F-4A0F-8EEE-8A3FD055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E581A84-7BC2-1D18-BB56-BD01FA44DEB9}"/>
              </a:ext>
            </a:extLst>
          </p:cNvPr>
          <p:cNvSpPr/>
          <p:nvPr/>
        </p:nvSpPr>
        <p:spPr>
          <a:xfrm>
            <a:off x="2743200" y="3483857"/>
            <a:ext cx="914400" cy="365125"/>
          </a:xfrm>
          <a:prstGeom prst="rect">
            <a:avLst/>
          </a:prstGeom>
          <a:solidFill>
            <a:srgbClr val="F2C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CAC6A8-7A20-441D-E18B-39F94931D4A1}"/>
              </a:ext>
            </a:extLst>
          </p:cNvPr>
          <p:cNvSpPr txBox="1"/>
          <p:nvPr/>
        </p:nvSpPr>
        <p:spPr>
          <a:xfrm>
            <a:off x="2654353" y="3507401"/>
            <a:ext cx="1092093" cy="43088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100" dirty="0" err="1"/>
              <a:t>Backbone</a:t>
            </a:r>
            <a:r>
              <a:rPr lang="es-MX" sz="1100" dirty="0"/>
              <a:t> del</a:t>
            </a:r>
          </a:p>
          <a:p>
            <a:pPr algn="ctr"/>
            <a:r>
              <a:rPr lang="es-MX" sz="1100" dirty="0"/>
              <a:t>edificio</a:t>
            </a:r>
            <a:endParaRPr lang="es-CO" sz="1100" dirty="0"/>
          </a:p>
        </p:txBody>
      </p:sp>
    </p:spTree>
    <p:extLst>
      <p:ext uri="{BB962C8B-B14F-4D97-AF65-F5344CB8AC3E}">
        <p14:creationId xmlns:p14="http://schemas.microsoft.com/office/powerpoint/2010/main" val="1407959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0532" y="615822"/>
            <a:ext cx="465998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r>
              <a:rPr sz="3200" b="1" spc="-6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9440" y="2237505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482" y="2276096"/>
            <a:ext cx="7699078" cy="37633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6954">
              <a:lnSpc>
                <a:spcPts val="2760"/>
              </a:lnSpc>
              <a:spcBef>
                <a:spcPts val="138"/>
              </a:spcBef>
            </a:pPr>
            <a:r>
              <a:rPr lang="es-CO" sz="2400" spc="-9" dirty="0">
                <a:latin typeface="Arial"/>
                <a:cs typeface="Arial"/>
              </a:rPr>
              <a:t>D</a:t>
            </a:r>
            <a:r>
              <a:rPr sz="2400" spc="0" dirty="0" err="1">
                <a:latin typeface="Arial"/>
                <a:cs typeface="Arial"/>
              </a:rPr>
              <a:t>i</a:t>
            </a:r>
            <a:r>
              <a:rPr sz="2400" spc="-9" dirty="0" err="1">
                <a:latin typeface="Arial"/>
                <a:cs typeface="Arial"/>
              </a:rPr>
              <a:t>spo</a:t>
            </a:r>
            <a:r>
              <a:rPr sz="2400" spc="0" dirty="0" err="1">
                <a:latin typeface="Arial"/>
                <a:cs typeface="Arial"/>
              </a:rPr>
              <a:t>s</a:t>
            </a:r>
            <a:r>
              <a:rPr sz="2400" spc="-9" dirty="0" err="1">
                <a:latin typeface="Arial"/>
                <a:cs typeface="Arial"/>
              </a:rPr>
              <a:t>i</a:t>
            </a:r>
            <a:r>
              <a:rPr sz="2400" spc="0" dirty="0" err="1">
                <a:latin typeface="Arial"/>
                <a:cs typeface="Arial"/>
              </a:rPr>
              <a:t>t</a:t>
            </a:r>
            <a:r>
              <a:rPr sz="2400" spc="9" dirty="0" err="1">
                <a:latin typeface="Arial"/>
                <a:cs typeface="Arial"/>
              </a:rPr>
              <a:t>i</a:t>
            </a:r>
            <a:r>
              <a:rPr sz="2400" spc="-44" dirty="0" err="1">
                <a:latin typeface="Arial"/>
                <a:cs typeface="Arial"/>
              </a:rPr>
              <a:t>v</a:t>
            </a:r>
            <a:r>
              <a:rPr sz="2400" spc="9" dirty="0" err="1">
                <a:latin typeface="Arial"/>
                <a:cs typeface="Arial"/>
              </a:rPr>
              <a:t>o</a:t>
            </a:r>
            <a:r>
              <a:rPr sz="2400" spc="0" dirty="0" err="1">
                <a:latin typeface="Arial"/>
                <a:cs typeface="Arial"/>
              </a:rPr>
              <a:t>s</a:t>
            </a:r>
            <a:r>
              <a:rPr sz="2400" spc="6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spc="0" dirty="0" err="1">
                <a:latin typeface="Arial"/>
                <a:cs typeface="Arial"/>
              </a:rPr>
              <a:t>i</a:t>
            </a:r>
            <a:r>
              <a:rPr sz="2400" spc="-14" dirty="0" err="1">
                <a:latin typeface="Arial"/>
                <a:cs typeface="Arial"/>
              </a:rPr>
              <a:t>n</a:t>
            </a:r>
            <a:r>
              <a:rPr sz="2400" spc="0" dirty="0" err="1">
                <a:latin typeface="Arial"/>
                <a:cs typeface="Arial"/>
              </a:rPr>
              <a:t>s</a:t>
            </a:r>
            <a:r>
              <a:rPr sz="2400" spc="-14" dirty="0" err="1">
                <a:latin typeface="Arial"/>
                <a:cs typeface="Arial"/>
              </a:rPr>
              <a:t>t</a:t>
            </a:r>
            <a:r>
              <a:rPr sz="2400" spc="0" dirty="0" err="1">
                <a:latin typeface="Arial"/>
                <a:cs typeface="Arial"/>
              </a:rPr>
              <a:t>a</a:t>
            </a:r>
            <a:r>
              <a:rPr sz="2400" spc="-9" dirty="0" err="1">
                <a:latin typeface="Arial"/>
                <a:cs typeface="Arial"/>
              </a:rPr>
              <a:t>l</a:t>
            </a:r>
            <a:r>
              <a:rPr sz="2400" spc="0" dirty="0" err="1">
                <a:latin typeface="Arial"/>
                <a:cs typeface="Arial"/>
              </a:rPr>
              <a:t>a</a:t>
            </a:r>
            <a:r>
              <a:rPr sz="2400" spc="-14" dirty="0" err="1">
                <a:latin typeface="Arial"/>
                <a:cs typeface="Arial"/>
              </a:rPr>
              <a:t>c</a:t>
            </a:r>
            <a:r>
              <a:rPr sz="2400" spc="0" dirty="0" err="1">
                <a:latin typeface="Arial"/>
                <a:cs typeface="Arial"/>
              </a:rPr>
              <a:t>i</a:t>
            </a:r>
            <a:r>
              <a:rPr sz="2400" spc="-14" dirty="0" err="1">
                <a:latin typeface="Arial"/>
                <a:cs typeface="Arial"/>
              </a:rPr>
              <a:t>o</a:t>
            </a:r>
            <a:r>
              <a:rPr sz="2400" spc="-9" dirty="0" err="1">
                <a:latin typeface="Arial"/>
                <a:cs typeface="Arial"/>
              </a:rPr>
              <a:t>n</a:t>
            </a:r>
            <a:r>
              <a:rPr sz="2400" spc="9" dirty="0" err="1">
                <a:latin typeface="Arial"/>
                <a:cs typeface="Arial"/>
              </a:rPr>
              <a:t>e</a:t>
            </a:r>
            <a:r>
              <a:rPr sz="2400" spc="0" dirty="0" err="1">
                <a:latin typeface="Arial"/>
                <a:cs typeface="Arial"/>
              </a:rPr>
              <a:t>s</a:t>
            </a:r>
            <a:r>
              <a:rPr sz="2400" spc="6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el</a:t>
            </a:r>
            <a:r>
              <a:rPr lang="es-CO" sz="2400" spc="0" dirty="0">
                <a:latin typeface="Arial"/>
                <a:cs typeface="Arial"/>
              </a:rPr>
              <a:t> </a:t>
            </a:r>
            <a:r>
              <a:rPr sz="3600" spc="0" baseline="-1114" dirty="0" err="1">
                <a:latin typeface="Arial"/>
                <a:cs typeface="Arial"/>
              </a:rPr>
              <a:t>s</a:t>
            </a:r>
            <a:r>
              <a:rPr sz="3600" spc="-14" baseline="-1114" dirty="0" err="1">
                <a:latin typeface="Arial"/>
                <a:cs typeface="Arial"/>
              </a:rPr>
              <a:t>u</a:t>
            </a:r>
            <a:r>
              <a:rPr sz="3600" spc="0" baseline="-1114" dirty="0" err="1">
                <a:latin typeface="Arial"/>
                <a:cs typeface="Arial"/>
              </a:rPr>
              <a:t>s</a:t>
            </a:r>
            <a:r>
              <a:rPr sz="3600" spc="-9" baseline="-1114" dirty="0" err="1">
                <a:latin typeface="Arial"/>
                <a:cs typeface="Arial"/>
              </a:rPr>
              <a:t>c</a:t>
            </a:r>
            <a:r>
              <a:rPr sz="3600" spc="4" baseline="-1114" dirty="0" err="1">
                <a:latin typeface="Arial"/>
                <a:cs typeface="Arial"/>
              </a:rPr>
              <a:t>r</a:t>
            </a:r>
            <a:r>
              <a:rPr sz="3600" spc="0" baseline="-1114" dirty="0" err="1">
                <a:latin typeface="Arial"/>
                <a:cs typeface="Arial"/>
              </a:rPr>
              <a:t>i</a:t>
            </a:r>
            <a:r>
              <a:rPr sz="3600" spc="-9" baseline="-1114" dirty="0" err="1">
                <a:latin typeface="Arial"/>
                <a:cs typeface="Arial"/>
              </a:rPr>
              <a:t>p</a:t>
            </a:r>
            <a:r>
              <a:rPr sz="3600" spc="0" baseline="-1114" dirty="0" err="1">
                <a:latin typeface="Arial"/>
                <a:cs typeface="Arial"/>
              </a:rPr>
              <a:t>t</a:t>
            </a:r>
            <a:r>
              <a:rPr sz="3600" spc="-14" baseline="-1114" dirty="0" err="1">
                <a:latin typeface="Arial"/>
                <a:cs typeface="Arial"/>
              </a:rPr>
              <a:t>o</a:t>
            </a:r>
            <a:r>
              <a:rPr sz="3600" spc="0" baseline="-1114" dirty="0" err="1">
                <a:latin typeface="Arial"/>
                <a:cs typeface="Arial"/>
              </a:rPr>
              <a:t>r</a:t>
            </a:r>
            <a:r>
              <a:rPr lang="es-CO" sz="3600" spc="39" baseline="-1114" dirty="0">
                <a:latin typeface="Arial"/>
                <a:cs typeface="Arial"/>
              </a:rPr>
              <a:t>:</a:t>
            </a:r>
            <a:r>
              <a:rPr sz="3600" spc="9" baseline="-1114" dirty="0">
                <a:latin typeface="Arial"/>
                <a:cs typeface="Arial"/>
              </a:rPr>
              <a:t> </a:t>
            </a:r>
            <a:r>
              <a:rPr lang="es-CO" sz="3600" baseline="-1114" dirty="0">
                <a:latin typeface="Arial"/>
                <a:cs typeface="Arial"/>
              </a:rPr>
              <a:t>E</a:t>
            </a:r>
            <a:r>
              <a:rPr sz="3600" spc="-14" baseline="-1114" dirty="0" err="1">
                <a:latin typeface="Arial"/>
                <a:cs typeface="Arial"/>
              </a:rPr>
              <a:t>q</a:t>
            </a:r>
            <a:r>
              <a:rPr sz="3600" spc="-9" baseline="-1114" dirty="0" err="1">
                <a:latin typeface="Arial"/>
                <a:cs typeface="Arial"/>
              </a:rPr>
              <a:t>u</a:t>
            </a:r>
            <a:r>
              <a:rPr sz="3600" spc="0" baseline="-1114" dirty="0" err="1">
                <a:latin typeface="Arial"/>
                <a:cs typeface="Arial"/>
              </a:rPr>
              <a:t>i</a:t>
            </a:r>
            <a:r>
              <a:rPr sz="3600" spc="-9" baseline="-1114" dirty="0" err="1">
                <a:latin typeface="Arial"/>
                <a:cs typeface="Arial"/>
              </a:rPr>
              <a:t>p</a:t>
            </a:r>
            <a:r>
              <a:rPr sz="3600" spc="0" baseline="-1114" dirty="0" err="1">
                <a:latin typeface="Arial"/>
                <a:cs typeface="Arial"/>
              </a:rPr>
              <a:t>o</a:t>
            </a:r>
            <a:r>
              <a:rPr sz="3600" spc="49" baseline="-1114" dirty="0">
                <a:latin typeface="Arial"/>
                <a:cs typeface="Arial"/>
              </a:rPr>
              <a:t> </a:t>
            </a:r>
            <a:r>
              <a:rPr sz="3600" spc="0" baseline="-1114" dirty="0">
                <a:latin typeface="Arial"/>
                <a:cs typeface="Arial"/>
              </a:rPr>
              <a:t>t</a:t>
            </a:r>
            <a:r>
              <a:rPr sz="3600" spc="-9" baseline="-1114" dirty="0">
                <a:latin typeface="Arial"/>
                <a:cs typeface="Arial"/>
              </a:rPr>
              <a:t>e</a:t>
            </a:r>
            <a:r>
              <a:rPr sz="3600" spc="4" baseline="-1114" dirty="0">
                <a:latin typeface="Arial"/>
                <a:cs typeface="Arial"/>
              </a:rPr>
              <a:t>rm</a:t>
            </a:r>
            <a:r>
              <a:rPr sz="3600" spc="0" baseline="-1114" dirty="0">
                <a:latin typeface="Arial"/>
                <a:cs typeface="Arial"/>
              </a:rPr>
              <a:t>i</a:t>
            </a:r>
            <a:r>
              <a:rPr sz="3600" spc="-9" baseline="-1114" dirty="0">
                <a:latin typeface="Arial"/>
                <a:cs typeface="Arial"/>
              </a:rPr>
              <a:t>n</a:t>
            </a:r>
            <a:r>
              <a:rPr sz="3600" spc="0" baseline="-1114" dirty="0">
                <a:latin typeface="Arial"/>
                <a:cs typeface="Arial"/>
              </a:rPr>
              <a:t>al</a:t>
            </a:r>
            <a:r>
              <a:rPr sz="3600" spc="9" baseline="-1114" dirty="0">
                <a:latin typeface="Arial"/>
                <a:cs typeface="Arial"/>
              </a:rPr>
              <a:t> </a:t>
            </a:r>
            <a:r>
              <a:rPr sz="3600" spc="-9" baseline="-1114" dirty="0">
                <a:latin typeface="Arial"/>
                <a:cs typeface="Arial"/>
              </a:rPr>
              <a:t>d</a:t>
            </a:r>
            <a:r>
              <a:rPr sz="3600" spc="0" baseline="-1114" dirty="0">
                <a:latin typeface="Arial"/>
                <a:cs typeface="Arial"/>
              </a:rPr>
              <a:t>el</a:t>
            </a:r>
            <a:r>
              <a:rPr lang="es-CO" sz="3600" spc="0" baseline="-1114" dirty="0">
                <a:latin typeface="Arial"/>
                <a:cs typeface="Arial"/>
              </a:rPr>
              <a:t> </a:t>
            </a:r>
            <a:r>
              <a:rPr sz="3600" spc="0" baseline="-1114" dirty="0" err="1">
                <a:latin typeface="Arial"/>
                <a:cs typeface="Arial"/>
              </a:rPr>
              <a:t>a</a:t>
            </a:r>
            <a:r>
              <a:rPr sz="3600" spc="-19" baseline="-1114" dirty="0" err="1">
                <a:latin typeface="Arial"/>
                <a:cs typeface="Arial"/>
              </a:rPr>
              <a:t>b</a:t>
            </a:r>
            <a:r>
              <a:rPr sz="3600" spc="-9" baseline="-1114" dirty="0" err="1">
                <a:latin typeface="Arial"/>
                <a:cs typeface="Arial"/>
              </a:rPr>
              <a:t>on</a:t>
            </a:r>
            <a:r>
              <a:rPr sz="3600" spc="0" baseline="-1114" dirty="0" err="1">
                <a:latin typeface="Arial"/>
                <a:cs typeface="Arial"/>
              </a:rPr>
              <a:t>a</a:t>
            </a:r>
            <a:r>
              <a:rPr sz="3600" spc="-19" baseline="-1114" dirty="0" err="1">
                <a:latin typeface="Arial"/>
                <a:cs typeface="Arial"/>
              </a:rPr>
              <a:t>d</a:t>
            </a:r>
            <a:r>
              <a:rPr sz="3600" spc="0" baseline="-1114" dirty="0" err="1">
                <a:latin typeface="Arial"/>
                <a:cs typeface="Arial"/>
              </a:rPr>
              <a:t>o</a:t>
            </a:r>
            <a:r>
              <a:rPr sz="3600" spc="24" baseline="-1114" dirty="0">
                <a:latin typeface="Arial"/>
                <a:cs typeface="Arial"/>
              </a:rPr>
              <a:t> </a:t>
            </a:r>
            <a:r>
              <a:rPr sz="3600" spc="0" baseline="-1114" dirty="0">
                <a:latin typeface="Arial"/>
                <a:cs typeface="Arial"/>
              </a:rPr>
              <a:t>(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CPE</a:t>
            </a:r>
            <a:r>
              <a:rPr lang="es-CO" sz="3600" spc="0" baseline="-1114" dirty="0">
                <a:solidFill>
                  <a:srgbClr val="0070C0"/>
                </a:solidFill>
                <a:latin typeface="Arial"/>
                <a:cs typeface="Arial"/>
              </a:rPr>
              <a:t> -</a:t>
            </a:r>
            <a:r>
              <a:rPr sz="3600" spc="0" baseline="-1114" dirty="0">
                <a:latin typeface="Arial"/>
                <a:cs typeface="Arial"/>
              </a:rPr>
              <a:t> 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3600" spc="-14" baseline="-1114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3600" spc="-14" baseline="-111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3600" spc="-9" baseline="-111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mer</a:t>
            </a:r>
            <a:r>
              <a:rPr sz="3600" spc="24" baseline="-11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3600" spc="9" baseline="-1114" dirty="0">
                <a:solidFill>
                  <a:srgbClr val="0070C0"/>
                </a:solidFill>
                <a:latin typeface="Arial"/>
                <a:cs typeface="Arial"/>
              </a:rPr>
              <a:t>r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emi</a:t>
            </a:r>
            <a:r>
              <a:rPr sz="3600" spc="-9" baseline="-1114" dirty="0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3600" spc="29" baseline="-11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Eq</a:t>
            </a:r>
            <a:r>
              <a:rPr sz="3600" spc="-14" baseline="-1114" dirty="0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3600" spc="-14" baseline="-1114" dirty="0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me</a:t>
            </a:r>
            <a:r>
              <a:rPr sz="3600" spc="-9" baseline="-1114" dirty="0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3600" spc="0" baseline="-1114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3600" spc="-14" baseline="-1114" dirty="0">
                <a:latin typeface="Arial"/>
                <a:cs typeface="Arial"/>
              </a:rPr>
              <a:t>)</a:t>
            </a:r>
            <a:r>
              <a:rPr sz="3600" spc="0" baseline="-1114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355600" marR="181762" indent="-342900">
              <a:lnSpc>
                <a:spcPct val="95250"/>
              </a:lnSpc>
              <a:spcBef>
                <a:spcPts val="1396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4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E </a:t>
            </a:r>
            <a:r>
              <a:rPr lang="es-CO" sz="2000" spc="0" dirty="0">
                <a:latin typeface="Arial"/>
                <a:cs typeface="Arial"/>
              </a:rPr>
              <a:t>es</a:t>
            </a:r>
            <a:r>
              <a:rPr sz="2000" spc="7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lqu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5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spo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6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 t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-9" dirty="0">
                <a:latin typeface="Arial"/>
                <a:cs typeface="Arial"/>
              </a:rPr>
              <a:t>un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8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é</a:t>
            </a:r>
            <a:r>
              <a:rPr sz="2000" spc="0" dirty="0">
                <a:latin typeface="Arial"/>
                <a:cs typeface="Arial"/>
              </a:rPr>
              <a:t>f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no</a:t>
            </a:r>
            <a:r>
              <a:rPr sz="2000" spc="0" dirty="0">
                <a:latin typeface="Arial"/>
                <a:cs typeface="Arial"/>
              </a:rPr>
              <a:t>s, 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-9" dirty="0">
                <a:latin typeface="Arial"/>
                <a:cs typeface="Arial"/>
              </a:rPr>
              <a:t>ód</a:t>
            </a:r>
            <a:r>
              <a:rPr sz="2000" spc="0" dirty="0">
                <a:latin typeface="Arial"/>
                <a:cs typeface="Arial"/>
              </a:rPr>
              <a:t>ems,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U/D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U,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50" dirty="0">
                <a:latin typeface="Arial"/>
                <a:cs typeface="Arial"/>
              </a:rPr>
              <a:t>w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t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h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-9" dirty="0">
                <a:latin typeface="Arial"/>
                <a:cs typeface="Arial"/>
              </a:rPr>
              <a:t> 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L</a:t>
            </a:r>
            <a:r>
              <a:rPr sz="2000" spc="-7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7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y</a:t>
            </a:r>
            <a:r>
              <a:rPr sz="2000" spc="-9" dirty="0">
                <a:latin typeface="Arial"/>
                <a:cs typeface="Arial"/>
              </a:rPr>
              <a:t> 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-9" dirty="0">
                <a:latin typeface="Arial"/>
                <a:cs typeface="Arial"/>
              </a:rPr>
              <a:t>ou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s.</a:t>
            </a:r>
            <a:endParaRPr sz="2000" dirty="0">
              <a:latin typeface="Arial"/>
              <a:cs typeface="Arial"/>
            </a:endParaRPr>
          </a:p>
          <a:p>
            <a:pPr marL="355600" marR="1077905" indent="-342900" algn="just">
              <a:lnSpc>
                <a:spcPct val="94866"/>
              </a:lnSpc>
              <a:spcBef>
                <a:spcPts val="1560"/>
              </a:spcBef>
              <a:buFont typeface="Arial" panose="020B0604020202020204" pitchFamily="34" charset="0"/>
              <a:buChar char="•"/>
            </a:pPr>
            <a:r>
              <a:rPr sz="2000" spc="0" dirty="0">
                <a:latin typeface="Arial"/>
                <a:cs typeface="Arial"/>
              </a:rPr>
              <a:t>El</a:t>
            </a:r>
            <a:r>
              <a:rPr sz="2000" spc="-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rip</a:t>
            </a:r>
            <a:r>
              <a:rPr sz="2000" spc="-14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6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pu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el </a:t>
            </a:r>
            <a:r>
              <a:rPr sz="2000" spc="-9" dirty="0">
                <a:latin typeface="Arial"/>
                <a:cs typeface="Arial"/>
              </a:rPr>
              <a:t>du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9" dirty="0">
                <a:latin typeface="Arial"/>
                <a:cs typeface="Arial"/>
              </a:rPr>
              <a:t>ñ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spo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9" dirty="0">
                <a:latin typeface="Arial"/>
                <a:cs typeface="Arial"/>
              </a:rPr>
              <a:t>i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9" dirty="0">
                <a:latin typeface="Arial"/>
                <a:cs typeface="Arial"/>
              </a:rPr>
              <a:t>i</a:t>
            </a:r>
            <a:r>
              <a:rPr sz="2000" spc="-44" dirty="0">
                <a:latin typeface="Arial"/>
                <a:cs typeface="Arial"/>
              </a:rPr>
              <a:t>v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8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o </a:t>
            </a:r>
            <a:r>
              <a:rPr sz="2000" spc="-9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14" dirty="0">
                <a:latin typeface="Arial"/>
                <a:cs typeface="Arial"/>
              </a:rPr>
              <a:t>q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il</a:t>
            </a:r>
            <a:r>
              <a:rPr sz="2000" spc="-14" dirty="0">
                <a:latin typeface="Arial"/>
                <a:cs typeface="Arial"/>
              </a:rPr>
              <a:t>a</a:t>
            </a:r>
            <a:r>
              <a:rPr sz="2000" spc="0" dirty="0">
                <a:latin typeface="Arial"/>
                <a:cs typeface="Arial"/>
              </a:rPr>
              <a:t>rlos</a:t>
            </a:r>
            <a:r>
              <a:rPr sz="2000" spc="6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al </a:t>
            </a:r>
            <a:r>
              <a:rPr sz="2000" spc="-9" dirty="0">
                <a:latin typeface="Arial"/>
                <a:cs typeface="Arial"/>
              </a:rPr>
              <a:t>p</a:t>
            </a:r>
            <a:r>
              <a:rPr sz="2000" spc="0" dirty="0">
                <a:latin typeface="Arial"/>
                <a:cs typeface="Arial"/>
              </a:rPr>
              <a:t>ro</a:t>
            </a:r>
            <a:r>
              <a:rPr sz="2000" spc="-69" dirty="0">
                <a:latin typeface="Arial"/>
                <a:cs typeface="Arial"/>
              </a:rPr>
              <a:t>v</a:t>
            </a:r>
            <a:r>
              <a:rPr sz="2000" spc="9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9" dirty="0">
                <a:latin typeface="Arial"/>
                <a:cs typeface="Arial"/>
              </a:rPr>
              <a:t>d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8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 s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r</a:t>
            </a:r>
            <a:r>
              <a:rPr sz="2000" spc="-64" dirty="0">
                <a:latin typeface="Arial"/>
                <a:cs typeface="Arial"/>
              </a:rPr>
              <a:t>v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14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0" y="3564024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9566" y="6653938"/>
            <a:ext cx="10609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5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23111" y="1519684"/>
            <a:ext cx="5137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0070C0"/>
                </a:solidFill>
              </a:rPr>
              <a:t>Terminología usada en WAN</a:t>
            </a: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BFB2B5-A1D2-4F7A-A96E-2824CF94B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DDD4D5BA-7774-4BE9-98B4-60D611FD5EB1}" type="datetime1">
              <a:rPr lang="en-US" smtClean="0"/>
              <a:t>10/3/2022</a:t>
            </a:fld>
            <a:endParaRPr lang="en-US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EBFA9225-4A33-42F7-BB8A-101121F6C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A0C6748C-90B5-4D8E-AE5E-05CCFD43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6</a:t>
            </a:fld>
            <a:endParaRPr kumimoji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50532" y="615822"/>
            <a:ext cx="465998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r>
              <a:rPr sz="3200" b="1" spc="-6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3088" y="1524000"/>
            <a:ext cx="8605335" cy="20580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55600" indent="-342900">
              <a:lnSpc>
                <a:spcPts val="2760"/>
              </a:lnSpc>
              <a:spcBef>
                <a:spcPts val="138"/>
              </a:spcBef>
              <a:buFont typeface="Arial" panose="020B0604020202020204" pitchFamily="34" charset="0"/>
              <a:buChar char="•"/>
            </a:pPr>
            <a:r>
              <a:rPr lang="es-CO" sz="2400" spc="0" dirty="0">
                <a:latin typeface="Arial"/>
                <a:cs typeface="Arial"/>
              </a:rPr>
              <a:t>C</a:t>
            </a:r>
            <a:r>
              <a:rPr sz="2400" spc="-9" dirty="0">
                <a:latin typeface="Arial"/>
                <a:cs typeface="Arial"/>
              </a:rPr>
              <a:t>ab</a:t>
            </a:r>
            <a:r>
              <a:rPr sz="2400" spc="0" dirty="0">
                <a:latin typeface="Arial"/>
                <a:cs typeface="Arial"/>
              </a:rPr>
              <a:t>le</a:t>
            </a:r>
            <a:r>
              <a:rPr lang="es-CO" sz="2400" spc="0" dirty="0" err="1">
                <a:latin typeface="Arial"/>
                <a:cs typeface="Arial"/>
              </a:rPr>
              <a:t>ado</a:t>
            </a:r>
            <a:r>
              <a:rPr sz="2400" spc="4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c</a:t>
            </a:r>
            <a:r>
              <a:rPr sz="2400" spc="-14" dirty="0">
                <a:latin typeface="Arial"/>
                <a:cs typeface="Arial"/>
              </a:rPr>
              <a:t>o</a:t>
            </a:r>
            <a:r>
              <a:rPr sz="2400" spc="-9" dirty="0">
                <a:latin typeface="Arial"/>
                <a:cs typeface="Arial"/>
              </a:rPr>
              <a:t>b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o </a:t>
            </a:r>
            <a:r>
              <a:rPr sz="2400" spc="-9" dirty="0" err="1">
                <a:latin typeface="Arial"/>
                <a:cs typeface="Arial"/>
              </a:rPr>
              <a:t>f</a:t>
            </a:r>
            <a:r>
              <a:rPr sz="2400" spc="0" dirty="0" err="1">
                <a:latin typeface="Arial"/>
                <a:cs typeface="Arial"/>
              </a:rPr>
              <a:t>i</a:t>
            </a:r>
            <a:r>
              <a:rPr sz="2400" spc="-9" dirty="0" err="1">
                <a:latin typeface="Arial"/>
                <a:cs typeface="Arial"/>
              </a:rPr>
              <a:t>b</a:t>
            </a:r>
            <a:r>
              <a:rPr sz="2400" spc="4" dirty="0" err="1">
                <a:latin typeface="Arial"/>
                <a:cs typeface="Arial"/>
              </a:rPr>
              <a:t>r</a:t>
            </a:r>
            <a:r>
              <a:rPr sz="2400" spc="0" dirty="0" err="1">
                <a:latin typeface="Arial"/>
                <a:cs typeface="Arial"/>
              </a:rPr>
              <a:t>a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lang="es-CO" sz="2400" spc="9" dirty="0">
                <a:latin typeface="Arial"/>
                <a:cs typeface="Arial"/>
              </a:rPr>
              <a:t>que </a:t>
            </a:r>
            <a:r>
              <a:rPr sz="2400" spc="0" dirty="0" err="1">
                <a:latin typeface="Arial"/>
                <a:cs typeface="Arial"/>
              </a:rPr>
              <a:t>c</a:t>
            </a:r>
            <a:r>
              <a:rPr sz="2400" spc="-14" dirty="0" err="1">
                <a:latin typeface="Arial"/>
                <a:cs typeface="Arial"/>
              </a:rPr>
              <a:t>o</a:t>
            </a:r>
            <a:r>
              <a:rPr sz="2400" spc="-9" dirty="0" err="1">
                <a:latin typeface="Arial"/>
                <a:cs typeface="Arial"/>
              </a:rPr>
              <a:t>n</a:t>
            </a:r>
            <a:r>
              <a:rPr sz="2400" spc="0" dirty="0" err="1">
                <a:latin typeface="Arial"/>
                <a:cs typeface="Arial"/>
              </a:rPr>
              <a:t>e</a:t>
            </a:r>
            <a:r>
              <a:rPr sz="2400" spc="-9" dirty="0" err="1">
                <a:latin typeface="Arial"/>
                <a:cs typeface="Arial"/>
              </a:rPr>
              <a:t>c</a:t>
            </a:r>
            <a:r>
              <a:rPr sz="2400" spc="0" dirty="0" err="1">
                <a:latin typeface="Arial"/>
                <a:cs typeface="Arial"/>
              </a:rPr>
              <a:t>ta</a:t>
            </a:r>
            <a:r>
              <a:rPr sz="2400" spc="4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el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C</a:t>
            </a:r>
            <a:r>
              <a:rPr sz="2400" spc="4" dirty="0">
                <a:latin typeface="Arial"/>
                <a:cs typeface="Arial"/>
              </a:rPr>
              <a:t>P</a:t>
            </a:r>
            <a:r>
              <a:rPr sz="2400" spc="0" dirty="0">
                <a:latin typeface="Arial"/>
                <a:cs typeface="Arial"/>
              </a:rPr>
              <a:t>E a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la</a:t>
            </a:r>
            <a:r>
              <a:rPr lang="es-CO" sz="2400" spc="0" dirty="0">
                <a:latin typeface="Arial"/>
                <a:cs typeface="Arial"/>
              </a:rPr>
              <a:t> </a:t>
            </a:r>
            <a:r>
              <a:rPr sz="2400" spc="-9" dirty="0" err="1">
                <a:latin typeface="Arial"/>
                <a:cs typeface="Arial"/>
              </a:rPr>
              <a:t>o</a:t>
            </a:r>
            <a:r>
              <a:rPr sz="2400" spc="0" dirty="0" err="1">
                <a:latin typeface="Arial"/>
                <a:cs typeface="Arial"/>
              </a:rPr>
              <a:t>f</a:t>
            </a:r>
            <a:r>
              <a:rPr sz="2400" spc="-9" dirty="0" err="1">
                <a:latin typeface="Arial"/>
                <a:cs typeface="Arial"/>
              </a:rPr>
              <a:t>i</a:t>
            </a:r>
            <a:r>
              <a:rPr sz="2400" spc="0" dirty="0" err="1">
                <a:latin typeface="Arial"/>
                <a:cs typeface="Arial"/>
              </a:rPr>
              <a:t>c</a:t>
            </a:r>
            <a:r>
              <a:rPr sz="2400" spc="-9" dirty="0" err="1">
                <a:latin typeface="Arial"/>
                <a:cs typeface="Arial"/>
              </a:rPr>
              <a:t>in</a:t>
            </a:r>
            <a:r>
              <a:rPr sz="2400" spc="0" dirty="0" err="1">
                <a:latin typeface="Arial"/>
                <a:cs typeface="Arial"/>
              </a:rPr>
              <a:t>a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c</a:t>
            </a:r>
            <a:r>
              <a:rPr sz="2400" spc="-9" dirty="0">
                <a:latin typeface="Arial"/>
                <a:cs typeface="Arial"/>
              </a:rPr>
              <a:t>en</a:t>
            </a:r>
            <a:r>
              <a:rPr sz="2400" spc="0" dirty="0">
                <a:latin typeface="Arial"/>
                <a:cs typeface="Arial"/>
              </a:rPr>
              <a:t>tral</a:t>
            </a:r>
            <a:r>
              <a:rPr sz="2400" spc="74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el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p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spc="-64" dirty="0">
                <a:latin typeface="Arial"/>
                <a:cs typeface="Arial"/>
              </a:rPr>
              <a:t>v</a:t>
            </a:r>
            <a:r>
              <a:rPr sz="2400" spc="14" dirty="0">
                <a:latin typeface="Arial"/>
                <a:cs typeface="Arial"/>
              </a:rPr>
              <a:t>e</a:t>
            </a:r>
            <a:r>
              <a:rPr sz="2400" spc="0" dirty="0">
                <a:latin typeface="Arial"/>
                <a:cs typeface="Arial"/>
              </a:rPr>
              <a:t>edor</a:t>
            </a:r>
            <a:r>
              <a:rPr sz="2400" spc="5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e s</a:t>
            </a:r>
            <a:r>
              <a:rPr sz="2400" spc="-9" dirty="0">
                <a:latin typeface="Arial"/>
                <a:cs typeface="Arial"/>
              </a:rPr>
              <a:t>e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-64" dirty="0">
                <a:latin typeface="Arial"/>
                <a:cs typeface="Arial"/>
              </a:rPr>
              <a:t>v</a:t>
            </a:r>
            <a:r>
              <a:rPr sz="2400" spc="0" dirty="0">
                <a:latin typeface="Arial"/>
                <a:cs typeface="Arial"/>
              </a:rPr>
              <a:t>i</a:t>
            </a:r>
            <a:r>
              <a:rPr sz="2400" spc="-9" dirty="0">
                <a:latin typeface="Arial"/>
                <a:cs typeface="Arial"/>
              </a:rPr>
              <a:t>c</a:t>
            </a:r>
            <a:r>
              <a:rPr sz="2400" spc="14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o</a:t>
            </a:r>
            <a:r>
              <a:rPr sz="2400" spc="69" dirty="0">
                <a:latin typeface="Arial"/>
                <a:cs typeface="Arial"/>
              </a:rPr>
              <a:t> </a:t>
            </a:r>
            <a:r>
              <a:rPr sz="2400" spc="4" dirty="0" err="1">
                <a:latin typeface="Arial"/>
                <a:cs typeface="Arial"/>
              </a:rPr>
              <a:t>m</a:t>
            </a:r>
            <a:r>
              <a:rPr sz="2400" spc="0" dirty="0" err="1">
                <a:latin typeface="Arial"/>
                <a:cs typeface="Arial"/>
              </a:rPr>
              <a:t>ás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0" dirty="0" err="1">
                <a:latin typeface="Arial"/>
                <a:cs typeface="Arial"/>
              </a:rPr>
              <a:t>c</a:t>
            </a:r>
            <a:r>
              <a:rPr sz="2400" spc="-9" dirty="0" err="1">
                <a:latin typeface="Arial"/>
                <a:cs typeface="Arial"/>
              </a:rPr>
              <a:t>e</a:t>
            </a:r>
            <a:r>
              <a:rPr sz="2400" spc="4" dirty="0" err="1">
                <a:latin typeface="Arial"/>
                <a:cs typeface="Arial"/>
              </a:rPr>
              <a:t>r</a:t>
            </a:r>
            <a:r>
              <a:rPr sz="2400" spc="0" dirty="0" err="1">
                <a:latin typeface="Arial"/>
                <a:cs typeface="Arial"/>
              </a:rPr>
              <a:t>c</a:t>
            </a:r>
            <a:r>
              <a:rPr sz="2400" spc="-9" dirty="0" err="1">
                <a:latin typeface="Arial"/>
                <a:cs typeface="Arial"/>
              </a:rPr>
              <a:t>ano</a:t>
            </a:r>
            <a:r>
              <a:rPr lang="es-CO" sz="2400" spc="-9" dirty="0">
                <a:latin typeface="Arial"/>
                <a:cs typeface="Arial"/>
              </a:rPr>
              <a:t>:</a:t>
            </a:r>
            <a:r>
              <a:rPr sz="2400" spc="14" dirty="0">
                <a:latin typeface="Arial"/>
                <a:cs typeface="Arial"/>
              </a:rPr>
              <a:t> </a:t>
            </a:r>
            <a:r>
              <a:rPr lang="es-CO" sz="2400" spc="-9" dirty="0">
                <a:solidFill>
                  <a:srgbClr val="0070C0"/>
                </a:solidFill>
                <a:latin typeface="Arial"/>
                <a:cs typeface="Arial"/>
              </a:rPr>
              <a:t>b</a:t>
            </a:r>
            <a:r>
              <a:rPr sz="2400" spc="-9" dirty="0" err="1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2400" spc="0" dirty="0" err="1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spc="-9" dirty="0" err="1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400" spc="0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400" spc="0" dirty="0">
                <a:solidFill>
                  <a:srgbClr val="0070C0"/>
                </a:solidFill>
                <a:latin typeface="Arial"/>
                <a:cs typeface="Arial"/>
              </a:rPr>
              <a:t> l</a:t>
            </a:r>
            <a:r>
              <a:rPr sz="2400" spc="-1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spc="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spc="-1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400" spc="1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sz="2400" spc="-9" dirty="0">
                <a:solidFill>
                  <a:srgbClr val="0070C0"/>
                </a:solidFill>
                <a:latin typeface="Arial"/>
                <a:cs typeface="Arial"/>
              </a:rPr>
              <a:t>lo</a:t>
            </a:r>
            <a:r>
              <a:rPr sz="2400" spc="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400" spc="-14" dirty="0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400" spc="0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400" spc="3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spc="0" dirty="0">
                <a:solidFill>
                  <a:srgbClr val="0070C0"/>
                </a:solidFill>
                <a:latin typeface="Arial"/>
                <a:cs typeface="Arial"/>
              </a:rPr>
              <a:t>l</a:t>
            </a:r>
            <a:r>
              <a:rPr sz="2400" spc="-14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spc="-9" dirty="0">
                <a:solidFill>
                  <a:srgbClr val="0070C0"/>
                </a:solidFill>
                <a:latin typeface="Arial"/>
                <a:cs typeface="Arial"/>
              </a:rPr>
              <a:t>op</a:t>
            </a:r>
            <a:r>
              <a:rPr sz="2400" spc="0" dirty="0">
                <a:latin typeface="Arial"/>
                <a:cs typeface="Arial"/>
              </a:rPr>
              <a:t>)</a:t>
            </a:r>
            <a:r>
              <a:rPr lang="es-CO" sz="2400" spc="0" dirty="0"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s-CO" sz="2400" dirty="0">
                <a:solidFill>
                  <a:srgbClr val="0070C0"/>
                </a:solidFill>
                <a:latin typeface="Arial"/>
                <a:cs typeface="Arial"/>
              </a:rPr>
              <a:t>Última milla.</a:t>
            </a:r>
          </a:p>
          <a:p>
            <a:pPr marL="355600" marR="152828" indent="-342900">
              <a:lnSpc>
                <a:spcPts val="2960"/>
              </a:lnSpc>
              <a:spcBef>
                <a:spcPts val="1562"/>
              </a:spcBef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70C0"/>
                </a:solidFill>
                <a:latin typeface="Arial"/>
                <a:cs typeface="Arial"/>
              </a:rPr>
              <a:t>Punto de demarcación</a:t>
            </a:r>
            <a:r>
              <a:rPr lang="es-CO" sz="2400" dirty="0">
                <a:latin typeface="Arial"/>
                <a:cs typeface="Arial"/>
              </a:rPr>
              <a:t>: es un punto establecido en un edificio para separar el equipo del cliente del equipo del proveedor de servicios.</a:t>
            </a:r>
          </a:p>
          <a:p>
            <a:pPr marL="355600" marR="152828" indent="-342900">
              <a:lnSpc>
                <a:spcPts val="2960"/>
              </a:lnSpc>
              <a:spcBef>
                <a:spcPts val="1562"/>
              </a:spcBef>
              <a:buFont typeface="Arial" panose="020B0604020202020204" pitchFamily="34" charset="0"/>
              <a:buChar char="•"/>
            </a:pPr>
            <a:r>
              <a:rPr lang="es-CO" sz="2400" dirty="0">
                <a:solidFill>
                  <a:srgbClr val="0070C0"/>
                </a:solidFill>
                <a:latin typeface="Arial"/>
                <a:cs typeface="Arial"/>
              </a:rPr>
              <a:t>CO- Central office</a:t>
            </a:r>
            <a:r>
              <a:rPr lang="es-CO" sz="2400" dirty="0">
                <a:latin typeface="Arial"/>
                <a:cs typeface="Arial"/>
              </a:rPr>
              <a:t>: Oficina central más cercana del proveedor.</a:t>
            </a:r>
          </a:p>
          <a:p>
            <a:pPr marL="355600" marR="152828" indent="-342900">
              <a:lnSpc>
                <a:spcPts val="2960"/>
              </a:lnSpc>
              <a:spcBef>
                <a:spcPts val="1562"/>
              </a:spcBef>
              <a:buFont typeface="Arial" panose="020B0604020202020204" pitchFamily="34" charset="0"/>
              <a:buChar char="•"/>
            </a:pPr>
            <a:endParaRPr lang="es-CO" sz="2400" dirty="0">
              <a:latin typeface="Arial"/>
              <a:cs typeface="Arial"/>
            </a:endParaRPr>
          </a:p>
          <a:p>
            <a:pPr marL="12700" marR="152828">
              <a:lnSpc>
                <a:spcPts val="2960"/>
              </a:lnSpc>
              <a:spcBef>
                <a:spcPts val="1562"/>
              </a:spcBef>
            </a:pPr>
            <a:endParaRPr lang="es-CO" sz="2400" spc="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0452" y="2789528"/>
            <a:ext cx="190658" cy="355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80957" y="4918948"/>
            <a:ext cx="214696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4529" y="4629850"/>
            <a:ext cx="1496756" cy="1107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791">
              <a:lnSpc>
                <a:spcPts val="2960"/>
              </a:lnSpc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04667" y="4629850"/>
            <a:ext cx="6756727" cy="1107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1191" marR="56954">
              <a:lnSpc>
                <a:spcPts val="2760"/>
              </a:lnSpc>
              <a:spcBef>
                <a:spcPts val="138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45492" y="6513944"/>
            <a:ext cx="119570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800" spc="0" dirty="0">
                <a:solidFill>
                  <a:srgbClr val="808080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14F73A7-1D62-4BE2-8A5F-F8C40DC3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F84FA63-06F1-4C24-90FD-997EDCCD245A}" type="datetime1">
              <a:rPr lang="en-US" smtClean="0"/>
              <a:t>10/3/2022</a:t>
            </a:fld>
            <a:endParaRPr lang="en-US"/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85B51370-D524-4ACD-A515-18F4F04D6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:a16="http://schemas.microsoft.com/office/drawing/2014/main" id="{EA088793-B74D-4C60-BF9E-D8152B80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450532" y="615822"/>
            <a:ext cx="465998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r>
              <a:rPr sz="3200" b="1" spc="-6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0380" y="1213531"/>
            <a:ext cx="8007819" cy="9502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89"/>
              </a:lnSpc>
              <a:spcBef>
                <a:spcPts val="295"/>
              </a:spcBef>
            </a:pPr>
            <a:r>
              <a:rPr spc="0" dirty="0">
                <a:latin typeface="Arial"/>
                <a:cs typeface="Arial"/>
              </a:rPr>
              <a:t>El</a:t>
            </a:r>
            <a:r>
              <a:rPr spc="-19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g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á</a:t>
            </a:r>
            <a:r>
              <a:rPr spc="-9" dirty="0">
                <a:latin typeface="Arial"/>
                <a:cs typeface="Arial"/>
              </a:rPr>
              <a:t>f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o</a:t>
            </a:r>
            <a:r>
              <a:rPr spc="2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m</a:t>
            </a:r>
            <a:r>
              <a:rPr spc="-9" dirty="0">
                <a:latin typeface="Arial"/>
                <a:cs typeface="Arial"/>
              </a:rPr>
              <a:t>u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tra</a:t>
            </a:r>
            <a:r>
              <a:rPr spc="3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9" dirty="0">
                <a:latin typeface="Arial"/>
                <a:cs typeface="Arial"/>
              </a:rPr>
              <a:t>l</a:t>
            </a:r>
            <a:r>
              <a:rPr spc="0" dirty="0">
                <a:latin typeface="Arial"/>
                <a:cs typeface="Arial"/>
              </a:rPr>
              <a:t>a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ó</a:t>
            </a:r>
            <a:r>
              <a:rPr spc="0" dirty="0">
                <a:latin typeface="Arial"/>
                <a:cs typeface="Arial"/>
              </a:rPr>
              <a:t>n</a:t>
            </a:r>
            <a:r>
              <a:rPr spc="4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4" dirty="0">
                <a:latin typeface="Arial"/>
                <a:cs typeface="Arial"/>
              </a:rPr>
              <a:t>n</a:t>
            </a:r>
            <a:r>
              <a:rPr spc="0" dirty="0">
                <a:latin typeface="Arial"/>
                <a:cs typeface="Arial"/>
              </a:rPr>
              <a:t>tre</a:t>
            </a:r>
            <a:r>
              <a:rPr spc="14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4" dirty="0">
                <a:latin typeface="Arial"/>
                <a:cs typeface="Arial"/>
              </a:rPr>
              <a:t>u</a:t>
            </a:r>
            <a:r>
              <a:rPr spc="-9" dirty="0">
                <a:latin typeface="Arial"/>
                <a:cs typeface="Arial"/>
              </a:rPr>
              <a:t>b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9" dirty="0">
                <a:latin typeface="Arial"/>
                <a:cs typeface="Arial"/>
              </a:rPr>
              <a:t>c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-9" dirty="0">
                <a:latin typeface="Arial"/>
                <a:cs typeface="Arial"/>
              </a:rPr>
              <a:t>p</a:t>
            </a:r>
            <a:r>
              <a:rPr spc="0" dirty="0">
                <a:latin typeface="Arial"/>
                <a:cs typeface="Arial"/>
              </a:rPr>
              <a:t>t</a:t>
            </a:r>
            <a:r>
              <a:rPr spc="-14" dirty="0">
                <a:latin typeface="Arial"/>
                <a:cs typeface="Arial"/>
              </a:rPr>
              <a:t>o</a:t>
            </a:r>
            <a:r>
              <a:rPr spc="4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es </a:t>
            </a:r>
            <a:endParaRPr dirty="0">
              <a:latin typeface="Arial"/>
              <a:cs typeface="Arial"/>
            </a:endParaRPr>
          </a:p>
          <a:p>
            <a:pPr marL="12700">
              <a:lnSpc>
                <a:spcPts val="1700"/>
              </a:lnSpc>
            </a:pPr>
            <a:r>
              <a:rPr spc="0" dirty="0">
                <a:latin typeface="Arial"/>
                <a:cs typeface="Arial"/>
              </a:rPr>
              <a:t>y</a:t>
            </a:r>
            <a:r>
              <a:rPr spc="-9" dirty="0">
                <a:latin typeface="Arial"/>
                <a:cs typeface="Arial"/>
              </a:rPr>
              <a:t> p</a:t>
            </a:r>
            <a:r>
              <a:rPr spc="0" dirty="0">
                <a:latin typeface="Arial"/>
                <a:cs typeface="Arial"/>
              </a:rPr>
              <a:t>ro</a:t>
            </a:r>
            <a:r>
              <a:rPr spc="-69" dirty="0">
                <a:latin typeface="Arial"/>
                <a:cs typeface="Arial"/>
              </a:rPr>
              <a:t>v</a:t>
            </a:r>
            <a:r>
              <a:rPr spc="9" dirty="0">
                <a:latin typeface="Arial"/>
                <a:cs typeface="Arial"/>
              </a:rPr>
              <a:t>e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-19" dirty="0">
                <a:latin typeface="Arial"/>
                <a:cs typeface="Arial"/>
              </a:rPr>
              <a:t>d</a:t>
            </a:r>
            <a:r>
              <a:rPr spc="-9" dirty="0">
                <a:latin typeface="Arial"/>
                <a:cs typeface="Arial"/>
              </a:rPr>
              <a:t>o</a:t>
            </a:r>
            <a:r>
              <a:rPr spc="25" dirty="0">
                <a:latin typeface="Arial"/>
                <a:cs typeface="Arial"/>
              </a:rPr>
              <a:t>r</a:t>
            </a:r>
            <a:r>
              <a:rPr spc="0" dirty="0">
                <a:latin typeface="Arial"/>
                <a:cs typeface="Arial"/>
              </a:rPr>
              <a:t>es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-9" dirty="0">
                <a:latin typeface="Arial"/>
                <a:cs typeface="Arial"/>
              </a:rPr>
              <a:t>d</a:t>
            </a:r>
            <a:r>
              <a:rPr spc="0" dirty="0">
                <a:latin typeface="Arial"/>
                <a:cs typeface="Arial"/>
              </a:rPr>
              <a:t>e</a:t>
            </a:r>
            <a:r>
              <a:rPr spc="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s</a:t>
            </a:r>
            <a:r>
              <a:rPr spc="-14" dirty="0">
                <a:latin typeface="Arial"/>
                <a:cs typeface="Arial"/>
              </a:rPr>
              <a:t>e</a:t>
            </a:r>
            <a:r>
              <a:rPr spc="25" dirty="0">
                <a:latin typeface="Arial"/>
                <a:cs typeface="Arial"/>
              </a:rPr>
              <a:t>r</a:t>
            </a:r>
            <a:r>
              <a:rPr spc="-69" dirty="0">
                <a:latin typeface="Arial"/>
                <a:cs typeface="Arial"/>
              </a:rPr>
              <a:t>v</a:t>
            </a:r>
            <a:r>
              <a:rPr spc="0" dirty="0">
                <a:latin typeface="Arial"/>
                <a:cs typeface="Arial"/>
              </a:rPr>
              <a:t>i</a:t>
            </a:r>
            <a:r>
              <a:rPr spc="9" dirty="0">
                <a:latin typeface="Arial"/>
                <a:cs typeface="Arial"/>
              </a:rPr>
              <a:t>c</a:t>
            </a:r>
            <a:r>
              <a:rPr spc="0" dirty="0">
                <a:latin typeface="Arial"/>
                <a:cs typeface="Arial"/>
              </a:rPr>
              <a:t>io</a:t>
            </a:r>
            <a:r>
              <a:rPr spc="64" dirty="0">
                <a:latin typeface="Arial"/>
                <a:cs typeface="Arial"/>
              </a:rPr>
              <a:t> </a:t>
            </a:r>
            <a:r>
              <a:rPr spc="-9" dirty="0" err="1">
                <a:latin typeface="Arial"/>
                <a:cs typeface="Arial"/>
              </a:rPr>
              <a:t>u</a:t>
            </a:r>
            <a:r>
              <a:rPr spc="0" dirty="0" err="1">
                <a:latin typeface="Arial"/>
                <a:cs typeface="Arial"/>
              </a:rPr>
              <a:t>t</a:t>
            </a:r>
            <a:r>
              <a:rPr spc="-9" dirty="0" err="1">
                <a:latin typeface="Arial"/>
                <a:cs typeface="Arial"/>
              </a:rPr>
              <a:t>i</a:t>
            </a:r>
            <a:r>
              <a:rPr spc="0" dirty="0" err="1">
                <a:latin typeface="Arial"/>
                <a:cs typeface="Arial"/>
              </a:rPr>
              <a:t>li</a:t>
            </a:r>
            <a:r>
              <a:rPr spc="-9" dirty="0" err="1">
                <a:latin typeface="Arial"/>
                <a:cs typeface="Arial"/>
              </a:rPr>
              <a:t>z</a:t>
            </a:r>
            <a:r>
              <a:rPr spc="0" dirty="0" err="1">
                <a:latin typeface="Arial"/>
                <a:cs typeface="Arial"/>
              </a:rPr>
              <a:t>a</a:t>
            </a:r>
            <a:r>
              <a:rPr spc="-19" dirty="0" err="1">
                <a:latin typeface="Arial"/>
                <a:cs typeface="Arial"/>
              </a:rPr>
              <a:t>n</a:t>
            </a:r>
            <a:r>
              <a:rPr spc="-9" dirty="0" err="1">
                <a:latin typeface="Arial"/>
                <a:cs typeface="Arial"/>
              </a:rPr>
              <a:t>d</a:t>
            </a:r>
            <a:r>
              <a:rPr spc="0" dirty="0" err="1">
                <a:latin typeface="Arial"/>
                <a:cs typeface="Arial"/>
              </a:rPr>
              <a:t>o</a:t>
            </a:r>
            <a:r>
              <a:rPr spc="49" dirty="0">
                <a:latin typeface="Arial"/>
                <a:cs typeface="Arial"/>
              </a:rPr>
              <a:t> </a:t>
            </a:r>
            <a:r>
              <a:rPr spc="0" dirty="0">
                <a:latin typeface="Arial"/>
                <a:cs typeface="Arial"/>
              </a:rPr>
              <a:t>la</a:t>
            </a:r>
            <a:r>
              <a:rPr lang="es-CO" spc="0" dirty="0">
                <a:latin typeface="Arial"/>
                <a:cs typeface="Arial"/>
              </a:rPr>
              <a:t>s</a:t>
            </a:r>
            <a:r>
              <a:rPr spc="0" dirty="0">
                <a:latin typeface="Arial"/>
                <a:cs typeface="Arial"/>
              </a:rPr>
              <a:t> red</a:t>
            </a:r>
            <a:r>
              <a:rPr lang="es-CO" spc="0" dirty="0">
                <a:latin typeface="Arial"/>
                <a:cs typeface="Arial"/>
              </a:rPr>
              <a:t>es WAN</a:t>
            </a:r>
            <a:endParaRPr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9566" y="6653938"/>
            <a:ext cx="10609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7</a:t>
            </a:r>
            <a:endParaRPr sz="900">
              <a:latin typeface="Arial"/>
              <a:cs typeface="Arial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26" y="1981200"/>
            <a:ext cx="6095774" cy="481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3692E05-DE2A-47CB-9207-EA2C7477C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43A11B1D-0D2A-41AF-BDC8-AE66CAE1263C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DB199C-D988-425A-91BF-75694A5B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7DDB3B-9F69-4409-AE07-357D8BA91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450532" y="615822"/>
            <a:ext cx="4659985" cy="431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0"/>
              </a:lnSpc>
              <a:spcBef>
                <a:spcPts val="168"/>
              </a:spcBef>
            </a:pPr>
            <a:r>
              <a:rPr sz="3200" b="1" spc="0" dirty="0">
                <a:latin typeface="Arial"/>
                <a:cs typeface="Arial"/>
              </a:rPr>
              <a:t>Tec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ología</a:t>
            </a:r>
            <a:r>
              <a:rPr sz="3200" b="1" spc="-69" dirty="0">
                <a:latin typeface="Arial"/>
                <a:cs typeface="Arial"/>
              </a:rPr>
              <a:t> </a:t>
            </a:r>
            <a:r>
              <a:rPr sz="3200" b="1" spc="0" dirty="0">
                <a:latin typeface="Arial"/>
                <a:cs typeface="Arial"/>
              </a:rPr>
              <a:t>WAN</a:t>
            </a:r>
            <a:r>
              <a:rPr sz="3200" b="1" spc="19" dirty="0">
                <a:latin typeface="Arial"/>
                <a:cs typeface="Arial"/>
              </a:rPr>
              <a:t> </a:t>
            </a:r>
            <a:r>
              <a:rPr sz="3200" b="1" spc="-14" dirty="0">
                <a:latin typeface="Arial"/>
                <a:cs typeface="Arial"/>
              </a:rPr>
              <a:t>(</a:t>
            </a:r>
            <a:r>
              <a:rPr sz="3200" b="1" spc="0" dirty="0">
                <a:latin typeface="Arial"/>
                <a:cs typeface="Arial"/>
              </a:rPr>
              <a:t>co</a:t>
            </a:r>
            <a:r>
              <a:rPr sz="3200" b="1" spc="4" dirty="0">
                <a:latin typeface="Arial"/>
                <a:cs typeface="Arial"/>
              </a:rPr>
              <a:t>n</a:t>
            </a:r>
            <a:r>
              <a:rPr sz="3200" b="1" spc="0" dirty="0">
                <a:latin typeface="Arial"/>
                <a:cs typeface="Arial"/>
              </a:rPr>
              <a:t>t</a:t>
            </a:r>
            <a:r>
              <a:rPr sz="3200" b="1" spc="-14" dirty="0">
                <a:latin typeface="Arial"/>
                <a:cs typeface="Arial"/>
              </a:rPr>
              <a:t>.</a:t>
            </a:r>
            <a:r>
              <a:rPr sz="3200" b="1" spc="0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6415" y="1703474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4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6039" y="1681703"/>
            <a:ext cx="7833317" cy="41215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88746">
              <a:lnSpc>
                <a:spcPts val="2989"/>
              </a:lnSpc>
              <a:spcBef>
                <a:spcPts val="40"/>
              </a:spcBef>
            </a:pPr>
            <a:r>
              <a:rPr sz="2400" spc="0" dirty="0">
                <a:latin typeface="Arial"/>
                <a:cs typeface="Arial"/>
              </a:rPr>
              <a:t>Pa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a </a:t>
            </a:r>
            <a:r>
              <a:rPr sz="2400" spc="-9" dirty="0">
                <a:latin typeface="Arial"/>
                <a:cs typeface="Arial"/>
              </a:rPr>
              <a:t>qu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el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bu</a:t>
            </a:r>
            <a:r>
              <a:rPr sz="2400" spc="0" dirty="0">
                <a:latin typeface="Arial"/>
                <a:cs typeface="Arial"/>
              </a:rPr>
              <a:t>c</a:t>
            </a:r>
            <a:r>
              <a:rPr sz="2400" spc="-9" dirty="0">
                <a:latin typeface="Arial"/>
                <a:cs typeface="Arial"/>
              </a:rPr>
              <a:t>l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4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spc="0" dirty="0">
                <a:latin typeface="Arial"/>
                <a:cs typeface="Arial"/>
              </a:rPr>
              <a:t>c</a:t>
            </a:r>
            <a:r>
              <a:rPr sz="2400" spc="-9" dirty="0">
                <a:latin typeface="Arial"/>
                <a:cs typeface="Arial"/>
              </a:rPr>
              <a:t>a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3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tra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-14" dirty="0">
                <a:latin typeface="Arial"/>
                <a:cs typeface="Arial"/>
              </a:rPr>
              <a:t>p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te</a:t>
            </a:r>
            <a:r>
              <a:rPr sz="2400" spc="24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a</a:t>
            </a:r>
            <a:r>
              <a:rPr sz="2400" spc="-9" dirty="0">
                <a:latin typeface="Arial"/>
                <a:cs typeface="Arial"/>
              </a:rPr>
              <a:t>to</a:t>
            </a:r>
            <a:r>
              <a:rPr sz="2400" spc="0" dirty="0">
                <a:latin typeface="Arial"/>
                <a:cs typeface="Arial"/>
              </a:rPr>
              <a:t>s,</a:t>
            </a:r>
            <a:r>
              <a:rPr sz="2400" spc="2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se</a:t>
            </a:r>
            <a:r>
              <a:rPr lang="es-CO" sz="2400" spc="0" dirty="0">
                <a:latin typeface="Arial"/>
                <a:cs typeface="Arial"/>
              </a:rPr>
              <a:t> </a:t>
            </a:r>
            <a:r>
              <a:rPr sz="2400" spc="-9" dirty="0" err="1">
                <a:latin typeface="Arial"/>
                <a:cs typeface="Arial"/>
              </a:rPr>
              <a:t>n</a:t>
            </a:r>
            <a:r>
              <a:rPr sz="2400" spc="0" dirty="0" err="1">
                <a:latin typeface="Arial"/>
                <a:cs typeface="Arial"/>
              </a:rPr>
              <a:t>e</a:t>
            </a:r>
            <a:r>
              <a:rPr sz="2400" spc="-9" dirty="0" err="1">
                <a:latin typeface="Arial"/>
                <a:cs typeface="Arial"/>
              </a:rPr>
              <a:t>c</a:t>
            </a:r>
            <a:r>
              <a:rPr sz="2400" spc="0" dirty="0" err="1">
                <a:latin typeface="Arial"/>
                <a:cs typeface="Arial"/>
              </a:rPr>
              <a:t>e</a:t>
            </a:r>
            <a:r>
              <a:rPr sz="2400" spc="-9" dirty="0" err="1">
                <a:latin typeface="Arial"/>
                <a:cs typeface="Arial"/>
              </a:rPr>
              <a:t>s</a:t>
            </a:r>
            <a:r>
              <a:rPr sz="2400" spc="0" dirty="0" err="1">
                <a:latin typeface="Arial"/>
                <a:cs typeface="Arial"/>
              </a:rPr>
              <a:t>i</a:t>
            </a:r>
            <a:r>
              <a:rPr sz="2400" spc="-9" dirty="0" err="1">
                <a:latin typeface="Arial"/>
                <a:cs typeface="Arial"/>
              </a:rPr>
              <a:t>t</a:t>
            </a:r>
            <a:r>
              <a:rPr sz="2400" spc="0" dirty="0" err="1">
                <a:latin typeface="Arial"/>
                <a:cs typeface="Arial"/>
              </a:rPr>
              <a:t>a</a:t>
            </a:r>
            <a:r>
              <a:rPr sz="2400" spc="4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u</a:t>
            </a:r>
            <a:r>
              <a:rPr sz="2400" spc="0" dirty="0">
                <a:latin typeface="Arial"/>
                <a:cs typeface="Arial"/>
              </a:rPr>
              <a:t>n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d</a:t>
            </a:r>
            <a:r>
              <a:rPr sz="2400" spc="0" dirty="0">
                <a:latin typeface="Arial"/>
                <a:cs typeface="Arial"/>
              </a:rPr>
              <a:t>i</a:t>
            </a:r>
            <a:r>
              <a:rPr sz="2400" spc="-9" dirty="0">
                <a:latin typeface="Arial"/>
                <a:cs typeface="Arial"/>
              </a:rPr>
              <a:t>spo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-9" dirty="0">
                <a:latin typeface="Arial"/>
                <a:cs typeface="Arial"/>
              </a:rPr>
              <a:t>i</a:t>
            </a:r>
            <a:r>
              <a:rPr sz="2400" spc="0" dirty="0">
                <a:latin typeface="Arial"/>
                <a:cs typeface="Arial"/>
              </a:rPr>
              <a:t>t</a:t>
            </a:r>
            <a:r>
              <a:rPr sz="2400" spc="9" dirty="0">
                <a:latin typeface="Arial"/>
                <a:cs typeface="Arial"/>
              </a:rPr>
              <a:t>i</a:t>
            </a:r>
            <a:r>
              <a:rPr sz="2400" spc="-44" dirty="0">
                <a:latin typeface="Arial"/>
                <a:cs typeface="Arial"/>
              </a:rPr>
              <a:t>v</a:t>
            </a:r>
            <a:r>
              <a:rPr sz="2400" spc="0" dirty="0">
                <a:latin typeface="Arial"/>
                <a:cs typeface="Arial"/>
              </a:rPr>
              <a:t>o</a:t>
            </a:r>
            <a:r>
              <a:rPr sz="2400" spc="8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qu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p</a:t>
            </a:r>
            <a:r>
              <a:rPr sz="2400" spc="4" dirty="0">
                <a:latin typeface="Arial"/>
                <a:cs typeface="Arial"/>
              </a:rPr>
              <a:t>r</a:t>
            </a:r>
            <a:r>
              <a:rPr sz="2400" spc="0" dirty="0">
                <a:latin typeface="Arial"/>
                <a:cs typeface="Arial"/>
              </a:rPr>
              <a:t>e</a:t>
            </a:r>
            <a:r>
              <a:rPr sz="2400" spc="-14" dirty="0">
                <a:latin typeface="Arial"/>
                <a:cs typeface="Arial"/>
              </a:rPr>
              <a:t>p</a:t>
            </a:r>
            <a:r>
              <a:rPr sz="2400" spc="0" dirty="0">
                <a:latin typeface="Arial"/>
                <a:cs typeface="Arial"/>
              </a:rPr>
              <a:t>are</a:t>
            </a:r>
            <a:r>
              <a:rPr sz="2400" spc="34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l</a:t>
            </a:r>
            <a:r>
              <a:rPr sz="2400" spc="-9" dirty="0">
                <a:latin typeface="Arial"/>
                <a:cs typeface="Arial"/>
              </a:rPr>
              <a:t>o</a:t>
            </a:r>
            <a:r>
              <a:rPr sz="2400" spc="0" dirty="0">
                <a:latin typeface="Arial"/>
                <a:cs typeface="Arial"/>
              </a:rPr>
              <a:t>s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-9" dirty="0" err="1">
                <a:latin typeface="Arial"/>
                <a:cs typeface="Arial"/>
              </a:rPr>
              <a:t>d</a:t>
            </a:r>
            <a:r>
              <a:rPr sz="2400" spc="0" dirty="0" err="1">
                <a:latin typeface="Arial"/>
                <a:cs typeface="Arial"/>
              </a:rPr>
              <a:t>a</a:t>
            </a:r>
            <a:r>
              <a:rPr sz="2400" spc="-9" dirty="0" err="1">
                <a:latin typeface="Arial"/>
                <a:cs typeface="Arial"/>
              </a:rPr>
              <a:t>to</a:t>
            </a:r>
            <a:r>
              <a:rPr sz="2400" spc="0" dirty="0" err="1">
                <a:latin typeface="Arial"/>
                <a:cs typeface="Arial"/>
              </a:rPr>
              <a:t>s</a:t>
            </a:r>
            <a:r>
              <a:rPr sz="2400" spc="0" dirty="0">
                <a:latin typeface="Arial"/>
                <a:cs typeface="Arial"/>
              </a:rPr>
              <a:t> </a:t>
            </a:r>
            <a:r>
              <a:rPr lang="es-CO" sz="2400" spc="0" dirty="0">
                <a:latin typeface="Arial"/>
                <a:cs typeface="Arial"/>
              </a:rPr>
              <a:t> </a:t>
            </a:r>
            <a:r>
              <a:rPr sz="2400" spc="-9" dirty="0">
                <a:latin typeface="Arial"/>
                <a:cs typeface="Arial"/>
              </a:rPr>
              <a:t>p</a:t>
            </a:r>
            <a:r>
              <a:rPr sz="2400" spc="0" dirty="0">
                <a:latin typeface="Arial"/>
                <a:cs typeface="Arial"/>
              </a:rPr>
              <a:t>ara </a:t>
            </a:r>
            <a:r>
              <a:rPr sz="2400" spc="-9" dirty="0">
                <a:latin typeface="Arial"/>
                <a:cs typeface="Arial"/>
              </a:rPr>
              <a:t>s</a:t>
            </a:r>
            <a:r>
              <a:rPr sz="2400" spc="0" dirty="0">
                <a:latin typeface="Arial"/>
                <a:cs typeface="Arial"/>
              </a:rPr>
              <a:t>u</a:t>
            </a:r>
            <a:r>
              <a:rPr sz="2400" spc="9" dirty="0">
                <a:latin typeface="Arial"/>
                <a:cs typeface="Arial"/>
              </a:rPr>
              <a:t> </a:t>
            </a:r>
            <a:r>
              <a:rPr sz="2400" spc="0" dirty="0">
                <a:latin typeface="Arial"/>
                <a:cs typeface="Arial"/>
              </a:rPr>
              <a:t>tra</a:t>
            </a:r>
            <a:r>
              <a:rPr sz="2400" spc="-9" dirty="0">
                <a:latin typeface="Arial"/>
                <a:cs typeface="Arial"/>
              </a:rPr>
              <a:t>n</a:t>
            </a:r>
            <a:r>
              <a:rPr sz="2400" spc="0" dirty="0">
                <a:latin typeface="Arial"/>
                <a:cs typeface="Arial"/>
              </a:rPr>
              <a:t>smis</a:t>
            </a:r>
            <a:r>
              <a:rPr sz="2400" spc="-9" dirty="0">
                <a:latin typeface="Arial"/>
                <a:cs typeface="Arial"/>
              </a:rPr>
              <a:t>ión</a:t>
            </a:r>
            <a:r>
              <a:rPr sz="2400" spc="0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263169">
              <a:lnSpc>
                <a:spcPts val="2989"/>
              </a:lnSpc>
              <a:spcBef>
                <a:spcPts val="1226"/>
              </a:spcBef>
            </a:pPr>
            <a:r>
              <a:rPr lang="es-CO" sz="2000" spc="-9" dirty="0">
                <a:latin typeface="Arial"/>
                <a:cs typeface="Arial"/>
              </a:rPr>
              <a:t>P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r</a:t>
            </a:r>
            <a:r>
              <a:rPr sz="2000" spc="2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9" dirty="0">
                <a:latin typeface="Arial"/>
                <a:cs typeface="Arial"/>
              </a:rPr>
              <a:t>j</a:t>
            </a:r>
            <a:r>
              <a:rPr sz="2000" spc="0" dirty="0">
                <a:latin typeface="Arial"/>
                <a:cs typeface="Arial"/>
              </a:rPr>
              <a:t>emp</a:t>
            </a:r>
            <a:r>
              <a:rPr sz="2000" spc="-9" dirty="0">
                <a:latin typeface="Arial"/>
                <a:cs typeface="Arial"/>
              </a:rPr>
              <a:t>lo</a:t>
            </a:r>
            <a:r>
              <a:rPr sz="2000" spc="0" dirty="0">
                <a:latin typeface="Arial"/>
                <a:cs typeface="Arial"/>
              </a:rPr>
              <a:t>,</a:t>
            </a:r>
            <a:r>
              <a:rPr sz="2000" spc="5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n 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4" dirty="0" err="1">
                <a:latin typeface="Arial"/>
                <a:cs typeface="Arial"/>
              </a:rPr>
              <a:t>m</a:t>
            </a:r>
            <a:r>
              <a:rPr sz="2000" spc="-9" dirty="0" err="1">
                <a:latin typeface="Arial"/>
                <a:cs typeface="Arial"/>
              </a:rPr>
              <a:t>ód</a:t>
            </a:r>
            <a:r>
              <a:rPr sz="2000" spc="0" dirty="0" err="1">
                <a:latin typeface="Arial"/>
                <a:cs typeface="Arial"/>
              </a:rPr>
              <a:t>em</a:t>
            </a:r>
            <a:r>
              <a:rPr sz="2000" spc="0" dirty="0">
                <a:latin typeface="Arial"/>
                <a:cs typeface="Arial"/>
              </a:rPr>
              <a:t> o 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U/D</a:t>
            </a:r>
            <a:r>
              <a:rPr sz="2000" spc="4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U) 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no</a:t>
            </a:r>
            <a:r>
              <a:rPr sz="2000" spc="0" dirty="0">
                <a:latin typeface="Arial"/>
                <a:cs typeface="Arial"/>
              </a:rPr>
              <a:t>ce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o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4" dirty="0" err="1">
                <a:latin typeface="Arial"/>
                <a:cs typeface="Arial"/>
              </a:rPr>
              <a:t>q</a:t>
            </a:r>
            <a:r>
              <a:rPr sz="2000" spc="-9" dirty="0" err="1">
                <a:latin typeface="Arial"/>
                <a:cs typeface="Arial"/>
              </a:rPr>
              <a:t>u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p</a:t>
            </a:r>
            <a:r>
              <a:rPr sz="2000" spc="0" dirty="0" err="1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 c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-9" dirty="0">
                <a:latin typeface="Arial"/>
                <a:cs typeface="Arial"/>
              </a:rPr>
              <a:t>un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c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ó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6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to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o 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DCE</a:t>
            </a:r>
            <a:r>
              <a:rPr sz="2000" spc="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lang="es-CO" sz="2000" spc="-9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sz="2000" spc="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sz="2000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000" spc="-19" dirty="0" err="1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000" spc="9" dirty="0" err="1">
                <a:solidFill>
                  <a:srgbClr val="0070C0"/>
                </a:solidFill>
                <a:latin typeface="Arial"/>
                <a:cs typeface="Arial"/>
              </a:rPr>
              <a:t>m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un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-14" dirty="0" err="1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000" spc="-14" dirty="0" err="1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s</a:t>
            </a:r>
            <a:r>
              <a:rPr sz="2000" spc="4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sz="2000" spc="49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spc="-19" dirty="0" err="1">
                <a:solidFill>
                  <a:srgbClr val="0070C0"/>
                </a:solidFill>
                <a:latin typeface="Arial"/>
                <a:cs typeface="Arial"/>
              </a:rPr>
              <a:t>q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000" spc="-14" dirty="0" err="1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me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-14" dirty="0">
                <a:solidFill>
                  <a:srgbClr val="0070C0"/>
                </a:solidFill>
                <a:latin typeface="Arial"/>
                <a:cs typeface="Arial"/>
              </a:rPr>
              <a:t>)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ts val="2989"/>
              </a:lnSpc>
              <a:spcBef>
                <a:spcPts val="1210"/>
              </a:spcBef>
            </a:pPr>
            <a:r>
              <a:rPr sz="2000" spc="-9" dirty="0">
                <a:latin typeface="Arial"/>
                <a:cs typeface="Arial"/>
              </a:rPr>
              <a:t>Lo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-14" dirty="0">
                <a:latin typeface="Arial"/>
                <a:cs typeface="Arial"/>
              </a:rPr>
              <a:t>q</a:t>
            </a:r>
            <a:r>
              <a:rPr sz="2000" spc="-9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po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qu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-14" dirty="0">
                <a:latin typeface="Arial"/>
                <a:cs typeface="Arial"/>
              </a:rPr>
              <a:t>u</a:t>
            </a:r>
            <a:r>
              <a:rPr sz="2000" spc="4" dirty="0">
                <a:latin typeface="Arial"/>
                <a:cs typeface="Arial"/>
              </a:rPr>
              <a:t>m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s</a:t>
            </a:r>
            <a:r>
              <a:rPr sz="2000" spc="0" dirty="0">
                <a:latin typeface="Arial"/>
                <a:cs typeface="Arial"/>
              </a:rPr>
              <a:t>tran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9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to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(</a:t>
            </a:r>
            <a:r>
              <a:rPr sz="2000" spc="-14" dirty="0" err="1">
                <a:latin typeface="Arial"/>
                <a:cs typeface="Arial"/>
              </a:rPr>
              <a:t>p</a:t>
            </a:r>
            <a:r>
              <a:rPr sz="2000" spc="-9" dirty="0" err="1">
                <a:latin typeface="Arial"/>
                <a:cs typeface="Arial"/>
              </a:rPr>
              <a:t>o</a:t>
            </a:r>
            <a:r>
              <a:rPr sz="2000" spc="0" dirty="0" err="1">
                <a:latin typeface="Arial"/>
                <a:cs typeface="Arial"/>
              </a:rPr>
              <a:t>r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lang="es-CO"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9" dirty="0" err="1">
                <a:latin typeface="Arial"/>
                <a:cs typeface="Arial"/>
              </a:rPr>
              <a:t>j</a:t>
            </a:r>
            <a:r>
              <a:rPr sz="2000" spc="0" dirty="0" err="1">
                <a:latin typeface="Arial"/>
                <a:cs typeface="Arial"/>
              </a:rPr>
              <a:t>em</a:t>
            </a:r>
            <a:r>
              <a:rPr sz="2000" spc="-9" dirty="0" err="1">
                <a:latin typeface="Arial"/>
                <a:cs typeface="Arial"/>
              </a:rPr>
              <a:t>p</a:t>
            </a:r>
            <a:r>
              <a:rPr sz="2000" spc="0" dirty="0" err="1">
                <a:latin typeface="Arial"/>
                <a:cs typeface="Arial"/>
              </a:rPr>
              <a:t>l</a:t>
            </a:r>
            <a:r>
              <a:rPr sz="2000" spc="-14" dirty="0" err="1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,</a:t>
            </a:r>
            <a:r>
              <a:rPr sz="2000" spc="14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ro</a:t>
            </a:r>
            <a:r>
              <a:rPr sz="2000" spc="-14" dirty="0">
                <a:latin typeface="Arial"/>
                <a:cs typeface="Arial"/>
              </a:rPr>
              <a:t>u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rs</a:t>
            </a:r>
            <a:r>
              <a:rPr sz="2000" spc="1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y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l</a:t>
            </a:r>
            <a:r>
              <a:rPr sz="2000" spc="-14" dirty="0">
                <a:latin typeface="Arial"/>
                <a:cs typeface="Arial"/>
              </a:rPr>
              <a:t>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PCs)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se c</a:t>
            </a:r>
            <a:r>
              <a:rPr sz="2000" spc="-19" dirty="0">
                <a:latin typeface="Arial"/>
                <a:cs typeface="Arial"/>
              </a:rPr>
              <a:t>o</a:t>
            </a:r>
            <a:r>
              <a:rPr sz="2000" spc="-9" dirty="0">
                <a:latin typeface="Arial"/>
                <a:cs typeface="Arial"/>
              </a:rPr>
              <a:t>no</a:t>
            </a:r>
            <a:r>
              <a:rPr sz="2000" spc="0" dirty="0">
                <a:latin typeface="Arial"/>
                <a:cs typeface="Arial"/>
              </a:rPr>
              <a:t>c</a:t>
            </a:r>
            <a:r>
              <a:rPr sz="2000" spc="-14" dirty="0">
                <a:latin typeface="Arial"/>
                <a:cs typeface="Arial"/>
              </a:rPr>
              <a:t>e</a:t>
            </a:r>
            <a:r>
              <a:rPr sz="2000" spc="0" dirty="0">
                <a:latin typeface="Arial"/>
                <a:cs typeface="Arial"/>
              </a:rPr>
              <a:t>n</a:t>
            </a:r>
            <a:r>
              <a:rPr sz="2000" spc="49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c</a:t>
            </a:r>
            <a:r>
              <a:rPr sz="2000" spc="-19" dirty="0" err="1">
                <a:latin typeface="Arial"/>
                <a:cs typeface="Arial"/>
              </a:rPr>
              <a:t>o</a:t>
            </a:r>
            <a:r>
              <a:rPr sz="2000" spc="0" dirty="0" err="1">
                <a:latin typeface="Arial"/>
                <a:cs typeface="Arial"/>
              </a:rPr>
              <a:t>mo</a:t>
            </a:r>
            <a:r>
              <a:rPr sz="2000" spc="0" dirty="0">
                <a:latin typeface="Arial"/>
                <a:cs typeface="Arial"/>
              </a:rPr>
              <a:t> </a:t>
            </a:r>
            <a:r>
              <a:rPr sz="2000" spc="0" dirty="0" err="1">
                <a:latin typeface="Arial"/>
                <a:cs typeface="Arial"/>
              </a:rPr>
              <a:t>e</a:t>
            </a:r>
            <a:r>
              <a:rPr sz="2000" spc="-14" dirty="0" err="1">
                <a:latin typeface="Arial"/>
                <a:cs typeface="Arial"/>
              </a:rPr>
              <a:t>q</a:t>
            </a:r>
            <a:r>
              <a:rPr sz="2000" spc="-9" dirty="0" err="1">
                <a:latin typeface="Arial"/>
                <a:cs typeface="Arial"/>
              </a:rPr>
              <a:t>u</a:t>
            </a:r>
            <a:r>
              <a:rPr sz="2000" spc="0" dirty="0" err="1">
                <a:latin typeface="Arial"/>
                <a:cs typeface="Arial"/>
              </a:rPr>
              <a:t>i</a:t>
            </a:r>
            <a:r>
              <a:rPr sz="2000" spc="-9" dirty="0" err="1">
                <a:latin typeface="Arial"/>
                <a:cs typeface="Arial"/>
              </a:rPr>
              <a:t>po</a:t>
            </a:r>
            <a:r>
              <a:rPr sz="2000" spc="0" dirty="0" err="1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t</a:t>
            </a:r>
            <a:r>
              <a:rPr sz="2000" spc="-9" dirty="0">
                <a:latin typeface="Arial"/>
                <a:cs typeface="Arial"/>
              </a:rPr>
              <a:t>e</a:t>
            </a:r>
            <a:r>
              <a:rPr sz="2000" spc="4" dirty="0">
                <a:latin typeface="Arial"/>
                <a:cs typeface="Arial"/>
              </a:rPr>
              <a:t>rm</a:t>
            </a:r>
            <a:r>
              <a:rPr sz="2000" spc="0" dirty="0">
                <a:latin typeface="Arial"/>
                <a:cs typeface="Arial"/>
              </a:rPr>
              <a:t>i</a:t>
            </a:r>
            <a:r>
              <a:rPr sz="2000" spc="-9" dirty="0">
                <a:latin typeface="Arial"/>
                <a:cs typeface="Arial"/>
              </a:rPr>
              <a:t>n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l</a:t>
            </a:r>
            <a:r>
              <a:rPr sz="2000" spc="0" dirty="0">
                <a:latin typeface="Arial"/>
                <a:cs typeface="Arial"/>
              </a:rPr>
              <a:t>es</a:t>
            </a:r>
            <a:r>
              <a:rPr sz="2000" spc="44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e</a:t>
            </a:r>
            <a:r>
              <a:rPr sz="2000" spc="9" dirty="0">
                <a:latin typeface="Arial"/>
                <a:cs typeface="Arial"/>
              </a:rPr>
              <a:t> </a:t>
            </a:r>
            <a:r>
              <a:rPr sz="2000" spc="-9" dirty="0">
                <a:latin typeface="Arial"/>
                <a:cs typeface="Arial"/>
              </a:rPr>
              <a:t>d</a:t>
            </a:r>
            <a:r>
              <a:rPr sz="2000" spc="0" dirty="0">
                <a:latin typeface="Arial"/>
                <a:cs typeface="Arial"/>
              </a:rPr>
              <a:t>a</a:t>
            </a:r>
            <a:r>
              <a:rPr sz="2000" spc="-9" dirty="0">
                <a:latin typeface="Arial"/>
                <a:cs typeface="Arial"/>
              </a:rPr>
              <a:t>to</a:t>
            </a:r>
            <a:r>
              <a:rPr sz="2000" spc="0" dirty="0">
                <a:latin typeface="Arial"/>
                <a:cs typeface="Arial"/>
              </a:rPr>
              <a:t>s</a:t>
            </a:r>
            <a:r>
              <a:rPr sz="2000" spc="29" dirty="0">
                <a:latin typeface="Arial"/>
                <a:cs typeface="Arial"/>
              </a:rPr>
              <a:t> </a:t>
            </a:r>
            <a:r>
              <a:rPr sz="2000" spc="0" dirty="0">
                <a:latin typeface="Arial"/>
                <a:cs typeface="Arial"/>
              </a:rPr>
              <a:t>o 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000" spc="-9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spc="2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(</a:t>
            </a:r>
            <a:r>
              <a:rPr lang="es-CO" sz="2000" spc="-14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a</a:t>
            </a:r>
            <a:r>
              <a:rPr sz="2000" spc="29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sz="200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spc="4" dirty="0" err="1">
                <a:solidFill>
                  <a:srgbClr val="0070C0"/>
                </a:solidFill>
                <a:latin typeface="Arial"/>
                <a:cs typeface="Arial"/>
              </a:rPr>
              <a:t>rm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al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s-CO" sz="2000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r>
              <a:rPr sz="2000" spc="-19" dirty="0" err="1">
                <a:solidFill>
                  <a:srgbClr val="0070C0"/>
                </a:solidFill>
                <a:latin typeface="Arial"/>
                <a:cs typeface="Arial"/>
              </a:rPr>
              <a:t>q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u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sz="2000" spc="-14" dirty="0" err="1">
                <a:solidFill>
                  <a:srgbClr val="0070C0"/>
                </a:solidFill>
                <a:latin typeface="Arial"/>
                <a:cs typeface="Arial"/>
              </a:rPr>
              <a:t>p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me</a:t>
            </a:r>
            <a:r>
              <a:rPr sz="2000" spc="-9" dirty="0" err="1">
                <a:solidFill>
                  <a:srgbClr val="0070C0"/>
                </a:solidFill>
                <a:latin typeface="Arial"/>
                <a:cs typeface="Arial"/>
              </a:rPr>
              <a:t>n</a:t>
            </a:r>
            <a:r>
              <a:rPr sz="2000" spc="0" dirty="0" err="1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2000" spc="-14" dirty="0">
                <a:solidFill>
                  <a:srgbClr val="0070C0"/>
                </a:solidFill>
                <a:latin typeface="Arial"/>
                <a:cs typeface="Arial"/>
              </a:rPr>
              <a:t>)</a:t>
            </a:r>
            <a:r>
              <a:rPr sz="2000" spc="0" dirty="0">
                <a:solidFill>
                  <a:srgbClr val="0070C0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69289" y="3048000"/>
            <a:ext cx="47625" cy="381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4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6415" y="4635650"/>
            <a:ext cx="190500" cy="355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400" spc="0" dirty="0">
                <a:solidFill>
                  <a:srgbClr val="339999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9566" y="6653938"/>
            <a:ext cx="106095" cy="1397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019"/>
              </a:lnSpc>
              <a:spcBef>
                <a:spcPts val="51"/>
              </a:spcBef>
            </a:pPr>
            <a:r>
              <a:rPr sz="900" spc="0" dirty="0">
                <a:solidFill>
                  <a:srgbClr val="808080"/>
                </a:solidFill>
                <a:latin typeface="Arial"/>
                <a:cs typeface="Arial"/>
              </a:rPr>
              <a:t>9</a:t>
            </a:r>
            <a:endParaRPr sz="900">
              <a:latin typeface="Arial"/>
              <a:cs typeface="Arial"/>
            </a:endParaRPr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9DCC60-5869-4145-885E-F25B03F95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67B9FEB0-1027-4BB1-AE3E-48FEAFBCBBF1}" type="datetime1">
              <a:rPr lang="en-US" smtClean="0"/>
              <a:t>10/3/2022</a:t>
            </a:fld>
            <a:endParaRPr lang="en-US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8896AED3-EE18-449A-A920-E8AC901F0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Tecnologías WAN- Concepualización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43CF48A-84DD-4358-AD0F-7AE904C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1176</TotalTime>
  <Words>1988</Words>
  <Application>Microsoft Office PowerPoint</Application>
  <PresentationFormat>Presentación en pantalla (4:3)</PresentationFormat>
  <Paragraphs>359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Candara</vt:lpstr>
      <vt:lpstr>Symbol</vt:lpstr>
      <vt:lpstr>Wingdings</vt:lpstr>
      <vt:lpstr>Forma de onda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Jairo</dc:creator>
  <cp:lastModifiedBy>Jairo Hernández Gutiérrez</cp:lastModifiedBy>
  <cp:revision>89</cp:revision>
  <dcterms:modified xsi:type="dcterms:W3CDTF">2022-10-03T21:25:59Z</dcterms:modified>
</cp:coreProperties>
</file>