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68" r:id="rId3"/>
    <p:sldId id="266" r:id="rId4"/>
    <p:sldId id="270" r:id="rId5"/>
    <p:sldId id="267" r:id="rId6"/>
    <p:sldId id="263" r:id="rId7"/>
    <p:sldId id="271" r:id="rId8"/>
    <p:sldId id="272" r:id="rId9"/>
    <p:sldId id="273" r:id="rId10"/>
    <p:sldId id="274" r:id="rId11"/>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322" autoAdjust="0"/>
  </p:normalViewPr>
  <p:slideViewPr>
    <p:cSldViewPr snapToGrid="0">
      <p:cViewPr varScale="1">
        <p:scale>
          <a:sx n="109" d="100"/>
          <a:sy n="109" d="100"/>
        </p:scale>
        <p:origin x="612" y="108"/>
      </p:cViewPr>
      <p:guideLst/>
    </p:cSldViewPr>
  </p:slideViewPr>
  <p:notesTextViewPr>
    <p:cViewPr>
      <p:scale>
        <a:sx n="1" d="1"/>
        <a:sy n="1" d="1"/>
      </p:scale>
      <p:origin x="0" y="0"/>
    </p:cViewPr>
  </p:notesTextViewPr>
  <p:notesViewPr>
    <p:cSldViewPr snapToGrid="0">
      <p:cViewPr varScale="1">
        <p:scale>
          <a:sx n="85" d="100"/>
          <a:sy n="85" d="100"/>
        </p:scale>
        <p:origin x="38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CA2E547D-1406-4A6F-8F93-E441204CE6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76667F8A-B889-49B3-AC77-5DDF11A08A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3B2889B-A0AC-4482-8592-5C96F2309420}" type="datetimeFigureOut">
              <a:rPr lang="es-ES" smtClean="0"/>
              <a:t>29/05/2024</a:t>
            </a:fld>
            <a:endParaRPr lang="es-ES" dirty="0"/>
          </a:p>
        </p:txBody>
      </p:sp>
      <p:sp>
        <p:nvSpPr>
          <p:cNvPr id="4" name="Marcador de pie de página 3">
            <a:extLst>
              <a:ext uri="{FF2B5EF4-FFF2-40B4-BE49-F238E27FC236}">
                <a16:creationId xmlns:a16="http://schemas.microsoft.com/office/drawing/2014/main" id="{567AFD4F-C0E7-421C-AF77-6F9CC963C9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1074AB9F-6726-4FB1-8769-82E23336CE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D529299-61FF-4B93-ADA6-2FD5975D62F6}" type="slidenum">
              <a:rPr lang="es-ES" smtClean="0"/>
              <a:t>‹Nº›</a:t>
            </a:fld>
            <a:endParaRPr lang="es-ES"/>
          </a:p>
        </p:txBody>
      </p:sp>
    </p:spTree>
    <p:extLst>
      <p:ext uri="{BB962C8B-B14F-4D97-AF65-F5344CB8AC3E}">
        <p14:creationId xmlns:p14="http://schemas.microsoft.com/office/powerpoint/2010/main" val="141627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57B0DA-C19F-42AB-92D9-66C614234016}" type="datetime1">
              <a:rPr lang="es-ES" smtClean="0"/>
              <a:pPr/>
              <a:t>29/05/2024</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C849E9A-41F7-4779-A581-48A7C374A227}" type="slidenum">
              <a:rPr lang="es-ES" noProof="0" smtClean="0"/>
              <a:t>‹Nº›</a:t>
            </a:fld>
            <a:endParaRPr lang="es-ES" noProof="0"/>
          </a:p>
        </p:txBody>
      </p:sp>
    </p:spTree>
    <p:extLst>
      <p:ext uri="{BB962C8B-B14F-4D97-AF65-F5344CB8AC3E}">
        <p14:creationId xmlns:p14="http://schemas.microsoft.com/office/powerpoint/2010/main" val="1155518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endParaRPr lang="es-ES" noProof="0" dirty="0"/>
          </a:p>
        </p:txBody>
      </p:sp>
      <p:sp>
        <p:nvSpPr>
          <p:cNvPr id="4" name="Marcador de número de diapositiva 3"/>
          <p:cNvSpPr>
            <a:spLocks noGrp="1"/>
          </p:cNvSpPr>
          <p:nvPr>
            <p:ph type="sldNum" sz="quarter" idx="5"/>
          </p:nvPr>
        </p:nvSpPr>
        <p:spPr/>
        <p:txBody>
          <a:bodyPr/>
          <a:lstStyle/>
          <a:p>
            <a:pPr rtl="0"/>
            <a:fld id="{BC849E9A-41F7-4779-A581-48A7C374A227}" type="slidenum">
              <a:rPr lang="es-ES" smtClean="0"/>
              <a:t>1</a:t>
            </a:fld>
            <a:endParaRPr lang="es-ES"/>
          </a:p>
        </p:txBody>
      </p:sp>
    </p:spTree>
    <p:extLst>
      <p:ext uri="{BB962C8B-B14F-4D97-AF65-F5344CB8AC3E}">
        <p14:creationId xmlns:p14="http://schemas.microsoft.com/office/powerpoint/2010/main" val="1062802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noProof="0" dirty="0"/>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2</a:t>
            </a:fld>
            <a:endParaRPr lang="es-ES"/>
          </a:p>
        </p:txBody>
      </p:sp>
    </p:spTree>
    <p:extLst>
      <p:ext uri="{BB962C8B-B14F-4D97-AF65-F5344CB8AC3E}">
        <p14:creationId xmlns:p14="http://schemas.microsoft.com/office/powerpoint/2010/main" val="419210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noProof="0" dirty="0">
                <a:latin typeface="Segoe UI" panose="020B0502040204020203" pitchFamily="34" charset="0"/>
                <a:cs typeface="Segoe UI" panose="020B0502040204020203" pitchFamily="34" charset="0"/>
              </a:rPr>
              <a:t>Cuando se lleva a cabo una investigación, es fácil ir a una fuente: Wikipedia. Sin embargo, debe incluir una variedad de fuentes en su investigación. Considere las siguientes fuentes: </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¿A quién puedo entrevistar para obtener más información sobre el tema?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¿Es un tema actual y será relevante para mi público?</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¿Qué artículos, blogs y revistas pueden incluir algo relacionado con mi tema?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¿Hay un vídeo en YouTube sobre el tema? En ese caso, ¿de qué trata?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¿Qué imágenes puedo encontrar relacionadas con el tema?</a:t>
            </a:r>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3</a:t>
            </a:fld>
            <a:endParaRPr lang="es-ES"/>
          </a:p>
        </p:txBody>
      </p:sp>
    </p:spTree>
    <p:extLst>
      <p:ext uri="{BB962C8B-B14F-4D97-AF65-F5344CB8AC3E}">
        <p14:creationId xmlns:p14="http://schemas.microsoft.com/office/powerpoint/2010/main" val="2295961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i="0" noProof="0" dirty="0">
                <a:latin typeface="Segoe UI" panose="020B0502040204020203" pitchFamily="34" charset="0"/>
                <a:cs typeface="Segoe UI" panose="020B0502040204020203" pitchFamily="34" charset="0"/>
              </a:rPr>
              <a:t>Una vez que encuentre las fuentes, puede evaluarlas utilizando las siguientes preguntas: </a:t>
            </a:r>
          </a:p>
          <a:p>
            <a:pPr rtl="0"/>
            <a:endParaRPr lang="es-ES" i="0" noProof="0" dirty="0">
              <a:latin typeface="Segoe UI" panose="020B0502040204020203" pitchFamily="34" charset="0"/>
              <a:cs typeface="Segoe UI" panose="020B0502040204020203" pitchFamily="34" charset="0"/>
            </a:endParaRPr>
          </a:p>
          <a:p>
            <a:pPr rtl="0"/>
            <a:r>
              <a:rPr lang="es-ES" b="1" i="0" noProof="0" dirty="0">
                <a:latin typeface="Segoe UI" panose="020B0502040204020203" pitchFamily="34" charset="0"/>
                <a:cs typeface="Segoe UI" panose="020B0502040204020203" pitchFamily="34" charset="0"/>
              </a:rPr>
              <a:t>Autor: </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¿Quién es el autor?</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¿Por qué debería creer lo que él o ella tiene que decir sobre el tema?</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¿Puede considerarse al autor como un experto en el tema? ¿Cómo lo sabes?</a:t>
            </a:r>
          </a:p>
          <a:p>
            <a:pPr marL="171450" indent="-171450" rtl="0">
              <a:buFont typeface="Arial" panose="020B0604020202020204" pitchFamily="34" charset="0"/>
              <a:buChar char="•"/>
            </a:pPr>
            <a:endParaRPr lang="es-ES" i="0" noProof="0" dirty="0">
              <a:latin typeface="Segoe UI" panose="020B0502040204020203" pitchFamily="34" charset="0"/>
              <a:cs typeface="Segoe UI" panose="020B0502040204020203" pitchFamily="34" charset="0"/>
            </a:endParaRPr>
          </a:p>
          <a:p>
            <a:pPr marL="0" indent="0" rtl="0">
              <a:buFont typeface="Arial" panose="020B0604020202020204" pitchFamily="34" charset="0"/>
              <a:buNone/>
            </a:pPr>
            <a:r>
              <a:rPr lang="es-ES" b="1" i="0" noProof="0" dirty="0">
                <a:latin typeface="Segoe UI" panose="020B0502040204020203" pitchFamily="34" charset="0"/>
                <a:cs typeface="Segoe UI" panose="020B0502040204020203" pitchFamily="34" charset="0"/>
              </a:rPr>
              <a:t>Actualidad: </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¿Qué tan actual es la información de la fuente?</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¿Cuándo se publicó la fuente?</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¿La información está desactualizada?</a:t>
            </a:r>
          </a:p>
          <a:p>
            <a:pPr marL="171450" indent="-171450" rtl="0">
              <a:buFont typeface="Arial" panose="020B0604020202020204" pitchFamily="34" charset="0"/>
              <a:buChar char="•"/>
            </a:pPr>
            <a:endParaRPr lang="es-ES" b="1" i="0" noProof="0" dirty="0">
              <a:latin typeface="Segoe UI" panose="020B0502040204020203" pitchFamily="34" charset="0"/>
              <a:cs typeface="Segoe UI" panose="020B0502040204020203" pitchFamily="34" charset="0"/>
            </a:endParaRPr>
          </a:p>
          <a:p>
            <a:pPr marL="0" indent="0" rtl="0">
              <a:buFont typeface="Arial" panose="020B0604020202020204" pitchFamily="34" charset="0"/>
              <a:buNone/>
            </a:pPr>
            <a:r>
              <a:rPr lang="es-ES" b="1" i="0" noProof="0" dirty="0">
                <a:latin typeface="Segoe UI" panose="020B0502040204020203" pitchFamily="34" charset="0"/>
                <a:cs typeface="Segoe UI" panose="020B0502040204020203" pitchFamily="34" charset="0"/>
              </a:rPr>
              <a:t>Precisión: </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¿El contenido es preciso?</a:t>
            </a:r>
          </a:p>
          <a:p>
            <a:pPr marL="171450" indent="-171450" rtl="0">
              <a:buFont typeface="Arial" panose="020B0604020202020204" pitchFamily="34" charset="0"/>
              <a:buChar char="•"/>
            </a:pPr>
            <a:r>
              <a:rPr lang="es-ES" i="0" noProof="0" dirty="0">
                <a:latin typeface="Segoe UI" panose="020B0502040204020203" pitchFamily="34" charset="0"/>
                <a:cs typeface="Segoe UI" panose="020B0502040204020203" pitchFamily="34" charset="0"/>
              </a:rPr>
              <a:t>¿La información se ha presentado de forma objetiva? ¿Incluye los pros y los contras?</a:t>
            </a:r>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4</a:t>
            </a:fld>
            <a:endParaRPr lang="es-ES"/>
          </a:p>
        </p:txBody>
      </p:sp>
    </p:spTree>
    <p:extLst>
      <p:ext uri="{BB962C8B-B14F-4D97-AF65-F5344CB8AC3E}">
        <p14:creationId xmlns:p14="http://schemas.microsoft.com/office/powerpoint/2010/main" val="898123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marL="0" indent="0" rtl="0">
              <a:buNone/>
            </a:pPr>
            <a:r>
              <a:rPr lang="es-ES" noProof="0" dirty="0">
                <a:latin typeface="Segoe UI" panose="020B0502040204020203" pitchFamily="34" charset="0"/>
                <a:cs typeface="Segoe UI" panose="020B0502040204020203" pitchFamily="34" charset="0"/>
              </a:rPr>
              <a:t>Después de consultar una amplia variedad de fuentes, deberá restringir su tema. Por ejemplo, el tema de la seguridad en Internet es muy amplio, pero puede restringirlo para abarcar la seguridad en Internet en relación con las aplicaciones de redes sociales que los adolescentes utilizan excesivamente. Un tema como este es más específico y será relevante para sus compañeros. Algunas preguntas a tener en cuenta para ayudarle a restringir el tema: </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¿Qué temas de la investigación me interesan más?</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¿Qué temas de la investigación le interesarán más a mi público?</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¿Qué temas resultarán más atractivos para el público? ¿Impactantes? ¿Inspiradores?</a:t>
            </a:r>
          </a:p>
          <a:p>
            <a:pPr marL="0" indent="0" rtl="0">
              <a:buFont typeface="Arial" panose="020B0604020202020204" pitchFamily="34" charset="0"/>
              <a:buNone/>
            </a:pPr>
            <a:endParaRPr lang="es-ES" dirty="0"/>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5</a:t>
            </a:fld>
            <a:endParaRPr lang="es-ES"/>
          </a:p>
        </p:txBody>
      </p:sp>
    </p:spTree>
    <p:extLst>
      <p:ext uri="{BB962C8B-B14F-4D97-AF65-F5344CB8AC3E}">
        <p14:creationId xmlns:p14="http://schemas.microsoft.com/office/powerpoint/2010/main" val="4224310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noProof="0" dirty="0">
                <a:latin typeface="Segoe UI" panose="020B0502040204020203" pitchFamily="34" charset="0"/>
                <a:cs typeface="Segoe UI" panose="020B0502040204020203" pitchFamily="34" charset="0"/>
              </a:rPr>
              <a:t>Ahora que ha limitado el tema, puede organizar la investigación en una estructura que funcione. Hay algunos patrones de organización comunes en función del tipo de investigación que se está realizando. </a:t>
            </a:r>
          </a:p>
          <a:p>
            <a:pPr rtl="0"/>
            <a:endParaRPr lang="es-ES" noProof="0" dirty="0">
              <a:latin typeface="Segoe UI" panose="020B0502040204020203" pitchFamily="34" charset="0"/>
              <a:cs typeface="Segoe UI" panose="020B0502040204020203" pitchFamily="34" charset="0"/>
            </a:endParaRPr>
          </a:p>
          <a:p>
            <a:pPr rtl="0"/>
            <a:r>
              <a:rPr lang="es-ES" b="1" noProof="0" dirty="0">
                <a:latin typeface="Segoe UI" panose="020B0502040204020203" pitchFamily="34" charset="0"/>
                <a:cs typeface="Segoe UI" panose="020B0502040204020203" pitchFamily="34" charset="0"/>
              </a:rPr>
              <a:t>Estructuras organizativas: </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Causa y efecto: este tipo de estructura es ideal para explicar las causas y efectos de un tema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Comparación y contraste: en este patrón se resaltan las similitudes y diferencias del tema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Explicación del proceso: esta estructura es ideal para explicar una serie de pasos a seguir; </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Definición: puede utilizar esta estructura para asegurarse de que el público comprende lo que quiere transmitir usando ilustraciones, significados, y aclarando conceptos erróneos.</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Clasificación: una estructura organizativa común es agrupar temas o datos similares a los de la investigación. Por ejemplo, en el tema seguridad en Internet sobre las aplicaciones de medios sociales, puede organizar la investigación analizando cada red social un por una</a:t>
            </a:r>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6</a:t>
            </a:fld>
            <a:endParaRPr lang="es-ES"/>
          </a:p>
        </p:txBody>
      </p:sp>
    </p:spTree>
    <p:extLst>
      <p:ext uri="{BB962C8B-B14F-4D97-AF65-F5344CB8AC3E}">
        <p14:creationId xmlns:p14="http://schemas.microsoft.com/office/powerpoint/2010/main" val="182534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r>
              <a:rPr lang="es-ES" noProof="0" dirty="0">
                <a:latin typeface="Segoe UI" panose="020B0502040204020203" pitchFamily="34" charset="0"/>
                <a:cs typeface="Segoe UI" panose="020B0502040204020203" pitchFamily="34" charset="0"/>
              </a:rPr>
              <a:t>Ahora que ha limitado el tema, puede organizar la investigación en una estructura que funcione. Hay algunos patrones de organización comunes en función del tipo de investigación que se está realizando. </a:t>
            </a:r>
          </a:p>
          <a:p>
            <a:pPr rtl="0"/>
            <a:endParaRPr lang="es-ES" noProof="0" dirty="0">
              <a:latin typeface="Segoe UI" panose="020B0502040204020203" pitchFamily="34" charset="0"/>
              <a:cs typeface="Segoe UI" panose="020B0502040204020203" pitchFamily="34" charset="0"/>
            </a:endParaRPr>
          </a:p>
          <a:p>
            <a:pPr rtl="0"/>
            <a:r>
              <a:rPr lang="es-ES" b="1" noProof="0" dirty="0">
                <a:latin typeface="Segoe UI" panose="020B0502040204020203" pitchFamily="34" charset="0"/>
                <a:cs typeface="Segoe UI" panose="020B0502040204020203" pitchFamily="34" charset="0"/>
              </a:rPr>
              <a:t>Estructuras organizativas: </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Causa y efecto: este tipo de estructura es ideal para explicar las causas y efectos de un tema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Comparación y contraste: en este patrón se resaltan las similitudes y diferencias del tema</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Explicación del proceso: esta estructura es ideal para explicar una serie de pasos a seguir; </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Definición: puede utilizar esta estructura para asegurarse de que el público comprende lo que quiere transmitir usando ilustraciones, significados, y aclarando conceptos erróneos.</a:t>
            </a:r>
          </a:p>
          <a:p>
            <a:pPr marL="171450" indent="-171450" rtl="0">
              <a:buFont typeface="Arial" panose="020B0604020202020204" pitchFamily="34" charset="0"/>
              <a:buChar char="•"/>
            </a:pPr>
            <a:r>
              <a:rPr lang="es-ES" noProof="0" dirty="0">
                <a:latin typeface="Segoe UI" panose="020B0502040204020203" pitchFamily="34" charset="0"/>
                <a:cs typeface="Segoe UI" panose="020B0502040204020203" pitchFamily="34" charset="0"/>
              </a:rPr>
              <a:t>Clasificación: una estructura organizativa común es agrupar temas o datos similares a los de la investigación. Por ejemplo, en el tema seguridad en Internet sobre las aplicaciones de medios sociales, puede organizar la investigación analizando cada red social un por una</a:t>
            </a:r>
          </a:p>
        </p:txBody>
      </p:sp>
      <p:sp>
        <p:nvSpPr>
          <p:cNvPr id="4" name="Marcador de número de diapositiva 3"/>
          <p:cNvSpPr>
            <a:spLocks noGrp="1"/>
          </p:cNvSpPr>
          <p:nvPr>
            <p:ph type="sldNum" sz="quarter" idx="10"/>
          </p:nvPr>
        </p:nvSpPr>
        <p:spPr/>
        <p:txBody>
          <a:bodyPr rtlCol="0"/>
          <a:lstStyle/>
          <a:p>
            <a:pPr rtl="0"/>
            <a:fld id="{BC849E9A-41F7-4779-A581-48A7C374A227}" type="slidenum">
              <a:rPr lang="es-ES" smtClean="0"/>
              <a:t>7</a:t>
            </a:fld>
            <a:endParaRPr lang="es-ES"/>
          </a:p>
        </p:txBody>
      </p:sp>
    </p:spTree>
    <p:extLst>
      <p:ext uri="{BB962C8B-B14F-4D97-AF65-F5344CB8AC3E}">
        <p14:creationId xmlns:p14="http://schemas.microsoft.com/office/powerpoint/2010/main" val="569581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718B7-7F68-4CC9-8291-332587FA31D3}"/>
              </a:ext>
            </a:extLst>
          </p:cNvPr>
          <p:cNvSpPr>
            <a:spLocks noGrp="1"/>
          </p:cNvSpPr>
          <p:nvPr>
            <p:ph type="ctrTitle"/>
          </p:nvPr>
        </p:nvSpPr>
        <p:spPr>
          <a:xfrm>
            <a:off x="1524000" y="1122363"/>
            <a:ext cx="9144000" cy="2387600"/>
          </a:xfrm>
        </p:spPr>
        <p:txBody>
          <a:bodyPr rtlCol="0" anchor="b"/>
          <a:lstStyle>
            <a:lvl1pPr algn="ctr">
              <a:defRPr sz="6000"/>
            </a:lvl1pPr>
          </a:lstStyle>
          <a:p>
            <a:pPr rtl="0"/>
            <a:r>
              <a:rPr lang="es-ES" noProof="0"/>
              <a:t>Haga clic para modificar el estilo de título del patrón</a:t>
            </a:r>
          </a:p>
        </p:txBody>
      </p:sp>
      <p:sp>
        <p:nvSpPr>
          <p:cNvPr id="3" name="Subtítulo 2">
            <a:extLst>
              <a:ext uri="{FF2B5EF4-FFF2-40B4-BE49-F238E27FC236}">
                <a16:creationId xmlns:a16="http://schemas.microsoft.com/office/drawing/2014/main" id="{A181D6BB-0446-49E8-8677-EADF274E952F}"/>
              </a:ext>
            </a:extLst>
          </p:cNvPr>
          <p:cNvSpPr>
            <a:spLocks noGrp="1"/>
          </p:cNvSpPr>
          <p:nvPr>
            <p:ph type="subTitle" idx="1" hasCustomPrompt="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fecha 3">
            <a:extLst>
              <a:ext uri="{FF2B5EF4-FFF2-40B4-BE49-F238E27FC236}">
                <a16:creationId xmlns:a16="http://schemas.microsoft.com/office/drawing/2014/main" id="{535AEE24-534A-40F1-99E4-00B7D5FD9124}"/>
              </a:ext>
            </a:extLst>
          </p:cNvPr>
          <p:cNvSpPr>
            <a:spLocks noGrp="1"/>
          </p:cNvSpPr>
          <p:nvPr>
            <p:ph type="dt" sz="half" idx="10"/>
          </p:nvPr>
        </p:nvSpPr>
        <p:spPr/>
        <p:txBody>
          <a:bodyPr rtlCol="0"/>
          <a:lstStyle/>
          <a:p>
            <a:pPr rtl="0"/>
            <a:fld id="{CCFEA13A-F581-44EE-B451-0D9EB3868A7B}" type="datetime1">
              <a:rPr lang="es-ES" noProof="0" smtClean="0"/>
              <a:t>29/05/2024</a:t>
            </a:fld>
            <a:endParaRPr lang="es-ES" noProof="0"/>
          </a:p>
        </p:txBody>
      </p:sp>
      <p:sp>
        <p:nvSpPr>
          <p:cNvPr id="5" name="Marcador de pie de página 4">
            <a:extLst>
              <a:ext uri="{FF2B5EF4-FFF2-40B4-BE49-F238E27FC236}">
                <a16:creationId xmlns:a16="http://schemas.microsoft.com/office/drawing/2014/main" id="{CD594011-48FF-493D-8286-F62D34552531}"/>
              </a:ext>
            </a:extLst>
          </p:cNvPr>
          <p:cNvSpPr>
            <a:spLocks noGrp="1"/>
          </p:cNvSpPr>
          <p:nvPr>
            <p:ph type="ftr" sz="quarter" idx="11"/>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4880EFCD-7E72-4882-86DC-2F371D7D9516}"/>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115281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A47D73-EDDA-49A6-BA12-1CA980DA9BC0}"/>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a:extLst>
              <a:ext uri="{FF2B5EF4-FFF2-40B4-BE49-F238E27FC236}">
                <a16:creationId xmlns:a16="http://schemas.microsoft.com/office/drawing/2014/main" id="{2189B82E-4CA1-47A5-B133-FBD4D8A83983}"/>
              </a:ext>
            </a:extLst>
          </p:cNvPr>
          <p:cNvSpPr>
            <a:spLocks noGrp="1"/>
          </p:cNvSpPr>
          <p:nvPr>
            <p:ph type="body" orient="vert" idx="1" hasCustomPrompt="1"/>
          </p:nvPr>
        </p:nvSpPr>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938A267F-D142-4D04-9F03-6CB099E6FA32}"/>
              </a:ext>
            </a:extLst>
          </p:cNvPr>
          <p:cNvSpPr>
            <a:spLocks noGrp="1"/>
          </p:cNvSpPr>
          <p:nvPr>
            <p:ph type="dt" sz="half" idx="10"/>
          </p:nvPr>
        </p:nvSpPr>
        <p:spPr/>
        <p:txBody>
          <a:bodyPr rtlCol="0"/>
          <a:lstStyle/>
          <a:p>
            <a:pPr rtl="0"/>
            <a:fld id="{E14073E7-9F08-4DD7-A4CD-D15A8877C4DF}" type="datetime1">
              <a:rPr lang="es-ES" noProof="0" smtClean="0"/>
              <a:t>29/05/2024</a:t>
            </a:fld>
            <a:endParaRPr lang="es-ES" noProof="0"/>
          </a:p>
        </p:txBody>
      </p:sp>
      <p:sp>
        <p:nvSpPr>
          <p:cNvPr id="5" name="Marcador de pie de página 4">
            <a:extLst>
              <a:ext uri="{FF2B5EF4-FFF2-40B4-BE49-F238E27FC236}">
                <a16:creationId xmlns:a16="http://schemas.microsoft.com/office/drawing/2014/main" id="{705127CA-154D-4E90-B776-A2EE71F78D2E}"/>
              </a:ext>
            </a:extLst>
          </p:cNvPr>
          <p:cNvSpPr>
            <a:spLocks noGrp="1"/>
          </p:cNvSpPr>
          <p:nvPr>
            <p:ph type="ftr" sz="quarter" idx="11"/>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ED5F0BA5-F4EE-4282-B111-76B869BE267D}"/>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3067408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256E92A-52E0-4710-BDEF-0A1534685403}"/>
              </a:ext>
            </a:extLst>
          </p:cNvPr>
          <p:cNvSpPr>
            <a:spLocks noGrp="1"/>
          </p:cNvSpPr>
          <p:nvPr>
            <p:ph type="title" orient="vert"/>
          </p:nvPr>
        </p:nvSpPr>
        <p:spPr>
          <a:xfrm>
            <a:off x="8724900" y="365125"/>
            <a:ext cx="2628900" cy="5811838"/>
          </a:xfrm>
        </p:spPr>
        <p:txBody>
          <a:bodyPr vert="eaVert" rtlCol="0"/>
          <a:lstStyle/>
          <a:p>
            <a:pPr rtl="0"/>
            <a:r>
              <a:rPr lang="es-ES" noProof="0"/>
              <a:t>Haga clic para modificar el estilo de título del patrón</a:t>
            </a:r>
          </a:p>
        </p:txBody>
      </p:sp>
      <p:sp>
        <p:nvSpPr>
          <p:cNvPr id="3" name="Marcador de posición de texto vertical 2">
            <a:extLst>
              <a:ext uri="{FF2B5EF4-FFF2-40B4-BE49-F238E27FC236}">
                <a16:creationId xmlns:a16="http://schemas.microsoft.com/office/drawing/2014/main" id="{B7A240E1-5EB0-47FD-AA37-BF945D136CC3}"/>
              </a:ext>
            </a:extLst>
          </p:cNvPr>
          <p:cNvSpPr>
            <a:spLocks noGrp="1"/>
          </p:cNvSpPr>
          <p:nvPr>
            <p:ph type="body" orient="vert" idx="1" hasCustomPrompt="1"/>
          </p:nvPr>
        </p:nvSpPr>
        <p:spPr>
          <a:xfrm>
            <a:off x="838200" y="365125"/>
            <a:ext cx="7734300" cy="5811838"/>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A1A14243-F1E4-487A-ABEC-30516A01DF2B}"/>
              </a:ext>
            </a:extLst>
          </p:cNvPr>
          <p:cNvSpPr>
            <a:spLocks noGrp="1"/>
          </p:cNvSpPr>
          <p:nvPr>
            <p:ph type="dt" sz="half" idx="10"/>
          </p:nvPr>
        </p:nvSpPr>
        <p:spPr/>
        <p:txBody>
          <a:bodyPr rtlCol="0"/>
          <a:lstStyle/>
          <a:p>
            <a:pPr rtl="0"/>
            <a:fld id="{910F5AA5-FDE4-40A7-8CD4-A7C2BB9C6D38}" type="datetime1">
              <a:rPr lang="es-ES" noProof="0" smtClean="0"/>
              <a:t>29/05/2024</a:t>
            </a:fld>
            <a:endParaRPr lang="es-ES" noProof="0"/>
          </a:p>
        </p:txBody>
      </p:sp>
      <p:sp>
        <p:nvSpPr>
          <p:cNvPr id="5" name="Marcador de pie de página 4">
            <a:extLst>
              <a:ext uri="{FF2B5EF4-FFF2-40B4-BE49-F238E27FC236}">
                <a16:creationId xmlns:a16="http://schemas.microsoft.com/office/drawing/2014/main" id="{AC358244-98FD-472D-AB8C-075F71C10BF7}"/>
              </a:ext>
            </a:extLst>
          </p:cNvPr>
          <p:cNvSpPr>
            <a:spLocks noGrp="1"/>
          </p:cNvSpPr>
          <p:nvPr>
            <p:ph type="ftr" sz="quarter" idx="11"/>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74998D5A-820D-4519-967F-33320971CBAB}"/>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14024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334F3-0709-471B-A734-C4B404F55B8E}"/>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AF795016-AF78-4708-9C5F-21110C197B03}"/>
              </a:ext>
            </a:extLst>
          </p:cNvPr>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2AAEA2D1-B124-4454-AFDC-EA60A14BA121}"/>
              </a:ext>
            </a:extLst>
          </p:cNvPr>
          <p:cNvSpPr>
            <a:spLocks noGrp="1"/>
          </p:cNvSpPr>
          <p:nvPr>
            <p:ph type="dt" sz="half" idx="10"/>
          </p:nvPr>
        </p:nvSpPr>
        <p:spPr/>
        <p:txBody>
          <a:bodyPr rtlCol="0"/>
          <a:lstStyle/>
          <a:p>
            <a:pPr rtl="0"/>
            <a:fld id="{F681B2BC-B6B9-4D6F-BD26-A69D809B3AF2}" type="datetime1">
              <a:rPr lang="es-ES" noProof="0" smtClean="0"/>
              <a:t>29/05/2024</a:t>
            </a:fld>
            <a:endParaRPr lang="es-ES" noProof="0"/>
          </a:p>
        </p:txBody>
      </p:sp>
      <p:sp>
        <p:nvSpPr>
          <p:cNvPr id="5" name="Marcador de pie de página 4">
            <a:extLst>
              <a:ext uri="{FF2B5EF4-FFF2-40B4-BE49-F238E27FC236}">
                <a16:creationId xmlns:a16="http://schemas.microsoft.com/office/drawing/2014/main" id="{B4F58000-F9D7-4A53-A6C5-E5E8154226B4}"/>
              </a:ext>
            </a:extLst>
          </p:cNvPr>
          <p:cNvSpPr>
            <a:spLocks noGrp="1"/>
          </p:cNvSpPr>
          <p:nvPr>
            <p:ph type="ftr" sz="quarter" idx="11"/>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70D22AAD-0D08-4F47-8D5A-EFE29017E8DD}"/>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421304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036159-1280-4EE9-96D3-A56BD5826612}"/>
              </a:ext>
            </a:extLst>
          </p:cNvPr>
          <p:cNvSpPr>
            <a:spLocks noGrp="1"/>
          </p:cNvSpPr>
          <p:nvPr>
            <p:ph type="title"/>
          </p:nvPr>
        </p:nvSpPr>
        <p:spPr>
          <a:xfrm>
            <a:off x="831850" y="1709738"/>
            <a:ext cx="10515600" cy="2852737"/>
          </a:xfrm>
        </p:spPr>
        <p:txBody>
          <a:bodyPr rtlCol="0" anchor="b"/>
          <a:lstStyle>
            <a:lvl1pPr>
              <a:defRPr sz="6000"/>
            </a:lvl1p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3BA27A78-1874-488A-B215-7D763D338186}"/>
              </a:ext>
            </a:extLst>
          </p:cNvPr>
          <p:cNvSpPr>
            <a:spLocks noGrp="1"/>
          </p:cNvSpPr>
          <p:nvPr>
            <p:ph type="body" idx="1" hasCustomPrompt="1"/>
          </p:nvPr>
        </p:nvSpPr>
        <p:spPr>
          <a:xfrm>
            <a:off x="831850" y="4589463"/>
            <a:ext cx="10515600"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a:extLst>
              <a:ext uri="{FF2B5EF4-FFF2-40B4-BE49-F238E27FC236}">
                <a16:creationId xmlns:a16="http://schemas.microsoft.com/office/drawing/2014/main" id="{084BB3D1-3138-4B69-BF5D-4B1A213451CA}"/>
              </a:ext>
            </a:extLst>
          </p:cNvPr>
          <p:cNvSpPr>
            <a:spLocks noGrp="1"/>
          </p:cNvSpPr>
          <p:nvPr>
            <p:ph type="dt" sz="half" idx="10"/>
          </p:nvPr>
        </p:nvSpPr>
        <p:spPr/>
        <p:txBody>
          <a:bodyPr rtlCol="0"/>
          <a:lstStyle/>
          <a:p>
            <a:pPr rtl="0"/>
            <a:fld id="{3E91D457-7D5D-4A63-AD82-2A59F764878B}" type="datetime1">
              <a:rPr lang="es-ES" noProof="0" smtClean="0"/>
              <a:t>29/05/2024</a:t>
            </a:fld>
            <a:endParaRPr lang="es-ES" noProof="0"/>
          </a:p>
        </p:txBody>
      </p:sp>
      <p:sp>
        <p:nvSpPr>
          <p:cNvPr id="5" name="Marcador de pie de página 4">
            <a:extLst>
              <a:ext uri="{FF2B5EF4-FFF2-40B4-BE49-F238E27FC236}">
                <a16:creationId xmlns:a16="http://schemas.microsoft.com/office/drawing/2014/main" id="{0EFF90C5-31F4-4A22-AC00-3FB5ED291B28}"/>
              </a:ext>
            </a:extLst>
          </p:cNvPr>
          <p:cNvSpPr>
            <a:spLocks noGrp="1"/>
          </p:cNvSpPr>
          <p:nvPr>
            <p:ph type="ftr" sz="quarter" idx="11"/>
          </p:nvPr>
        </p:nvSpPr>
        <p:spPr/>
        <p:txBody>
          <a:bodyPr rtlCol="0"/>
          <a:lstStyle/>
          <a:p>
            <a:pPr rtl="0"/>
            <a:endParaRPr lang="es-ES" noProof="0"/>
          </a:p>
        </p:txBody>
      </p:sp>
      <p:sp>
        <p:nvSpPr>
          <p:cNvPr id="6" name="Marcador de número de diapositiva 5">
            <a:extLst>
              <a:ext uri="{FF2B5EF4-FFF2-40B4-BE49-F238E27FC236}">
                <a16:creationId xmlns:a16="http://schemas.microsoft.com/office/drawing/2014/main" id="{951F787E-B946-4091-ABC6-F9DB06BBEE34}"/>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1089272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0CAA11-CC97-44E5-AE4D-808FD741A066}"/>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683AB6CB-9460-4BCA-86C5-5F26357AB80F}"/>
              </a:ext>
            </a:extLst>
          </p:cNvPr>
          <p:cNvSpPr>
            <a:spLocks noGrp="1"/>
          </p:cNvSpPr>
          <p:nvPr>
            <p:ph sz="half" idx="1" hasCustomPrompt="1"/>
          </p:nvPr>
        </p:nvSpPr>
        <p:spPr>
          <a:xfrm>
            <a:off x="838200" y="1825625"/>
            <a:ext cx="5181600"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a:extLst>
              <a:ext uri="{FF2B5EF4-FFF2-40B4-BE49-F238E27FC236}">
                <a16:creationId xmlns:a16="http://schemas.microsoft.com/office/drawing/2014/main" id="{69FAB0F6-401D-4BAF-A300-65AD684DF961}"/>
              </a:ext>
            </a:extLst>
          </p:cNvPr>
          <p:cNvSpPr>
            <a:spLocks noGrp="1"/>
          </p:cNvSpPr>
          <p:nvPr>
            <p:ph sz="half" idx="2" hasCustomPrompt="1"/>
          </p:nvPr>
        </p:nvSpPr>
        <p:spPr>
          <a:xfrm>
            <a:off x="6172200" y="1825625"/>
            <a:ext cx="5181600"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a:extLst>
              <a:ext uri="{FF2B5EF4-FFF2-40B4-BE49-F238E27FC236}">
                <a16:creationId xmlns:a16="http://schemas.microsoft.com/office/drawing/2014/main" id="{C4561BBA-B185-4B45-B152-3D320E15F550}"/>
              </a:ext>
            </a:extLst>
          </p:cNvPr>
          <p:cNvSpPr>
            <a:spLocks noGrp="1"/>
          </p:cNvSpPr>
          <p:nvPr>
            <p:ph type="dt" sz="half" idx="10"/>
          </p:nvPr>
        </p:nvSpPr>
        <p:spPr/>
        <p:txBody>
          <a:bodyPr rtlCol="0"/>
          <a:lstStyle/>
          <a:p>
            <a:pPr rtl="0"/>
            <a:fld id="{FD259CD3-1EDE-4C01-ADB9-ED41AB71BA2B}" type="datetime1">
              <a:rPr lang="es-ES" noProof="0" smtClean="0"/>
              <a:t>29/05/2024</a:t>
            </a:fld>
            <a:endParaRPr lang="es-ES" noProof="0"/>
          </a:p>
        </p:txBody>
      </p:sp>
      <p:sp>
        <p:nvSpPr>
          <p:cNvPr id="6" name="Marcador de pie de página 5">
            <a:extLst>
              <a:ext uri="{FF2B5EF4-FFF2-40B4-BE49-F238E27FC236}">
                <a16:creationId xmlns:a16="http://schemas.microsoft.com/office/drawing/2014/main" id="{D61CD760-96AC-4821-A56B-0B805F2FAD44}"/>
              </a:ext>
            </a:extLst>
          </p:cNvPr>
          <p:cNvSpPr>
            <a:spLocks noGrp="1"/>
          </p:cNvSpPr>
          <p:nvPr>
            <p:ph type="ftr" sz="quarter" idx="11"/>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id="{2F750665-D5B5-4D0B-B2F0-CB6B027CDEC7}"/>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3138061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EA47C3-C498-415A-A057-E19BCEB5F28D}"/>
              </a:ext>
            </a:extLst>
          </p:cNvPr>
          <p:cNvSpPr>
            <a:spLocks noGrp="1"/>
          </p:cNvSpPr>
          <p:nvPr>
            <p:ph type="title"/>
          </p:nvPr>
        </p:nvSpPr>
        <p:spPr>
          <a:xfrm>
            <a:off x="839788" y="365125"/>
            <a:ext cx="10515600" cy="1325563"/>
          </a:xfrm>
        </p:spPr>
        <p:txBody>
          <a:bodyPr rtlCol="0"/>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7BF6677F-2712-4810-A3AA-56FA75386D2A}"/>
              </a:ext>
            </a:extLst>
          </p:cNvPr>
          <p:cNvSpPr>
            <a:spLocks noGrp="1"/>
          </p:cNvSpPr>
          <p:nvPr>
            <p:ph type="body" idx="1" hasCustomPrompt="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a:extLst>
              <a:ext uri="{FF2B5EF4-FFF2-40B4-BE49-F238E27FC236}">
                <a16:creationId xmlns:a16="http://schemas.microsoft.com/office/drawing/2014/main" id="{F871B54A-6775-4978-8E19-32694C9B5E38}"/>
              </a:ext>
            </a:extLst>
          </p:cNvPr>
          <p:cNvSpPr>
            <a:spLocks noGrp="1"/>
          </p:cNvSpPr>
          <p:nvPr>
            <p:ph sz="half" idx="2" hasCustomPrompt="1"/>
          </p:nvPr>
        </p:nvSpPr>
        <p:spPr>
          <a:xfrm>
            <a:off x="839788" y="2505075"/>
            <a:ext cx="5157787" cy="368458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a:extLst>
              <a:ext uri="{FF2B5EF4-FFF2-40B4-BE49-F238E27FC236}">
                <a16:creationId xmlns:a16="http://schemas.microsoft.com/office/drawing/2014/main" id="{DDBA1303-B245-476D-BD02-A4E4A359F6E7}"/>
              </a:ext>
            </a:extLst>
          </p:cNvPr>
          <p:cNvSpPr>
            <a:spLocks noGrp="1"/>
          </p:cNvSpPr>
          <p:nvPr>
            <p:ph type="body" sz="quarter" idx="3" hasCustomPrompt="1"/>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contenido 5">
            <a:extLst>
              <a:ext uri="{FF2B5EF4-FFF2-40B4-BE49-F238E27FC236}">
                <a16:creationId xmlns:a16="http://schemas.microsoft.com/office/drawing/2014/main" id="{BE8E898F-5B79-46F1-89C1-F827997CC485}"/>
              </a:ext>
            </a:extLst>
          </p:cNvPr>
          <p:cNvSpPr>
            <a:spLocks noGrp="1"/>
          </p:cNvSpPr>
          <p:nvPr>
            <p:ph sz="quarter" idx="4" hasCustomPrompt="1"/>
          </p:nvPr>
        </p:nvSpPr>
        <p:spPr>
          <a:xfrm>
            <a:off x="6172200" y="2505075"/>
            <a:ext cx="5183188" cy="368458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a:extLst>
              <a:ext uri="{FF2B5EF4-FFF2-40B4-BE49-F238E27FC236}">
                <a16:creationId xmlns:a16="http://schemas.microsoft.com/office/drawing/2014/main" id="{6B417A4D-2EC9-4294-BFF4-EAE22EE1099A}"/>
              </a:ext>
            </a:extLst>
          </p:cNvPr>
          <p:cNvSpPr>
            <a:spLocks noGrp="1"/>
          </p:cNvSpPr>
          <p:nvPr>
            <p:ph type="dt" sz="half" idx="10"/>
          </p:nvPr>
        </p:nvSpPr>
        <p:spPr/>
        <p:txBody>
          <a:bodyPr rtlCol="0"/>
          <a:lstStyle/>
          <a:p>
            <a:pPr rtl="0"/>
            <a:fld id="{73DB34E8-A1E6-443F-9AFB-CE03C9C18031}" type="datetime1">
              <a:rPr lang="es-ES" noProof="0" smtClean="0"/>
              <a:t>29/05/2024</a:t>
            </a:fld>
            <a:endParaRPr lang="es-ES" noProof="0"/>
          </a:p>
        </p:txBody>
      </p:sp>
      <p:sp>
        <p:nvSpPr>
          <p:cNvPr id="8" name="Marcador de pie de página 7">
            <a:extLst>
              <a:ext uri="{FF2B5EF4-FFF2-40B4-BE49-F238E27FC236}">
                <a16:creationId xmlns:a16="http://schemas.microsoft.com/office/drawing/2014/main" id="{6150E317-3602-42A1-BB7F-0184072E8D5F}"/>
              </a:ext>
            </a:extLst>
          </p:cNvPr>
          <p:cNvSpPr>
            <a:spLocks noGrp="1"/>
          </p:cNvSpPr>
          <p:nvPr>
            <p:ph type="ftr" sz="quarter" idx="11"/>
          </p:nvPr>
        </p:nvSpPr>
        <p:spPr/>
        <p:txBody>
          <a:bodyPr rtlCol="0"/>
          <a:lstStyle/>
          <a:p>
            <a:pPr rtl="0"/>
            <a:endParaRPr lang="es-ES" noProof="0"/>
          </a:p>
        </p:txBody>
      </p:sp>
      <p:sp>
        <p:nvSpPr>
          <p:cNvPr id="9" name="Marcador de número de diapositiva 8">
            <a:extLst>
              <a:ext uri="{FF2B5EF4-FFF2-40B4-BE49-F238E27FC236}">
                <a16:creationId xmlns:a16="http://schemas.microsoft.com/office/drawing/2014/main" id="{50CE2C97-E26C-4A8B-93A0-B01E2C7F4522}"/>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2258698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9F68FC-5755-447A-8D7F-9ADED3E994A3}"/>
              </a:ext>
            </a:extLst>
          </p:cNvPr>
          <p:cNvSpPr>
            <a:spLocks noGrp="1"/>
          </p:cNvSpPr>
          <p:nvPr>
            <p:ph type="title"/>
          </p:nvPr>
        </p:nvSpPr>
        <p:spPr/>
        <p:txBody>
          <a:bodyPr rtlCol="0"/>
          <a:lstStyle/>
          <a:p>
            <a:pPr rtl="0"/>
            <a:r>
              <a:rPr lang="es-ES" noProof="0"/>
              <a:t>Haga clic para modificar el estilo de título del patrón</a:t>
            </a:r>
          </a:p>
        </p:txBody>
      </p:sp>
      <p:sp>
        <p:nvSpPr>
          <p:cNvPr id="3" name="Marcador de fecha 2">
            <a:extLst>
              <a:ext uri="{FF2B5EF4-FFF2-40B4-BE49-F238E27FC236}">
                <a16:creationId xmlns:a16="http://schemas.microsoft.com/office/drawing/2014/main" id="{8AB50287-81AA-46CA-8CB3-53A7F8313741}"/>
              </a:ext>
            </a:extLst>
          </p:cNvPr>
          <p:cNvSpPr>
            <a:spLocks noGrp="1"/>
          </p:cNvSpPr>
          <p:nvPr>
            <p:ph type="dt" sz="half" idx="10"/>
          </p:nvPr>
        </p:nvSpPr>
        <p:spPr/>
        <p:txBody>
          <a:bodyPr rtlCol="0"/>
          <a:lstStyle/>
          <a:p>
            <a:pPr rtl="0"/>
            <a:fld id="{08A3D929-2E43-4BD0-8932-BDDCF7115A72}" type="datetime1">
              <a:rPr lang="es-ES" noProof="0" smtClean="0"/>
              <a:t>29/05/2024</a:t>
            </a:fld>
            <a:endParaRPr lang="es-ES" noProof="0"/>
          </a:p>
        </p:txBody>
      </p:sp>
      <p:sp>
        <p:nvSpPr>
          <p:cNvPr id="4" name="Marcador de pie de página 3">
            <a:extLst>
              <a:ext uri="{FF2B5EF4-FFF2-40B4-BE49-F238E27FC236}">
                <a16:creationId xmlns:a16="http://schemas.microsoft.com/office/drawing/2014/main" id="{2F1BA4AA-02C9-459E-9362-3DA60E3B5972}"/>
              </a:ext>
            </a:extLst>
          </p:cNvPr>
          <p:cNvSpPr>
            <a:spLocks noGrp="1"/>
          </p:cNvSpPr>
          <p:nvPr>
            <p:ph type="ftr" sz="quarter" idx="11"/>
          </p:nvPr>
        </p:nvSpPr>
        <p:spPr/>
        <p:txBody>
          <a:bodyPr rtlCol="0"/>
          <a:lstStyle/>
          <a:p>
            <a:pPr rtl="0"/>
            <a:endParaRPr lang="es-ES" noProof="0"/>
          </a:p>
        </p:txBody>
      </p:sp>
      <p:sp>
        <p:nvSpPr>
          <p:cNvPr id="5" name="Marcador de número de diapositiva 4">
            <a:extLst>
              <a:ext uri="{FF2B5EF4-FFF2-40B4-BE49-F238E27FC236}">
                <a16:creationId xmlns:a16="http://schemas.microsoft.com/office/drawing/2014/main" id="{AB2A2C8F-DBB4-4235-A67E-FB4039D9AA24}"/>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4068395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46ACAA5-F8E7-46E9-8BA7-A510948B62CC}"/>
              </a:ext>
            </a:extLst>
          </p:cNvPr>
          <p:cNvSpPr>
            <a:spLocks noGrp="1"/>
          </p:cNvSpPr>
          <p:nvPr>
            <p:ph type="dt" sz="half" idx="10"/>
          </p:nvPr>
        </p:nvSpPr>
        <p:spPr/>
        <p:txBody>
          <a:bodyPr rtlCol="0"/>
          <a:lstStyle/>
          <a:p>
            <a:pPr rtl="0"/>
            <a:fld id="{1893B6F2-1230-4FC9-8E3F-79AEF6131C56}" type="datetime1">
              <a:rPr lang="es-ES" noProof="0" smtClean="0"/>
              <a:t>29/05/2024</a:t>
            </a:fld>
            <a:endParaRPr lang="es-ES" noProof="0"/>
          </a:p>
        </p:txBody>
      </p:sp>
      <p:sp>
        <p:nvSpPr>
          <p:cNvPr id="3" name="Marcador de pie de página 2">
            <a:extLst>
              <a:ext uri="{FF2B5EF4-FFF2-40B4-BE49-F238E27FC236}">
                <a16:creationId xmlns:a16="http://schemas.microsoft.com/office/drawing/2014/main" id="{D1F2DEE8-5654-4DCA-A8D0-D883E52B6FBC}"/>
              </a:ext>
            </a:extLst>
          </p:cNvPr>
          <p:cNvSpPr>
            <a:spLocks noGrp="1"/>
          </p:cNvSpPr>
          <p:nvPr>
            <p:ph type="ftr" sz="quarter" idx="11"/>
          </p:nvPr>
        </p:nvSpPr>
        <p:spPr/>
        <p:txBody>
          <a:bodyPr rtlCol="0"/>
          <a:lstStyle/>
          <a:p>
            <a:pPr rtl="0"/>
            <a:endParaRPr lang="es-ES" noProof="0"/>
          </a:p>
        </p:txBody>
      </p:sp>
      <p:sp>
        <p:nvSpPr>
          <p:cNvPr id="4" name="Marcador de número de diapositiva 3">
            <a:extLst>
              <a:ext uri="{FF2B5EF4-FFF2-40B4-BE49-F238E27FC236}">
                <a16:creationId xmlns:a16="http://schemas.microsoft.com/office/drawing/2014/main" id="{B0B179A5-4329-4057-9DEB-5B6E3AD1183F}"/>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62179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1DA80-336B-4DBB-91A1-6E3E4B3C20AA}"/>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contenido 2">
            <a:extLst>
              <a:ext uri="{FF2B5EF4-FFF2-40B4-BE49-F238E27FC236}">
                <a16:creationId xmlns:a16="http://schemas.microsoft.com/office/drawing/2014/main" id="{3840D456-F0A3-4789-A310-A23F01B2EC00}"/>
              </a:ext>
            </a:extLst>
          </p:cNvPr>
          <p:cNvSpPr>
            <a:spLocks noGrp="1"/>
          </p:cNvSpPr>
          <p:nvPr>
            <p:ph idx="1" hasCustomPrompt="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a:extLst>
              <a:ext uri="{FF2B5EF4-FFF2-40B4-BE49-F238E27FC236}">
                <a16:creationId xmlns:a16="http://schemas.microsoft.com/office/drawing/2014/main" id="{CB8A8B05-7071-44D4-80F7-3E8191C9A49B}"/>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a:extLst>
              <a:ext uri="{FF2B5EF4-FFF2-40B4-BE49-F238E27FC236}">
                <a16:creationId xmlns:a16="http://schemas.microsoft.com/office/drawing/2014/main" id="{E5D8562E-E6F1-449B-909C-98426BA86B36}"/>
              </a:ext>
            </a:extLst>
          </p:cNvPr>
          <p:cNvSpPr>
            <a:spLocks noGrp="1"/>
          </p:cNvSpPr>
          <p:nvPr>
            <p:ph type="dt" sz="half" idx="10"/>
          </p:nvPr>
        </p:nvSpPr>
        <p:spPr/>
        <p:txBody>
          <a:bodyPr rtlCol="0"/>
          <a:lstStyle/>
          <a:p>
            <a:pPr rtl="0"/>
            <a:fld id="{88FB6A04-260B-4FFE-8F2A-FEB12261C2DC}" type="datetime1">
              <a:rPr lang="es-ES" noProof="0" smtClean="0"/>
              <a:t>29/05/2024</a:t>
            </a:fld>
            <a:endParaRPr lang="es-ES" noProof="0"/>
          </a:p>
        </p:txBody>
      </p:sp>
      <p:sp>
        <p:nvSpPr>
          <p:cNvPr id="6" name="Marcador de pie de página 5">
            <a:extLst>
              <a:ext uri="{FF2B5EF4-FFF2-40B4-BE49-F238E27FC236}">
                <a16:creationId xmlns:a16="http://schemas.microsoft.com/office/drawing/2014/main" id="{7EB47A9A-FB08-407B-A73A-0AC513F0FD5A}"/>
              </a:ext>
            </a:extLst>
          </p:cNvPr>
          <p:cNvSpPr>
            <a:spLocks noGrp="1"/>
          </p:cNvSpPr>
          <p:nvPr>
            <p:ph type="ftr" sz="quarter" idx="11"/>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id="{4BFF841F-796A-4FE6-B5E0-C8A4986793EE}"/>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108984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AD474D-6779-4C23-BD3C-82F5DC3E3E2F}"/>
              </a:ext>
            </a:extLst>
          </p:cNvPr>
          <p:cNvSpPr>
            <a:spLocks noGrp="1"/>
          </p:cNvSpPr>
          <p:nvPr>
            <p:ph type="title"/>
          </p:nvPr>
        </p:nvSpPr>
        <p:spPr>
          <a:xfrm>
            <a:off x="839788" y="457200"/>
            <a:ext cx="3932237" cy="1600200"/>
          </a:xfrm>
        </p:spPr>
        <p:txBody>
          <a:bodyPr rtlCol="0" anchor="b"/>
          <a:lstStyle>
            <a:lvl1pPr>
              <a:defRPr sz="3200"/>
            </a:lvl1pPr>
          </a:lstStyle>
          <a:p>
            <a:pPr rtl="0"/>
            <a:r>
              <a:rPr lang="es-ES" noProof="0"/>
              <a:t>Haga clic para modificar el estilo de título del patrón</a:t>
            </a:r>
          </a:p>
        </p:txBody>
      </p:sp>
      <p:sp>
        <p:nvSpPr>
          <p:cNvPr id="3" name="Marcador de posición de imagen 2">
            <a:extLst>
              <a:ext uri="{FF2B5EF4-FFF2-40B4-BE49-F238E27FC236}">
                <a16:creationId xmlns:a16="http://schemas.microsoft.com/office/drawing/2014/main" id="{0A21096C-E430-49C7-A801-21C0BD95DC42}"/>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texto 3">
            <a:extLst>
              <a:ext uri="{FF2B5EF4-FFF2-40B4-BE49-F238E27FC236}">
                <a16:creationId xmlns:a16="http://schemas.microsoft.com/office/drawing/2014/main" id="{0024828F-334F-4A50-850D-10684F245271}"/>
              </a:ext>
            </a:extLst>
          </p:cNvPr>
          <p:cNvSpPr>
            <a:spLocks noGrp="1"/>
          </p:cNvSpPr>
          <p:nvPr>
            <p:ph type="body" sz="half" idx="2" hasCustomPrompt="1"/>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a:extLst>
              <a:ext uri="{FF2B5EF4-FFF2-40B4-BE49-F238E27FC236}">
                <a16:creationId xmlns:a16="http://schemas.microsoft.com/office/drawing/2014/main" id="{533293F4-2B70-4BB5-A982-219E4133E251}"/>
              </a:ext>
            </a:extLst>
          </p:cNvPr>
          <p:cNvSpPr>
            <a:spLocks noGrp="1"/>
          </p:cNvSpPr>
          <p:nvPr>
            <p:ph type="dt" sz="half" idx="10"/>
          </p:nvPr>
        </p:nvSpPr>
        <p:spPr/>
        <p:txBody>
          <a:bodyPr rtlCol="0"/>
          <a:lstStyle/>
          <a:p>
            <a:pPr rtl="0"/>
            <a:fld id="{160380BB-68F6-4722-8836-9771C61C079D}" type="datetime1">
              <a:rPr lang="es-ES" noProof="0" smtClean="0"/>
              <a:t>29/05/2024</a:t>
            </a:fld>
            <a:endParaRPr lang="es-ES" noProof="0"/>
          </a:p>
        </p:txBody>
      </p:sp>
      <p:sp>
        <p:nvSpPr>
          <p:cNvPr id="6" name="Marcador de pie de página 5">
            <a:extLst>
              <a:ext uri="{FF2B5EF4-FFF2-40B4-BE49-F238E27FC236}">
                <a16:creationId xmlns:a16="http://schemas.microsoft.com/office/drawing/2014/main" id="{C4F9A86F-B378-4759-B50E-2E0BFAE62463}"/>
              </a:ext>
            </a:extLst>
          </p:cNvPr>
          <p:cNvSpPr>
            <a:spLocks noGrp="1"/>
          </p:cNvSpPr>
          <p:nvPr>
            <p:ph type="ftr" sz="quarter" idx="11"/>
          </p:nvPr>
        </p:nvSpPr>
        <p:spPr/>
        <p:txBody>
          <a:bodyPr rtlCol="0"/>
          <a:lstStyle/>
          <a:p>
            <a:pPr rtl="0"/>
            <a:endParaRPr lang="es-ES" noProof="0"/>
          </a:p>
        </p:txBody>
      </p:sp>
      <p:sp>
        <p:nvSpPr>
          <p:cNvPr id="7" name="Marcador de número de diapositiva 6">
            <a:extLst>
              <a:ext uri="{FF2B5EF4-FFF2-40B4-BE49-F238E27FC236}">
                <a16:creationId xmlns:a16="http://schemas.microsoft.com/office/drawing/2014/main" id="{B0A95BDC-FC58-4638-AA59-A3DA9931FD3D}"/>
              </a:ext>
            </a:extLst>
          </p:cNvPr>
          <p:cNvSpPr>
            <a:spLocks noGrp="1"/>
          </p:cNvSpPr>
          <p:nvPr>
            <p:ph type="sldNum" sz="quarter" idx="12"/>
          </p:nvPr>
        </p:nvSpPr>
        <p:spPr/>
        <p:txBody>
          <a:bodyPr rtlCol="0"/>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1790833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D80BC3B-525F-4038-9330-0729879F91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a:extLst>
              <a:ext uri="{FF2B5EF4-FFF2-40B4-BE49-F238E27FC236}">
                <a16:creationId xmlns:a16="http://schemas.microsoft.com/office/drawing/2014/main" id="{99629186-93D7-46FA-AE02-36D9426043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21BF1CEB-0530-4996-BAEF-2E6A04DAD6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73E74190-7635-4D8A-8DAF-C2C0DAF2DD13}" type="datetime1">
              <a:rPr lang="es-ES" noProof="0" smtClean="0"/>
              <a:t>29/05/2024</a:t>
            </a:fld>
            <a:endParaRPr lang="es-ES" noProof="0"/>
          </a:p>
        </p:txBody>
      </p:sp>
      <p:sp>
        <p:nvSpPr>
          <p:cNvPr id="5" name="Marcador de pie de página 4">
            <a:extLst>
              <a:ext uri="{FF2B5EF4-FFF2-40B4-BE49-F238E27FC236}">
                <a16:creationId xmlns:a16="http://schemas.microsoft.com/office/drawing/2014/main" id="{C8DCFF3D-7353-4B4D-9E75-FA835E06E7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s-ES" noProof="0"/>
          </a:p>
        </p:txBody>
      </p:sp>
      <p:sp>
        <p:nvSpPr>
          <p:cNvPr id="6" name="Marcador de número de diapositiva 5">
            <a:extLst>
              <a:ext uri="{FF2B5EF4-FFF2-40B4-BE49-F238E27FC236}">
                <a16:creationId xmlns:a16="http://schemas.microsoft.com/office/drawing/2014/main" id="{F382C8D6-8B0B-4982-9EE4-AA823C69C3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A6AF1B4E-90EC-4A51-B6E5-B702C054ECB0}" type="slidenum">
              <a:rPr lang="es-ES" noProof="0" smtClean="0"/>
              <a:t>‹Nº›</a:t>
            </a:fld>
            <a:endParaRPr lang="es-ES" noProof="0"/>
          </a:p>
        </p:txBody>
      </p:sp>
    </p:spTree>
    <p:extLst>
      <p:ext uri="{BB962C8B-B14F-4D97-AF65-F5344CB8AC3E}">
        <p14:creationId xmlns:p14="http://schemas.microsoft.com/office/powerpoint/2010/main" val="4010604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8.sv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aulasvirtuales.udistrital.edu.co/course/view.php?id=10839" TargetMode="External"/><Relationship Id="rId5" Type="http://schemas.openxmlformats.org/officeDocument/2006/relationships/image" Target="../media/image13.png"/><Relationship Id="rId4"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hyperlink" Target="https://aulasvirtuales.udistrital.edu.co/course/view.php?id=11404"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hyperlink" Target="https://aulasvirtuales.udistrital.edu.co/course/view.php?id=12280"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ulasvirtuales.udistrital.edu.co/course/view.php?id=12182"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61AC0E-7195-4ACF-AA0A-5E2923A987F7}"/>
              </a:ext>
            </a:extLst>
          </p:cNvPr>
          <p:cNvSpPr>
            <a:spLocks noGrp="1"/>
          </p:cNvSpPr>
          <p:nvPr>
            <p:ph type="ctrTitle"/>
          </p:nvPr>
        </p:nvSpPr>
        <p:spPr>
          <a:xfrm>
            <a:off x="4654295" y="4522156"/>
            <a:ext cx="5609222" cy="1363215"/>
          </a:xfrm>
        </p:spPr>
        <p:txBody>
          <a:bodyPr rtlCol="0" anchor="t">
            <a:normAutofit/>
          </a:bodyPr>
          <a:lstStyle/>
          <a:p>
            <a:pPr algn="l" rtl="0"/>
            <a:r>
              <a:rPr lang="es-ES" sz="4400" dirty="0">
                <a:latin typeface="Franklin Gothic Book" panose="020B0503020102020204" pitchFamily="34" charset="0"/>
                <a:cs typeface="Segoe UI" panose="020B0502040204020203" pitchFamily="34" charset="0"/>
              </a:rPr>
              <a:t>FASE 1: Introducción a MOODLE</a:t>
            </a:r>
          </a:p>
        </p:txBody>
      </p:sp>
      <p:sp>
        <p:nvSpPr>
          <p:cNvPr id="3" name="Subtítulo 2">
            <a:extLst>
              <a:ext uri="{FF2B5EF4-FFF2-40B4-BE49-F238E27FC236}">
                <a16:creationId xmlns:a16="http://schemas.microsoft.com/office/drawing/2014/main" id="{814253EE-4FA2-4843-BE27-C7D5B08FFB81}"/>
              </a:ext>
            </a:extLst>
          </p:cNvPr>
          <p:cNvSpPr>
            <a:spLocks noGrp="1"/>
          </p:cNvSpPr>
          <p:nvPr>
            <p:ph type="subTitle" idx="1"/>
          </p:nvPr>
        </p:nvSpPr>
        <p:spPr>
          <a:xfrm>
            <a:off x="4654296" y="3945418"/>
            <a:ext cx="5609219" cy="576738"/>
          </a:xfrm>
        </p:spPr>
        <p:txBody>
          <a:bodyPr rtlCol="0" anchor="b">
            <a:normAutofit/>
          </a:bodyPr>
          <a:lstStyle/>
          <a:p>
            <a:pPr algn="l" rtl="0"/>
            <a:r>
              <a:rPr lang="es-ES" sz="2000" dirty="0">
                <a:latin typeface="Franklin Gothic Book" panose="020B0503020102020204" pitchFamily="34" charset="0"/>
              </a:rPr>
              <a:t>Uso y apropiación didáctica de las TIC</a:t>
            </a:r>
          </a:p>
        </p:txBody>
      </p:sp>
      <p:sp>
        <p:nvSpPr>
          <p:cNvPr id="29" name="Forma libre: Forma 28">
            <a:extLst>
              <a:ext uri="{FF2B5EF4-FFF2-40B4-BE49-F238E27FC236}">
                <a16:creationId xmlns:a16="http://schemas.microsoft.com/office/drawing/2014/main" id="{F6E384F5-137A-40B1-97F0-694CC6ECD5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22218"/>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orma libre: Forma 30">
            <a:extLst>
              <a:ext uri="{FF2B5EF4-FFF2-40B4-BE49-F238E27FC236}">
                <a16:creationId xmlns:a16="http://schemas.microsoft.com/office/drawing/2014/main" id="{EBA87361-6D30-46E4-834B-719CF5905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8332"/>
            <a:ext cx="356463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Forma libre: Forma 32">
            <a:extLst>
              <a:ext uri="{FF2B5EF4-FFF2-40B4-BE49-F238E27FC236}">
                <a16:creationId xmlns:a16="http://schemas.microsoft.com/office/drawing/2014/main" id="{9DBC4630-03DA-474F-BBCB-BA3AE6B31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orma libre: Forma 34">
            <a:extLst>
              <a:ext uri="{FF2B5EF4-FFF2-40B4-BE49-F238E27FC236}">
                <a16:creationId xmlns:a16="http://schemas.microsoft.com/office/drawing/2014/main" id="{D89DB1C0-FEEC-4CB6-88B2-F9C5562E0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574" y="0"/>
            <a:ext cx="3913632" cy="228523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Elipse 36">
            <a:extLst>
              <a:ext uri="{FF2B5EF4-FFF2-40B4-BE49-F238E27FC236}">
                <a16:creationId xmlns:a16="http://schemas.microsoft.com/office/drawing/2014/main" id="{78418A25-6EAC-4140-BFE6-284E1925B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117"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Elipse 38">
            <a:extLst>
              <a:ext uri="{FF2B5EF4-FFF2-40B4-BE49-F238E27FC236}">
                <a16:creationId xmlns:a16="http://schemas.microsoft.com/office/drawing/2014/main" id="{08163D1C-ED91-4D5F-A33B-CF1256B27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67709" y="780500"/>
            <a:ext cx="2852928" cy="28529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Forma libre: Forma 40">
            <a:extLst>
              <a:ext uri="{FF2B5EF4-FFF2-40B4-BE49-F238E27FC236}">
                <a16:creationId xmlns:a16="http://schemas.microsoft.com/office/drawing/2014/main" id="{31103AB2-C090-458F-B752-294F23AFA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Forma libre: Forma 42">
            <a:extLst>
              <a:ext uri="{FF2B5EF4-FFF2-40B4-BE49-F238E27FC236}">
                <a16:creationId xmlns:a16="http://schemas.microsoft.com/office/drawing/2014/main" id="{83D471F3-782A-4BA1-9CAB-FF5CDF0A75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8761" y="-4332"/>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Imagen 5">
            <a:extLst>
              <a:ext uri="{FF2B5EF4-FFF2-40B4-BE49-F238E27FC236}">
                <a16:creationId xmlns:a16="http://schemas.microsoft.com/office/drawing/2014/main" id="{47699DE0-E7FC-DF00-55AD-6440C2AEE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0723" y="113734"/>
            <a:ext cx="2468469" cy="2468469"/>
          </a:xfrm>
          <a:prstGeom prst="rect">
            <a:avLst/>
          </a:prstGeom>
        </p:spPr>
      </p:pic>
      <p:pic>
        <p:nvPicPr>
          <p:cNvPr id="10" name="Imagen 9">
            <a:extLst>
              <a:ext uri="{FF2B5EF4-FFF2-40B4-BE49-F238E27FC236}">
                <a16:creationId xmlns:a16="http://schemas.microsoft.com/office/drawing/2014/main" id="{941EC903-7538-7050-628C-46F47EA515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 y="3614633"/>
            <a:ext cx="3188531" cy="2393239"/>
          </a:xfrm>
          <a:prstGeom prst="rect">
            <a:avLst/>
          </a:prstGeom>
        </p:spPr>
      </p:pic>
      <p:pic>
        <p:nvPicPr>
          <p:cNvPr id="13" name="Imagen 12">
            <a:extLst>
              <a:ext uri="{FF2B5EF4-FFF2-40B4-BE49-F238E27FC236}">
                <a16:creationId xmlns:a16="http://schemas.microsoft.com/office/drawing/2014/main" id="{97532F61-FD0A-762A-424D-1AD835762C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1716" y="186665"/>
            <a:ext cx="2168254" cy="1506946"/>
          </a:xfrm>
          <a:prstGeom prst="rect">
            <a:avLst/>
          </a:prstGeom>
        </p:spPr>
      </p:pic>
      <p:pic>
        <p:nvPicPr>
          <p:cNvPr id="15" name="Imagen 14">
            <a:extLst>
              <a:ext uri="{FF2B5EF4-FFF2-40B4-BE49-F238E27FC236}">
                <a16:creationId xmlns:a16="http://schemas.microsoft.com/office/drawing/2014/main" id="{0174A4A6-165D-C8A3-15BC-B93D4FCAE7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3463" y="1348963"/>
            <a:ext cx="1515662" cy="1754977"/>
          </a:xfrm>
          <a:prstGeom prst="rect">
            <a:avLst/>
          </a:prstGeom>
        </p:spPr>
      </p:pic>
      <p:sp>
        <p:nvSpPr>
          <p:cNvPr id="16" name="CuadroTexto 15">
            <a:extLst>
              <a:ext uri="{FF2B5EF4-FFF2-40B4-BE49-F238E27FC236}">
                <a16:creationId xmlns:a16="http://schemas.microsoft.com/office/drawing/2014/main" id="{4EDB0A6E-C455-052E-67BC-86645D4403DD}"/>
              </a:ext>
            </a:extLst>
          </p:cNvPr>
          <p:cNvSpPr txBox="1"/>
          <p:nvPr/>
        </p:nvSpPr>
        <p:spPr>
          <a:xfrm>
            <a:off x="3676886" y="6119056"/>
            <a:ext cx="7684477" cy="400110"/>
          </a:xfrm>
          <a:prstGeom prst="rect">
            <a:avLst/>
          </a:prstGeom>
          <a:noFill/>
        </p:spPr>
        <p:txBody>
          <a:bodyPr wrap="square" rtlCol="0">
            <a:spAutoFit/>
          </a:bodyPr>
          <a:lstStyle/>
          <a:p>
            <a:r>
              <a:rPr lang="es-CO" sz="2000" dirty="0">
                <a:effectLst>
                  <a:outerShdw blurRad="38100" dist="38100" dir="2700000" algn="tl">
                    <a:srgbClr val="000000">
                      <a:alpha val="43137"/>
                    </a:srgbClr>
                  </a:outerShdw>
                </a:effectLst>
              </a:rPr>
              <a:t>Licenciatura en Lenguas Extranjeras con énfasis en Inglés</a:t>
            </a:r>
          </a:p>
        </p:txBody>
      </p:sp>
    </p:spTree>
    <p:extLst>
      <p:ext uri="{BB962C8B-B14F-4D97-AF65-F5344CB8AC3E}">
        <p14:creationId xmlns:p14="http://schemas.microsoft.com/office/powerpoint/2010/main" val="32239897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AC26F5D-5ED8-B6F0-216E-EC4331604537}"/>
              </a:ext>
            </a:extLst>
          </p:cNvPr>
          <p:cNvSpPr txBox="1"/>
          <p:nvPr/>
        </p:nvSpPr>
        <p:spPr>
          <a:xfrm>
            <a:off x="1433146" y="1846385"/>
            <a:ext cx="8387862" cy="1754326"/>
          </a:xfrm>
          <a:prstGeom prst="rect">
            <a:avLst/>
          </a:prstGeom>
          <a:noFill/>
        </p:spPr>
        <p:txBody>
          <a:bodyPr wrap="square" rtlCol="0">
            <a:spAutoFit/>
          </a:bodyPr>
          <a:lstStyle/>
          <a:p>
            <a:pPr marL="342900" indent="-342900">
              <a:buFont typeface="+mj-lt"/>
              <a:buAutoNum type="arabicPeriod"/>
            </a:pPr>
            <a:r>
              <a:rPr lang="es-CO" dirty="0"/>
              <a:t>Nombre completo del docente</a:t>
            </a:r>
          </a:p>
          <a:p>
            <a:pPr marL="342900" indent="-342900">
              <a:buFont typeface="+mj-lt"/>
              <a:buAutoNum type="arabicPeriod"/>
            </a:pPr>
            <a:r>
              <a:rPr lang="es-CO" dirty="0"/>
              <a:t>Correo electrónico del docente</a:t>
            </a:r>
          </a:p>
          <a:p>
            <a:pPr marL="342900" indent="-342900">
              <a:buFont typeface="+mj-lt"/>
              <a:buAutoNum type="arabicPeriod"/>
            </a:pPr>
            <a:r>
              <a:rPr lang="es-CO" dirty="0"/>
              <a:t>Nombre completo del espacio académico</a:t>
            </a:r>
          </a:p>
          <a:p>
            <a:pPr marL="342900" indent="-342900">
              <a:buFont typeface="+mj-lt"/>
              <a:buAutoNum type="arabicPeriod"/>
            </a:pPr>
            <a:r>
              <a:rPr lang="es-CO" dirty="0"/>
              <a:t>Código del espacio académico</a:t>
            </a:r>
          </a:p>
          <a:p>
            <a:pPr marL="342900" indent="-342900">
              <a:buFont typeface="+mj-lt"/>
              <a:buAutoNum type="arabicPeriod"/>
            </a:pPr>
            <a:r>
              <a:rPr lang="es-CO" dirty="0"/>
              <a:t>Código del grupo</a:t>
            </a:r>
          </a:p>
          <a:p>
            <a:pPr marL="342900" indent="-342900">
              <a:buFont typeface="+mj-lt"/>
              <a:buAutoNum type="arabicPeriod"/>
            </a:pPr>
            <a:r>
              <a:rPr lang="es-CO" dirty="0"/>
              <a:t>Semestre</a:t>
            </a:r>
          </a:p>
        </p:txBody>
      </p:sp>
    </p:spTree>
    <p:extLst>
      <p:ext uri="{BB962C8B-B14F-4D97-AF65-F5344CB8AC3E}">
        <p14:creationId xmlns:p14="http://schemas.microsoft.com/office/powerpoint/2010/main" val="96107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2C824B-4279-4D47-92DD-71F5353FAA23}"/>
              </a:ext>
            </a:extLst>
          </p:cNvPr>
          <p:cNvSpPr>
            <a:spLocks noGrp="1"/>
          </p:cNvSpPr>
          <p:nvPr>
            <p:ph type="title"/>
          </p:nvPr>
        </p:nvSpPr>
        <p:spPr>
          <a:xfrm>
            <a:off x="838200" y="1468875"/>
            <a:ext cx="10515600" cy="1754327"/>
          </a:xfrm>
        </p:spPr>
        <p:style>
          <a:lnRef idx="1">
            <a:schemeClr val="dk1"/>
          </a:lnRef>
          <a:fillRef idx="2">
            <a:schemeClr val="dk1"/>
          </a:fillRef>
          <a:effectRef idx="1">
            <a:schemeClr val="dk1"/>
          </a:effectRef>
          <a:fontRef idx="minor">
            <a:schemeClr val="dk1"/>
          </a:fontRef>
        </p:style>
        <p:txBody>
          <a:bodyPr rtlCol="0">
            <a:noAutofit/>
          </a:bodyPr>
          <a:lstStyle/>
          <a:p>
            <a:pPr algn="just" rtl="0"/>
            <a:r>
              <a:rPr lang="es-CO" sz="2800" dirty="0">
                <a:solidFill>
                  <a:schemeClr val="bg1">
                    <a:lumMod val="95000"/>
                  </a:schemeClr>
                </a:solidFill>
                <a:latin typeface="Franklin Gothic Book" panose="020B0503020102020204" pitchFamily="34" charset="0"/>
                <a:cs typeface="Segoe UI" panose="020B0502040204020203" pitchFamily="34" charset="0"/>
              </a:rPr>
              <a:t>Este módulo abordaría aspectos fundamentales como la configuración inicial de la plataforma y la creación de actividades de preparación para el aprendizaje.</a:t>
            </a:r>
            <a:endParaRPr lang="es-ES" sz="2800" dirty="0">
              <a:solidFill>
                <a:schemeClr val="bg1">
                  <a:lumMod val="95000"/>
                </a:schemeClr>
              </a:solidFill>
              <a:latin typeface="Franklin Gothic Book" panose="020B0503020102020204" pitchFamily="34" charset="0"/>
              <a:cs typeface="Segoe UI" panose="020B0502040204020203" pitchFamily="34" charset="0"/>
            </a:endParaRPr>
          </a:p>
        </p:txBody>
      </p:sp>
      <p:sp>
        <p:nvSpPr>
          <p:cNvPr id="8" name="Elipse 7">
            <a:extLst>
              <a:ext uri="{FF2B5EF4-FFF2-40B4-BE49-F238E27FC236}">
                <a16:creationId xmlns:a16="http://schemas.microsoft.com/office/drawing/2014/main" id="{E5585411-DE61-42EC-8DAB-BA853F129791}"/>
              </a:ext>
            </a:extLst>
          </p:cNvPr>
          <p:cNvSpPr/>
          <p:nvPr/>
        </p:nvSpPr>
        <p:spPr>
          <a:xfrm>
            <a:off x="496769" y="3634798"/>
            <a:ext cx="586154" cy="575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3600" b="1" dirty="0">
                <a:latin typeface="Segoe UI" panose="020B0502040204020203" pitchFamily="34" charset="0"/>
                <a:cs typeface="Segoe UI" panose="020B0502040204020203" pitchFamily="34" charset="0"/>
              </a:rPr>
              <a:t>1</a:t>
            </a:r>
          </a:p>
        </p:txBody>
      </p:sp>
      <p:sp>
        <p:nvSpPr>
          <p:cNvPr id="5" name="Cuadro de texto 4">
            <a:extLst>
              <a:ext uri="{FF2B5EF4-FFF2-40B4-BE49-F238E27FC236}">
                <a16:creationId xmlns:a16="http://schemas.microsoft.com/office/drawing/2014/main" id="{25AD4F61-E023-4530-BF03-8BC2D825D0BF}"/>
              </a:ext>
            </a:extLst>
          </p:cNvPr>
          <p:cNvSpPr txBox="1"/>
          <p:nvPr/>
        </p:nvSpPr>
        <p:spPr>
          <a:xfrm>
            <a:off x="1581898" y="3581066"/>
            <a:ext cx="2553761" cy="646331"/>
          </a:xfrm>
          <a:prstGeom prst="rect">
            <a:avLst/>
          </a:prstGeom>
          <a:noFill/>
        </p:spPr>
        <p:txBody>
          <a:bodyPr wrap="square" rtlCol="0">
            <a:spAutoFit/>
          </a:bodyPr>
          <a:lstStyle/>
          <a:p>
            <a:pPr rtl="0"/>
            <a:r>
              <a:rPr lang="es-ES" dirty="0">
                <a:latin typeface="Segoe UI" panose="020B0502040204020203" pitchFamily="34" charset="0"/>
                <a:cs typeface="Segoe UI" panose="020B0502040204020203" pitchFamily="34" charset="0"/>
              </a:rPr>
              <a:t>Aspectos generales de la plataforma Moodle</a:t>
            </a:r>
          </a:p>
        </p:txBody>
      </p:sp>
      <p:sp>
        <p:nvSpPr>
          <p:cNvPr id="9" name="Elipse 8">
            <a:extLst>
              <a:ext uri="{FF2B5EF4-FFF2-40B4-BE49-F238E27FC236}">
                <a16:creationId xmlns:a16="http://schemas.microsoft.com/office/drawing/2014/main" id="{6D1E12A6-FA7A-477F-8C87-308C5B84B139}"/>
              </a:ext>
            </a:extLst>
          </p:cNvPr>
          <p:cNvSpPr/>
          <p:nvPr/>
        </p:nvSpPr>
        <p:spPr>
          <a:xfrm>
            <a:off x="1082923" y="5039927"/>
            <a:ext cx="586154" cy="575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3600" b="1" dirty="0">
                <a:latin typeface="Segoe UI" panose="020B0502040204020203" pitchFamily="34" charset="0"/>
                <a:cs typeface="Segoe UI" panose="020B0502040204020203" pitchFamily="34" charset="0"/>
              </a:rPr>
              <a:t>2</a:t>
            </a:r>
          </a:p>
        </p:txBody>
      </p:sp>
      <p:sp>
        <p:nvSpPr>
          <p:cNvPr id="7" name="Cuadro de texto 6">
            <a:extLst>
              <a:ext uri="{FF2B5EF4-FFF2-40B4-BE49-F238E27FC236}">
                <a16:creationId xmlns:a16="http://schemas.microsoft.com/office/drawing/2014/main" id="{E5564556-59F0-4D0A-A6CD-ADF8F4D7428B}"/>
              </a:ext>
            </a:extLst>
          </p:cNvPr>
          <p:cNvSpPr txBox="1"/>
          <p:nvPr/>
        </p:nvSpPr>
        <p:spPr>
          <a:xfrm>
            <a:off x="1788752" y="5065959"/>
            <a:ext cx="4693814" cy="646331"/>
          </a:xfrm>
          <a:prstGeom prst="rect">
            <a:avLst/>
          </a:prstGeom>
          <a:noFill/>
        </p:spPr>
        <p:txBody>
          <a:bodyPr wrap="square" rtlCol="0">
            <a:spAutoFit/>
          </a:bodyPr>
          <a:lstStyle/>
          <a:p>
            <a:pPr rtl="0"/>
            <a:r>
              <a:rPr lang="es-ES" dirty="0">
                <a:latin typeface="Segoe UI" panose="020B0502040204020203" pitchFamily="34" charset="0"/>
                <a:cs typeface="Segoe UI" panose="020B0502040204020203" pitchFamily="34" charset="0"/>
              </a:rPr>
              <a:t>Algunos ejemplos de diseño de ambientes virtuales de aprendizaje</a:t>
            </a:r>
          </a:p>
        </p:txBody>
      </p:sp>
      <p:sp>
        <p:nvSpPr>
          <p:cNvPr id="10" name="CuadroTexto 9">
            <a:extLst>
              <a:ext uri="{FF2B5EF4-FFF2-40B4-BE49-F238E27FC236}">
                <a16:creationId xmlns:a16="http://schemas.microsoft.com/office/drawing/2014/main" id="{FF2D1E65-3E31-BD58-A39A-E10A46A222DA}"/>
              </a:ext>
            </a:extLst>
          </p:cNvPr>
          <p:cNvSpPr txBox="1"/>
          <p:nvPr/>
        </p:nvSpPr>
        <p:spPr>
          <a:xfrm>
            <a:off x="838200" y="551279"/>
            <a:ext cx="9394923" cy="646331"/>
          </a:xfrm>
          <a:prstGeom prst="rect">
            <a:avLst/>
          </a:prstGeom>
          <a:noFill/>
        </p:spPr>
        <p:txBody>
          <a:bodyPr wrap="square">
            <a:spAutoFit/>
          </a:bodyPr>
          <a:lstStyle/>
          <a:p>
            <a:r>
              <a:rPr lang="es-CO" sz="3600" dirty="0">
                <a:latin typeface="Franklin Gothic Book" panose="020B0503020102020204" pitchFamily="34" charset="0"/>
                <a:cs typeface="Segoe UI" panose="020B0502040204020203" pitchFamily="34" charset="0"/>
              </a:rPr>
              <a:t>FASE 1: Introducción a MOODLE: </a:t>
            </a:r>
            <a:endParaRPr lang="es-CO" sz="3600" dirty="0"/>
          </a:p>
        </p:txBody>
      </p:sp>
      <p:sp>
        <p:nvSpPr>
          <p:cNvPr id="11" name="Elipse 10">
            <a:extLst>
              <a:ext uri="{FF2B5EF4-FFF2-40B4-BE49-F238E27FC236}">
                <a16:creationId xmlns:a16="http://schemas.microsoft.com/office/drawing/2014/main" id="{5FC352AF-7627-14B6-3854-DB08B4E3558D}"/>
              </a:ext>
            </a:extLst>
          </p:cNvPr>
          <p:cNvSpPr/>
          <p:nvPr/>
        </p:nvSpPr>
        <p:spPr>
          <a:xfrm>
            <a:off x="6022646" y="3581066"/>
            <a:ext cx="586154" cy="575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3600" b="1" dirty="0">
                <a:latin typeface="Segoe UI" panose="020B0502040204020203" pitchFamily="34" charset="0"/>
                <a:cs typeface="Segoe UI" panose="020B0502040204020203" pitchFamily="34" charset="0"/>
              </a:rPr>
              <a:t>3</a:t>
            </a:r>
          </a:p>
        </p:txBody>
      </p:sp>
      <p:sp>
        <p:nvSpPr>
          <p:cNvPr id="12" name="Cuadro de texto 6">
            <a:extLst>
              <a:ext uri="{FF2B5EF4-FFF2-40B4-BE49-F238E27FC236}">
                <a16:creationId xmlns:a16="http://schemas.microsoft.com/office/drawing/2014/main" id="{586E8F10-19B9-983C-9223-A985FE080486}"/>
              </a:ext>
            </a:extLst>
          </p:cNvPr>
          <p:cNvSpPr txBox="1"/>
          <p:nvPr/>
        </p:nvSpPr>
        <p:spPr>
          <a:xfrm>
            <a:off x="6914964" y="3633523"/>
            <a:ext cx="4693814" cy="369332"/>
          </a:xfrm>
          <a:prstGeom prst="rect">
            <a:avLst/>
          </a:prstGeom>
          <a:noFill/>
        </p:spPr>
        <p:txBody>
          <a:bodyPr wrap="square" rtlCol="0">
            <a:spAutoFit/>
          </a:bodyPr>
          <a:lstStyle/>
          <a:p>
            <a:pPr rtl="0"/>
            <a:r>
              <a:rPr lang="es-ES" dirty="0">
                <a:latin typeface="Segoe UI" panose="020B0502040204020203" pitchFamily="34" charset="0"/>
                <a:cs typeface="Segoe UI" panose="020B0502040204020203" pitchFamily="34" charset="0"/>
              </a:rPr>
              <a:t>Configuración general del curso</a:t>
            </a:r>
          </a:p>
        </p:txBody>
      </p:sp>
      <p:sp>
        <p:nvSpPr>
          <p:cNvPr id="13" name="Elipse 12">
            <a:extLst>
              <a:ext uri="{FF2B5EF4-FFF2-40B4-BE49-F238E27FC236}">
                <a16:creationId xmlns:a16="http://schemas.microsoft.com/office/drawing/2014/main" id="{420B213F-8E1B-9B95-1884-B2063BD0AAAA}"/>
              </a:ext>
            </a:extLst>
          </p:cNvPr>
          <p:cNvSpPr/>
          <p:nvPr/>
        </p:nvSpPr>
        <p:spPr>
          <a:xfrm>
            <a:off x="6914964" y="4939628"/>
            <a:ext cx="586154" cy="5759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3600" b="1" dirty="0">
                <a:latin typeface="Segoe UI" panose="020B0502040204020203" pitchFamily="34" charset="0"/>
                <a:cs typeface="Segoe UI" panose="020B0502040204020203" pitchFamily="34" charset="0"/>
              </a:rPr>
              <a:t>4</a:t>
            </a:r>
          </a:p>
        </p:txBody>
      </p:sp>
      <p:sp>
        <p:nvSpPr>
          <p:cNvPr id="14" name="Cuadro de texto 6">
            <a:extLst>
              <a:ext uri="{FF2B5EF4-FFF2-40B4-BE49-F238E27FC236}">
                <a16:creationId xmlns:a16="http://schemas.microsoft.com/office/drawing/2014/main" id="{4724CA25-BBF4-1810-22E4-1B96256A8825}"/>
              </a:ext>
            </a:extLst>
          </p:cNvPr>
          <p:cNvSpPr txBox="1"/>
          <p:nvPr/>
        </p:nvSpPr>
        <p:spPr>
          <a:xfrm>
            <a:off x="7737787" y="5065959"/>
            <a:ext cx="3542744" cy="369332"/>
          </a:xfrm>
          <a:prstGeom prst="rect">
            <a:avLst/>
          </a:prstGeom>
          <a:noFill/>
        </p:spPr>
        <p:txBody>
          <a:bodyPr wrap="square" rtlCol="0">
            <a:spAutoFit/>
          </a:bodyPr>
          <a:lstStyle/>
          <a:p>
            <a:pPr rtl="0"/>
            <a:r>
              <a:rPr lang="es-ES" dirty="0">
                <a:latin typeface="Segoe UI" panose="020B0502040204020203" pitchFamily="34" charset="0"/>
                <a:cs typeface="Segoe UI" panose="020B0502040204020203" pitchFamily="34" charset="0"/>
              </a:rPr>
              <a:t>Configuración de contenidos</a:t>
            </a:r>
          </a:p>
        </p:txBody>
      </p:sp>
    </p:spTree>
    <p:extLst>
      <p:ext uri="{BB962C8B-B14F-4D97-AF65-F5344CB8AC3E}">
        <p14:creationId xmlns:p14="http://schemas.microsoft.com/office/powerpoint/2010/main" val="153491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D9B4E-C292-45AA-8116-562703040382}"/>
              </a:ext>
            </a:extLst>
          </p:cNvPr>
          <p:cNvSpPr>
            <a:spLocks noGrp="1"/>
          </p:cNvSpPr>
          <p:nvPr>
            <p:ph type="title"/>
          </p:nvPr>
        </p:nvSpPr>
        <p:spPr>
          <a:xfrm>
            <a:off x="2257214" y="2694018"/>
            <a:ext cx="5406902" cy="1469965"/>
          </a:xfrm>
        </p:spPr>
        <p:txBody>
          <a:bodyPr rtlCol="0" anchor="ctr">
            <a:normAutofit fontScale="90000"/>
          </a:bodyPr>
          <a:lstStyle/>
          <a:p>
            <a:pPr rtl="0"/>
            <a:r>
              <a:rPr lang="es-ES" dirty="0">
                <a:latin typeface="Franklin Gothic Book" panose="020B0503020102020204" pitchFamily="34" charset="0"/>
                <a:cs typeface="Segoe UI" panose="020B0502040204020203" pitchFamily="34" charset="0"/>
              </a:rPr>
              <a:t>Aspectos generales de la plataforma Moodle</a:t>
            </a:r>
          </a:p>
        </p:txBody>
      </p:sp>
      <p:sp>
        <p:nvSpPr>
          <p:cNvPr id="3" name="Marcador de contenido 2">
            <a:extLst>
              <a:ext uri="{FF2B5EF4-FFF2-40B4-BE49-F238E27FC236}">
                <a16:creationId xmlns:a16="http://schemas.microsoft.com/office/drawing/2014/main" id="{81072FAC-EEE9-4F26-A784-BC07EACCBE9F}"/>
              </a:ext>
            </a:extLst>
          </p:cNvPr>
          <p:cNvSpPr>
            <a:spLocks noGrp="1"/>
          </p:cNvSpPr>
          <p:nvPr>
            <p:ph idx="1"/>
          </p:nvPr>
        </p:nvSpPr>
        <p:spPr>
          <a:xfrm>
            <a:off x="4176607" y="4258450"/>
            <a:ext cx="3838785" cy="1688746"/>
          </a:xfrm>
        </p:spPr>
        <p:txBody>
          <a:bodyPr vert="horz" lIns="91440" tIns="45720" rIns="91440" bIns="45720" rtlCol="0" anchor="t">
            <a:normAutofit/>
          </a:bodyPr>
          <a:lstStyle/>
          <a:p>
            <a:pPr rtl="0">
              <a:lnSpc>
                <a:spcPct val="100000"/>
              </a:lnSpc>
            </a:pPr>
            <a:r>
              <a:rPr lang="es-ES" sz="2000" dirty="0">
                <a:latin typeface="Segoe UI" panose="020B0502040204020203" pitchFamily="34" charset="0"/>
                <a:cs typeface="Segoe UI" panose="020B0502040204020203" pitchFamily="34" charset="0"/>
              </a:rPr>
              <a:t>Ingreso</a:t>
            </a:r>
          </a:p>
          <a:p>
            <a:pPr rtl="0">
              <a:lnSpc>
                <a:spcPct val="100000"/>
              </a:lnSpc>
            </a:pPr>
            <a:r>
              <a:rPr lang="es-ES" sz="2000" dirty="0">
                <a:latin typeface="Segoe UI" panose="020B0502040204020203" pitchFamily="34" charset="0"/>
                <a:cs typeface="Segoe UI" panose="020B0502040204020203" pitchFamily="34" charset="0"/>
              </a:rPr>
              <a:t>Soporte y comunicación</a:t>
            </a:r>
          </a:p>
          <a:p>
            <a:pPr rtl="0">
              <a:lnSpc>
                <a:spcPct val="100000"/>
              </a:lnSpc>
            </a:pPr>
            <a:r>
              <a:rPr lang="es-ES" sz="2000" dirty="0">
                <a:latin typeface="Segoe UI" panose="020B0502040204020203" pitchFamily="34" charset="0"/>
                <a:cs typeface="Segoe UI" panose="020B0502040204020203" pitchFamily="34" charset="0"/>
              </a:rPr>
              <a:t>Solicitud de espacios</a:t>
            </a:r>
          </a:p>
          <a:p>
            <a:pPr marL="0" indent="0" rtl="0">
              <a:lnSpc>
                <a:spcPct val="100000"/>
              </a:lnSpc>
              <a:buNone/>
            </a:pPr>
            <a:endParaRPr lang="es-ES" sz="2000" dirty="0">
              <a:latin typeface="Segoe UI" panose="020B0502040204020203" pitchFamily="34" charset="0"/>
              <a:cs typeface="Segoe UI" panose="020B0502040204020203" pitchFamily="34" charset="0"/>
            </a:endParaRPr>
          </a:p>
        </p:txBody>
      </p:sp>
      <p:pic>
        <p:nvPicPr>
          <p:cNvPr id="9" name="Gráfico 8">
            <a:extLst>
              <a:ext uri="{FF2B5EF4-FFF2-40B4-BE49-F238E27FC236}">
                <a16:creationId xmlns:a16="http://schemas.microsoft.com/office/drawing/2014/main" id="{35127EDA-5861-47AB-8729-620CFC7DAC0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pic>
        <p:nvPicPr>
          <p:cNvPr id="6" name="Imagen 5">
            <a:extLst>
              <a:ext uri="{FF2B5EF4-FFF2-40B4-BE49-F238E27FC236}">
                <a16:creationId xmlns:a16="http://schemas.microsoft.com/office/drawing/2014/main" id="{608B672B-842C-73EA-C47B-99C30FE3EA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368" y="1087912"/>
            <a:ext cx="2416304" cy="1679342"/>
          </a:xfrm>
          <a:prstGeom prst="rect">
            <a:avLst/>
          </a:prstGeom>
        </p:spPr>
      </p:pic>
      <p:sp>
        <p:nvSpPr>
          <p:cNvPr id="4" name="Elipse 3">
            <a:extLst>
              <a:ext uri="{FF2B5EF4-FFF2-40B4-BE49-F238E27FC236}">
                <a16:creationId xmlns:a16="http://schemas.microsoft.com/office/drawing/2014/main" id="{0FB82603-7C1C-3082-B6B5-61ED9539ACB3}"/>
              </a:ext>
            </a:extLst>
          </p:cNvPr>
          <p:cNvSpPr/>
          <p:nvPr/>
        </p:nvSpPr>
        <p:spPr>
          <a:xfrm>
            <a:off x="1776046" y="4353166"/>
            <a:ext cx="1310053" cy="130647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3600" b="1" dirty="0">
                <a:latin typeface="Segoe UI" panose="020B0502040204020203" pitchFamily="34" charset="0"/>
                <a:cs typeface="Segoe UI" panose="020B0502040204020203" pitchFamily="34" charset="0"/>
              </a:rPr>
              <a:t>1</a:t>
            </a:r>
          </a:p>
        </p:txBody>
      </p:sp>
    </p:spTree>
    <p:extLst>
      <p:ext uri="{BB962C8B-B14F-4D97-AF65-F5344CB8AC3E}">
        <p14:creationId xmlns:p14="http://schemas.microsoft.com/office/powerpoint/2010/main" val="381659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DE5079-B185-4DE0-AF2C-AE4B7709FBC3}"/>
              </a:ext>
            </a:extLst>
          </p:cNvPr>
          <p:cNvSpPr>
            <a:spLocks noGrp="1"/>
          </p:cNvSpPr>
          <p:nvPr>
            <p:ph type="title"/>
          </p:nvPr>
        </p:nvSpPr>
        <p:spPr>
          <a:xfrm>
            <a:off x="2257214" y="2694018"/>
            <a:ext cx="5406902" cy="1469965"/>
          </a:xfrm>
        </p:spPr>
        <p:txBody>
          <a:bodyPr rtlCol="0" anchor="ctr">
            <a:normAutofit/>
          </a:bodyPr>
          <a:lstStyle/>
          <a:p>
            <a:pPr rtl="0"/>
            <a:r>
              <a:rPr lang="es-ES" dirty="0">
                <a:latin typeface="Franklin Gothic Book" panose="020B0503020102020204" pitchFamily="34" charset="0"/>
                <a:cs typeface="Segoe UI" panose="020B0502040204020203" pitchFamily="34" charset="0"/>
              </a:rPr>
              <a:t>Configuración general de un curso</a:t>
            </a:r>
          </a:p>
        </p:txBody>
      </p:sp>
      <p:sp>
        <p:nvSpPr>
          <p:cNvPr id="3" name="Marcador de contenido 2">
            <a:extLst>
              <a:ext uri="{FF2B5EF4-FFF2-40B4-BE49-F238E27FC236}">
                <a16:creationId xmlns:a16="http://schemas.microsoft.com/office/drawing/2014/main" id="{89B4E0E8-07C8-4A23-99E2-20D6DFD6FA7A}"/>
              </a:ext>
            </a:extLst>
          </p:cNvPr>
          <p:cNvSpPr>
            <a:spLocks noGrp="1"/>
          </p:cNvSpPr>
          <p:nvPr>
            <p:ph idx="1"/>
          </p:nvPr>
        </p:nvSpPr>
        <p:spPr>
          <a:xfrm>
            <a:off x="3763912" y="4352917"/>
            <a:ext cx="3838785" cy="1688746"/>
          </a:xfrm>
        </p:spPr>
        <p:txBody>
          <a:bodyPr vert="horz" lIns="91440" tIns="45720" rIns="91440" bIns="45720" rtlCol="0" anchor="t">
            <a:normAutofit fontScale="85000" lnSpcReduction="20000"/>
          </a:bodyPr>
          <a:lstStyle/>
          <a:p>
            <a:pPr rtl="0">
              <a:lnSpc>
                <a:spcPct val="100000"/>
              </a:lnSpc>
            </a:pPr>
            <a:r>
              <a:rPr lang="es-ES" sz="2000" dirty="0">
                <a:latin typeface="Segoe UI" panose="020B0502040204020203" pitchFamily="34" charset="0"/>
                <a:cs typeface="Segoe UI" panose="020B0502040204020203" pitchFamily="34" charset="0"/>
              </a:rPr>
              <a:t>Algunos ejemplos</a:t>
            </a:r>
          </a:p>
          <a:p>
            <a:pPr rtl="0">
              <a:lnSpc>
                <a:spcPct val="100000"/>
              </a:lnSpc>
            </a:pPr>
            <a:r>
              <a:rPr lang="es-ES" sz="2000" dirty="0">
                <a:latin typeface="Segoe UI" panose="020B0502040204020203" pitchFamily="34" charset="0"/>
                <a:cs typeface="Segoe UI" panose="020B0502040204020203" pitchFamily="34" charset="0"/>
              </a:rPr>
              <a:t>Formatos</a:t>
            </a:r>
          </a:p>
          <a:p>
            <a:pPr rtl="0">
              <a:lnSpc>
                <a:spcPct val="100000"/>
              </a:lnSpc>
            </a:pPr>
            <a:r>
              <a:rPr lang="es-ES" sz="2000" dirty="0">
                <a:latin typeface="Segoe UI" panose="020B0502040204020203" pitchFamily="34" charset="0"/>
                <a:cs typeface="Segoe UI" panose="020B0502040204020203" pitchFamily="34" charset="0"/>
              </a:rPr>
              <a:t>Matriculación de estudiantes</a:t>
            </a:r>
          </a:p>
          <a:p>
            <a:pPr rtl="0">
              <a:lnSpc>
                <a:spcPct val="100000"/>
              </a:lnSpc>
            </a:pPr>
            <a:r>
              <a:rPr lang="es-ES" sz="2000" dirty="0">
                <a:latin typeface="Segoe UI" panose="020B0502040204020203" pitchFamily="34" charset="0"/>
                <a:cs typeface="Segoe UI" panose="020B0502040204020203" pitchFamily="34" charset="0"/>
              </a:rPr>
              <a:t>Copias de seguridad</a:t>
            </a:r>
          </a:p>
          <a:p>
            <a:pPr rtl="0">
              <a:lnSpc>
                <a:spcPct val="100000"/>
              </a:lnSpc>
            </a:pPr>
            <a:r>
              <a:rPr lang="es-ES" sz="2000" dirty="0">
                <a:latin typeface="Segoe UI" panose="020B0502040204020203" pitchFamily="34" charset="0"/>
                <a:cs typeface="Segoe UI" panose="020B0502040204020203" pitchFamily="34" charset="0"/>
              </a:rPr>
              <a:t>Reinicio de aulas virtuales</a:t>
            </a:r>
          </a:p>
        </p:txBody>
      </p:sp>
      <p:pic>
        <p:nvPicPr>
          <p:cNvPr id="8" name="Marcador de contenido 4">
            <a:extLst>
              <a:ext uri="{FF2B5EF4-FFF2-40B4-BE49-F238E27FC236}">
                <a16:creationId xmlns:a16="http://schemas.microsoft.com/office/drawing/2014/main" id="{17062073-5027-4AA3-AB16-4D2C8C505AF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pic>
        <p:nvPicPr>
          <p:cNvPr id="5" name="Imagen 4">
            <a:extLst>
              <a:ext uri="{FF2B5EF4-FFF2-40B4-BE49-F238E27FC236}">
                <a16:creationId xmlns:a16="http://schemas.microsoft.com/office/drawing/2014/main" id="{4550AD3E-54BF-41B2-72B3-14E35A96D5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368" y="1087912"/>
            <a:ext cx="2416304" cy="1679342"/>
          </a:xfrm>
          <a:prstGeom prst="rect">
            <a:avLst/>
          </a:prstGeom>
        </p:spPr>
      </p:pic>
      <p:sp>
        <p:nvSpPr>
          <p:cNvPr id="4" name="Elipse 3">
            <a:extLst>
              <a:ext uri="{FF2B5EF4-FFF2-40B4-BE49-F238E27FC236}">
                <a16:creationId xmlns:a16="http://schemas.microsoft.com/office/drawing/2014/main" id="{1D0E5C38-6F9B-AAA9-AAE4-331F38987910}"/>
              </a:ext>
            </a:extLst>
          </p:cNvPr>
          <p:cNvSpPr/>
          <p:nvPr/>
        </p:nvSpPr>
        <p:spPr>
          <a:xfrm>
            <a:off x="1467963" y="4565814"/>
            <a:ext cx="1308709" cy="12629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3600" b="1" dirty="0">
                <a:latin typeface="Segoe UI" panose="020B0502040204020203" pitchFamily="34" charset="0"/>
                <a:cs typeface="Segoe UI" panose="020B0502040204020203" pitchFamily="34" charset="0"/>
              </a:rPr>
              <a:t>2</a:t>
            </a:r>
          </a:p>
        </p:txBody>
      </p:sp>
    </p:spTree>
    <p:extLst>
      <p:ext uri="{BB962C8B-B14F-4D97-AF65-F5344CB8AC3E}">
        <p14:creationId xmlns:p14="http://schemas.microsoft.com/office/powerpoint/2010/main" val="88263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4CEF4-01D3-4AF7-9E84-F43030ACA972}"/>
              </a:ext>
            </a:extLst>
          </p:cNvPr>
          <p:cNvSpPr>
            <a:spLocks noGrp="1"/>
          </p:cNvSpPr>
          <p:nvPr>
            <p:ph type="title"/>
          </p:nvPr>
        </p:nvSpPr>
        <p:spPr>
          <a:xfrm>
            <a:off x="2257214" y="2694018"/>
            <a:ext cx="5406902" cy="1469965"/>
          </a:xfrm>
        </p:spPr>
        <p:txBody>
          <a:bodyPr rtlCol="0" anchor="ctr">
            <a:normAutofit fontScale="90000"/>
          </a:bodyPr>
          <a:lstStyle/>
          <a:p>
            <a:pPr rtl="0"/>
            <a:r>
              <a:rPr lang="es-ES" dirty="0">
                <a:latin typeface="Franklin Gothic Book" panose="020B0503020102020204" pitchFamily="34" charset="0"/>
                <a:cs typeface="Segoe UI" panose="020B0502040204020203" pitchFamily="34" charset="0"/>
              </a:rPr>
              <a:t>Recursos para la configuración y creación de contenidos</a:t>
            </a:r>
          </a:p>
        </p:txBody>
      </p:sp>
      <p:sp>
        <p:nvSpPr>
          <p:cNvPr id="3" name="Marcador de contenido 2">
            <a:extLst>
              <a:ext uri="{FF2B5EF4-FFF2-40B4-BE49-F238E27FC236}">
                <a16:creationId xmlns:a16="http://schemas.microsoft.com/office/drawing/2014/main" id="{31EFD88C-EC41-4850-9D1D-676D6AEE0358}"/>
              </a:ext>
            </a:extLst>
          </p:cNvPr>
          <p:cNvSpPr>
            <a:spLocks noGrp="1"/>
          </p:cNvSpPr>
          <p:nvPr>
            <p:ph idx="1"/>
          </p:nvPr>
        </p:nvSpPr>
        <p:spPr>
          <a:xfrm>
            <a:off x="4446499" y="4447385"/>
            <a:ext cx="3559385" cy="1688746"/>
          </a:xfrm>
        </p:spPr>
        <p:txBody>
          <a:bodyPr vert="horz" lIns="91440" tIns="45720" rIns="91440" bIns="45720" rtlCol="0" anchor="t">
            <a:normAutofit/>
          </a:bodyPr>
          <a:lstStyle/>
          <a:p>
            <a:pPr rtl="0">
              <a:lnSpc>
                <a:spcPct val="100000"/>
              </a:lnSpc>
            </a:pPr>
            <a:r>
              <a:rPr lang="es-ES" sz="2000" dirty="0">
                <a:latin typeface="Segoe UI" panose="020B0502040204020203" pitchFamily="34" charset="0"/>
                <a:cs typeface="Segoe UI" panose="020B0502040204020203" pitchFamily="34" charset="0"/>
              </a:rPr>
              <a:t>Área de textos y medios</a:t>
            </a:r>
          </a:p>
          <a:p>
            <a:pPr rtl="0">
              <a:lnSpc>
                <a:spcPct val="100000"/>
              </a:lnSpc>
            </a:pPr>
            <a:r>
              <a:rPr lang="es-ES" sz="2000" dirty="0">
                <a:latin typeface="Segoe UI" panose="020B0502040204020203" pitchFamily="34" charset="0"/>
                <a:cs typeface="Segoe UI" panose="020B0502040204020203" pitchFamily="34" charset="0"/>
              </a:rPr>
              <a:t>Páginas</a:t>
            </a:r>
          </a:p>
          <a:p>
            <a:pPr rtl="0">
              <a:lnSpc>
                <a:spcPct val="100000"/>
              </a:lnSpc>
            </a:pPr>
            <a:r>
              <a:rPr lang="es-ES" sz="2000" dirty="0">
                <a:latin typeface="Segoe UI" panose="020B0502040204020203" pitchFamily="34" charset="0"/>
                <a:cs typeface="Segoe UI" panose="020B0502040204020203" pitchFamily="34" charset="0"/>
              </a:rPr>
              <a:t>Paquete de contenidos IMS</a:t>
            </a:r>
          </a:p>
        </p:txBody>
      </p:sp>
      <p:pic>
        <p:nvPicPr>
          <p:cNvPr id="8" name="Gráfico 7">
            <a:extLst>
              <a:ext uri="{FF2B5EF4-FFF2-40B4-BE49-F238E27FC236}">
                <a16:creationId xmlns:a16="http://schemas.microsoft.com/office/drawing/2014/main" id="{984A409A-26BF-476C-858A-CFA0EBFAB6F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pic>
        <p:nvPicPr>
          <p:cNvPr id="5" name="Imagen 4">
            <a:extLst>
              <a:ext uri="{FF2B5EF4-FFF2-40B4-BE49-F238E27FC236}">
                <a16:creationId xmlns:a16="http://schemas.microsoft.com/office/drawing/2014/main" id="{84ADB0D3-2640-0CE1-7058-B6AE6B838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4530" y="1243243"/>
            <a:ext cx="1740539" cy="1209682"/>
          </a:xfrm>
          <a:prstGeom prst="rect">
            <a:avLst/>
          </a:prstGeom>
        </p:spPr>
      </p:pic>
      <p:sp>
        <p:nvSpPr>
          <p:cNvPr id="4" name="Elipse 3">
            <a:extLst>
              <a:ext uri="{FF2B5EF4-FFF2-40B4-BE49-F238E27FC236}">
                <a16:creationId xmlns:a16="http://schemas.microsoft.com/office/drawing/2014/main" id="{FB8E1804-A65C-8FDD-CC3D-2789ABF607DB}"/>
              </a:ext>
            </a:extLst>
          </p:cNvPr>
          <p:cNvSpPr/>
          <p:nvPr/>
        </p:nvSpPr>
        <p:spPr>
          <a:xfrm>
            <a:off x="2107744" y="4447385"/>
            <a:ext cx="1479517" cy="13258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ES" sz="3600" b="1" dirty="0">
                <a:latin typeface="Segoe UI" panose="020B0502040204020203" pitchFamily="34" charset="0"/>
                <a:cs typeface="Segoe UI" panose="020B0502040204020203" pitchFamily="34" charset="0"/>
              </a:rPr>
              <a:t>3</a:t>
            </a:r>
          </a:p>
        </p:txBody>
      </p:sp>
    </p:spTree>
    <p:extLst>
      <p:ext uri="{BB962C8B-B14F-4D97-AF65-F5344CB8AC3E}">
        <p14:creationId xmlns:p14="http://schemas.microsoft.com/office/powerpoint/2010/main" val="397072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Gráfico 7">
            <a:extLst>
              <a:ext uri="{FF2B5EF4-FFF2-40B4-BE49-F238E27FC236}">
                <a16:creationId xmlns:a16="http://schemas.microsoft.com/office/drawing/2014/main" id="{B6C7BDF7-D7AC-4209-A6A9-11B953F882E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5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41431" y="816337"/>
            <a:ext cx="5225327" cy="5225327"/>
          </a:xfrm>
          <a:prstGeom prst="rect">
            <a:avLst/>
          </a:prstGeom>
        </p:spPr>
      </p:pic>
      <p:pic>
        <p:nvPicPr>
          <p:cNvPr id="11" name="Imagen 10">
            <a:extLst>
              <a:ext uri="{FF2B5EF4-FFF2-40B4-BE49-F238E27FC236}">
                <a16:creationId xmlns:a16="http://schemas.microsoft.com/office/drawing/2014/main" id="{0E50BA72-6C1C-4F00-42A1-56FA6C3ADE71}"/>
              </a:ext>
            </a:extLst>
          </p:cNvPr>
          <p:cNvPicPr>
            <a:picLocks noChangeAspect="1"/>
          </p:cNvPicPr>
          <p:nvPr/>
        </p:nvPicPr>
        <p:blipFill>
          <a:blip r:embed="rId5"/>
          <a:stretch>
            <a:fillRect/>
          </a:stretch>
        </p:blipFill>
        <p:spPr>
          <a:xfrm>
            <a:off x="2623039" y="589084"/>
            <a:ext cx="6318739" cy="4803720"/>
          </a:xfrm>
          <a:prstGeom prst="rect">
            <a:avLst/>
          </a:prstGeom>
        </p:spPr>
      </p:pic>
      <p:sp>
        <p:nvSpPr>
          <p:cNvPr id="12" name="CuadroTexto 11">
            <a:hlinkClick r:id="rId6"/>
            <a:extLst>
              <a:ext uri="{FF2B5EF4-FFF2-40B4-BE49-F238E27FC236}">
                <a16:creationId xmlns:a16="http://schemas.microsoft.com/office/drawing/2014/main" id="{07BAB363-AE7D-ACAB-4441-27F124D9DB3E}"/>
              </a:ext>
            </a:extLst>
          </p:cNvPr>
          <p:cNvSpPr txBox="1"/>
          <p:nvPr/>
        </p:nvSpPr>
        <p:spPr>
          <a:xfrm>
            <a:off x="2211456" y="5741377"/>
            <a:ext cx="7042638" cy="369332"/>
          </a:xfrm>
          <a:prstGeom prst="rect">
            <a:avLst/>
          </a:prstGeom>
          <a:noFill/>
        </p:spPr>
        <p:txBody>
          <a:bodyPr wrap="square" rtlCol="0">
            <a:spAutoFit/>
          </a:bodyPr>
          <a:lstStyle/>
          <a:p>
            <a:r>
              <a:rPr lang="es-CO" dirty="0"/>
              <a:t>https://aulasvirtuales.udistrital.edu.co/course/view.php?id=10839</a:t>
            </a:r>
          </a:p>
        </p:txBody>
      </p:sp>
    </p:spTree>
    <p:extLst>
      <p:ext uri="{BB962C8B-B14F-4D97-AF65-F5344CB8AC3E}">
        <p14:creationId xmlns:p14="http://schemas.microsoft.com/office/powerpoint/2010/main" val="351489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a:hlinkClick r:id="rId3"/>
            <a:extLst>
              <a:ext uri="{FF2B5EF4-FFF2-40B4-BE49-F238E27FC236}">
                <a16:creationId xmlns:a16="http://schemas.microsoft.com/office/drawing/2014/main" id="{07BAB363-AE7D-ACAB-4441-27F124D9DB3E}"/>
              </a:ext>
            </a:extLst>
          </p:cNvPr>
          <p:cNvSpPr txBox="1"/>
          <p:nvPr/>
        </p:nvSpPr>
        <p:spPr>
          <a:xfrm>
            <a:off x="2365131" y="5767754"/>
            <a:ext cx="7042638" cy="369332"/>
          </a:xfrm>
          <a:prstGeom prst="rect">
            <a:avLst/>
          </a:prstGeom>
          <a:noFill/>
        </p:spPr>
        <p:txBody>
          <a:bodyPr wrap="square" rtlCol="0">
            <a:spAutoFit/>
          </a:bodyPr>
          <a:lstStyle/>
          <a:p>
            <a:r>
              <a:rPr lang="es-CO" dirty="0"/>
              <a:t>https://aulasvirtuales.udistrital.edu.co/course/view.php?id=11404</a:t>
            </a:r>
          </a:p>
        </p:txBody>
      </p:sp>
      <p:pic>
        <p:nvPicPr>
          <p:cNvPr id="3" name="Imagen 2">
            <a:extLst>
              <a:ext uri="{FF2B5EF4-FFF2-40B4-BE49-F238E27FC236}">
                <a16:creationId xmlns:a16="http://schemas.microsoft.com/office/drawing/2014/main" id="{DC3CC85B-B75B-C862-E0CF-1EB0F9168D20}"/>
              </a:ext>
            </a:extLst>
          </p:cNvPr>
          <p:cNvPicPr>
            <a:picLocks noChangeAspect="1"/>
          </p:cNvPicPr>
          <p:nvPr/>
        </p:nvPicPr>
        <p:blipFill>
          <a:blip r:embed="rId4"/>
          <a:stretch>
            <a:fillRect/>
          </a:stretch>
        </p:blipFill>
        <p:spPr>
          <a:xfrm>
            <a:off x="1266093" y="536870"/>
            <a:ext cx="8880231" cy="4815031"/>
          </a:xfrm>
          <a:prstGeom prst="rect">
            <a:avLst/>
          </a:prstGeom>
        </p:spPr>
      </p:pic>
    </p:spTree>
    <p:extLst>
      <p:ext uri="{BB962C8B-B14F-4D97-AF65-F5344CB8AC3E}">
        <p14:creationId xmlns:p14="http://schemas.microsoft.com/office/powerpoint/2010/main" val="711980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53CE430D-17F7-2DED-257A-F9C358AA49B8}"/>
              </a:ext>
            </a:extLst>
          </p:cNvPr>
          <p:cNvPicPr>
            <a:picLocks noChangeAspect="1"/>
          </p:cNvPicPr>
          <p:nvPr/>
        </p:nvPicPr>
        <p:blipFill>
          <a:blip r:embed="rId2"/>
          <a:stretch>
            <a:fillRect/>
          </a:stretch>
        </p:blipFill>
        <p:spPr>
          <a:xfrm>
            <a:off x="1556238" y="876353"/>
            <a:ext cx="8616462" cy="3947361"/>
          </a:xfrm>
          <a:prstGeom prst="rect">
            <a:avLst/>
          </a:prstGeom>
        </p:spPr>
      </p:pic>
      <p:sp>
        <p:nvSpPr>
          <p:cNvPr id="6" name="CuadroTexto 5">
            <a:hlinkClick r:id="rId3"/>
            <a:extLst>
              <a:ext uri="{FF2B5EF4-FFF2-40B4-BE49-F238E27FC236}">
                <a16:creationId xmlns:a16="http://schemas.microsoft.com/office/drawing/2014/main" id="{171EB6F0-F143-FFD7-48D3-1181B17AADEF}"/>
              </a:ext>
            </a:extLst>
          </p:cNvPr>
          <p:cNvSpPr txBox="1"/>
          <p:nvPr/>
        </p:nvSpPr>
        <p:spPr>
          <a:xfrm>
            <a:off x="1406769" y="5372100"/>
            <a:ext cx="9372600" cy="369332"/>
          </a:xfrm>
          <a:prstGeom prst="rect">
            <a:avLst/>
          </a:prstGeom>
          <a:noFill/>
        </p:spPr>
        <p:txBody>
          <a:bodyPr wrap="square" rtlCol="0">
            <a:spAutoFit/>
          </a:bodyPr>
          <a:lstStyle/>
          <a:p>
            <a:r>
              <a:rPr lang="es-CO" dirty="0"/>
              <a:t>https://aulasvirtuales.udistrital.edu.co/course/view.php?id=12280</a:t>
            </a:r>
          </a:p>
        </p:txBody>
      </p:sp>
    </p:spTree>
    <p:extLst>
      <p:ext uri="{BB962C8B-B14F-4D97-AF65-F5344CB8AC3E}">
        <p14:creationId xmlns:p14="http://schemas.microsoft.com/office/powerpoint/2010/main" val="3115071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01B30F9-28DD-6D07-EEA2-2B8B5046760B}"/>
              </a:ext>
            </a:extLst>
          </p:cNvPr>
          <p:cNvPicPr>
            <a:picLocks noChangeAspect="1"/>
          </p:cNvPicPr>
          <p:nvPr/>
        </p:nvPicPr>
        <p:blipFill>
          <a:blip r:embed="rId2"/>
          <a:stretch>
            <a:fillRect/>
          </a:stretch>
        </p:blipFill>
        <p:spPr>
          <a:xfrm>
            <a:off x="1881554" y="485386"/>
            <a:ext cx="8044962" cy="4360458"/>
          </a:xfrm>
          <a:prstGeom prst="rect">
            <a:avLst/>
          </a:prstGeom>
        </p:spPr>
      </p:pic>
      <p:sp>
        <p:nvSpPr>
          <p:cNvPr id="6" name="CuadroTexto 5">
            <a:hlinkClick r:id="rId3"/>
            <a:extLst>
              <a:ext uri="{FF2B5EF4-FFF2-40B4-BE49-F238E27FC236}">
                <a16:creationId xmlns:a16="http://schemas.microsoft.com/office/drawing/2014/main" id="{F4AA12EA-49EF-36BF-7805-014BA0956D25}"/>
              </a:ext>
            </a:extLst>
          </p:cNvPr>
          <p:cNvSpPr txBox="1"/>
          <p:nvPr/>
        </p:nvSpPr>
        <p:spPr>
          <a:xfrm>
            <a:off x="2847242" y="5512777"/>
            <a:ext cx="6497515" cy="369332"/>
          </a:xfrm>
          <a:prstGeom prst="rect">
            <a:avLst/>
          </a:prstGeom>
          <a:noFill/>
        </p:spPr>
        <p:txBody>
          <a:bodyPr wrap="square" rtlCol="0">
            <a:spAutoFit/>
          </a:bodyPr>
          <a:lstStyle/>
          <a:p>
            <a:r>
              <a:rPr lang="es-CO" dirty="0"/>
              <a:t>https://aulasvirtuales.udistrital.edu.co/course/view.php?id=12182</a:t>
            </a:r>
          </a:p>
        </p:txBody>
      </p:sp>
    </p:spTree>
    <p:extLst>
      <p:ext uri="{BB962C8B-B14F-4D97-AF65-F5344CB8AC3E}">
        <p14:creationId xmlns:p14="http://schemas.microsoft.com/office/powerpoint/2010/main" val="104673087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0958495_TF44781794_Win32" id="{96504355-EB54-4859-9E89-12AA0E61A23B}" vid="{773C8283-3F8A-4472-B643-F541AAF26B1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Presentación de investigación</Template>
  <TotalTime>448</TotalTime>
  <Words>882</Words>
  <Application>Microsoft Office PowerPoint</Application>
  <PresentationFormat>Panorámica</PresentationFormat>
  <Paragraphs>88</Paragraphs>
  <Slides>10</Slides>
  <Notes>7</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Calibri</vt:lpstr>
      <vt:lpstr>Calibri Light</vt:lpstr>
      <vt:lpstr>Franklin Gothic Book</vt:lpstr>
      <vt:lpstr>Segoe UI</vt:lpstr>
      <vt:lpstr>Tema de Office</vt:lpstr>
      <vt:lpstr>FASE 1: Introducción a MOODLE</vt:lpstr>
      <vt:lpstr>Este módulo abordaría aspectos fundamentales como la configuración inicial de la plataforma y la creación de actividades de preparación para el aprendizaje.</vt:lpstr>
      <vt:lpstr>Aspectos generales de la plataforma Moodle</vt:lpstr>
      <vt:lpstr>Configuración general de un curso</vt:lpstr>
      <vt:lpstr>Recursos para la configuración y creación de contenidos</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FASE 1: Introducción a MOODLE</dc:title>
  <dc:creator>Doris Patricia Mora Marín</dc:creator>
  <cp:lastModifiedBy>Doris Patricia Mora Marín</cp:lastModifiedBy>
  <cp:revision>4</cp:revision>
  <dcterms:created xsi:type="dcterms:W3CDTF">2024-05-28T15:23:01Z</dcterms:created>
  <dcterms:modified xsi:type="dcterms:W3CDTF">2024-05-30T00:35:44Z</dcterms:modified>
</cp:coreProperties>
</file>