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9" r:id="rId19"/>
    <p:sldId id="280" r:id="rId20"/>
    <p:sldId id="281" r:id="rId21"/>
    <p:sldId id="282" r:id="rId22"/>
    <p:sldId id="290" r:id="rId23"/>
    <p:sldId id="283" r:id="rId24"/>
    <p:sldId id="291" r:id="rId25"/>
    <p:sldId id="289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I:\FLEXION.TXT%20NOSOTR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8996549588604864"/>
          <c:y val="8.1140415068934213E-2"/>
          <c:w val="0.74328171478565186"/>
          <c:h val="0.71592957130358925"/>
        </c:manualLayout>
      </c:layout>
      <c:scatterChart>
        <c:scatterStyle val="lineMarker"/>
        <c:ser>
          <c:idx val="0"/>
          <c:order val="0"/>
          <c:marker>
            <c:symbol val="none"/>
          </c:marker>
          <c:xVal>
            <c:numRef>
              <c:f>'FLEXION.TXT NOSOTROS.txt word p'!$O$11:$O$1254</c:f>
              <c:numCache>
                <c:formatCode>General</c:formatCode>
                <c:ptCount val="1244"/>
                <c:pt idx="0">
                  <c:v>0</c:v>
                </c:pt>
                <c:pt idx="1">
                  <c:v>9.7267200000000179E-5</c:v>
                </c:pt>
                <c:pt idx="2">
                  <c:v>1.8309120000000058E-4</c:v>
                </c:pt>
                <c:pt idx="3">
                  <c:v>2.6033280000000087E-4</c:v>
                </c:pt>
                <c:pt idx="4">
                  <c:v>3.2613120000000095E-4</c:v>
                </c:pt>
                <c:pt idx="5">
                  <c:v>3.8906880000000034E-4</c:v>
                </c:pt>
                <c:pt idx="6">
                  <c:v>4.5772800000000105E-4</c:v>
                </c:pt>
                <c:pt idx="7">
                  <c:v>5.2924800000000072E-4</c:v>
                </c:pt>
                <c:pt idx="8">
                  <c:v>6.0362880000000205E-4</c:v>
                </c:pt>
                <c:pt idx="9">
                  <c:v>6.7514880000000177E-4</c:v>
                </c:pt>
                <c:pt idx="10">
                  <c:v>7.4666880000000214E-4</c:v>
                </c:pt>
                <c:pt idx="11">
                  <c:v>8.1818880000000046E-4</c:v>
                </c:pt>
                <c:pt idx="12">
                  <c:v>8.8970880000000245E-4</c:v>
                </c:pt>
                <c:pt idx="13">
                  <c:v>9.6122880000000218E-4</c:v>
                </c:pt>
                <c:pt idx="14">
                  <c:v>1.0298880000000001E-3</c:v>
                </c:pt>
                <c:pt idx="15">
                  <c:v>1.1042688000000027E-3</c:v>
                </c:pt>
                <c:pt idx="16">
                  <c:v>1.1757888000000028E-3</c:v>
                </c:pt>
                <c:pt idx="17">
                  <c:v>1.2473088000000019E-3</c:v>
                </c:pt>
                <c:pt idx="18">
                  <c:v>1.3188288000000024E-3</c:v>
                </c:pt>
                <c:pt idx="19">
                  <c:v>1.3874880000000033E-3</c:v>
                </c:pt>
                <c:pt idx="20">
                  <c:v>1.4590080000000001E-3</c:v>
                </c:pt>
                <c:pt idx="21">
                  <c:v>1.5362496000000025E-3</c:v>
                </c:pt>
                <c:pt idx="22">
                  <c:v>1.6077696000000004E-3</c:v>
                </c:pt>
                <c:pt idx="23">
                  <c:v>1.6764288000000031E-3</c:v>
                </c:pt>
                <c:pt idx="24">
                  <c:v>1.7450880000000044E-3</c:v>
                </c:pt>
                <c:pt idx="25">
                  <c:v>1.8194688000000027E-3</c:v>
                </c:pt>
                <c:pt idx="26">
                  <c:v>1.8909888000000045E-3</c:v>
                </c:pt>
                <c:pt idx="27">
                  <c:v>1.9625088000000041E-3</c:v>
                </c:pt>
                <c:pt idx="28">
                  <c:v>2.0340288000000001E-3</c:v>
                </c:pt>
                <c:pt idx="29">
                  <c:v>2.1055488000000012E-3</c:v>
                </c:pt>
                <c:pt idx="30">
                  <c:v>2.1770688000000002E-3</c:v>
                </c:pt>
                <c:pt idx="31">
                  <c:v>2.2485888000000078E-3</c:v>
                </c:pt>
                <c:pt idx="32">
                  <c:v>2.3201088000000011E-3</c:v>
                </c:pt>
                <c:pt idx="33">
                  <c:v>2.3887680000000012E-3</c:v>
                </c:pt>
                <c:pt idx="34">
                  <c:v>2.4602880000000019E-3</c:v>
                </c:pt>
                <c:pt idx="35">
                  <c:v>2.5346688000000002E-3</c:v>
                </c:pt>
                <c:pt idx="36">
                  <c:v>2.6090496000000002E-3</c:v>
                </c:pt>
                <c:pt idx="37">
                  <c:v>2.6805696000000057E-3</c:v>
                </c:pt>
                <c:pt idx="38">
                  <c:v>2.7492288000000057E-3</c:v>
                </c:pt>
                <c:pt idx="39">
                  <c:v>2.8207488000000012E-3</c:v>
                </c:pt>
                <c:pt idx="40">
                  <c:v>2.8922687999999998E-3</c:v>
                </c:pt>
                <c:pt idx="41">
                  <c:v>2.9637888000000065E-3</c:v>
                </c:pt>
                <c:pt idx="42">
                  <c:v>3.0353088000000012E-3</c:v>
                </c:pt>
                <c:pt idx="43">
                  <c:v>3.1068288000000023E-3</c:v>
                </c:pt>
                <c:pt idx="44">
                  <c:v>3.1783488000000047E-3</c:v>
                </c:pt>
                <c:pt idx="45">
                  <c:v>3.2498688000000019E-3</c:v>
                </c:pt>
                <c:pt idx="46">
                  <c:v>3.3185280000000037E-3</c:v>
                </c:pt>
                <c:pt idx="47">
                  <c:v>3.3929088000000012E-3</c:v>
                </c:pt>
                <c:pt idx="48">
                  <c:v>3.4644288000000053E-3</c:v>
                </c:pt>
                <c:pt idx="49">
                  <c:v>3.5359488000000017E-3</c:v>
                </c:pt>
                <c:pt idx="50">
                  <c:v>3.6074688000000067E-3</c:v>
                </c:pt>
                <c:pt idx="51">
                  <c:v>3.6789888000000066E-3</c:v>
                </c:pt>
                <c:pt idx="52">
                  <c:v>3.7505088000000086E-3</c:v>
                </c:pt>
                <c:pt idx="53">
                  <c:v>3.8220288000000023E-3</c:v>
                </c:pt>
                <c:pt idx="54">
                  <c:v>3.8935488000000043E-3</c:v>
                </c:pt>
                <c:pt idx="55">
                  <c:v>3.9650688000000016E-3</c:v>
                </c:pt>
                <c:pt idx="56">
                  <c:v>4.0365888000000036E-3</c:v>
                </c:pt>
                <c:pt idx="57">
                  <c:v>4.1081088000000003E-3</c:v>
                </c:pt>
                <c:pt idx="58">
                  <c:v>4.4657088000000034E-3</c:v>
                </c:pt>
                <c:pt idx="59">
                  <c:v>4.6116096000000124E-3</c:v>
                </c:pt>
                <c:pt idx="60">
                  <c:v>4.6831296000000057E-3</c:v>
                </c:pt>
                <c:pt idx="61">
                  <c:v>4.7517888000000088E-3</c:v>
                </c:pt>
                <c:pt idx="62">
                  <c:v>4.8175871999999965E-3</c:v>
                </c:pt>
                <c:pt idx="63">
                  <c:v>4.8948288000000024E-3</c:v>
                </c:pt>
                <c:pt idx="64">
                  <c:v>4.9663488000000122E-3</c:v>
                </c:pt>
                <c:pt idx="65">
                  <c:v>5.037868800000009E-3</c:v>
                </c:pt>
                <c:pt idx="66">
                  <c:v>5.1093888000000014E-3</c:v>
                </c:pt>
                <c:pt idx="67">
                  <c:v>5.1809088000000034E-3</c:v>
                </c:pt>
                <c:pt idx="68">
                  <c:v>5.2552896000000113E-3</c:v>
                </c:pt>
                <c:pt idx="69">
                  <c:v>5.3239488000000014E-3</c:v>
                </c:pt>
                <c:pt idx="70">
                  <c:v>5.3954688000000034E-3</c:v>
                </c:pt>
                <c:pt idx="71">
                  <c:v>5.4669888000000036E-3</c:v>
                </c:pt>
                <c:pt idx="72">
                  <c:v>5.5356480000000189E-3</c:v>
                </c:pt>
                <c:pt idx="73">
                  <c:v>5.6071680000000079E-3</c:v>
                </c:pt>
                <c:pt idx="74">
                  <c:v>5.6815488000000079E-3</c:v>
                </c:pt>
                <c:pt idx="75">
                  <c:v>5.7559296000000105E-3</c:v>
                </c:pt>
                <c:pt idx="76">
                  <c:v>5.8245887999999963E-3</c:v>
                </c:pt>
                <c:pt idx="77">
                  <c:v>5.8961088000000078E-3</c:v>
                </c:pt>
                <c:pt idx="78">
                  <c:v>6.2537088000000126E-3</c:v>
                </c:pt>
                <c:pt idx="79">
                  <c:v>6.3252288000000103E-3</c:v>
                </c:pt>
                <c:pt idx="80">
                  <c:v>6.3967488000000123E-3</c:v>
                </c:pt>
                <c:pt idx="81">
                  <c:v>6.468268800000016E-3</c:v>
                </c:pt>
                <c:pt idx="82">
                  <c:v>6.5426496000000169E-3</c:v>
                </c:pt>
                <c:pt idx="83">
                  <c:v>6.6113088000000113E-3</c:v>
                </c:pt>
                <c:pt idx="84">
                  <c:v>6.6828288000000038E-3</c:v>
                </c:pt>
                <c:pt idx="85">
                  <c:v>6.7543488000000058E-3</c:v>
                </c:pt>
                <c:pt idx="86">
                  <c:v>6.8258688000000034E-3</c:v>
                </c:pt>
                <c:pt idx="87">
                  <c:v>6.8973888000000002E-3</c:v>
                </c:pt>
                <c:pt idx="88">
                  <c:v>6.9660480000000189E-3</c:v>
                </c:pt>
                <c:pt idx="89">
                  <c:v>7.037568000000014E-3</c:v>
                </c:pt>
                <c:pt idx="90">
                  <c:v>7.1119488000000106E-3</c:v>
                </c:pt>
                <c:pt idx="91">
                  <c:v>7.1863296000000193E-3</c:v>
                </c:pt>
                <c:pt idx="92">
                  <c:v>7.2578496000000126E-3</c:v>
                </c:pt>
                <c:pt idx="93">
                  <c:v>7.3265088000000035E-3</c:v>
                </c:pt>
                <c:pt idx="94">
                  <c:v>7.398028800000009E-3</c:v>
                </c:pt>
                <c:pt idx="95">
                  <c:v>7.4695488000000145E-3</c:v>
                </c:pt>
                <c:pt idx="96">
                  <c:v>7.5410688000000182E-3</c:v>
                </c:pt>
                <c:pt idx="97">
                  <c:v>7.6125887999999994E-3</c:v>
                </c:pt>
                <c:pt idx="98">
                  <c:v>7.6841088000000014E-3</c:v>
                </c:pt>
                <c:pt idx="99">
                  <c:v>7.7556288000000155E-3</c:v>
                </c:pt>
                <c:pt idx="100">
                  <c:v>7.8271488000000011E-3</c:v>
                </c:pt>
                <c:pt idx="101">
                  <c:v>7.8986688000000187E-3</c:v>
                </c:pt>
                <c:pt idx="102">
                  <c:v>7.9701888000000137E-3</c:v>
                </c:pt>
                <c:pt idx="103">
                  <c:v>8.0417088000000018E-3</c:v>
                </c:pt>
                <c:pt idx="104">
                  <c:v>8.1132288000000004E-3</c:v>
                </c:pt>
                <c:pt idx="105">
                  <c:v>8.1847488000000006E-3</c:v>
                </c:pt>
                <c:pt idx="106">
                  <c:v>8.2562688000000026E-3</c:v>
                </c:pt>
                <c:pt idx="107">
                  <c:v>8.327788800000015E-3</c:v>
                </c:pt>
                <c:pt idx="108">
                  <c:v>8.4021696000000159E-3</c:v>
                </c:pt>
                <c:pt idx="109">
                  <c:v>8.4708288000000156E-3</c:v>
                </c:pt>
                <c:pt idx="110">
                  <c:v>8.5452096000000095E-3</c:v>
                </c:pt>
                <c:pt idx="111">
                  <c:v>8.6138688000000005E-3</c:v>
                </c:pt>
                <c:pt idx="112">
                  <c:v>8.6825280000000175E-3</c:v>
                </c:pt>
                <c:pt idx="113">
                  <c:v>8.7569088000000028E-3</c:v>
                </c:pt>
                <c:pt idx="114">
                  <c:v>8.8284288000000048E-3</c:v>
                </c:pt>
                <c:pt idx="115">
                  <c:v>8.8999488000000241E-3</c:v>
                </c:pt>
                <c:pt idx="116">
                  <c:v>8.9714688000000209E-3</c:v>
                </c:pt>
                <c:pt idx="117">
                  <c:v>9.0458496000000253E-3</c:v>
                </c:pt>
                <c:pt idx="118">
                  <c:v>9.1145088000000075E-3</c:v>
                </c:pt>
                <c:pt idx="119">
                  <c:v>9.1860288000000026E-3</c:v>
                </c:pt>
                <c:pt idx="120">
                  <c:v>9.2575488000000219E-3</c:v>
                </c:pt>
                <c:pt idx="121">
                  <c:v>9.3290688000000222E-3</c:v>
                </c:pt>
                <c:pt idx="122">
                  <c:v>9.4005888000000294E-3</c:v>
                </c:pt>
                <c:pt idx="123">
                  <c:v>9.4721088000000279E-3</c:v>
                </c:pt>
                <c:pt idx="124">
                  <c:v>9.5464896000000306E-3</c:v>
                </c:pt>
                <c:pt idx="125">
                  <c:v>9.6151488000000215E-3</c:v>
                </c:pt>
                <c:pt idx="126">
                  <c:v>9.6866688000000114E-3</c:v>
                </c:pt>
                <c:pt idx="127">
                  <c:v>9.7581888000000047E-3</c:v>
                </c:pt>
                <c:pt idx="128">
                  <c:v>9.8297088000000241E-3</c:v>
                </c:pt>
                <c:pt idx="129">
                  <c:v>9.9040896000000267E-3</c:v>
                </c:pt>
                <c:pt idx="130">
                  <c:v>9.9727488000000315E-3</c:v>
                </c:pt>
                <c:pt idx="131">
                  <c:v>1.0044268800000001E-2</c:v>
                </c:pt>
                <c:pt idx="132">
                  <c:v>1.0115788800000001E-2</c:v>
                </c:pt>
                <c:pt idx="133">
                  <c:v>1.0190169600000021E-2</c:v>
                </c:pt>
                <c:pt idx="134">
                  <c:v>1.026168960000003E-2</c:v>
                </c:pt>
                <c:pt idx="135">
                  <c:v>1.0330348800000002E-2</c:v>
                </c:pt>
                <c:pt idx="136">
                  <c:v>1.0401868800000021E-2</c:v>
                </c:pt>
                <c:pt idx="137">
                  <c:v>1.0473388800000002E-2</c:v>
                </c:pt>
                <c:pt idx="138">
                  <c:v>1.0544908800000001E-2</c:v>
                </c:pt>
                <c:pt idx="139">
                  <c:v>1.0616428800000001E-2</c:v>
                </c:pt>
                <c:pt idx="140">
                  <c:v>1.0687948799999999E-2</c:v>
                </c:pt>
                <c:pt idx="141">
                  <c:v>1.0762329600000044E-2</c:v>
                </c:pt>
                <c:pt idx="142">
                  <c:v>1.0833849600000023E-2</c:v>
                </c:pt>
                <c:pt idx="143">
                  <c:v>1.090250880000003E-2</c:v>
                </c:pt>
                <c:pt idx="144">
                  <c:v>1.0974028800000013E-2</c:v>
                </c:pt>
                <c:pt idx="145">
                  <c:v>1.1045548800000025E-2</c:v>
                </c:pt>
                <c:pt idx="146">
                  <c:v>1.1117068800000001E-2</c:v>
                </c:pt>
                <c:pt idx="147">
                  <c:v>1.1188588800000027E-2</c:v>
                </c:pt>
                <c:pt idx="148">
                  <c:v>1.1260108800000035E-2</c:v>
                </c:pt>
                <c:pt idx="149">
                  <c:v>1.1334489600000035E-2</c:v>
                </c:pt>
                <c:pt idx="150">
                  <c:v>1.1406009600000039E-2</c:v>
                </c:pt>
                <c:pt idx="151">
                  <c:v>1.1474668800000001E-2</c:v>
                </c:pt>
                <c:pt idx="152">
                  <c:v>1.1546188800000029E-2</c:v>
                </c:pt>
                <c:pt idx="153">
                  <c:v>1.1620569600000056E-2</c:v>
                </c:pt>
                <c:pt idx="154">
                  <c:v>1.1692089600000033E-2</c:v>
                </c:pt>
                <c:pt idx="155">
                  <c:v>1.1760748800000021E-2</c:v>
                </c:pt>
                <c:pt idx="156">
                  <c:v>1.18322688E-2</c:v>
                </c:pt>
                <c:pt idx="157">
                  <c:v>1.190378880000003E-2</c:v>
                </c:pt>
                <c:pt idx="158">
                  <c:v>1.1975308800000009E-2</c:v>
                </c:pt>
                <c:pt idx="159">
                  <c:v>1.2046828800000025E-2</c:v>
                </c:pt>
                <c:pt idx="160">
                  <c:v>1.2118348799999998E-2</c:v>
                </c:pt>
                <c:pt idx="161">
                  <c:v>1.2189868800000003E-2</c:v>
                </c:pt>
                <c:pt idx="162">
                  <c:v>1.2261388800000005E-2</c:v>
                </c:pt>
                <c:pt idx="163">
                  <c:v>1.23329088E-2</c:v>
                </c:pt>
                <c:pt idx="164">
                  <c:v>1.2404428800000025E-2</c:v>
                </c:pt>
                <c:pt idx="165">
                  <c:v>1.2475948799999996E-2</c:v>
                </c:pt>
                <c:pt idx="166">
                  <c:v>1.2547468800000001E-2</c:v>
                </c:pt>
                <c:pt idx="167">
                  <c:v>1.2621849600000033E-2</c:v>
                </c:pt>
                <c:pt idx="168">
                  <c:v>1.2690508800000012E-2</c:v>
                </c:pt>
                <c:pt idx="169">
                  <c:v>1.2762028800000023E-2</c:v>
                </c:pt>
                <c:pt idx="170">
                  <c:v>1.28335488E-2</c:v>
                </c:pt>
                <c:pt idx="171">
                  <c:v>1.2905068800000011E-2</c:v>
                </c:pt>
                <c:pt idx="172">
                  <c:v>1.2976588800000008E-2</c:v>
                </c:pt>
                <c:pt idx="173">
                  <c:v>1.304810880000001E-2</c:v>
                </c:pt>
                <c:pt idx="174">
                  <c:v>1.3119628800000003E-2</c:v>
                </c:pt>
                <c:pt idx="175">
                  <c:v>1.3194009600000023E-2</c:v>
                </c:pt>
                <c:pt idx="176">
                  <c:v>1.3262668800000016E-2</c:v>
                </c:pt>
                <c:pt idx="177">
                  <c:v>1.3334188800000013E-2</c:v>
                </c:pt>
                <c:pt idx="178">
                  <c:v>1.3405708800000018E-2</c:v>
                </c:pt>
                <c:pt idx="179">
                  <c:v>1.3477228800000001E-2</c:v>
                </c:pt>
                <c:pt idx="180">
                  <c:v>1.3548748800000001E-2</c:v>
                </c:pt>
                <c:pt idx="181">
                  <c:v>1.3623129600000053E-2</c:v>
                </c:pt>
                <c:pt idx="182">
                  <c:v>1.3691788800000021E-2</c:v>
                </c:pt>
                <c:pt idx="183">
                  <c:v>1.3763308800000028E-2</c:v>
                </c:pt>
                <c:pt idx="184">
                  <c:v>1.3834828800000028E-2</c:v>
                </c:pt>
                <c:pt idx="185">
                  <c:v>1.3906348800000001E-2</c:v>
                </c:pt>
                <c:pt idx="186">
                  <c:v>1.3977868800000008E-2</c:v>
                </c:pt>
                <c:pt idx="187">
                  <c:v>1.40493888E-2</c:v>
                </c:pt>
                <c:pt idx="188">
                  <c:v>1.4123769600000025E-2</c:v>
                </c:pt>
                <c:pt idx="189">
                  <c:v>1.4192428800000005E-2</c:v>
                </c:pt>
                <c:pt idx="190">
                  <c:v>1.4263948800000001E-2</c:v>
                </c:pt>
                <c:pt idx="191">
                  <c:v>1.4335468800000001E-2</c:v>
                </c:pt>
                <c:pt idx="192">
                  <c:v>1.4406988800000001E-2</c:v>
                </c:pt>
                <c:pt idx="193">
                  <c:v>1.4478508800000001E-2</c:v>
                </c:pt>
                <c:pt idx="194">
                  <c:v>1.4550028800000003E-2</c:v>
                </c:pt>
                <c:pt idx="195">
                  <c:v>1.4621548800000014E-2</c:v>
                </c:pt>
                <c:pt idx="196">
                  <c:v>1.46930688E-2</c:v>
                </c:pt>
                <c:pt idx="197">
                  <c:v>1.4764588800000023E-2</c:v>
                </c:pt>
                <c:pt idx="198">
                  <c:v>1.4836108800000001E-2</c:v>
                </c:pt>
                <c:pt idx="199">
                  <c:v>1.4907628800000012E-2</c:v>
                </c:pt>
                <c:pt idx="200">
                  <c:v>1.49791488E-2</c:v>
                </c:pt>
                <c:pt idx="201">
                  <c:v>1.5050668800000003E-2</c:v>
                </c:pt>
                <c:pt idx="202">
                  <c:v>1.5122188800000026E-2</c:v>
                </c:pt>
                <c:pt idx="203">
                  <c:v>1.5193708800000009E-2</c:v>
                </c:pt>
                <c:pt idx="204">
                  <c:v>1.5265228800000015E-2</c:v>
                </c:pt>
                <c:pt idx="205">
                  <c:v>1.5336748800000001E-2</c:v>
                </c:pt>
                <c:pt idx="206">
                  <c:v>1.5408268800000001E-2</c:v>
                </c:pt>
                <c:pt idx="207">
                  <c:v>1.5479788800000003E-2</c:v>
                </c:pt>
                <c:pt idx="208">
                  <c:v>1.5548448000000008E-2</c:v>
                </c:pt>
                <c:pt idx="209">
                  <c:v>1.562282880000004E-2</c:v>
                </c:pt>
                <c:pt idx="210">
                  <c:v>1.5697209600000001E-2</c:v>
                </c:pt>
                <c:pt idx="211">
                  <c:v>1.5768729600000045E-2</c:v>
                </c:pt>
                <c:pt idx="212">
                  <c:v>1.584024960000003E-2</c:v>
                </c:pt>
                <c:pt idx="213">
                  <c:v>1.5911769600000032E-2</c:v>
                </c:pt>
                <c:pt idx="214">
                  <c:v>1.5980428800000043E-2</c:v>
                </c:pt>
                <c:pt idx="215">
                  <c:v>1.60519488E-2</c:v>
                </c:pt>
                <c:pt idx="216">
                  <c:v>1.6123468800000033E-2</c:v>
                </c:pt>
                <c:pt idx="217">
                  <c:v>1.6194988800000001E-2</c:v>
                </c:pt>
                <c:pt idx="218">
                  <c:v>1.6266508800000041E-2</c:v>
                </c:pt>
                <c:pt idx="219">
                  <c:v>1.6338028800000001E-2</c:v>
                </c:pt>
                <c:pt idx="220">
                  <c:v>1.6409548800000024E-2</c:v>
                </c:pt>
                <c:pt idx="221">
                  <c:v>1.6483929600000041E-2</c:v>
                </c:pt>
                <c:pt idx="222">
                  <c:v>1.6555449600000025E-2</c:v>
                </c:pt>
                <c:pt idx="223">
                  <c:v>1.6626969600000034E-2</c:v>
                </c:pt>
                <c:pt idx="224">
                  <c:v>1.6698489600000043E-2</c:v>
                </c:pt>
                <c:pt idx="225">
                  <c:v>1.6764288000000033E-2</c:v>
                </c:pt>
                <c:pt idx="226">
                  <c:v>1.6835808000000032E-2</c:v>
                </c:pt>
                <c:pt idx="227">
                  <c:v>1.6910188800000042E-2</c:v>
                </c:pt>
                <c:pt idx="228">
                  <c:v>1.6984569600000061E-2</c:v>
                </c:pt>
                <c:pt idx="229">
                  <c:v>1.7056089600000022E-2</c:v>
                </c:pt>
                <c:pt idx="230">
                  <c:v>1.7127609600000031E-2</c:v>
                </c:pt>
                <c:pt idx="231">
                  <c:v>1.7199129600000047E-2</c:v>
                </c:pt>
                <c:pt idx="232">
                  <c:v>1.7267788800000017E-2</c:v>
                </c:pt>
                <c:pt idx="233">
                  <c:v>1.7339308800000001E-2</c:v>
                </c:pt>
                <c:pt idx="234">
                  <c:v>1.7410828800000024E-2</c:v>
                </c:pt>
                <c:pt idx="235">
                  <c:v>1.7485209600000034E-2</c:v>
                </c:pt>
                <c:pt idx="236">
                  <c:v>1.7556729600000032E-2</c:v>
                </c:pt>
                <c:pt idx="237">
                  <c:v>1.7625388800000023E-2</c:v>
                </c:pt>
                <c:pt idx="238">
                  <c:v>1.7696908800000015E-2</c:v>
                </c:pt>
                <c:pt idx="239">
                  <c:v>1.7768428800000031E-2</c:v>
                </c:pt>
                <c:pt idx="240">
                  <c:v>1.7839948800000005E-2</c:v>
                </c:pt>
                <c:pt idx="241">
                  <c:v>1.7911468800000021E-2</c:v>
                </c:pt>
                <c:pt idx="242">
                  <c:v>1.7982988800000026E-2</c:v>
                </c:pt>
                <c:pt idx="243">
                  <c:v>1.8054508800000025E-2</c:v>
                </c:pt>
                <c:pt idx="244">
                  <c:v>1.8128889600000045E-2</c:v>
                </c:pt>
                <c:pt idx="245">
                  <c:v>1.8200409600000054E-2</c:v>
                </c:pt>
                <c:pt idx="246">
                  <c:v>1.8269068800000003E-2</c:v>
                </c:pt>
                <c:pt idx="247">
                  <c:v>1.8340588800000047E-2</c:v>
                </c:pt>
                <c:pt idx="248">
                  <c:v>1.8412108800000031E-2</c:v>
                </c:pt>
                <c:pt idx="249">
                  <c:v>1.8483628800000033E-2</c:v>
                </c:pt>
                <c:pt idx="250">
                  <c:v>1.8555148800000001E-2</c:v>
                </c:pt>
                <c:pt idx="251">
                  <c:v>1.8626668800000017E-2</c:v>
                </c:pt>
                <c:pt idx="252">
                  <c:v>1.8698188800000015E-2</c:v>
                </c:pt>
                <c:pt idx="253">
                  <c:v>1.8772569600000049E-2</c:v>
                </c:pt>
                <c:pt idx="254">
                  <c:v>1.8844089600000051E-2</c:v>
                </c:pt>
                <c:pt idx="255">
                  <c:v>1.8915609600000032E-2</c:v>
                </c:pt>
                <c:pt idx="256">
                  <c:v>1.898426880000002E-2</c:v>
                </c:pt>
                <c:pt idx="257">
                  <c:v>1.9052928000000007E-2</c:v>
                </c:pt>
                <c:pt idx="258">
                  <c:v>1.9127308800000003E-2</c:v>
                </c:pt>
                <c:pt idx="259">
                  <c:v>1.9198828800000001E-2</c:v>
                </c:pt>
                <c:pt idx="260">
                  <c:v>1.9273209600000021E-2</c:v>
                </c:pt>
                <c:pt idx="261">
                  <c:v>1.9344729600000051E-2</c:v>
                </c:pt>
                <c:pt idx="262">
                  <c:v>1.9416249600000001E-2</c:v>
                </c:pt>
                <c:pt idx="263">
                  <c:v>1.948204800000003E-2</c:v>
                </c:pt>
                <c:pt idx="264">
                  <c:v>1.9556428800000025E-2</c:v>
                </c:pt>
                <c:pt idx="265">
                  <c:v>1.9630809600000045E-2</c:v>
                </c:pt>
                <c:pt idx="266">
                  <c:v>1.9702329600000058E-2</c:v>
                </c:pt>
                <c:pt idx="267">
                  <c:v>1.9770988800000003E-2</c:v>
                </c:pt>
                <c:pt idx="268">
                  <c:v>1.9842508800000047E-2</c:v>
                </c:pt>
                <c:pt idx="269">
                  <c:v>1.9916889600000043E-2</c:v>
                </c:pt>
                <c:pt idx="270">
                  <c:v>1.9988409600000055E-2</c:v>
                </c:pt>
                <c:pt idx="271">
                  <c:v>2.0057068800000011E-2</c:v>
                </c:pt>
                <c:pt idx="272">
                  <c:v>2.0128588799999968E-2</c:v>
                </c:pt>
                <c:pt idx="273">
                  <c:v>2.0200108800000012E-2</c:v>
                </c:pt>
                <c:pt idx="274">
                  <c:v>2.0274489600000001E-2</c:v>
                </c:pt>
                <c:pt idx="275">
                  <c:v>2.0343148800000033E-2</c:v>
                </c:pt>
                <c:pt idx="276">
                  <c:v>2.0417529600000001E-2</c:v>
                </c:pt>
                <c:pt idx="277">
                  <c:v>2.0486188800000006E-2</c:v>
                </c:pt>
                <c:pt idx="278">
                  <c:v>2.0557708800000001E-2</c:v>
                </c:pt>
                <c:pt idx="279">
                  <c:v>2.0629228800000024E-2</c:v>
                </c:pt>
                <c:pt idx="280">
                  <c:v>2.0703609600000002E-2</c:v>
                </c:pt>
                <c:pt idx="281">
                  <c:v>2.0775129600000011E-2</c:v>
                </c:pt>
                <c:pt idx="282">
                  <c:v>2.084664960000002E-2</c:v>
                </c:pt>
                <c:pt idx="283">
                  <c:v>2.0918169600000001E-2</c:v>
                </c:pt>
                <c:pt idx="284">
                  <c:v>2.0986828800000006E-2</c:v>
                </c:pt>
                <c:pt idx="285">
                  <c:v>2.1058348800000043E-2</c:v>
                </c:pt>
                <c:pt idx="286">
                  <c:v>2.112986880000001E-2</c:v>
                </c:pt>
                <c:pt idx="287">
                  <c:v>2.1201388800000057E-2</c:v>
                </c:pt>
                <c:pt idx="288">
                  <c:v>2.127576960000006E-2</c:v>
                </c:pt>
                <c:pt idx="289">
                  <c:v>2.1347289600000006E-2</c:v>
                </c:pt>
                <c:pt idx="290">
                  <c:v>2.1415948800000063E-2</c:v>
                </c:pt>
                <c:pt idx="291">
                  <c:v>2.1487468800000024E-2</c:v>
                </c:pt>
                <c:pt idx="292">
                  <c:v>2.1561849600000012E-2</c:v>
                </c:pt>
                <c:pt idx="293">
                  <c:v>2.1630508800000049E-2</c:v>
                </c:pt>
                <c:pt idx="294">
                  <c:v>2.1702028800000005E-2</c:v>
                </c:pt>
                <c:pt idx="295">
                  <c:v>2.1773548800000049E-2</c:v>
                </c:pt>
                <c:pt idx="296">
                  <c:v>2.1847929600000055E-2</c:v>
                </c:pt>
                <c:pt idx="297">
                  <c:v>2.1916588799999998E-2</c:v>
                </c:pt>
                <c:pt idx="298">
                  <c:v>2.1988108800000006E-2</c:v>
                </c:pt>
                <c:pt idx="299">
                  <c:v>2.2059628800000012E-2</c:v>
                </c:pt>
                <c:pt idx="300">
                  <c:v>2.2134009600000022E-2</c:v>
                </c:pt>
                <c:pt idx="301">
                  <c:v>2.2202668800000012E-2</c:v>
                </c:pt>
                <c:pt idx="302">
                  <c:v>2.2274188800000042E-2</c:v>
                </c:pt>
                <c:pt idx="303">
                  <c:v>2.234856960000001E-2</c:v>
                </c:pt>
                <c:pt idx="304">
                  <c:v>2.2420089600000002E-2</c:v>
                </c:pt>
                <c:pt idx="305">
                  <c:v>2.2488748800000055E-2</c:v>
                </c:pt>
                <c:pt idx="306">
                  <c:v>2.2560268800000012E-2</c:v>
                </c:pt>
                <c:pt idx="307">
                  <c:v>2.2631788800000063E-2</c:v>
                </c:pt>
                <c:pt idx="308">
                  <c:v>2.2706169600000006E-2</c:v>
                </c:pt>
                <c:pt idx="309">
                  <c:v>2.2777689600000012E-2</c:v>
                </c:pt>
                <c:pt idx="310">
                  <c:v>2.2846348800000079E-2</c:v>
                </c:pt>
                <c:pt idx="311">
                  <c:v>2.2917868800000029E-2</c:v>
                </c:pt>
                <c:pt idx="312">
                  <c:v>2.2992249600000042E-2</c:v>
                </c:pt>
                <c:pt idx="313">
                  <c:v>2.3060908800000002E-2</c:v>
                </c:pt>
                <c:pt idx="314">
                  <c:v>2.3132428799999997E-2</c:v>
                </c:pt>
                <c:pt idx="315">
                  <c:v>2.3203948800000061E-2</c:v>
                </c:pt>
                <c:pt idx="316">
                  <c:v>2.3275468800000011E-2</c:v>
                </c:pt>
                <c:pt idx="317">
                  <c:v>2.3349849600000024E-2</c:v>
                </c:pt>
                <c:pt idx="318">
                  <c:v>2.3421369600000012E-2</c:v>
                </c:pt>
                <c:pt idx="319">
                  <c:v>2.34900288E-2</c:v>
                </c:pt>
                <c:pt idx="320">
                  <c:v>2.3561548800000002E-2</c:v>
                </c:pt>
                <c:pt idx="321">
                  <c:v>2.3633068800000042E-2</c:v>
                </c:pt>
                <c:pt idx="322">
                  <c:v>2.3704588799999978E-2</c:v>
                </c:pt>
                <c:pt idx="323">
                  <c:v>2.3776108800000011E-2</c:v>
                </c:pt>
                <c:pt idx="324">
                  <c:v>2.3847628800000006E-2</c:v>
                </c:pt>
                <c:pt idx="325">
                  <c:v>2.3919148800000001E-2</c:v>
                </c:pt>
                <c:pt idx="326">
                  <c:v>2.3993529600000001E-2</c:v>
                </c:pt>
                <c:pt idx="327">
                  <c:v>2.4065049600000016E-2</c:v>
                </c:pt>
                <c:pt idx="328">
                  <c:v>2.4136569600000001E-2</c:v>
                </c:pt>
                <c:pt idx="329">
                  <c:v>2.4205228800000037E-2</c:v>
                </c:pt>
                <c:pt idx="330">
                  <c:v>2.4276748800000043E-2</c:v>
                </c:pt>
                <c:pt idx="331">
                  <c:v>2.434826880000001E-2</c:v>
                </c:pt>
                <c:pt idx="332">
                  <c:v>2.4422649600000006E-2</c:v>
                </c:pt>
                <c:pt idx="333">
                  <c:v>2.4494169600000001E-2</c:v>
                </c:pt>
                <c:pt idx="334">
                  <c:v>2.4562828799999988E-2</c:v>
                </c:pt>
                <c:pt idx="335">
                  <c:v>2.463434880000006E-2</c:v>
                </c:pt>
                <c:pt idx="336">
                  <c:v>2.4705868800000023E-2</c:v>
                </c:pt>
                <c:pt idx="337">
                  <c:v>2.4777388800000022E-2</c:v>
                </c:pt>
                <c:pt idx="338">
                  <c:v>2.4848908800000045E-2</c:v>
                </c:pt>
                <c:pt idx="339">
                  <c:v>2.4923289600000002E-2</c:v>
                </c:pt>
                <c:pt idx="340">
                  <c:v>2.4994809600000001E-2</c:v>
                </c:pt>
                <c:pt idx="341">
                  <c:v>2.5066329600000006E-2</c:v>
                </c:pt>
                <c:pt idx="342">
                  <c:v>2.5134988800000011E-2</c:v>
                </c:pt>
                <c:pt idx="343">
                  <c:v>2.5203648000000058E-2</c:v>
                </c:pt>
                <c:pt idx="344">
                  <c:v>2.5278028800000012E-2</c:v>
                </c:pt>
                <c:pt idx="345">
                  <c:v>2.53524096E-2</c:v>
                </c:pt>
                <c:pt idx="346">
                  <c:v>2.5423929600000016E-2</c:v>
                </c:pt>
                <c:pt idx="347">
                  <c:v>2.5495449600000025E-2</c:v>
                </c:pt>
                <c:pt idx="348">
                  <c:v>2.5564108800000002E-2</c:v>
                </c:pt>
                <c:pt idx="349">
                  <c:v>2.5635628800000042E-2</c:v>
                </c:pt>
                <c:pt idx="350">
                  <c:v>2.5707148800000055E-2</c:v>
                </c:pt>
                <c:pt idx="351">
                  <c:v>2.5778668800000001E-2</c:v>
                </c:pt>
                <c:pt idx="352">
                  <c:v>2.585304960000006E-2</c:v>
                </c:pt>
                <c:pt idx="353">
                  <c:v>2.5924569599999989E-2</c:v>
                </c:pt>
                <c:pt idx="354">
                  <c:v>2.5996089599999998E-2</c:v>
                </c:pt>
                <c:pt idx="355">
                  <c:v>2.6064748800000016E-2</c:v>
                </c:pt>
                <c:pt idx="356">
                  <c:v>2.6136268800000029E-2</c:v>
                </c:pt>
                <c:pt idx="357">
                  <c:v>2.6210649600000042E-2</c:v>
                </c:pt>
                <c:pt idx="358">
                  <c:v>2.6279308800000092E-2</c:v>
                </c:pt>
                <c:pt idx="359">
                  <c:v>2.635082880000001E-2</c:v>
                </c:pt>
                <c:pt idx="360">
                  <c:v>2.6422348800000051E-2</c:v>
                </c:pt>
                <c:pt idx="361">
                  <c:v>2.6496729600000012E-2</c:v>
                </c:pt>
                <c:pt idx="362">
                  <c:v>2.6565388800000016E-2</c:v>
                </c:pt>
                <c:pt idx="363">
                  <c:v>2.663690880000006E-2</c:v>
                </c:pt>
                <c:pt idx="364">
                  <c:v>2.6708428800000003E-2</c:v>
                </c:pt>
                <c:pt idx="365">
                  <c:v>2.6779948800000074E-2</c:v>
                </c:pt>
                <c:pt idx="366">
                  <c:v>2.6851468800000042E-2</c:v>
                </c:pt>
                <c:pt idx="367">
                  <c:v>2.6922988800000002E-2</c:v>
                </c:pt>
                <c:pt idx="368">
                  <c:v>2.6991648000000052E-2</c:v>
                </c:pt>
                <c:pt idx="369">
                  <c:v>2.7066028800000006E-2</c:v>
                </c:pt>
                <c:pt idx="370">
                  <c:v>2.7140409600000005E-2</c:v>
                </c:pt>
                <c:pt idx="371">
                  <c:v>2.7211929600000056E-2</c:v>
                </c:pt>
                <c:pt idx="372">
                  <c:v>2.7283449600000065E-2</c:v>
                </c:pt>
                <c:pt idx="373">
                  <c:v>2.7352108800000028E-2</c:v>
                </c:pt>
                <c:pt idx="374">
                  <c:v>2.7423628800000037E-2</c:v>
                </c:pt>
                <c:pt idx="375">
                  <c:v>2.7498009600000026E-2</c:v>
                </c:pt>
                <c:pt idx="376">
                  <c:v>2.7566668800000006E-2</c:v>
                </c:pt>
                <c:pt idx="377">
                  <c:v>2.7638188800000043E-2</c:v>
                </c:pt>
                <c:pt idx="378">
                  <c:v>2.77125696E-2</c:v>
                </c:pt>
                <c:pt idx="379">
                  <c:v>2.7784089600000002E-2</c:v>
                </c:pt>
                <c:pt idx="380">
                  <c:v>2.7852748800000056E-2</c:v>
                </c:pt>
                <c:pt idx="381">
                  <c:v>2.7924268800000002E-2</c:v>
                </c:pt>
                <c:pt idx="382">
                  <c:v>2.7998649600000012E-2</c:v>
                </c:pt>
                <c:pt idx="383">
                  <c:v>2.8067308800000024E-2</c:v>
                </c:pt>
                <c:pt idx="384">
                  <c:v>2.8424908800000002E-2</c:v>
                </c:pt>
                <c:pt idx="385">
                  <c:v>2.8496428799999998E-2</c:v>
                </c:pt>
                <c:pt idx="386">
                  <c:v>2.8567948800000006E-2</c:v>
                </c:pt>
                <c:pt idx="387">
                  <c:v>2.8639468800000012E-2</c:v>
                </c:pt>
                <c:pt idx="388">
                  <c:v>2.8713849600000025E-2</c:v>
                </c:pt>
                <c:pt idx="389">
                  <c:v>2.8782508800000002E-2</c:v>
                </c:pt>
                <c:pt idx="390">
                  <c:v>2.8856889600000001E-2</c:v>
                </c:pt>
                <c:pt idx="391">
                  <c:v>2.8925548800000006E-2</c:v>
                </c:pt>
                <c:pt idx="392">
                  <c:v>2.8997068800000001E-2</c:v>
                </c:pt>
                <c:pt idx="393">
                  <c:v>2.9068588799999993E-2</c:v>
                </c:pt>
                <c:pt idx="394">
                  <c:v>2.9140108800000012E-2</c:v>
                </c:pt>
                <c:pt idx="395">
                  <c:v>2.9211628800000021E-2</c:v>
                </c:pt>
                <c:pt idx="396">
                  <c:v>2.9283148800000065E-2</c:v>
                </c:pt>
                <c:pt idx="397">
                  <c:v>2.9357529600000001E-2</c:v>
                </c:pt>
                <c:pt idx="398">
                  <c:v>2.9426188800000006E-2</c:v>
                </c:pt>
                <c:pt idx="399">
                  <c:v>2.9500569600000002E-2</c:v>
                </c:pt>
                <c:pt idx="400">
                  <c:v>2.95720896E-2</c:v>
                </c:pt>
                <c:pt idx="401">
                  <c:v>2.964074880000005E-2</c:v>
                </c:pt>
                <c:pt idx="402">
                  <c:v>2.9712268800000011E-2</c:v>
                </c:pt>
                <c:pt idx="403">
                  <c:v>2.9783788800000002E-2</c:v>
                </c:pt>
                <c:pt idx="404">
                  <c:v>2.9855308800000056E-2</c:v>
                </c:pt>
                <c:pt idx="405">
                  <c:v>2.99296896E-2</c:v>
                </c:pt>
                <c:pt idx="406">
                  <c:v>3.0001209600000068E-2</c:v>
                </c:pt>
                <c:pt idx="407">
                  <c:v>3.0072729600000028E-2</c:v>
                </c:pt>
                <c:pt idx="408">
                  <c:v>3.0144249600000037E-2</c:v>
                </c:pt>
                <c:pt idx="409">
                  <c:v>3.0212908800000046E-2</c:v>
                </c:pt>
                <c:pt idx="410">
                  <c:v>3.0284428800000002E-2</c:v>
                </c:pt>
                <c:pt idx="411">
                  <c:v>3.035594880000006E-2</c:v>
                </c:pt>
                <c:pt idx="412">
                  <c:v>3.0427468800000006E-2</c:v>
                </c:pt>
                <c:pt idx="413">
                  <c:v>3.0498988800000012E-2</c:v>
                </c:pt>
                <c:pt idx="414">
                  <c:v>3.0570508800000021E-2</c:v>
                </c:pt>
                <c:pt idx="415">
                  <c:v>3.0642028800000012E-2</c:v>
                </c:pt>
                <c:pt idx="416">
                  <c:v>3.0713548800000028E-2</c:v>
                </c:pt>
                <c:pt idx="417">
                  <c:v>3.0787929600000045E-2</c:v>
                </c:pt>
                <c:pt idx="418">
                  <c:v>3.0859449600000029E-2</c:v>
                </c:pt>
                <c:pt idx="419">
                  <c:v>3.092810880000001E-2</c:v>
                </c:pt>
                <c:pt idx="420">
                  <c:v>3.1002489600000002E-2</c:v>
                </c:pt>
                <c:pt idx="421">
                  <c:v>3.1071148800000097E-2</c:v>
                </c:pt>
                <c:pt idx="422">
                  <c:v>3.1142668800000002E-2</c:v>
                </c:pt>
                <c:pt idx="423">
                  <c:v>3.1214188800000018E-2</c:v>
                </c:pt>
                <c:pt idx="424">
                  <c:v>3.1285708800000069E-2</c:v>
                </c:pt>
                <c:pt idx="425">
                  <c:v>3.1357228800000012E-2</c:v>
                </c:pt>
                <c:pt idx="426">
                  <c:v>3.1431609600000077E-2</c:v>
                </c:pt>
                <c:pt idx="427">
                  <c:v>3.1500268800000036E-2</c:v>
                </c:pt>
                <c:pt idx="428">
                  <c:v>3.1571788800000056E-2</c:v>
                </c:pt>
                <c:pt idx="429">
                  <c:v>3.1643308800000089E-2</c:v>
                </c:pt>
                <c:pt idx="430">
                  <c:v>3.1714828800000004E-2</c:v>
                </c:pt>
                <c:pt idx="431">
                  <c:v>3.1786348800000072E-2</c:v>
                </c:pt>
                <c:pt idx="432">
                  <c:v>3.1860729600000005E-2</c:v>
                </c:pt>
                <c:pt idx="433">
                  <c:v>3.1932249600000066E-2</c:v>
                </c:pt>
                <c:pt idx="434">
                  <c:v>3.2000908800000075E-2</c:v>
                </c:pt>
                <c:pt idx="435">
                  <c:v>3.2072428800000011E-2</c:v>
                </c:pt>
                <c:pt idx="436">
                  <c:v>3.2146809600000034E-2</c:v>
                </c:pt>
                <c:pt idx="437">
                  <c:v>3.2218329600000012E-2</c:v>
                </c:pt>
                <c:pt idx="438">
                  <c:v>3.2286988800000055E-2</c:v>
                </c:pt>
                <c:pt idx="439">
                  <c:v>3.2358508800000005E-2</c:v>
                </c:pt>
                <c:pt idx="440">
                  <c:v>3.2432889600000063E-2</c:v>
                </c:pt>
                <c:pt idx="441">
                  <c:v>3.2504409600000006E-2</c:v>
                </c:pt>
                <c:pt idx="442">
                  <c:v>3.2573068800000063E-2</c:v>
                </c:pt>
                <c:pt idx="443">
                  <c:v>3.2933529600000039E-2</c:v>
                </c:pt>
                <c:pt idx="444">
                  <c:v>3.3005049600000051E-2</c:v>
                </c:pt>
                <c:pt idx="445">
                  <c:v>3.3076569600000001E-2</c:v>
                </c:pt>
                <c:pt idx="446">
                  <c:v>3.3145228800000009E-2</c:v>
                </c:pt>
                <c:pt idx="447">
                  <c:v>3.3216748800000001E-2</c:v>
                </c:pt>
                <c:pt idx="448">
                  <c:v>3.3288268800000034E-2</c:v>
                </c:pt>
                <c:pt idx="449">
                  <c:v>3.3359788799999998E-2</c:v>
                </c:pt>
                <c:pt idx="450">
                  <c:v>3.343130880000008E-2</c:v>
                </c:pt>
                <c:pt idx="451">
                  <c:v>3.3505689600000006E-2</c:v>
                </c:pt>
                <c:pt idx="452">
                  <c:v>3.3574348800000035E-2</c:v>
                </c:pt>
                <c:pt idx="453">
                  <c:v>3.364872960000001E-2</c:v>
                </c:pt>
                <c:pt idx="454">
                  <c:v>3.3720249600000002E-2</c:v>
                </c:pt>
                <c:pt idx="455">
                  <c:v>3.378890880000001E-2</c:v>
                </c:pt>
                <c:pt idx="456">
                  <c:v>3.3860428800000009E-2</c:v>
                </c:pt>
                <c:pt idx="457">
                  <c:v>3.3934809600000011E-2</c:v>
                </c:pt>
                <c:pt idx="458">
                  <c:v>3.4006329600000038E-2</c:v>
                </c:pt>
                <c:pt idx="459">
                  <c:v>3.4077849600000078E-2</c:v>
                </c:pt>
                <c:pt idx="460">
                  <c:v>3.4146508800000003E-2</c:v>
                </c:pt>
                <c:pt idx="461">
                  <c:v>3.4215168000000053E-2</c:v>
                </c:pt>
                <c:pt idx="462">
                  <c:v>3.4289548800000062E-2</c:v>
                </c:pt>
                <c:pt idx="463">
                  <c:v>3.4363929600000002E-2</c:v>
                </c:pt>
                <c:pt idx="464">
                  <c:v>3.4435449600000057E-2</c:v>
                </c:pt>
                <c:pt idx="465">
                  <c:v>3.4506969600000006E-2</c:v>
                </c:pt>
                <c:pt idx="466">
                  <c:v>3.4578489599999998E-2</c:v>
                </c:pt>
                <c:pt idx="467">
                  <c:v>3.465000960000001E-2</c:v>
                </c:pt>
                <c:pt idx="468">
                  <c:v>3.4721529599999995E-2</c:v>
                </c:pt>
                <c:pt idx="469">
                  <c:v>3.4790188800000003E-2</c:v>
                </c:pt>
                <c:pt idx="470">
                  <c:v>3.4861708800000037E-2</c:v>
                </c:pt>
                <c:pt idx="471">
                  <c:v>3.4936089600000005E-2</c:v>
                </c:pt>
                <c:pt idx="472">
                  <c:v>3.5004748800000055E-2</c:v>
                </c:pt>
                <c:pt idx="473">
                  <c:v>3.5079129600000036E-2</c:v>
                </c:pt>
                <c:pt idx="474">
                  <c:v>3.5150649600000014E-2</c:v>
                </c:pt>
                <c:pt idx="475">
                  <c:v>3.5222169600000006E-2</c:v>
                </c:pt>
                <c:pt idx="476">
                  <c:v>3.5293689600000011E-2</c:v>
                </c:pt>
                <c:pt idx="477">
                  <c:v>3.5362348800000012E-2</c:v>
                </c:pt>
                <c:pt idx="478">
                  <c:v>3.5433868800000087E-2</c:v>
                </c:pt>
                <c:pt idx="479">
                  <c:v>3.5508249600000055E-2</c:v>
                </c:pt>
                <c:pt idx="480">
                  <c:v>3.5579769600000012E-2</c:v>
                </c:pt>
                <c:pt idx="481">
                  <c:v>3.5651289600000052E-2</c:v>
                </c:pt>
                <c:pt idx="482">
                  <c:v>3.5722809600000002E-2</c:v>
                </c:pt>
                <c:pt idx="483">
                  <c:v>3.5791468800000011E-2</c:v>
                </c:pt>
                <c:pt idx="484">
                  <c:v>3.5865849600000083E-2</c:v>
                </c:pt>
                <c:pt idx="485">
                  <c:v>3.593736960000006E-2</c:v>
                </c:pt>
                <c:pt idx="486">
                  <c:v>3.6008889600000031E-2</c:v>
                </c:pt>
                <c:pt idx="487">
                  <c:v>3.6077548800000088E-2</c:v>
                </c:pt>
                <c:pt idx="488">
                  <c:v>3.6146208000000055E-2</c:v>
                </c:pt>
                <c:pt idx="489">
                  <c:v>3.6223449600000054E-2</c:v>
                </c:pt>
                <c:pt idx="490">
                  <c:v>3.6294969600000053E-2</c:v>
                </c:pt>
                <c:pt idx="491">
                  <c:v>3.6366489600000003E-2</c:v>
                </c:pt>
                <c:pt idx="492">
                  <c:v>3.6438009600000057E-2</c:v>
                </c:pt>
                <c:pt idx="493">
                  <c:v>3.6506668800000031E-2</c:v>
                </c:pt>
                <c:pt idx="494">
                  <c:v>3.6578188800000015E-2</c:v>
                </c:pt>
                <c:pt idx="495">
                  <c:v>3.6652569600000011E-2</c:v>
                </c:pt>
                <c:pt idx="496">
                  <c:v>3.6724089599999996E-2</c:v>
                </c:pt>
                <c:pt idx="497">
                  <c:v>3.6795609600000036E-2</c:v>
                </c:pt>
                <c:pt idx="498">
                  <c:v>3.6867129600000034E-2</c:v>
                </c:pt>
                <c:pt idx="499">
                  <c:v>3.6935788800000036E-2</c:v>
                </c:pt>
                <c:pt idx="500">
                  <c:v>3.7010169600000052E-2</c:v>
                </c:pt>
                <c:pt idx="501">
                  <c:v>3.7081689600000051E-2</c:v>
                </c:pt>
                <c:pt idx="502">
                  <c:v>3.7153209600000063E-2</c:v>
                </c:pt>
                <c:pt idx="503">
                  <c:v>3.7221868800000078E-2</c:v>
                </c:pt>
                <c:pt idx="504">
                  <c:v>3.7293388800000077E-2</c:v>
                </c:pt>
                <c:pt idx="505">
                  <c:v>3.7367769600000038E-2</c:v>
                </c:pt>
                <c:pt idx="506">
                  <c:v>3.7439289600000078E-2</c:v>
                </c:pt>
                <c:pt idx="507">
                  <c:v>3.7510809600000056E-2</c:v>
                </c:pt>
                <c:pt idx="508">
                  <c:v>3.7579468800000036E-2</c:v>
                </c:pt>
                <c:pt idx="509">
                  <c:v>3.7653849600000094E-2</c:v>
                </c:pt>
                <c:pt idx="510">
                  <c:v>3.8011449600000032E-2</c:v>
                </c:pt>
                <c:pt idx="511">
                  <c:v>3.8082969600000016E-2</c:v>
                </c:pt>
                <c:pt idx="512">
                  <c:v>3.8154489599999987E-2</c:v>
                </c:pt>
                <c:pt idx="513">
                  <c:v>3.8226009600000006E-2</c:v>
                </c:pt>
                <c:pt idx="514">
                  <c:v>3.8294668800000001E-2</c:v>
                </c:pt>
                <c:pt idx="515">
                  <c:v>3.836904960000001E-2</c:v>
                </c:pt>
                <c:pt idx="516">
                  <c:v>3.8440569600000002E-2</c:v>
                </c:pt>
                <c:pt idx="517">
                  <c:v>3.8512089599999993E-2</c:v>
                </c:pt>
                <c:pt idx="518">
                  <c:v>3.8583609600000006E-2</c:v>
                </c:pt>
                <c:pt idx="519">
                  <c:v>3.8652268800000035E-2</c:v>
                </c:pt>
                <c:pt idx="520">
                  <c:v>3.8726649600000003E-2</c:v>
                </c:pt>
                <c:pt idx="521">
                  <c:v>3.8795308800000039E-2</c:v>
                </c:pt>
                <c:pt idx="522">
                  <c:v>3.8869689600000014E-2</c:v>
                </c:pt>
                <c:pt idx="523">
                  <c:v>3.8941209600000033E-2</c:v>
                </c:pt>
                <c:pt idx="524">
                  <c:v>3.9009868800000062E-2</c:v>
                </c:pt>
                <c:pt idx="525">
                  <c:v>3.9081388800000061E-2</c:v>
                </c:pt>
                <c:pt idx="526">
                  <c:v>3.9155769600000001E-2</c:v>
                </c:pt>
                <c:pt idx="527">
                  <c:v>3.9227289600000041E-2</c:v>
                </c:pt>
                <c:pt idx="528">
                  <c:v>3.9301670400000065E-2</c:v>
                </c:pt>
                <c:pt idx="529">
                  <c:v>3.9370329600000031E-2</c:v>
                </c:pt>
                <c:pt idx="530">
                  <c:v>3.9438988800000033E-2</c:v>
                </c:pt>
                <c:pt idx="531">
                  <c:v>3.9513369600000035E-2</c:v>
                </c:pt>
                <c:pt idx="532">
                  <c:v>3.9584889600000006E-2</c:v>
                </c:pt>
                <c:pt idx="533">
                  <c:v>3.9653548800000063E-2</c:v>
                </c:pt>
                <c:pt idx="534">
                  <c:v>3.972792960000001E-2</c:v>
                </c:pt>
                <c:pt idx="535">
                  <c:v>3.9799449600000016E-2</c:v>
                </c:pt>
                <c:pt idx="536">
                  <c:v>3.9868108800000031E-2</c:v>
                </c:pt>
                <c:pt idx="537">
                  <c:v>3.9939628800000015E-2</c:v>
                </c:pt>
                <c:pt idx="538">
                  <c:v>4.0014009600000004E-2</c:v>
                </c:pt>
                <c:pt idx="539">
                  <c:v>4.0085529599999975E-2</c:v>
                </c:pt>
                <c:pt idx="540">
                  <c:v>4.0154188799999879E-2</c:v>
                </c:pt>
                <c:pt idx="541">
                  <c:v>4.0225708799999857E-2</c:v>
                </c:pt>
                <c:pt idx="542">
                  <c:v>4.0300089600000033E-2</c:v>
                </c:pt>
                <c:pt idx="543">
                  <c:v>4.0371609599999976E-2</c:v>
                </c:pt>
                <c:pt idx="544">
                  <c:v>4.0440268799999887E-2</c:v>
                </c:pt>
                <c:pt idx="545">
                  <c:v>4.0511788800000059E-2</c:v>
                </c:pt>
                <c:pt idx="546">
                  <c:v>4.0583308800000002E-2</c:v>
                </c:pt>
                <c:pt idx="547">
                  <c:v>4.0654828800000001E-2</c:v>
                </c:pt>
                <c:pt idx="548">
                  <c:v>4.0726348800000013E-2</c:v>
                </c:pt>
                <c:pt idx="549">
                  <c:v>4.0800729600000023E-2</c:v>
                </c:pt>
                <c:pt idx="550">
                  <c:v>4.0872249600000014E-2</c:v>
                </c:pt>
                <c:pt idx="551">
                  <c:v>4.0943769600000006E-2</c:v>
                </c:pt>
                <c:pt idx="552">
                  <c:v>4.1015289599999977E-2</c:v>
                </c:pt>
                <c:pt idx="553">
                  <c:v>4.1086809599999947E-2</c:v>
                </c:pt>
                <c:pt idx="554">
                  <c:v>4.1155468799999866E-2</c:v>
                </c:pt>
                <c:pt idx="555">
                  <c:v>4.1229849599999785E-2</c:v>
                </c:pt>
                <c:pt idx="556">
                  <c:v>4.1298508800000001E-2</c:v>
                </c:pt>
                <c:pt idx="557">
                  <c:v>4.1367168000000003E-2</c:v>
                </c:pt>
                <c:pt idx="558">
                  <c:v>4.1444409599999947E-2</c:v>
                </c:pt>
                <c:pt idx="559">
                  <c:v>4.1515929600000008E-2</c:v>
                </c:pt>
                <c:pt idx="560">
                  <c:v>4.1584588800000002E-2</c:v>
                </c:pt>
                <c:pt idx="561">
                  <c:v>4.1656108799999855E-2</c:v>
                </c:pt>
                <c:pt idx="562">
                  <c:v>4.1730489600000024E-2</c:v>
                </c:pt>
                <c:pt idx="563">
                  <c:v>4.180487039999993E-2</c:v>
                </c:pt>
                <c:pt idx="564">
                  <c:v>4.1873529600000008E-2</c:v>
                </c:pt>
                <c:pt idx="565">
                  <c:v>4.194218879999987E-2</c:v>
                </c:pt>
                <c:pt idx="566">
                  <c:v>4.2013708800000119E-2</c:v>
                </c:pt>
                <c:pt idx="567">
                  <c:v>4.2088089600000003E-2</c:v>
                </c:pt>
                <c:pt idx="568">
                  <c:v>4.2159609600000002E-2</c:v>
                </c:pt>
                <c:pt idx="569">
                  <c:v>4.2231129600000007E-2</c:v>
                </c:pt>
                <c:pt idx="570">
                  <c:v>4.2302649600000103E-2</c:v>
                </c:pt>
                <c:pt idx="571">
                  <c:v>4.2374169599999921E-2</c:v>
                </c:pt>
                <c:pt idx="572">
                  <c:v>4.2442828800000033E-2</c:v>
                </c:pt>
                <c:pt idx="573">
                  <c:v>4.2517209600000057E-2</c:v>
                </c:pt>
                <c:pt idx="574">
                  <c:v>4.2588729600000014E-2</c:v>
                </c:pt>
                <c:pt idx="575">
                  <c:v>4.2660249600000012E-2</c:v>
                </c:pt>
                <c:pt idx="576">
                  <c:v>4.2731769599999997E-2</c:v>
                </c:pt>
                <c:pt idx="577">
                  <c:v>4.2803289600000086E-2</c:v>
                </c:pt>
                <c:pt idx="578">
                  <c:v>4.2871948799999879E-2</c:v>
                </c:pt>
                <c:pt idx="579">
                  <c:v>4.2943468800000023E-2</c:v>
                </c:pt>
                <c:pt idx="580">
                  <c:v>4.3014988800000105E-2</c:v>
                </c:pt>
                <c:pt idx="581">
                  <c:v>4.3089369599999885E-2</c:v>
                </c:pt>
                <c:pt idx="582">
                  <c:v>4.3160889599999946E-2</c:v>
                </c:pt>
                <c:pt idx="583">
                  <c:v>4.3232409600000014E-2</c:v>
                </c:pt>
                <c:pt idx="584">
                  <c:v>4.3301068800000023E-2</c:v>
                </c:pt>
                <c:pt idx="585">
                  <c:v>4.337258880000007E-2</c:v>
                </c:pt>
                <c:pt idx="586">
                  <c:v>4.3446969599999975E-2</c:v>
                </c:pt>
                <c:pt idx="587">
                  <c:v>4.3518489600000022E-2</c:v>
                </c:pt>
                <c:pt idx="588">
                  <c:v>4.3590009600000014E-2</c:v>
                </c:pt>
                <c:pt idx="589">
                  <c:v>4.3658668800000001E-2</c:v>
                </c:pt>
                <c:pt idx="590">
                  <c:v>4.3730188800000042E-2</c:v>
                </c:pt>
                <c:pt idx="591">
                  <c:v>4.3804569599999947E-2</c:v>
                </c:pt>
                <c:pt idx="592">
                  <c:v>4.3876089600000022E-2</c:v>
                </c:pt>
                <c:pt idx="593">
                  <c:v>4.3947609600000014E-2</c:v>
                </c:pt>
                <c:pt idx="594">
                  <c:v>4.4016268800000147E-2</c:v>
                </c:pt>
                <c:pt idx="595">
                  <c:v>4.4090649600000066E-2</c:v>
                </c:pt>
                <c:pt idx="596">
                  <c:v>4.4159308800000012E-2</c:v>
                </c:pt>
                <c:pt idx="597">
                  <c:v>4.4230828800000024E-2</c:v>
                </c:pt>
                <c:pt idx="598">
                  <c:v>4.4305209600000034E-2</c:v>
                </c:pt>
                <c:pt idx="599">
                  <c:v>4.4376729600000109E-2</c:v>
                </c:pt>
                <c:pt idx="600">
                  <c:v>4.4445388799999888E-2</c:v>
                </c:pt>
                <c:pt idx="601">
                  <c:v>4.451690880000015E-2</c:v>
                </c:pt>
                <c:pt idx="602">
                  <c:v>4.4588428800000114E-2</c:v>
                </c:pt>
                <c:pt idx="603">
                  <c:v>4.4662809600000013E-2</c:v>
                </c:pt>
                <c:pt idx="604">
                  <c:v>4.4731468800000125E-2</c:v>
                </c:pt>
                <c:pt idx="605">
                  <c:v>4.4802988800000172E-2</c:v>
                </c:pt>
                <c:pt idx="606">
                  <c:v>4.4877369600000001E-2</c:v>
                </c:pt>
                <c:pt idx="607">
                  <c:v>4.4948889600000007E-2</c:v>
                </c:pt>
                <c:pt idx="608">
                  <c:v>4.5020409600000012E-2</c:v>
                </c:pt>
                <c:pt idx="609">
                  <c:v>4.5089068800000014E-2</c:v>
                </c:pt>
                <c:pt idx="610">
                  <c:v>4.5160588799999922E-2</c:v>
                </c:pt>
                <c:pt idx="611">
                  <c:v>4.5234969599999945E-2</c:v>
                </c:pt>
                <c:pt idx="612">
                  <c:v>4.5306489600000124E-2</c:v>
                </c:pt>
                <c:pt idx="613">
                  <c:v>4.5375148799999848E-2</c:v>
                </c:pt>
                <c:pt idx="614">
                  <c:v>4.5449529599999948E-2</c:v>
                </c:pt>
                <c:pt idx="615">
                  <c:v>4.5521049599999898E-2</c:v>
                </c:pt>
                <c:pt idx="616">
                  <c:v>4.5589708800000003E-2</c:v>
                </c:pt>
                <c:pt idx="617">
                  <c:v>4.5661228800000044E-2</c:v>
                </c:pt>
                <c:pt idx="618">
                  <c:v>4.5732748800000105E-2</c:v>
                </c:pt>
                <c:pt idx="619">
                  <c:v>4.5807129600000024E-2</c:v>
                </c:pt>
                <c:pt idx="620">
                  <c:v>4.5878649599999946E-2</c:v>
                </c:pt>
                <c:pt idx="621">
                  <c:v>4.5950169599999889E-2</c:v>
                </c:pt>
                <c:pt idx="622">
                  <c:v>4.6021689600000013E-2</c:v>
                </c:pt>
                <c:pt idx="623">
                  <c:v>4.6090348800000014E-2</c:v>
                </c:pt>
                <c:pt idx="624">
                  <c:v>4.6161868799999846E-2</c:v>
                </c:pt>
                <c:pt idx="625">
                  <c:v>4.6233388800000011E-2</c:v>
                </c:pt>
                <c:pt idx="626">
                  <c:v>4.6304908800000023E-2</c:v>
                </c:pt>
                <c:pt idx="627">
                  <c:v>4.6376428800000105E-2</c:v>
                </c:pt>
                <c:pt idx="628">
                  <c:v>4.64508095999999E-2</c:v>
                </c:pt>
                <c:pt idx="629">
                  <c:v>4.6522329600000009E-2</c:v>
                </c:pt>
                <c:pt idx="630">
                  <c:v>4.659384959999989E-2</c:v>
                </c:pt>
                <c:pt idx="631">
                  <c:v>4.6665369599999888E-2</c:v>
                </c:pt>
                <c:pt idx="632">
                  <c:v>4.6736889600000033E-2</c:v>
                </c:pt>
                <c:pt idx="633">
                  <c:v>4.6808409599999976E-2</c:v>
                </c:pt>
                <c:pt idx="634">
                  <c:v>4.687706879999988E-2</c:v>
                </c:pt>
                <c:pt idx="635">
                  <c:v>4.6948588799999878E-2</c:v>
                </c:pt>
                <c:pt idx="636">
                  <c:v>4.7022969600000034E-2</c:v>
                </c:pt>
                <c:pt idx="637">
                  <c:v>4.7094489600000101E-2</c:v>
                </c:pt>
                <c:pt idx="638">
                  <c:v>4.7166009600000031E-2</c:v>
                </c:pt>
                <c:pt idx="639">
                  <c:v>4.7237529600000022E-2</c:v>
                </c:pt>
                <c:pt idx="640">
                  <c:v>4.73090496E-2</c:v>
                </c:pt>
                <c:pt idx="641">
                  <c:v>4.7377708800000085E-2</c:v>
                </c:pt>
                <c:pt idx="642">
                  <c:v>4.7449228800000014E-2</c:v>
                </c:pt>
                <c:pt idx="643">
                  <c:v>4.7520748800000012E-2</c:v>
                </c:pt>
                <c:pt idx="644">
                  <c:v>4.7595129600000001E-2</c:v>
                </c:pt>
                <c:pt idx="645">
                  <c:v>4.7666649600000034E-2</c:v>
                </c:pt>
                <c:pt idx="646">
                  <c:v>4.7738169600000012E-2</c:v>
                </c:pt>
                <c:pt idx="647">
                  <c:v>4.7809689600000024E-2</c:v>
                </c:pt>
                <c:pt idx="648">
                  <c:v>4.7881209600000023E-2</c:v>
                </c:pt>
                <c:pt idx="649">
                  <c:v>4.7949868799999844E-2</c:v>
                </c:pt>
                <c:pt idx="650">
                  <c:v>4.8021388800000009E-2</c:v>
                </c:pt>
                <c:pt idx="651">
                  <c:v>4.8095769600000012E-2</c:v>
                </c:pt>
                <c:pt idx="652">
                  <c:v>4.8164428799999985E-2</c:v>
                </c:pt>
                <c:pt idx="653">
                  <c:v>4.8235948799999859E-2</c:v>
                </c:pt>
                <c:pt idx="654">
                  <c:v>4.8310329600000042E-2</c:v>
                </c:pt>
                <c:pt idx="655">
                  <c:v>4.8381849599999902E-2</c:v>
                </c:pt>
                <c:pt idx="656">
                  <c:v>4.8453369599999956E-2</c:v>
                </c:pt>
                <c:pt idx="657">
                  <c:v>4.8524889599999906E-2</c:v>
                </c:pt>
                <c:pt idx="658">
                  <c:v>4.8596409600000084E-2</c:v>
                </c:pt>
                <c:pt idx="659">
                  <c:v>4.8665068799999878E-2</c:v>
                </c:pt>
                <c:pt idx="660">
                  <c:v>4.8736588800000126E-2</c:v>
                </c:pt>
                <c:pt idx="661">
                  <c:v>4.8810969600000031E-2</c:v>
                </c:pt>
                <c:pt idx="662">
                  <c:v>4.8882489600000086E-2</c:v>
                </c:pt>
                <c:pt idx="663">
                  <c:v>4.8954009599999945E-2</c:v>
                </c:pt>
                <c:pt idx="664">
                  <c:v>4.9025529599999985E-2</c:v>
                </c:pt>
                <c:pt idx="665">
                  <c:v>4.909704960000006E-2</c:v>
                </c:pt>
                <c:pt idx="666">
                  <c:v>4.9168569600000003E-2</c:v>
                </c:pt>
                <c:pt idx="667">
                  <c:v>4.9237228799999977E-2</c:v>
                </c:pt>
                <c:pt idx="668">
                  <c:v>4.9308748800000066E-2</c:v>
                </c:pt>
                <c:pt idx="669">
                  <c:v>4.9383129600000103E-2</c:v>
                </c:pt>
                <c:pt idx="670">
                  <c:v>4.9454649600000004E-2</c:v>
                </c:pt>
                <c:pt idx="671">
                  <c:v>4.952616960000001E-2</c:v>
                </c:pt>
                <c:pt idx="672">
                  <c:v>4.959768960000014E-2</c:v>
                </c:pt>
                <c:pt idx="673">
                  <c:v>4.9669209600000014E-2</c:v>
                </c:pt>
                <c:pt idx="674">
                  <c:v>4.9740729600000033E-2</c:v>
                </c:pt>
                <c:pt idx="675">
                  <c:v>4.9809388800000048E-2</c:v>
                </c:pt>
                <c:pt idx="676">
                  <c:v>4.988090880000013E-2</c:v>
                </c:pt>
                <c:pt idx="677">
                  <c:v>4.9955289600000022E-2</c:v>
                </c:pt>
                <c:pt idx="678">
                  <c:v>5.00268096E-2</c:v>
                </c:pt>
                <c:pt idx="679">
                  <c:v>5.0098329600000033E-2</c:v>
                </c:pt>
                <c:pt idx="680">
                  <c:v>5.0169849599999879E-2</c:v>
                </c:pt>
                <c:pt idx="681">
                  <c:v>5.0238508800000012E-2</c:v>
                </c:pt>
                <c:pt idx="682">
                  <c:v>5.0312889600000105E-2</c:v>
                </c:pt>
                <c:pt idx="683">
                  <c:v>5.0384409599999999E-2</c:v>
                </c:pt>
                <c:pt idx="684">
                  <c:v>5.0455929600000012E-2</c:v>
                </c:pt>
                <c:pt idx="685">
                  <c:v>5.0524588800000013E-2</c:v>
                </c:pt>
                <c:pt idx="686">
                  <c:v>5.0596108800000067E-2</c:v>
                </c:pt>
                <c:pt idx="687">
                  <c:v>5.06704896E-2</c:v>
                </c:pt>
                <c:pt idx="688">
                  <c:v>5.0742009599999992E-2</c:v>
                </c:pt>
                <c:pt idx="689">
                  <c:v>5.0813529600000094E-2</c:v>
                </c:pt>
                <c:pt idx="690">
                  <c:v>5.088218880000011E-2</c:v>
                </c:pt>
                <c:pt idx="691">
                  <c:v>5.0950847999999986E-2</c:v>
                </c:pt>
                <c:pt idx="692">
                  <c:v>5.1025228799999878E-2</c:v>
                </c:pt>
                <c:pt idx="693">
                  <c:v>5.1099609600000012E-2</c:v>
                </c:pt>
                <c:pt idx="694">
                  <c:v>5.1171129599999865E-2</c:v>
                </c:pt>
                <c:pt idx="695">
                  <c:v>5.1242649599999898E-2</c:v>
                </c:pt>
                <c:pt idx="696">
                  <c:v>5.1314169600000022E-2</c:v>
                </c:pt>
                <c:pt idx="697">
                  <c:v>5.1385689599999992E-2</c:v>
                </c:pt>
                <c:pt idx="698">
                  <c:v>5.1457209600000012E-2</c:v>
                </c:pt>
                <c:pt idx="699">
                  <c:v>5.1528729599999955E-2</c:v>
                </c:pt>
                <c:pt idx="700">
                  <c:v>5.1597388800000032E-2</c:v>
                </c:pt>
                <c:pt idx="701">
                  <c:v>5.1671769599999862E-2</c:v>
                </c:pt>
                <c:pt idx="702">
                  <c:v>5.1743289599999985E-2</c:v>
                </c:pt>
                <c:pt idx="703">
                  <c:v>5.1814809599999956E-2</c:v>
                </c:pt>
                <c:pt idx="704">
                  <c:v>5.1886329600000003E-2</c:v>
                </c:pt>
                <c:pt idx="705">
                  <c:v>5.1957849599999863E-2</c:v>
                </c:pt>
                <c:pt idx="706">
                  <c:v>5.2029369599999931E-2</c:v>
                </c:pt>
                <c:pt idx="707">
                  <c:v>5.2100889599999985E-2</c:v>
                </c:pt>
                <c:pt idx="708">
                  <c:v>5.2172409600000032E-2</c:v>
                </c:pt>
                <c:pt idx="709">
                  <c:v>5.2243929600000003E-2</c:v>
                </c:pt>
                <c:pt idx="710">
                  <c:v>5.2315449600000057E-2</c:v>
                </c:pt>
                <c:pt idx="711">
                  <c:v>5.2386969600000111E-2</c:v>
                </c:pt>
                <c:pt idx="712">
                  <c:v>5.2458489600000061E-2</c:v>
                </c:pt>
                <c:pt idx="713">
                  <c:v>5.2530009600000004E-2</c:v>
                </c:pt>
                <c:pt idx="714">
                  <c:v>5.2601529600000009E-2</c:v>
                </c:pt>
                <c:pt idx="715">
                  <c:v>5.267304959999989E-2</c:v>
                </c:pt>
                <c:pt idx="716">
                  <c:v>5.2744569600000013E-2</c:v>
                </c:pt>
                <c:pt idx="717">
                  <c:v>5.281608960000013E-2</c:v>
                </c:pt>
                <c:pt idx="718">
                  <c:v>5.28876096000001E-2</c:v>
                </c:pt>
                <c:pt idx="719">
                  <c:v>5.2959129599999946E-2</c:v>
                </c:pt>
                <c:pt idx="720">
                  <c:v>5.3027788800000045E-2</c:v>
                </c:pt>
                <c:pt idx="721">
                  <c:v>5.3102169600000013E-2</c:v>
                </c:pt>
                <c:pt idx="722">
                  <c:v>5.3173689600000004E-2</c:v>
                </c:pt>
                <c:pt idx="723">
                  <c:v>5.3242348799999839E-2</c:v>
                </c:pt>
                <c:pt idx="724">
                  <c:v>5.3313868800000067E-2</c:v>
                </c:pt>
                <c:pt idx="725">
                  <c:v>5.33882496E-2</c:v>
                </c:pt>
                <c:pt idx="726">
                  <c:v>5.3745849599999861E-2</c:v>
                </c:pt>
                <c:pt idx="727">
                  <c:v>5.3817369600000012E-2</c:v>
                </c:pt>
                <c:pt idx="728">
                  <c:v>5.3888889599999955E-2</c:v>
                </c:pt>
                <c:pt idx="729">
                  <c:v>5.3960409599999995E-2</c:v>
                </c:pt>
                <c:pt idx="730">
                  <c:v>5.4031929600000077E-2</c:v>
                </c:pt>
                <c:pt idx="731">
                  <c:v>5.4100588800000113E-2</c:v>
                </c:pt>
                <c:pt idx="732">
                  <c:v>5.4174969600000011E-2</c:v>
                </c:pt>
                <c:pt idx="733">
                  <c:v>5.4246489600000024E-2</c:v>
                </c:pt>
                <c:pt idx="734">
                  <c:v>5.4318009600000092E-2</c:v>
                </c:pt>
                <c:pt idx="735">
                  <c:v>5.4389529600000049E-2</c:v>
                </c:pt>
                <c:pt idx="736">
                  <c:v>5.4461049599999992E-2</c:v>
                </c:pt>
                <c:pt idx="737">
                  <c:v>5.453256960000008E-2</c:v>
                </c:pt>
                <c:pt idx="738">
                  <c:v>5.4604089600000023E-2</c:v>
                </c:pt>
                <c:pt idx="739">
                  <c:v>5.4675609599999966E-2</c:v>
                </c:pt>
                <c:pt idx="740">
                  <c:v>5.4747129600000013E-2</c:v>
                </c:pt>
                <c:pt idx="741">
                  <c:v>5.4818649600000074E-2</c:v>
                </c:pt>
                <c:pt idx="742">
                  <c:v>5.4890169600000024E-2</c:v>
                </c:pt>
                <c:pt idx="743">
                  <c:v>5.4961689600000113E-2</c:v>
                </c:pt>
                <c:pt idx="744">
                  <c:v>5.5033209599999994E-2</c:v>
                </c:pt>
                <c:pt idx="745">
                  <c:v>5.5104729600000013E-2</c:v>
                </c:pt>
                <c:pt idx="746">
                  <c:v>5.5176249599999956E-2</c:v>
                </c:pt>
                <c:pt idx="747">
                  <c:v>5.5247769599999948E-2</c:v>
                </c:pt>
                <c:pt idx="748">
                  <c:v>5.5319289600000085E-2</c:v>
                </c:pt>
                <c:pt idx="749">
                  <c:v>5.5390809599999993E-2</c:v>
                </c:pt>
                <c:pt idx="750">
                  <c:v>5.546232960000011E-2</c:v>
                </c:pt>
                <c:pt idx="751">
                  <c:v>5.5533849599999921E-2</c:v>
                </c:pt>
                <c:pt idx="752">
                  <c:v>5.5605369599999906E-2</c:v>
                </c:pt>
                <c:pt idx="753">
                  <c:v>5.5676889600000008E-2</c:v>
                </c:pt>
                <c:pt idx="754">
                  <c:v>5.5745548799999878E-2</c:v>
                </c:pt>
                <c:pt idx="755">
                  <c:v>5.5817068800000112E-2</c:v>
                </c:pt>
                <c:pt idx="756">
                  <c:v>5.5891449600000004E-2</c:v>
                </c:pt>
                <c:pt idx="757">
                  <c:v>5.5962969600000086E-2</c:v>
                </c:pt>
                <c:pt idx="758">
                  <c:v>5.6034489600000049E-2</c:v>
                </c:pt>
                <c:pt idx="759">
                  <c:v>5.6106009599999972E-2</c:v>
                </c:pt>
                <c:pt idx="760">
                  <c:v>5.6177529600000012E-2</c:v>
                </c:pt>
                <c:pt idx="761">
                  <c:v>5.6249049599999837E-2</c:v>
                </c:pt>
                <c:pt idx="762">
                  <c:v>5.6320569599999946E-2</c:v>
                </c:pt>
                <c:pt idx="763">
                  <c:v>5.6392089600000112E-2</c:v>
                </c:pt>
                <c:pt idx="764">
                  <c:v>5.6463609599999999E-2</c:v>
                </c:pt>
                <c:pt idx="765">
                  <c:v>5.6532268800000077E-2</c:v>
                </c:pt>
                <c:pt idx="766">
                  <c:v>5.6606649599999961E-2</c:v>
                </c:pt>
                <c:pt idx="767">
                  <c:v>5.6678169599999849E-2</c:v>
                </c:pt>
                <c:pt idx="768">
                  <c:v>5.6749689600000014E-2</c:v>
                </c:pt>
                <c:pt idx="769">
                  <c:v>5.6818348800000022E-2</c:v>
                </c:pt>
                <c:pt idx="770">
                  <c:v>5.6892729600000108E-2</c:v>
                </c:pt>
                <c:pt idx="771">
                  <c:v>5.6964249599999947E-2</c:v>
                </c:pt>
                <c:pt idx="772">
                  <c:v>5.7035769600000022E-2</c:v>
                </c:pt>
                <c:pt idx="773">
                  <c:v>5.7107289600000034E-2</c:v>
                </c:pt>
                <c:pt idx="774">
                  <c:v>5.7178809599999894E-2</c:v>
                </c:pt>
                <c:pt idx="775">
                  <c:v>5.7247468800000013E-2</c:v>
                </c:pt>
                <c:pt idx="776">
                  <c:v>5.7318988800000192E-2</c:v>
                </c:pt>
                <c:pt idx="777">
                  <c:v>5.7393369600000105E-2</c:v>
                </c:pt>
                <c:pt idx="778">
                  <c:v>5.7464889600000034E-2</c:v>
                </c:pt>
                <c:pt idx="779">
                  <c:v>5.7536409600000067E-2</c:v>
                </c:pt>
                <c:pt idx="780">
                  <c:v>5.7607929600000024E-2</c:v>
                </c:pt>
                <c:pt idx="781">
                  <c:v>5.7679449599999905E-2</c:v>
                </c:pt>
                <c:pt idx="782">
                  <c:v>5.7750969600000049E-2</c:v>
                </c:pt>
                <c:pt idx="783">
                  <c:v>5.7822489600000124E-2</c:v>
                </c:pt>
                <c:pt idx="784">
                  <c:v>5.7891148800000014E-2</c:v>
                </c:pt>
                <c:pt idx="785">
                  <c:v>5.7965529600000024E-2</c:v>
                </c:pt>
                <c:pt idx="786">
                  <c:v>5.8037049600000001E-2</c:v>
                </c:pt>
                <c:pt idx="787">
                  <c:v>5.8108569600000007E-2</c:v>
                </c:pt>
                <c:pt idx="788">
                  <c:v>5.8180089600000012E-2</c:v>
                </c:pt>
                <c:pt idx="789">
                  <c:v>5.8251609599999941E-2</c:v>
                </c:pt>
                <c:pt idx="790">
                  <c:v>5.8323129600000002E-2</c:v>
                </c:pt>
                <c:pt idx="791">
                  <c:v>5.8394649600000084E-2</c:v>
                </c:pt>
                <c:pt idx="792">
                  <c:v>5.8463308800000058E-2</c:v>
                </c:pt>
                <c:pt idx="793">
                  <c:v>5.8537689600000088E-2</c:v>
                </c:pt>
                <c:pt idx="794">
                  <c:v>5.8609209599999913E-2</c:v>
                </c:pt>
                <c:pt idx="795">
                  <c:v>5.8680729600000002E-2</c:v>
                </c:pt>
                <c:pt idx="796">
                  <c:v>5.874938880000001E-2</c:v>
                </c:pt>
                <c:pt idx="797">
                  <c:v>5.8820908800000044E-2</c:v>
                </c:pt>
                <c:pt idx="798">
                  <c:v>5.889528960000006E-2</c:v>
                </c:pt>
                <c:pt idx="799">
                  <c:v>5.8966809600000003E-2</c:v>
                </c:pt>
                <c:pt idx="800">
                  <c:v>5.9035468799999977E-2</c:v>
                </c:pt>
                <c:pt idx="801">
                  <c:v>5.9109849599999945E-2</c:v>
                </c:pt>
                <c:pt idx="802">
                  <c:v>5.9181369600000013E-2</c:v>
                </c:pt>
                <c:pt idx="803">
                  <c:v>5.9252889600000032E-2</c:v>
                </c:pt>
                <c:pt idx="804">
                  <c:v>5.9321548800000033E-2</c:v>
                </c:pt>
                <c:pt idx="805">
                  <c:v>5.9395929600000126E-2</c:v>
                </c:pt>
                <c:pt idx="806">
                  <c:v>5.9467449600000111E-2</c:v>
                </c:pt>
                <c:pt idx="807">
                  <c:v>5.9536108800000105E-2</c:v>
                </c:pt>
                <c:pt idx="808">
                  <c:v>5.9607628799999993E-2</c:v>
                </c:pt>
                <c:pt idx="809">
                  <c:v>5.9682009600000044E-2</c:v>
                </c:pt>
                <c:pt idx="810">
                  <c:v>5.9756390400000151E-2</c:v>
                </c:pt>
                <c:pt idx="811">
                  <c:v>5.9825049600000013E-2</c:v>
                </c:pt>
                <c:pt idx="812">
                  <c:v>5.9893708800000174E-2</c:v>
                </c:pt>
                <c:pt idx="813">
                  <c:v>5.9968089600000066E-2</c:v>
                </c:pt>
                <c:pt idx="814">
                  <c:v>6.0039609600000043E-2</c:v>
                </c:pt>
                <c:pt idx="815">
                  <c:v>6.0108268800000024E-2</c:v>
                </c:pt>
                <c:pt idx="816">
                  <c:v>6.0179788800000023E-2</c:v>
                </c:pt>
                <c:pt idx="817">
                  <c:v>6.0254169599999893E-2</c:v>
                </c:pt>
                <c:pt idx="818">
                  <c:v>6.0325689600000044E-2</c:v>
                </c:pt>
                <c:pt idx="819">
                  <c:v>6.0400070400000061E-2</c:v>
                </c:pt>
                <c:pt idx="820">
                  <c:v>6.0468729600000048E-2</c:v>
                </c:pt>
                <c:pt idx="821">
                  <c:v>6.0537388800000091E-2</c:v>
                </c:pt>
                <c:pt idx="822">
                  <c:v>6.0608908800000014E-2</c:v>
                </c:pt>
                <c:pt idx="823">
                  <c:v>6.0683289600000023E-2</c:v>
                </c:pt>
                <c:pt idx="824">
                  <c:v>6.0754809600000022E-2</c:v>
                </c:pt>
                <c:pt idx="825">
                  <c:v>6.0826329600000034E-2</c:v>
                </c:pt>
                <c:pt idx="826">
                  <c:v>6.0897849600000012E-2</c:v>
                </c:pt>
                <c:pt idx="827">
                  <c:v>6.0969369599999955E-2</c:v>
                </c:pt>
                <c:pt idx="828">
                  <c:v>6.1040889599999912E-2</c:v>
                </c:pt>
                <c:pt idx="829">
                  <c:v>6.1112409600000049E-2</c:v>
                </c:pt>
                <c:pt idx="830">
                  <c:v>6.1183929600000013E-2</c:v>
                </c:pt>
                <c:pt idx="831">
                  <c:v>6.125544959999988E-2</c:v>
                </c:pt>
                <c:pt idx="832">
                  <c:v>6.1326969600000024E-2</c:v>
                </c:pt>
                <c:pt idx="833">
                  <c:v>6.1398489600000099E-2</c:v>
                </c:pt>
                <c:pt idx="834">
                  <c:v>6.1467148800000024E-2</c:v>
                </c:pt>
                <c:pt idx="835">
                  <c:v>6.1538668800000057E-2</c:v>
                </c:pt>
                <c:pt idx="836">
                  <c:v>6.1613049599999956E-2</c:v>
                </c:pt>
                <c:pt idx="837">
                  <c:v>6.1684569599999906E-2</c:v>
                </c:pt>
                <c:pt idx="838">
                  <c:v>6.1756089600000084E-2</c:v>
                </c:pt>
                <c:pt idx="839">
                  <c:v>6.1824748800000009E-2</c:v>
                </c:pt>
                <c:pt idx="840">
                  <c:v>6.1896268800000126E-2</c:v>
                </c:pt>
                <c:pt idx="841">
                  <c:v>6.1970649599999914E-2</c:v>
                </c:pt>
                <c:pt idx="842">
                  <c:v>6.2042169600000023E-2</c:v>
                </c:pt>
                <c:pt idx="843">
                  <c:v>6.211368960000014E-2</c:v>
                </c:pt>
                <c:pt idx="844">
                  <c:v>6.2185209600000013E-2</c:v>
                </c:pt>
                <c:pt idx="845">
                  <c:v>6.225672960000006E-2</c:v>
                </c:pt>
                <c:pt idx="846">
                  <c:v>6.2614329600000004E-2</c:v>
                </c:pt>
                <c:pt idx="847">
                  <c:v>6.2685849599999885E-2</c:v>
                </c:pt>
                <c:pt idx="848">
                  <c:v>6.2757369600000029E-2</c:v>
                </c:pt>
                <c:pt idx="849">
                  <c:v>6.2828889600000021E-2</c:v>
                </c:pt>
                <c:pt idx="850">
                  <c:v>6.2900409599999998E-2</c:v>
                </c:pt>
                <c:pt idx="851">
                  <c:v>6.2971929600000004E-2</c:v>
                </c:pt>
                <c:pt idx="852">
                  <c:v>6.3043449599999968E-2</c:v>
                </c:pt>
                <c:pt idx="853">
                  <c:v>6.311210880000008E-2</c:v>
                </c:pt>
                <c:pt idx="854">
                  <c:v>6.3186489600000034E-2</c:v>
                </c:pt>
                <c:pt idx="855">
                  <c:v>6.3258009599999956E-2</c:v>
                </c:pt>
                <c:pt idx="856">
                  <c:v>6.3329529600000004E-2</c:v>
                </c:pt>
                <c:pt idx="857">
                  <c:v>6.340104959999994E-2</c:v>
                </c:pt>
                <c:pt idx="858">
                  <c:v>6.3472569600000014E-2</c:v>
                </c:pt>
                <c:pt idx="859">
                  <c:v>6.3544089600000006E-2</c:v>
                </c:pt>
                <c:pt idx="860">
                  <c:v>6.3612748800000077E-2</c:v>
                </c:pt>
                <c:pt idx="861">
                  <c:v>6.3684268799999916E-2</c:v>
                </c:pt>
                <c:pt idx="862">
                  <c:v>6.3758649599999995E-2</c:v>
                </c:pt>
                <c:pt idx="863">
                  <c:v>6.38301696E-2</c:v>
                </c:pt>
                <c:pt idx="864">
                  <c:v>6.3898828800000071E-2</c:v>
                </c:pt>
                <c:pt idx="865">
                  <c:v>6.3973209600000011E-2</c:v>
                </c:pt>
                <c:pt idx="866">
                  <c:v>6.4047590400000104E-2</c:v>
                </c:pt>
                <c:pt idx="867">
                  <c:v>6.4116249599999994E-2</c:v>
                </c:pt>
                <c:pt idx="868">
                  <c:v>6.4187769600000014E-2</c:v>
                </c:pt>
                <c:pt idx="869">
                  <c:v>6.425642880000014E-2</c:v>
                </c:pt>
                <c:pt idx="870">
                  <c:v>6.4327948800000118E-2</c:v>
                </c:pt>
                <c:pt idx="871">
                  <c:v>6.4399468799999998E-2</c:v>
                </c:pt>
                <c:pt idx="872">
                  <c:v>6.4473849599999966E-2</c:v>
                </c:pt>
                <c:pt idx="873">
                  <c:v>6.4545369599999916E-2</c:v>
                </c:pt>
                <c:pt idx="874">
                  <c:v>6.4616889600000074E-2</c:v>
                </c:pt>
                <c:pt idx="875">
                  <c:v>6.4688409599999996E-2</c:v>
                </c:pt>
                <c:pt idx="876">
                  <c:v>6.4759929600000071E-2</c:v>
                </c:pt>
                <c:pt idx="877">
                  <c:v>6.4831449599999993E-2</c:v>
                </c:pt>
                <c:pt idx="878">
                  <c:v>6.4900108800000023E-2</c:v>
                </c:pt>
                <c:pt idx="879">
                  <c:v>6.4974489600000004E-2</c:v>
                </c:pt>
                <c:pt idx="880">
                  <c:v>6.5046009599999996E-2</c:v>
                </c:pt>
                <c:pt idx="881">
                  <c:v>6.5114668800000136E-2</c:v>
                </c:pt>
                <c:pt idx="882">
                  <c:v>6.5189049600000007E-2</c:v>
                </c:pt>
                <c:pt idx="883">
                  <c:v>6.5263430400000128E-2</c:v>
                </c:pt>
                <c:pt idx="884">
                  <c:v>6.5329228800000097E-2</c:v>
                </c:pt>
                <c:pt idx="885">
                  <c:v>6.5400748800000033E-2</c:v>
                </c:pt>
                <c:pt idx="886">
                  <c:v>6.5472268800000122E-2</c:v>
                </c:pt>
                <c:pt idx="887">
                  <c:v>6.554664960000002E-2</c:v>
                </c:pt>
                <c:pt idx="888">
                  <c:v>6.5618169600000012E-2</c:v>
                </c:pt>
                <c:pt idx="889">
                  <c:v>6.5689689600000004E-2</c:v>
                </c:pt>
                <c:pt idx="890">
                  <c:v>6.5761209600000023E-2</c:v>
                </c:pt>
                <c:pt idx="891">
                  <c:v>6.5832729600000153E-2</c:v>
                </c:pt>
                <c:pt idx="892">
                  <c:v>6.5901388800000002E-2</c:v>
                </c:pt>
                <c:pt idx="893">
                  <c:v>6.5970047999999989E-2</c:v>
                </c:pt>
                <c:pt idx="894">
                  <c:v>6.6044428799999957E-2</c:v>
                </c:pt>
                <c:pt idx="895">
                  <c:v>6.6118809599999925E-2</c:v>
                </c:pt>
                <c:pt idx="896">
                  <c:v>6.6190329600000014E-2</c:v>
                </c:pt>
                <c:pt idx="897">
                  <c:v>6.6261849599999839E-2</c:v>
                </c:pt>
                <c:pt idx="898">
                  <c:v>6.6333369600000011E-2</c:v>
                </c:pt>
                <c:pt idx="899">
                  <c:v>6.6404889600000003E-2</c:v>
                </c:pt>
                <c:pt idx="900">
                  <c:v>6.647640959999998E-2</c:v>
                </c:pt>
                <c:pt idx="901">
                  <c:v>6.6547929600000014E-2</c:v>
                </c:pt>
                <c:pt idx="902">
                  <c:v>6.6619449600000005E-2</c:v>
                </c:pt>
                <c:pt idx="903">
                  <c:v>6.6690969600000011E-2</c:v>
                </c:pt>
                <c:pt idx="904">
                  <c:v>6.6762489600000141E-2</c:v>
                </c:pt>
                <c:pt idx="905">
                  <c:v>6.683400959999998E-2</c:v>
                </c:pt>
                <c:pt idx="906">
                  <c:v>6.6905529599999958E-2</c:v>
                </c:pt>
                <c:pt idx="907">
                  <c:v>6.6977049600000005E-2</c:v>
                </c:pt>
                <c:pt idx="908">
                  <c:v>6.704856960000001E-2</c:v>
                </c:pt>
                <c:pt idx="909">
                  <c:v>6.7120089600000002E-2</c:v>
                </c:pt>
                <c:pt idx="910">
                  <c:v>6.7191609599999993E-2</c:v>
                </c:pt>
                <c:pt idx="911">
                  <c:v>6.7263129600000013E-2</c:v>
                </c:pt>
                <c:pt idx="912">
                  <c:v>6.7331788800000153E-2</c:v>
                </c:pt>
                <c:pt idx="913">
                  <c:v>6.7403308800000075E-2</c:v>
                </c:pt>
                <c:pt idx="914">
                  <c:v>6.7477689600000113E-2</c:v>
                </c:pt>
                <c:pt idx="915">
                  <c:v>6.7549209599999965E-2</c:v>
                </c:pt>
                <c:pt idx="916">
                  <c:v>6.7623590400000072E-2</c:v>
                </c:pt>
                <c:pt idx="917">
                  <c:v>6.7692249600000032E-2</c:v>
                </c:pt>
                <c:pt idx="918">
                  <c:v>6.8049849599999865E-2</c:v>
                </c:pt>
                <c:pt idx="919">
                  <c:v>6.8124230399999999E-2</c:v>
                </c:pt>
                <c:pt idx="920">
                  <c:v>6.819288960000007E-2</c:v>
                </c:pt>
                <c:pt idx="921">
                  <c:v>6.826440960000002E-2</c:v>
                </c:pt>
                <c:pt idx="922">
                  <c:v>6.833306879999998E-2</c:v>
                </c:pt>
                <c:pt idx="923">
                  <c:v>6.8407449600000003E-2</c:v>
                </c:pt>
                <c:pt idx="924">
                  <c:v>6.8478969600000009E-2</c:v>
                </c:pt>
                <c:pt idx="925">
                  <c:v>6.8550489600000014E-2</c:v>
                </c:pt>
                <c:pt idx="926">
                  <c:v>6.862200960000002E-2</c:v>
                </c:pt>
                <c:pt idx="927">
                  <c:v>6.8693529600000039E-2</c:v>
                </c:pt>
                <c:pt idx="928">
                  <c:v>6.8765049600000003E-2</c:v>
                </c:pt>
                <c:pt idx="929">
                  <c:v>6.8836569600000022E-2</c:v>
                </c:pt>
                <c:pt idx="930">
                  <c:v>6.8908089600000014E-2</c:v>
                </c:pt>
                <c:pt idx="931">
                  <c:v>6.8979609600000005E-2</c:v>
                </c:pt>
                <c:pt idx="932">
                  <c:v>6.9051129599999997E-2</c:v>
                </c:pt>
                <c:pt idx="933">
                  <c:v>6.9122649600000072E-2</c:v>
                </c:pt>
                <c:pt idx="934">
                  <c:v>6.9197030400000151E-2</c:v>
                </c:pt>
                <c:pt idx="935">
                  <c:v>6.9265689600000097E-2</c:v>
                </c:pt>
                <c:pt idx="936">
                  <c:v>6.9337209600000116E-2</c:v>
                </c:pt>
                <c:pt idx="937">
                  <c:v>6.9408729600000066E-2</c:v>
                </c:pt>
                <c:pt idx="938">
                  <c:v>6.9480249600000057E-2</c:v>
                </c:pt>
                <c:pt idx="939">
                  <c:v>6.9551769600000021E-2</c:v>
                </c:pt>
                <c:pt idx="940">
                  <c:v>6.9623289600000068E-2</c:v>
                </c:pt>
                <c:pt idx="941">
                  <c:v>6.9694809600000004E-2</c:v>
                </c:pt>
                <c:pt idx="942">
                  <c:v>6.9766329600000135E-2</c:v>
                </c:pt>
                <c:pt idx="943">
                  <c:v>6.983498880000015E-2</c:v>
                </c:pt>
                <c:pt idx="944">
                  <c:v>6.9909369600000007E-2</c:v>
                </c:pt>
                <c:pt idx="945">
                  <c:v>6.9980889600000012E-2</c:v>
                </c:pt>
                <c:pt idx="946">
                  <c:v>7.0052409600000087E-2</c:v>
                </c:pt>
                <c:pt idx="947">
                  <c:v>7.0123929600000023E-2</c:v>
                </c:pt>
                <c:pt idx="948">
                  <c:v>7.0195449600000001E-2</c:v>
                </c:pt>
                <c:pt idx="949">
                  <c:v>7.0266969600000034E-2</c:v>
                </c:pt>
                <c:pt idx="950">
                  <c:v>7.0338489600000137E-2</c:v>
                </c:pt>
                <c:pt idx="951">
                  <c:v>7.0410009600000059E-2</c:v>
                </c:pt>
                <c:pt idx="952">
                  <c:v>7.0481529600000023E-2</c:v>
                </c:pt>
                <c:pt idx="953">
                  <c:v>7.0553049600000001E-2</c:v>
                </c:pt>
                <c:pt idx="954">
                  <c:v>7.0624569600000006E-2</c:v>
                </c:pt>
                <c:pt idx="955">
                  <c:v>7.0696089600000081E-2</c:v>
                </c:pt>
                <c:pt idx="956">
                  <c:v>7.0767609600000142E-2</c:v>
                </c:pt>
                <c:pt idx="957">
                  <c:v>7.0839129600000009E-2</c:v>
                </c:pt>
                <c:pt idx="958">
                  <c:v>7.0910649600000014E-2</c:v>
                </c:pt>
                <c:pt idx="959">
                  <c:v>7.098216960000002E-2</c:v>
                </c:pt>
                <c:pt idx="960">
                  <c:v>7.1053689600000081E-2</c:v>
                </c:pt>
                <c:pt idx="961">
                  <c:v>7.1128070400000007E-2</c:v>
                </c:pt>
                <c:pt idx="962">
                  <c:v>7.1196729600000078E-2</c:v>
                </c:pt>
                <c:pt idx="963">
                  <c:v>7.1253945600000007E-2</c:v>
                </c:pt>
                <c:pt idx="964">
                  <c:v>7.1282553600000007E-2</c:v>
                </c:pt>
                <c:pt idx="965">
                  <c:v>7.1291136000000019E-2</c:v>
                </c:pt>
                <c:pt idx="966">
                  <c:v>7.1296857599999985E-2</c:v>
                </c:pt>
                <c:pt idx="967">
                  <c:v>7.1302579200000105E-2</c:v>
                </c:pt>
                <c:pt idx="968">
                  <c:v>7.1305440000000012E-2</c:v>
                </c:pt>
                <c:pt idx="969">
                  <c:v>7.1308300800000071E-2</c:v>
                </c:pt>
                <c:pt idx="970">
                  <c:v>7.1308300800000071E-2</c:v>
                </c:pt>
                <c:pt idx="971">
                  <c:v>7.131116160000002E-2</c:v>
                </c:pt>
                <c:pt idx="972">
                  <c:v>7.131116160000002E-2</c:v>
                </c:pt>
                <c:pt idx="973">
                  <c:v>7.1314022400000024E-2</c:v>
                </c:pt>
                <c:pt idx="974">
                  <c:v>7.1314022400000024E-2</c:v>
                </c:pt>
                <c:pt idx="975">
                  <c:v>7.1316883200000111E-2</c:v>
                </c:pt>
                <c:pt idx="976">
                  <c:v>7.1316883200000111E-2</c:v>
                </c:pt>
                <c:pt idx="977">
                  <c:v>7.1316883200000111E-2</c:v>
                </c:pt>
                <c:pt idx="978">
                  <c:v>7.1319744000000032E-2</c:v>
                </c:pt>
                <c:pt idx="979">
                  <c:v>7.1319744000000032E-2</c:v>
                </c:pt>
                <c:pt idx="980">
                  <c:v>7.1319744000000032E-2</c:v>
                </c:pt>
                <c:pt idx="981">
                  <c:v>7.1319744000000032E-2</c:v>
                </c:pt>
                <c:pt idx="982">
                  <c:v>7.1322604800000203E-2</c:v>
                </c:pt>
                <c:pt idx="983">
                  <c:v>7.1322604800000203E-2</c:v>
                </c:pt>
                <c:pt idx="984">
                  <c:v>7.1322604800000203E-2</c:v>
                </c:pt>
                <c:pt idx="985">
                  <c:v>7.1322604800000203E-2</c:v>
                </c:pt>
                <c:pt idx="986">
                  <c:v>7.1322604800000203E-2</c:v>
                </c:pt>
                <c:pt idx="987">
                  <c:v>7.1325465599999985E-2</c:v>
                </c:pt>
                <c:pt idx="988">
                  <c:v>7.1325465599999985E-2</c:v>
                </c:pt>
                <c:pt idx="989">
                  <c:v>7.1325465599999985E-2</c:v>
                </c:pt>
                <c:pt idx="990">
                  <c:v>7.1325465599999985E-2</c:v>
                </c:pt>
                <c:pt idx="991">
                  <c:v>7.1325465599999985E-2</c:v>
                </c:pt>
                <c:pt idx="992">
                  <c:v>7.1325465599999985E-2</c:v>
                </c:pt>
                <c:pt idx="993">
                  <c:v>7.1325465599999985E-2</c:v>
                </c:pt>
                <c:pt idx="994">
                  <c:v>7.1328326400000003E-2</c:v>
                </c:pt>
                <c:pt idx="995">
                  <c:v>7.1328326400000003E-2</c:v>
                </c:pt>
                <c:pt idx="996">
                  <c:v>7.1328326400000003E-2</c:v>
                </c:pt>
                <c:pt idx="997">
                  <c:v>7.1328326400000003E-2</c:v>
                </c:pt>
                <c:pt idx="998">
                  <c:v>7.1328326400000003E-2</c:v>
                </c:pt>
                <c:pt idx="999">
                  <c:v>7.1328326400000003E-2</c:v>
                </c:pt>
                <c:pt idx="1000">
                  <c:v>7.1328326400000003E-2</c:v>
                </c:pt>
                <c:pt idx="1001">
                  <c:v>7.1328326400000003E-2</c:v>
                </c:pt>
                <c:pt idx="1002">
                  <c:v>7.1328326400000003E-2</c:v>
                </c:pt>
                <c:pt idx="1003">
                  <c:v>7.1328326400000003E-2</c:v>
                </c:pt>
                <c:pt idx="1004">
                  <c:v>7.1328326400000003E-2</c:v>
                </c:pt>
                <c:pt idx="1005">
                  <c:v>7.1331187200000062E-2</c:v>
                </c:pt>
                <c:pt idx="1006">
                  <c:v>7.1331187200000062E-2</c:v>
                </c:pt>
                <c:pt idx="1007">
                  <c:v>7.1331187200000062E-2</c:v>
                </c:pt>
                <c:pt idx="1008">
                  <c:v>7.1331187200000062E-2</c:v>
                </c:pt>
                <c:pt idx="1009">
                  <c:v>7.1331187200000062E-2</c:v>
                </c:pt>
                <c:pt idx="1010">
                  <c:v>7.1331187200000062E-2</c:v>
                </c:pt>
                <c:pt idx="1011">
                  <c:v>7.1331187200000062E-2</c:v>
                </c:pt>
                <c:pt idx="1012">
                  <c:v>7.1331187200000062E-2</c:v>
                </c:pt>
                <c:pt idx="1013">
                  <c:v>7.1331187200000062E-2</c:v>
                </c:pt>
                <c:pt idx="1014">
                  <c:v>7.1331187200000062E-2</c:v>
                </c:pt>
                <c:pt idx="1015">
                  <c:v>7.1331187200000062E-2</c:v>
                </c:pt>
                <c:pt idx="1016">
                  <c:v>7.1331187200000062E-2</c:v>
                </c:pt>
                <c:pt idx="1017">
                  <c:v>7.1331187200000062E-2</c:v>
                </c:pt>
                <c:pt idx="1018">
                  <c:v>7.1331187200000062E-2</c:v>
                </c:pt>
                <c:pt idx="1019">
                  <c:v>7.1334048000000011E-2</c:v>
                </c:pt>
                <c:pt idx="1020">
                  <c:v>7.1334048000000011E-2</c:v>
                </c:pt>
                <c:pt idx="1021">
                  <c:v>7.1334048000000011E-2</c:v>
                </c:pt>
                <c:pt idx="1022">
                  <c:v>7.1334048000000011E-2</c:v>
                </c:pt>
                <c:pt idx="1023">
                  <c:v>7.1334048000000011E-2</c:v>
                </c:pt>
                <c:pt idx="1024">
                  <c:v>7.1334048000000011E-2</c:v>
                </c:pt>
                <c:pt idx="1025">
                  <c:v>7.1334048000000011E-2</c:v>
                </c:pt>
                <c:pt idx="1026">
                  <c:v>7.1334048000000011E-2</c:v>
                </c:pt>
                <c:pt idx="1027">
                  <c:v>7.1334048000000011E-2</c:v>
                </c:pt>
                <c:pt idx="1028">
                  <c:v>7.1334048000000011E-2</c:v>
                </c:pt>
                <c:pt idx="1029">
                  <c:v>7.1334048000000011E-2</c:v>
                </c:pt>
                <c:pt idx="1030">
                  <c:v>7.1334048000000011E-2</c:v>
                </c:pt>
                <c:pt idx="1031">
                  <c:v>7.1334048000000011E-2</c:v>
                </c:pt>
                <c:pt idx="1032">
                  <c:v>7.1334048000000011E-2</c:v>
                </c:pt>
                <c:pt idx="1033">
                  <c:v>7.1334048000000011E-2</c:v>
                </c:pt>
                <c:pt idx="1034">
                  <c:v>7.1334048000000011E-2</c:v>
                </c:pt>
                <c:pt idx="1035">
                  <c:v>7.1334048000000011E-2</c:v>
                </c:pt>
                <c:pt idx="1036">
                  <c:v>7.1334048000000011E-2</c:v>
                </c:pt>
                <c:pt idx="1037">
                  <c:v>7.1334048000000011E-2</c:v>
                </c:pt>
                <c:pt idx="1038">
                  <c:v>7.1334048000000011E-2</c:v>
                </c:pt>
                <c:pt idx="1039">
                  <c:v>7.1334048000000011E-2</c:v>
                </c:pt>
                <c:pt idx="1040">
                  <c:v>7.1334048000000011E-2</c:v>
                </c:pt>
                <c:pt idx="1041">
                  <c:v>7.1334048000000011E-2</c:v>
                </c:pt>
                <c:pt idx="1042">
                  <c:v>7.1334048000000011E-2</c:v>
                </c:pt>
                <c:pt idx="1043">
                  <c:v>7.1334048000000011E-2</c:v>
                </c:pt>
                <c:pt idx="1044">
                  <c:v>7.1336908800000126E-2</c:v>
                </c:pt>
                <c:pt idx="1045">
                  <c:v>7.1336908800000126E-2</c:v>
                </c:pt>
                <c:pt idx="1046">
                  <c:v>7.1336908800000126E-2</c:v>
                </c:pt>
                <c:pt idx="1047">
                  <c:v>7.1336908800000126E-2</c:v>
                </c:pt>
                <c:pt idx="1048">
                  <c:v>7.1336908800000126E-2</c:v>
                </c:pt>
                <c:pt idx="1049">
                  <c:v>7.1336908800000126E-2</c:v>
                </c:pt>
                <c:pt idx="1050">
                  <c:v>7.1336908800000126E-2</c:v>
                </c:pt>
                <c:pt idx="1051">
                  <c:v>7.1336908800000126E-2</c:v>
                </c:pt>
                <c:pt idx="1052">
                  <c:v>7.1336908800000126E-2</c:v>
                </c:pt>
                <c:pt idx="1053">
                  <c:v>7.1336908800000126E-2</c:v>
                </c:pt>
                <c:pt idx="1054">
                  <c:v>7.1336908800000126E-2</c:v>
                </c:pt>
                <c:pt idx="1055">
                  <c:v>7.1336908800000126E-2</c:v>
                </c:pt>
                <c:pt idx="1056">
                  <c:v>7.1336908800000126E-2</c:v>
                </c:pt>
                <c:pt idx="1057">
                  <c:v>7.1336908800000126E-2</c:v>
                </c:pt>
                <c:pt idx="1058">
                  <c:v>7.1336908800000126E-2</c:v>
                </c:pt>
                <c:pt idx="1059">
                  <c:v>7.1336908800000126E-2</c:v>
                </c:pt>
                <c:pt idx="1060">
                  <c:v>7.1336908800000126E-2</c:v>
                </c:pt>
                <c:pt idx="1061">
                  <c:v>7.1336908800000126E-2</c:v>
                </c:pt>
                <c:pt idx="1062">
                  <c:v>7.1336908800000126E-2</c:v>
                </c:pt>
                <c:pt idx="1063">
                  <c:v>7.1336908800000126E-2</c:v>
                </c:pt>
                <c:pt idx="1064">
                  <c:v>7.1336908800000126E-2</c:v>
                </c:pt>
                <c:pt idx="1065">
                  <c:v>7.1336908800000126E-2</c:v>
                </c:pt>
                <c:pt idx="1066">
                  <c:v>7.1336908800000126E-2</c:v>
                </c:pt>
                <c:pt idx="1067">
                  <c:v>7.1336908800000126E-2</c:v>
                </c:pt>
                <c:pt idx="1068">
                  <c:v>7.1336908800000126E-2</c:v>
                </c:pt>
                <c:pt idx="1069">
                  <c:v>7.1336908800000126E-2</c:v>
                </c:pt>
                <c:pt idx="1070">
                  <c:v>7.1336908800000126E-2</c:v>
                </c:pt>
                <c:pt idx="1071">
                  <c:v>7.1336908800000126E-2</c:v>
                </c:pt>
                <c:pt idx="1072">
                  <c:v>7.1336908800000126E-2</c:v>
                </c:pt>
                <c:pt idx="1073">
                  <c:v>7.1336908800000126E-2</c:v>
                </c:pt>
                <c:pt idx="1074">
                  <c:v>7.1336908800000126E-2</c:v>
                </c:pt>
                <c:pt idx="1075">
                  <c:v>7.1336908800000126E-2</c:v>
                </c:pt>
                <c:pt idx="1076">
                  <c:v>7.1336908800000126E-2</c:v>
                </c:pt>
                <c:pt idx="1077">
                  <c:v>7.1336908800000126E-2</c:v>
                </c:pt>
                <c:pt idx="1078">
                  <c:v>7.1336908800000126E-2</c:v>
                </c:pt>
                <c:pt idx="1079">
                  <c:v>7.1339769600000019E-2</c:v>
                </c:pt>
                <c:pt idx="1080">
                  <c:v>7.1339769600000019E-2</c:v>
                </c:pt>
                <c:pt idx="1081">
                  <c:v>7.1339769600000019E-2</c:v>
                </c:pt>
                <c:pt idx="1082">
                  <c:v>7.1339769600000019E-2</c:v>
                </c:pt>
                <c:pt idx="1083">
                  <c:v>7.1339769600000019E-2</c:v>
                </c:pt>
                <c:pt idx="1084">
                  <c:v>7.1339769600000019E-2</c:v>
                </c:pt>
                <c:pt idx="1085">
                  <c:v>7.1339769600000019E-2</c:v>
                </c:pt>
                <c:pt idx="1086">
                  <c:v>7.1339769600000019E-2</c:v>
                </c:pt>
                <c:pt idx="1087">
                  <c:v>7.1339769600000019E-2</c:v>
                </c:pt>
                <c:pt idx="1088">
                  <c:v>7.1339769600000019E-2</c:v>
                </c:pt>
                <c:pt idx="1089">
                  <c:v>7.1339769600000019E-2</c:v>
                </c:pt>
                <c:pt idx="1090">
                  <c:v>7.1339769600000019E-2</c:v>
                </c:pt>
                <c:pt idx="1091">
                  <c:v>7.1339769600000019E-2</c:v>
                </c:pt>
                <c:pt idx="1092">
                  <c:v>7.1339769600000019E-2</c:v>
                </c:pt>
                <c:pt idx="1093">
                  <c:v>7.1339769600000019E-2</c:v>
                </c:pt>
                <c:pt idx="1094">
                  <c:v>7.1339769600000019E-2</c:v>
                </c:pt>
                <c:pt idx="1095">
                  <c:v>7.1339769600000019E-2</c:v>
                </c:pt>
                <c:pt idx="1096">
                  <c:v>7.1339769600000019E-2</c:v>
                </c:pt>
                <c:pt idx="1097">
                  <c:v>7.1339769600000019E-2</c:v>
                </c:pt>
                <c:pt idx="1098">
                  <c:v>7.1339769600000019E-2</c:v>
                </c:pt>
                <c:pt idx="1099">
                  <c:v>7.1339769600000019E-2</c:v>
                </c:pt>
                <c:pt idx="1100">
                  <c:v>7.1339769600000019E-2</c:v>
                </c:pt>
                <c:pt idx="1101">
                  <c:v>7.1339769600000019E-2</c:v>
                </c:pt>
                <c:pt idx="1102">
                  <c:v>7.1339769600000019E-2</c:v>
                </c:pt>
                <c:pt idx="1103">
                  <c:v>7.1339769600000019E-2</c:v>
                </c:pt>
                <c:pt idx="1104">
                  <c:v>7.1339769600000019E-2</c:v>
                </c:pt>
                <c:pt idx="1105">
                  <c:v>7.1339769600000019E-2</c:v>
                </c:pt>
                <c:pt idx="1106">
                  <c:v>7.1339769600000019E-2</c:v>
                </c:pt>
                <c:pt idx="1107">
                  <c:v>7.1339769600000019E-2</c:v>
                </c:pt>
                <c:pt idx="1108">
                  <c:v>7.1339769600000019E-2</c:v>
                </c:pt>
                <c:pt idx="1109">
                  <c:v>7.1339769600000019E-2</c:v>
                </c:pt>
                <c:pt idx="1110">
                  <c:v>7.1339769600000019E-2</c:v>
                </c:pt>
                <c:pt idx="1111">
                  <c:v>7.1339769600000019E-2</c:v>
                </c:pt>
                <c:pt idx="1112">
                  <c:v>7.1339769600000019E-2</c:v>
                </c:pt>
                <c:pt idx="1113">
                  <c:v>7.1339769600000019E-2</c:v>
                </c:pt>
                <c:pt idx="1114">
                  <c:v>7.1339769600000019E-2</c:v>
                </c:pt>
                <c:pt idx="1115">
                  <c:v>7.1339769600000019E-2</c:v>
                </c:pt>
                <c:pt idx="1116">
                  <c:v>7.1339769600000019E-2</c:v>
                </c:pt>
                <c:pt idx="1117">
                  <c:v>7.1339769600000019E-2</c:v>
                </c:pt>
                <c:pt idx="1118">
                  <c:v>7.1339769600000019E-2</c:v>
                </c:pt>
                <c:pt idx="1119">
                  <c:v>7.1339769600000019E-2</c:v>
                </c:pt>
                <c:pt idx="1120">
                  <c:v>7.1339769600000019E-2</c:v>
                </c:pt>
                <c:pt idx="1121">
                  <c:v>7.1339769600000019E-2</c:v>
                </c:pt>
                <c:pt idx="1122">
                  <c:v>7.1339769600000019E-2</c:v>
                </c:pt>
                <c:pt idx="1123">
                  <c:v>7.1339769600000019E-2</c:v>
                </c:pt>
                <c:pt idx="1124">
                  <c:v>7.1339769600000019E-2</c:v>
                </c:pt>
                <c:pt idx="1125">
                  <c:v>7.1339769600000019E-2</c:v>
                </c:pt>
                <c:pt idx="1126">
                  <c:v>7.1339769600000019E-2</c:v>
                </c:pt>
                <c:pt idx="1127">
                  <c:v>7.1339769600000019E-2</c:v>
                </c:pt>
                <c:pt idx="1128">
                  <c:v>7.1339769600000019E-2</c:v>
                </c:pt>
                <c:pt idx="1129">
                  <c:v>7.1339769600000019E-2</c:v>
                </c:pt>
                <c:pt idx="1130">
                  <c:v>7.1339769600000019E-2</c:v>
                </c:pt>
                <c:pt idx="1131">
                  <c:v>7.1339769600000019E-2</c:v>
                </c:pt>
                <c:pt idx="1132">
                  <c:v>7.1339769600000019E-2</c:v>
                </c:pt>
                <c:pt idx="1133">
                  <c:v>7.1339769600000019E-2</c:v>
                </c:pt>
                <c:pt idx="1134">
                  <c:v>7.1339769600000019E-2</c:v>
                </c:pt>
                <c:pt idx="1135">
                  <c:v>7.1339769600000019E-2</c:v>
                </c:pt>
                <c:pt idx="1136">
                  <c:v>7.1339769600000019E-2</c:v>
                </c:pt>
                <c:pt idx="1137">
                  <c:v>7.1339769600000019E-2</c:v>
                </c:pt>
                <c:pt idx="1138">
                  <c:v>7.134263040000012E-2</c:v>
                </c:pt>
                <c:pt idx="1139">
                  <c:v>7.134263040000012E-2</c:v>
                </c:pt>
                <c:pt idx="1140">
                  <c:v>7.134263040000012E-2</c:v>
                </c:pt>
                <c:pt idx="1141">
                  <c:v>7.134263040000012E-2</c:v>
                </c:pt>
                <c:pt idx="1142">
                  <c:v>7.134263040000012E-2</c:v>
                </c:pt>
                <c:pt idx="1143">
                  <c:v>7.134263040000012E-2</c:v>
                </c:pt>
                <c:pt idx="1144">
                  <c:v>7.134263040000012E-2</c:v>
                </c:pt>
                <c:pt idx="1145">
                  <c:v>7.134263040000012E-2</c:v>
                </c:pt>
                <c:pt idx="1146">
                  <c:v>7.134263040000012E-2</c:v>
                </c:pt>
                <c:pt idx="1147">
                  <c:v>7.134263040000012E-2</c:v>
                </c:pt>
                <c:pt idx="1148">
                  <c:v>7.134263040000012E-2</c:v>
                </c:pt>
                <c:pt idx="1149">
                  <c:v>7.134263040000012E-2</c:v>
                </c:pt>
                <c:pt idx="1150">
                  <c:v>7.134263040000012E-2</c:v>
                </c:pt>
                <c:pt idx="1151">
                  <c:v>7.134263040000012E-2</c:v>
                </c:pt>
                <c:pt idx="1152">
                  <c:v>7.134263040000012E-2</c:v>
                </c:pt>
                <c:pt idx="1153">
                  <c:v>7.134263040000012E-2</c:v>
                </c:pt>
                <c:pt idx="1154">
                  <c:v>7.134263040000012E-2</c:v>
                </c:pt>
                <c:pt idx="1155">
                  <c:v>7.134263040000012E-2</c:v>
                </c:pt>
                <c:pt idx="1156">
                  <c:v>7.134263040000012E-2</c:v>
                </c:pt>
                <c:pt idx="1157">
                  <c:v>7.134263040000012E-2</c:v>
                </c:pt>
                <c:pt idx="1158">
                  <c:v>7.134263040000012E-2</c:v>
                </c:pt>
                <c:pt idx="1159">
                  <c:v>7.134263040000012E-2</c:v>
                </c:pt>
                <c:pt idx="1160">
                  <c:v>7.134263040000012E-2</c:v>
                </c:pt>
                <c:pt idx="1161">
                  <c:v>7.134263040000012E-2</c:v>
                </c:pt>
                <c:pt idx="1162">
                  <c:v>7.134263040000012E-2</c:v>
                </c:pt>
                <c:pt idx="1163">
                  <c:v>7.134263040000012E-2</c:v>
                </c:pt>
                <c:pt idx="1164">
                  <c:v>7.134263040000012E-2</c:v>
                </c:pt>
                <c:pt idx="1165">
                  <c:v>7.134263040000012E-2</c:v>
                </c:pt>
                <c:pt idx="1166">
                  <c:v>7.134263040000012E-2</c:v>
                </c:pt>
                <c:pt idx="1167">
                  <c:v>7.134263040000012E-2</c:v>
                </c:pt>
                <c:pt idx="1168">
                  <c:v>7.134263040000012E-2</c:v>
                </c:pt>
                <c:pt idx="1169">
                  <c:v>7.134263040000012E-2</c:v>
                </c:pt>
                <c:pt idx="1170">
                  <c:v>7.134263040000012E-2</c:v>
                </c:pt>
                <c:pt idx="1171">
                  <c:v>7.134263040000012E-2</c:v>
                </c:pt>
                <c:pt idx="1172">
                  <c:v>7.134263040000012E-2</c:v>
                </c:pt>
                <c:pt idx="1173">
                  <c:v>7.134263040000012E-2</c:v>
                </c:pt>
                <c:pt idx="1174">
                  <c:v>7.134263040000012E-2</c:v>
                </c:pt>
                <c:pt idx="1175">
                  <c:v>7.134263040000012E-2</c:v>
                </c:pt>
                <c:pt idx="1176">
                  <c:v>7.134263040000012E-2</c:v>
                </c:pt>
                <c:pt idx="1177">
                  <c:v>7.134263040000012E-2</c:v>
                </c:pt>
                <c:pt idx="1178">
                  <c:v>7.134263040000012E-2</c:v>
                </c:pt>
                <c:pt idx="1179">
                  <c:v>7.134263040000012E-2</c:v>
                </c:pt>
                <c:pt idx="1180">
                  <c:v>7.134263040000012E-2</c:v>
                </c:pt>
                <c:pt idx="1181">
                  <c:v>7.134263040000012E-2</c:v>
                </c:pt>
                <c:pt idx="1182">
                  <c:v>7.134263040000012E-2</c:v>
                </c:pt>
                <c:pt idx="1183">
                  <c:v>7.134263040000012E-2</c:v>
                </c:pt>
                <c:pt idx="1184">
                  <c:v>7.134263040000012E-2</c:v>
                </c:pt>
                <c:pt idx="1185">
                  <c:v>7.134263040000012E-2</c:v>
                </c:pt>
                <c:pt idx="1186">
                  <c:v>7.134263040000012E-2</c:v>
                </c:pt>
                <c:pt idx="1187">
                  <c:v>7.134263040000012E-2</c:v>
                </c:pt>
                <c:pt idx="1188">
                  <c:v>7.134263040000012E-2</c:v>
                </c:pt>
                <c:pt idx="1189">
                  <c:v>7.134263040000012E-2</c:v>
                </c:pt>
                <c:pt idx="1190">
                  <c:v>7.134263040000012E-2</c:v>
                </c:pt>
                <c:pt idx="1191">
                  <c:v>7.134263040000012E-2</c:v>
                </c:pt>
                <c:pt idx="1192">
                  <c:v>7.134263040000012E-2</c:v>
                </c:pt>
                <c:pt idx="1193">
                  <c:v>7.134263040000012E-2</c:v>
                </c:pt>
                <c:pt idx="1194">
                  <c:v>7.134263040000012E-2</c:v>
                </c:pt>
                <c:pt idx="1195">
                  <c:v>7.134263040000012E-2</c:v>
                </c:pt>
                <c:pt idx="1196">
                  <c:v>7.134263040000012E-2</c:v>
                </c:pt>
                <c:pt idx="1197">
                  <c:v>7.134263040000012E-2</c:v>
                </c:pt>
                <c:pt idx="1198">
                  <c:v>7.134263040000012E-2</c:v>
                </c:pt>
                <c:pt idx="1199">
                  <c:v>7.134263040000012E-2</c:v>
                </c:pt>
                <c:pt idx="1200">
                  <c:v>7.134263040000012E-2</c:v>
                </c:pt>
                <c:pt idx="1201">
                  <c:v>7.134263040000012E-2</c:v>
                </c:pt>
                <c:pt idx="1202">
                  <c:v>7.134263040000012E-2</c:v>
                </c:pt>
                <c:pt idx="1203">
                  <c:v>7.134263040000012E-2</c:v>
                </c:pt>
                <c:pt idx="1204">
                  <c:v>7.134263040000012E-2</c:v>
                </c:pt>
                <c:pt idx="1205">
                  <c:v>7.134263040000012E-2</c:v>
                </c:pt>
                <c:pt idx="1206">
                  <c:v>7.134263040000012E-2</c:v>
                </c:pt>
                <c:pt idx="1207">
                  <c:v>7.134263040000012E-2</c:v>
                </c:pt>
                <c:pt idx="1208">
                  <c:v>7.134263040000012E-2</c:v>
                </c:pt>
                <c:pt idx="1209">
                  <c:v>7.134263040000012E-2</c:v>
                </c:pt>
                <c:pt idx="1210">
                  <c:v>7.134263040000012E-2</c:v>
                </c:pt>
                <c:pt idx="1211">
                  <c:v>7.134263040000012E-2</c:v>
                </c:pt>
                <c:pt idx="1212">
                  <c:v>7.134263040000012E-2</c:v>
                </c:pt>
                <c:pt idx="1213">
                  <c:v>7.134263040000012E-2</c:v>
                </c:pt>
                <c:pt idx="1214">
                  <c:v>7.134263040000012E-2</c:v>
                </c:pt>
                <c:pt idx="1215">
                  <c:v>7.134263040000012E-2</c:v>
                </c:pt>
                <c:pt idx="1216">
                  <c:v>7.134263040000012E-2</c:v>
                </c:pt>
                <c:pt idx="1217">
                  <c:v>7.134263040000012E-2</c:v>
                </c:pt>
                <c:pt idx="1218">
                  <c:v>7.134263040000012E-2</c:v>
                </c:pt>
                <c:pt idx="1219">
                  <c:v>7.134263040000012E-2</c:v>
                </c:pt>
                <c:pt idx="1220">
                  <c:v>7.134263040000012E-2</c:v>
                </c:pt>
                <c:pt idx="1221">
                  <c:v>7.134263040000012E-2</c:v>
                </c:pt>
                <c:pt idx="1222">
                  <c:v>7.134263040000012E-2</c:v>
                </c:pt>
                <c:pt idx="1223">
                  <c:v>7.134263040000012E-2</c:v>
                </c:pt>
                <c:pt idx="1224">
                  <c:v>7.134263040000012E-2</c:v>
                </c:pt>
                <c:pt idx="1225">
                  <c:v>7.134263040000012E-2</c:v>
                </c:pt>
                <c:pt idx="1226">
                  <c:v>7.134263040000012E-2</c:v>
                </c:pt>
                <c:pt idx="1227">
                  <c:v>7.134263040000012E-2</c:v>
                </c:pt>
                <c:pt idx="1228">
                  <c:v>7.134263040000012E-2</c:v>
                </c:pt>
                <c:pt idx="1229">
                  <c:v>7.134263040000012E-2</c:v>
                </c:pt>
                <c:pt idx="1230">
                  <c:v>7.134263040000012E-2</c:v>
                </c:pt>
                <c:pt idx="1231">
                  <c:v>7.134263040000012E-2</c:v>
                </c:pt>
                <c:pt idx="1232">
                  <c:v>7.134263040000012E-2</c:v>
                </c:pt>
                <c:pt idx="1233">
                  <c:v>7.134263040000012E-2</c:v>
                </c:pt>
                <c:pt idx="1234">
                  <c:v>7.134263040000012E-2</c:v>
                </c:pt>
                <c:pt idx="1235">
                  <c:v>7.134263040000012E-2</c:v>
                </c:pt>
                <c:pt idx="1236">
                  <c:v>7.134263040000012E-2</c:v>
                </c:pt>
                <c:pt idx="1237">
                  <c:v>7.134263040000012E-2</c:v>
                </c:pt>
                <c:pt idx="1238">
                  <c:v>7.134263040000012E-2</c:v>
                </c:pt>
                <c:pt idx="1239">
                  <c:v>7.134263040000012E-2</c:v>
                </c:pt>
                <c:pt idx="1240">
                  <c:v>7.134263040000012E-2</c:v>
                </c:pt>
                <c:pt idx="1241">
                  <c:v>7.134263040000012E-2</c:v>
                </c:pt>
                <c:pt idx="1242">
                  <c:v>7.134263040000012E-2</c:v>
                </c:pt>
                <c:pt idx="1243">
                  <c:v>7.134263040000012E-2</c:v>
                </c:pt>
              </c:numCache>
            </c:numRef>
          </c:xVal>
          <c:yVal>
            <c:numRef>
              <c:f>'FLEXION.TXT NOSOTROS.txt word p'!$Q$11:$Q$1254</c:f>
              <c:numCache>
                <c:formatCode>General</c:formatCode>
                <c:ptCount val="1244"/>
                <c:pt idx="0">
                  <c:v>6.039374648996807</c:v>
                </c:pt>
                <c:pt idx="1">
                  <c:v>7.1717573956837173</c:v>
                </c:pt>
                <c:pt idx="2">
                  <c:v>7.1717573956837173</c:v>
                </c:pt>
                <c:pt idx="3">
                  <c:v>7.1717573956837173</c:v>
                </c:pt>
                <c:pt idx="4">
                  <c:v>7.5492183112460074</c:v>
                </c:pt>
                <c:pt idx="5">
                  <c:v>10.568905635744414</c:v>
                </c:pt>
                <c:pt idx="6">
                  <c:v>21.137811271488861</c:v>
                </c:pt>
                <c:pt idx="7">
                  <c:v>33.216560569482347</c:v>
                </c:pt>
                <c:pt idx="8">
                  <c:v>46.427692614162957</c:v>
                </c:pt>
                <c:pt idx="9">
                  <c:v>60.016285574405778</c:v>
                </c:pt>
                <c:pt idx="10">
                  <c:v>74.359800365773182</c:v>
                </c:pt>
                <c:pt idx="11">
                  <c:v>88.70331515714058</c:v>
                </c:pt>
                <c:pt idx="12">
                  <c:v>103.0468299485082</c:v>
                </c:pt>
                <c:pt idx="13">
                  <c:v>116.6354229087507</c:v>
                </c:pt>
                <c:pt idx="14">
                  <c:v>129.84655495343137</c:v>
                </c:pt>
                <c:pt idx="15">
                  <c:v>142.68022608254992</c:v>
                </c:pt>
                <c:pt idx="16">
                  <c:v>154.75897538054321</c:v>
                </c:pt>
                <c:pt idx="17">
                  <c:v>166.46026376297451</c:v>
                </c:pt>
                <c:pt idx="18">
                  <c:v>177.40663031428124</c:v>
                </c:pt>
                <c:pt idx="19">
                  <c:v>187.59807503446331</c:v>
                </c:pt>
                <c:pt idx="20">
                  <c:v>197.41205883908324</c:v>
                </c:pt>
                <c:pt idx="21">
                  <c:v>206.47112081257859</c:v>
                </c:pt>
                <c:pt idx="22">
                  <c:v>216.6625655327602</c:v>
                </c:pt>
                <c:pt idx="23">
                  <c:v>225.72162750625563</c:v>
                </c:pt>
                <c:pt idx="24">
                  <c:v>235.53561131087548</c:v>
                </c:pt>
                <c:pt idx="25">
                  <c:v>244.97213419993298</c:v>
                </c:pt>
                <c:pt idx="26">
                  <c:v>254.78611800455278</c:v>
                </c:pt>
                <c:pt idx="27">
                  <c:v>264.6001018091726</c:v>
                </c:pt>
                <c:pt idx="28">
                  <c:v>274.41408561379291</c:v>
                </c:pt>
                <c:pt idx="29">
                  <c:v>284.60553033397451</c:v>
                </c:pt>
                <c:pt idx="30">
                  <c:v>295.55189688528128</c:v>
                </c:pt>
                <c:pt idx="31">
                  <c:v>306.87572435215026</c:v>
                </c:pt>
                <c:pt idx="32">
                  <c:v>318.19955181901935</c:v>
                </c:pt>
                <c:pt idx="33">
                  <c:v>330.65576203257518</c:v>
                </c:pt>
                <c:pt idx="34">
                  <c:v>343.48943316169323</c:v>
                </c:pt>
                <c:pt idx="35">
                  <c:v>356.32310429081156</c:v>
                </c:pt>
                <c:pt idx="36">
                  <c:v>368.77931450436745</c:v>
                </c:pt>
                <c:pt idx="37">
                  <c:v>381.23552471792323</c:v>
                </c:pt>
                <c:pt idx="38">
                  <c:v>393.69173493147861</c:v>
                </c:pt>
                <c:pt idx="39">
                  <c:v>405.77048422947291</c:v>
                </c:pt>
                <c:pt idx="40">
                  <c:v>417.47177261190399</c:v>
                </c:pt>
                <c:pt idx="41">
                  <c:v>429.5505219098979</c:v>
                </c:pt>
                <c:pt idx="42">
                  <c:v>441.25181029232925</c:v>
                </c:pt>
                <c:pt idx="43">
                  <c:v>453.33055959032265</c:v>
                </c:pt>
                <c:pt idx="44">
                  <c:v>464.6543870571918</c:v>
                </c:pt>
                <c:pt idx="45">
                  <c:v>476.733136355184</c:v>
                </c:pt>
                <c:pt idx="46">
                  <c:v>488.43442473761661</c:v>
                </c:pt>
                <c:pt idx="47">
                  <c:v>499.38079128892343</c:v>
                </c:pt>
                <c:pt idx="48">
                  <c:v>510.70461875579224</c:v>
                </c:pt>
                <c:pt idx="49">
                  <c:v>521.65098530709952</c:v>
                </c:pt>
                <c:pt idx="50">
                  <c:v>532.97481277396821</c:v>
                </c:pt>
                <c:pt idx="51">
                  <c:v>543.92117932527447</c:v>
                </c:pt>
                <c:pt idx="52">
                  <c:v>555.24500679214407</c:v>
                </c:pt>
                <c:pt idx="53">
                  <c:v>565.81391242788834</c:v>
                </c:pt>
                <c:pt idx="54">
                  <c:v>576.00535714807063</c:v>
                </c:pt>
                <c:pt idx="55">
                  <c:v>586.57426278381388</c:v>
                </c:pt>
                <c:pt idx="56">
                  <c:v>596.38824658843441</c:v>
                </c:pt>
                <c:pt idx="57">
                  <c:v>607.33461313974021</c:v>
                </c:pt>
                <c:pt idx="58">
                  <c:v>655.27214941615352</c:v>
                </c:pt>
                <c:pt idx="59">
                  <c:v>673.01281244758161</c:v>
                </c:pt>
                <c:pt idx="60">
                  <c:v>680.93949167439052</c:v>
                </c:pt>
                <c:pt idx="61">
                  <c:v>689.99855364788664</c:v>
                </c:pt>
                <c:pt idx="62">
                  <c:v>697.92523287469339</c:v>
                </c:pt>
                <c:pt idx="63">
                  <c:v>706.22937301706565</c:v>
                </c:pt>
                <c:pt idx="64">
                  <c:v>713.7785913283119</c:v>
                </c:pt>
                <c:pt idx="65">
                  <c:v>721.32780963955622</c:v>
                </c:pt>
                <c:pt idx="66">
                  <c:v>728.49956703523947</c:v>
                </c:pt>
                <c:pt idx="67">
                  <c:v>736.04878534648719</c:v>
                </c:pt>
                <c:pt idx="68">
                  <c:v>742.84308182660754</c:v>
                </c:pt>
                <c:pt idx="69">
                  <c:v>749.2599173911666</c:v>
                </c:pt>
                <c:pt idx="70">
                  <c:v>755.29929204016355</c:v>
                </c:pt>
                <c:pt idx="71">
                  <c:v>761.71612760472226</c:v>
                </c:pt>
                <c:pt idx="72">
                  <c:v>767.3780413381586</c:v>
                </c:pt>
                <c:pt idx="73">
                  <c:v>773.03995507159152</c:v>
                </c:pt>
                <c:pt idx="74">
                  <c:v>779.07932972058813</c:v>
                </c:pt>
                <c:pt idx="75">
                  <c:v>784.36378253846055</c:v>
                </c:pt>
                <c:pt idx="76">
                  <c:v>789.64823535633354</c:v>
                </c:pt>
                <c:pt idx="77">
                  <c:v>794.93268817420312</c:v>
                </c:pt>
                <c:pt idx="78">
                  <c:v>817.95780402350397</c:v>
                </c:pt>
                <c:pt idx="79">
                  <c:v>822.10987409469055</c:v>
                </c:pt>
                <c:pt idx="80">
                  <c:v>826.63940508143799</c:v>
                </c:pt>
                <c:pt idx="81">
                  <c:v>831.16893606818735</c:v>
                </c:pt>
                <c:pt idx="82">
                  <c:v>834.5660843082461</c:v>
                </c:pt>
                <c:pt idx="83">
                  <c:v>838.71815437943292</c:v>
                </c:pt>
                <c:pt idx="84">
                  <c:v>842.49276353505468</c:v>
                </c:pt>
                <c:pt idx="85">
                  <c:v>845.88991177511514</c:v>
                </c:pt>
                <c:pt idx="86">
                  <c:v>849.28706001517594</c:v>
                </c:pt>
                <c:pt idx="87">
                  <c:v>852.68420825523663</c:v>
                </c:pt>
                <c:pt idx="88">
                  <c:v>856.08135649529743</c:v>
                </c:pt>
                <c:pt idx="89">
                  <c:v>859.47850473535811</c:v>
                </c:pt>
                <c:pt idx="90">
                  <c:v>862.87565297541846</c:v>
                </c:pt>
                <c:pt idx="91">
                  <c:v>865.89534029991705</c:v>
                </c:pt>
                <c:pt idx="92">
                  <c:v>869.29248853997854</c:v>
                </c:pt>
                <c:pt idx="93">
                  <c:v>871.93471494891412</c:v>
                </c:pt>
                <c:pt idx="94">
                  <c:v>874.9544022734126</c:v>
                </c:pt>
                <c:pt idx="95">
                  <c:v>877.21916776678654</c:v>
                </c:pt>
                <c:pt idx="96">
                  <c:v>879.86139417572122</c:v>
                </c:pt>
                <c:pt idx="97">
                  <c:v>882.88108150022083</c:v>
                </c:pt>
                <c:pt idx="98">
                  <c:v>885.14584699359443</c:v>
                </c:pt>
                <c:pt idx="99">
                  <c:v>888.16553431809302</c:v>
                </c:pt>
                <c:pt idx="100">
                  <c:v>890.43029981146526</c:v>
                </c:pt>
                <c:pt idx="101">
                  <c:v>893.44998713596397</c:v>
                </c:pt>
                <c:pt idx="102">
                  <c:v>895.71475262934064</c:v>
                </c:pt>
                <c:pt idx="103">
                  <c:v>897.97951812271276</c:v>
                </c:pt>
                <c:pt idx="104">
                  <c:v>900.24428361608784</c:v>
                </c:pt>
                <c:pt idx="105">
                  <c:v>902.8865100250224</c:v>
                </c:pt>
                <c:pt idx="106">
                  <c:v>905.15127551839782</c:v>
                </c:pt>
                <c:pt idx="107">
                  <c:v>907.03858009620808</c:v>
                </c:pt>
                <c:pt idx="108">
                  <c:v>909.68080650514514</c:v>
                </c:pt>
                <c:pt idx="109">
                  <c:v>911.56811108295415</c:v>
                </c:pt>
                <c:pt idx="110">
                  <c:v>913.07795474520447</c:v>
                </c:pt>
                <c:pt idx="111">
                  <c:v>915.72018115414153</c:v>
                </c:pt>
                <c:pt idx="112">
                  <c:v>917.9849466475157</c:v>
                </c:pt>
                <c:pt idx="113">
                  <c:v>919.87225122532618</c:v>
                </c:pt>
                <c:pt idx="114">
                  <c:v>921.75955580313757</c:v>
                </c:pt>
                <c:pt idx="115">
                  <c:v>923.64686038094794</c:v>
                </c:pt>
                <c:pt idx="116">
                  <c:v>925.53416495876058</c:v>
                </c:pt>
                <c:pt idx="117">
                  <c:v>927.04400862101011</c:v>
                </c:pt>
                <c:pt idx="118">
                  <c:v>929.3087741143836</c:v>
                </c:pt>
                <c:pt idx="119">
                  <c:v>931.19607869219624</c:v>
                </c:pt>
                <c:pt idx="120">
                  <c:v>932.7059223544444</c:v>
                </c:pt>
                <c:pt idx="121">
                  <c:v>934.97068784781823</c:v>
                </c:pt>
                <c:pt idx="122">
                  <c:v>936.48053151006854</c:v>
                </c:pt>
                <c:pt idx="123">
                  <c:v>937.61291425675461</c:v>
                </c:pt>
                <c:pt idx="124">
                  <c:v>939.50021883456475</c:v>
                </c:pt>
                <c:pt idx="125">
                  <c:v>941.38752341237739</c:v>
                </c:pt>
                <c:pt idx="126">
                  <c:v>942.89736707462635</c:v>
                </c:pt>
                <c:pt idx="127">
                  <c:v>944.40721073687541</c:v>
                </c:pt>
                <c:pt idx="128">
                  <c:v>945.91705439912448</c:v>
                </c:pt>
                <c:pt idx="129">
                  <c:v>947.42689806137412</c:v>
                </c:pt>
                <c:pt idx="130">
                  <c:v>948.93674172362341</c:v>
                </c:pt>
                <c:pt idx="131">
                  <c:v>950.82404630143446</c:v>
                </c:pt>
                <c:pt idx="132">
                  <c:v>952.33388996368512</c:v>
                </c:pt>
                <c:pt idx="133">
                  <c:v>953.08881179480841</c:v>
                </c:pt>
                <c:pt idx="134">
                  <c:v>954.97611637262003</c:v>
                </c:pt>
                <c:pt idx="135">
                  <c:v>956.48596003486932</c:v>
                </c:pt>
                <c:pt idx="136">
                  <c:v>957.9958036971185</c:v>
                </c:pt>
                <c:pt idx="137">
                  <c:v>959.12818644380559</c:v>
                </c:pt>
                <c:pt idx="138">
                  <c:v>961.01549102161755</c:v>
                </c:pt>
                <c:pt idx="139">
                  <c:v>961.77041285274174</c:v>
                </c:pt>
                <c:pt idx="140">
                  <c:v>963.28025651499081</c:v>
                </c:pt>
                <c:pt idx="141">
                  <c:v>964.7901001772409</c:v>
                </c:pt>
                <c:pt idx="142">
                  <c:v>965.54502200836441</c:v>
                </c:pt>
                <c:pt idx="143">
                  <c:v>967.05486567061359</c:v>
                </c:pt>
                <c:pt idx="144">
                  <c:v>968.564709332863</c:v>
                </c:pt>
                <c:pt idx="145">
                  <c:v>969.69709207955054</c:v>
                </c:pt>
                <c:pt idx="146">
                  <c:v>970.82947482623672</c:v>
                </c:pt>
                <c:pt idx="147">
                  <c:v>971.96185757292346</c:v>
                </c:pt>
                <c:pt idx="148">
                  <c:v>973.09424031961055</c:v>
                </c:pt>
                <c:pt idx="149">
                  <c:v>974.60408398185984</c:v>
                </c:pt>
                <c:pt idx="150">
                  <c:v>975.73646672854659</c:v>
                </c:pt>
                <c:pt idx="151">
                  <c:v>976.86884947523299</c:v>
                </c:pt>
                <c:pt idx="152">
                  <c:v>978.00123222192042</c:v>
                </c:pt>
                <c:pt idx="153">
                  <c:v>978.75615405304438</c:v>
                </c:pt>
                <c:pt idx="154">
                  <c:v>979.88853679973192</c:v>
                </c:pt>
                <c:pt idx="155">
                  <c:v>981.39838046198213</c:v>
                </c:pt>
                <c:pt idx="156">
                  <c:v>982.53076320866853</c:v>
                </c:pt>
                <c:pt idx="157">
                  <c:v>983.66314595535505</c:v>
                </c:pt>
                <c:pt idx="158">
                  <c:v>984.79552870204202</c:v>
                </c:pt>
                <c:pt idx="159">
                  <c:v>985.92791144872797</c:v>
                </c:pt>
                <c:pt idx="160">
                  <c:v>986.68283327985512</c:v>
                </c:pt>
                <c:pt idx="161">
                  <c:v>987.81521602653947</c:v>
                </c:pt>
                <c:pt idx="162">
                  <c:v>988.9475987732261</c:v>
                </c:pt>
                <c:pt idx="163">
                  <c:v>990.07998151991455</c:v>
                </c:pt>
                <c:pt idx="164">
                  <c:v>990.83490335103841</c:v>
                </c:pt>
                <c:pt idx="165">
                  <c:v>991.96728609772344</c:v>
                </c:pt>
                <c:pt idx="166">
                  <c:v>993.09966884441246</c:v>
                </c:pt>
                <c:pt idx="167">
                  <c:v>994.23205159109943</c:v>
                </c:pt>
                <c:pt idx="168">
                  <c:v>994.98697342222408</c:v>
                </c:pt>
                <c:pt idx="169">
                  <c:v>996.11935616891094</c:v>
                </c:pt>
                <c:pt idx="170">
                  <c:v>996.87427800003559</c:v>
                </c:pt>
                <c:pt idx="171">
                  <c:v>997.62919983115989</c:v>
                </c:pt>
                <c:pt idx="172">
                  <c:v>998.76158257784846</c:v>
                </c:pt>
                <c:pt idx="173">
                  <c:v>1000.2714262400976</c:v>
                </c:pt>
                <c:pt idx="174">
                  <c:v>1001.0263480712208</c:v>
                </c:pt>
                <c:pt idx="175">
                  <c:v>1002.158730817908</c:v>
                </c:pt>
                <c:pt idx="176">
                  <c:v>1002.9136526490325</c:v>
                </c:pt>
                <c:pt idx="177">
                  <c:v>1003.6685744801575</c:v>
                </c:pt>
                <c:pt idx="178">
                  <c:v>1004.8009572268437</c:v>
                </c:pt>
                <c:pt idx="179">
                  <c:v>1005.5558790579686</c:v>
                </c:pt>
                <c:pt idx="180">
                  <c:v>1006.6882618046552</c:v>
                </c:pt>
                <c:pt idx="181">
                  <c:v>1007.8206445513425</c:v>
                </c:pt>
                <c:pt idx="182">
                  <c:v>1008.9530272980284</c:v>
                </c:pt>
                <c:pt idx="183">
                  <c:v>1009.7079491291536</c:v>
                </c:pt>
                <c:pt idx="184">
                  <c:v>1010.462870960278</c:v>
                </c:pt>
                <c:pt idx="185">
                  <c:v>1011.5952537069651</c:v>
                </c:pt>
                <c:pt idx="186">
                  <c:v>1012.3501755380897</c:v>
                </c:pt>
                <c:pt idx="187">
                  <c:v>1013.4825582847764</c:v>
                </c:pt>
                <c:pt idx="188">
                  <c:v>1014.2374801159001</c:v>
                </c:pt>
                <c:pt idx="189">
                  <c:v>1015.3698628625879</c:v>
                </c:pt>
                <c:pt idx="190">
                  <c:v>1016.124784693713</c:v>
                </c:pt>
                <c:pt idx="191">
                  <c:v>1016.8797065248384</c:v>
                </c:pt>
                <c:pt idx="192">
                  <c:v>1017.6346283559614</c:v>
                </c:pt>
                <c:pt idx="193">
                  <c:v>1019.1444720182122</c:v>
                </c:pt>
                <c:pt idx="194">
                  <c:v>1019.8993938493365</c:v>
                </c:pt>
                <c:pt idx="195">
                  <c:v>1020.6543156804603</c:v>
                </c:pt>
                <c:pt idx="196">
                  <c:v>1021.409237511585</c:v>
                </c:pt>
                <c:pt idx="197">
                  <c:v>1022.5416202582717</c:v>
                </c:pt>
                <c:pt idx="198">
                  <c:v>1023.6740030049588</c:v>
                </c:pt>
                <c:pt idx="199">
                  <c:v>1024.4289248360828</c:v>
                </c:pt>
                <c:pt idx="200">
                  <c:v>1025.56130758277</c:v>
                </c:pt>
                <c:pt idx="201">
                  <c:v>1026.3162294138947</c:v>
                </c:pt>
                <c:pt idx="202">
                  <c:v>1027.07115124502</c:v>
                </c:pt>
                <c:pt idx="203">
                  <c:v>1028.2035339917063</c:v>
                </c:pt>
                <c:pt idx="204">
                  <c:v>1028.958455822831</c:v>
                </c:pt>
                <c:pt idx="205">
                  <c:v>1030.0908385695157</c:v>
                </c:pt>
                <c:pt idx="206">
                  <c:v>1030.8457604006455</c:v>
                </c:pt>
                <c:pt idx="207">
                  <c:v>1031.6006822317672</c:v>
                </c:pt>
                <c:pt idx="208">
                  <c:v>1032.733064978454</c:v>
                </c:pt>
                <c:pt idx="209">
                  <c:v>1033.4879868095786</c:v>
                </c:pt>
                <c:pt idx="210">
                  <c:v>1034.6203695562656</c:v>
                </c:pt>
                <c:pt idx="211">
                  <c:v>1035.37529138739</c:v>
                </c:pt>
                <c:pt idx="212">
                  <c:v>1036.5076741340781</c:v>
                </c:pt>
                <c:pt idx="213">
                  <c:v>1037.2625959652039</c:v>
                </c:pt>
                <c:pt idx="214">
                  <c:v>1038.3949787118863</c:v>
                </c:pt>
                <c:pt idx="215">
                  <c:v>1039.1499005430128</c:v>
                </c:pt>
                <c:pt idx="216">
                  <c:v>1040.2822832897</c:v>
                </c:pt>
                <c:pt idx="217">
                  <c:v>1041.0372051208251</c:v>
                </c:pt>
                <c:pt idx="218">
                  <c:v>1041.4146660363858</c:v>
                </c:pt>
                <c:pt idx="219">
                  <c:v>1042.5470487830739</c:v>
                </c:pt>
                <c:pt idx="220">
                  <c:v>1043.3019706141984</c:v>
                </c:pt>
                <c:pt idx="221">
                  <c:v>1044.056892445323</c:v>
                </c:pt>
                <c:pt idx="222">
                  <c:v>1044.8118142764451</c:v>
                </c:pt>
                <c:pt idx="223">
                  <c:v>1045.5667361075721</c:v>
                </c:pt>
                <c:pt idx="224">
                  <c:v>1046.3216579386967</c:v>
                </c:pt>
                <c:pt idx="225">
                  <c:v>1046.6991188542568</c:v>
                </c:pt>
                <c:pt idx="226">
                  <c:v>1047.4540406853828</c:v>
                </c:pt>
                <c:pt idx="227">
                  <c:v>1048.5864234320707</c:v>
                </c:pt>
                <c:pt idx="228">
                  <c:v>1049.3413452631949</c:v>
                </c:pt>
                <c:pt idx="229">
                  <c:v>1050.0962670943197</c:v>
                </c:pt>
                <c:pt idx="230">
                  <c:v>1050.4737280098798</c:v>
                </c:pt>
                <c:pt idx="231">
                  <c:v>1051.2286498410067</c:v>
                </c:pt>
                <c:pt idx="232">
                  <c:v>1052.3610325876928</c:v>
                </c:pt>
                <c:pt idx="233">
                  <c:v>1052.738493503256</c:v>
                </c:pt>
                <c:pt idx="234">
                  <c:v>1053.4934153343786</c:v>
                </c:pt>
                <c:pt idx="235">
                  <c:v>1054.2483371655051</c:v>
                </c:pt>
                <c:pt idx="236">
                  <c:v>1054.6257980810681</c:v>
                </c:pt>
                <c:pt idx="237">
                  <c:v>1055.758180827755</c:v>
                </c:pt>
                <c:pt idx="238">
                  <c:v>1056.5131026588763</c:v>
                </c:pt>
                <c:pt idx="239">
                  <c:v>1057.2680244900037</c:v>
                </c:pt>
                <c:pt idx="240">
                  <c:v>1057.645485405566</c:v>
                </c:pt>
                <c:pt idx="241">
                  <c:v>1058.4004072366904</c:v>
                </c:pt>
                <c:pt idx="242">
                  <c:v>1059.1553290678148</c:v>
                </c:pt>
                <c:pt idx="243">
                  <c:v>1059.9102508989397</c:v>
                </c:pt>
                <c:pt idx="244">
                  <c:v>1060.6651727300641</c:v>
                </c:pt>
                <c:pt idx="245">
                  <c:v>1061.4200945611901</c:v>
                </c:pt>
                <c:pt idx="246">
                  <c:v>1061.7975554767543</c:v>
                </c:pt>
                <c:pt idx="247">
                  <c:v>1062.5524773078748</c:v>
                </c:pt>
                <c:pt idx="248">
                  <c:v>1063.3073991390004</c:v>
                </c:pt>
                <c:pt idx="249">
                  <c:v>1064.0623209701248</c:v>
                </c:pt>
                <c:pt idx="250">
                  <c:v>1064.8172428012494</c:v>
                </c:pt>
                <c:pt idx="251">
                  <c:v>1065.5721646323721</c:v>
                </c:pt>
                <c:pt idx="252">
                  <c:v>1066.3270864634985</c:v>
                </c:pt>
                <c:pt idx="253">
                  <c:v>1066.7045473790608</c:v>
                </c:pt>
                <c:pt idx="254">
                  <c:v>1067.4594692101857</c:v>
                </c:pt>
                <c:pt idx="255">
                  <c:v>1068.5918519568727</c:v>
                </c:pt>
                <c:pt idx="256">
                  <c:v>1068.9693128724348</c:v>
                </c:pt>
                <c:pt idx="257">
                  <c:v>1069.7242347035594</c:v>
                </c:pt>
                <c:pt idx="258">
                  <c:v>1070.4791565346841</c:v>
                </c:pt>
                <c:pt idx="259">
                  <c:v>1071.2340783658078</c:v>
                </c:pt>
                <c:pt idx="260">
                  <c:v>1072.3664611124957</c:v>
                </c:pt>
                <c:pt idx="261">
                  <c:v>1072.3664611124957</c:v>
                </c:pt>
                <c:pt idx="262">
                  <c:v>1073.4988438591824</c:v>
                </c:pt>
                <c:pt idx="263">
                  <c:v>1074.2537656903071</c:v>
                </c:pt>
                <c:pt idx="264">
                  <c:v>1074.6312266058671</c:v>
                </c:pt>
                <c:pt idx="265">
                  <c:v>1075.3861484369918</c:v>
                </c:pt>
                <c:pt idx="266">
                  <c:v>1076.5185311836835</c:v>
                </c:pt>
                <c:pt idx="267">
                  <c:v>1076.8959920992429</c:v>
                </c:pt>
                <c:pt idx="268">
                  <c:v>1077.6509139303678</c:v>
                </c:pt>
                <c:pt idx="269">
                  <c:v>1078.4058357614958</c:v>
                </c:pt>
                <c:pt idx="270">
                  <c:v>1079.1607575926168</c:v>
                </c:pt>
                <c:pt idx="271">
                  <c:v>1079.5382185081792</c:v>
                </c:pt>
                <c:pt idx="272">
                  <c:v>1080.2931403392995</c:v>
                </c:pt>
                <c:pt idx="273">
                  <c:v>1080.6706012548648</c:v>
                </c:pt>
                <c:pt idx="274">
                  <c:v>1081.8029840015529</c:v>
                </c:pt>
                <c:pt idx="275">
                  <c:v>1082.5579058326775</c:v>
                </c:pt>
                <c:pt idx="276">
                  <c:v>1082.9353667482424</c:v>
                </c:pt>
                <c:pt idx="277">
                  <c:v>1083.6902885793604</c:v>
                </c:pt>
                <c:pt idx="278">
                  <c:v>1084.0677494949266</c:v>
                </c:pt>
                <c:pt idx="279">
                  <c:v>1084.8226713260515</c:v>
                </c:pt>
                <c:pt idx="280">
                  <c:v>1085.5775931571784</c:v>
                </c:pt>
                <c:pt idx="281">
                  <c:v>1085.9550540727409</c:v>
                </c:pt>
                <c:pt idx="282">
                  <c:v>1086.3325149883008</c:v>
                </c:pt>
                <c:pt idx="283">
                  <c:v>1087.0874368194211</c:v>
                </c:pt>
                <c:pt idx="284">
                  <c:v>1087.8423586505496</c:v>
                </c:pt>
                <c:pt idx="285">
                  <c:v>1088.2198195661131</c:v>
                </c:pt>
                <c:pt idx="286">
                  <c:v>1088.9747413972366</c:v>
                </c:pt>
                <c:pt idx="287">
                  <c:v>1089.3522023127978</c:v>
                </c:pt>
                <c:pt idx="288">
                  <c:v>1090.1071241439236</c:v>
                </c:pt>
                <c:pt idx="289">
                  <c:v>1090.4845850594857</c:v>
                </c:pt>
                <c:pt idx="290">
                  <c:v>1091.239506890611</c:v>
                </c:pt>
                <c:pt idx="291">
                  <c:v>1091.6169678061731</c:v>
                </c:pt>
                <c:pt idx="292">
                  <c:v>1091.9944287217352</c:v>
                </c:pt>
                <c:pt idx="293">
                  <c:v>1092.7493505528598</c:v>
                </c:pt>
                <c:pt idx="294">
                  <c:v>1093.1268114684221</c:v>
                </c:pt>
                <c:pt idx="295">
                  <c:v>1093.8817332995445</c:v>
                </c:pt>
                <c:pt idx="296">
                  <c:v>1094.2591942151078</c:v>
                </c:pt>
                <c:pt idx="297">
                  <c:v>1095.3915769617961</c:v>
                </c:pt>
                <c:pt idx="298">
                  <c:v>1095.7690378773564</c:v>
                </c:pt>
                <c:pt idx="299">
                  <c:v>1096.1464987929198</c:v>
                </c:pt>
                <c:pt idx="300">
                  <c:v>1096.5239597084831</c:v>
                </c:pt>
                <c:pt idx="301">
                  <c:v>1096.9014206240454</c:v>
                </c:pt>
                <c:pt idx="302">
                  <c:v>1097.6563424551696</c:v>
                </c:pt>
                <c:pt idx="303">
                  <c:v>1098.4112642862951</c:v>
                </c:pt>
                <c:pt idx="304">
                  <c:v>1098.7887252018566</c:v>
                </c:pt>
                <c:pt idx="305">
                  <c:v>1099.1661861174168</c:v>
                </c:pt>
                <c:pt idx="306">
                  <c:v>1099.5436470329798</c:v>
                </c:pt>
                <c:pt idx="307">
                  <c:v>1100.2985688641061</c:v>
                </c:pt>
                <c:pt idx="308">
                  <c:v>1100.6760297796682</c:v>
                </c:pt>
                <c:pt idx="309">
                  <c:v>1101.4309516107955</c:v>
                </c:pt>
                <c:pt idx="310">
                  <c:v>1101.8084125263522</c:v>
                </c:pt>
                <c:pt idx="311">
                  <c:v>1102.1858734419181</c:v>
                </c:pt>
                <c:pt idx="312">
                  <c:v>1102.9407952730417</c:v>
                </c:pt>
                <c:pt idx="313">
                  <c:v>1103.3182561886051</c:v>
                </c:pt>
                <c:pt idx="314">
                  <c:v>1103.6957171041665</c:v>
                </c:pt>
                <c:pt idx="315">
                  <c:v>1104.4506389352912</c:v>
                </c:pt>
                <c:pt idx="316">
                  <c:v>1104.8280998508528</c:v>
                </c:pt>
                <c:pt idx="317">
                  <c:v>1104.8280998508528</c:v>
                </c:pt>
                <c:pt idx="318">
                  <c:v>1105.5830216819777</c:v>
                </c:pt>
                <c:pt idx="319">
                  <c:v>1105.9604825975398</c:v>
                </c:pt>
                <c:pt idx="320">
                  <c:v>1106.3379435131028</c:v>
                </c:pt>
                <c:pt idx="321">
                  <c:v>1107.0928653442281</c:v>
                </c:pt>
                <c:pt idx="322">
                  <c:v>1107.4703262597875</c:v>
                </c:pt>
                <c:pt idx="323">
                  <c:v>1107.8477871753519</c:v>
                </c:pt>
                <c:pt idx="324">
                  <c:v>1108.2252480909142</c:v>
                </c:pt>
                <c:pt idx="325">
                  <c:v>1108.9801699220409</c:v>
                </c:pt>
                <c:pt idx="326">
                  <c:v>1109.7350917531658</c:v>
                </c:pt>
                <c:pt idx="327">
                  <c:v>1109.7350917531658</c:v>
                </c:pt>
                <c:pt idx="328">
                  <c:v>1110.112552668726</c:v>
                </c:pt>
                <c:pt idx="329">
                  <c:v>1110.4900135842881</c:v>
                </c:pt>
                <c:pt idx="330">
                  <c:v>1111.2449354154103</c:v>
                </c:pt>
                <c:pt idx="331">
                  <c:v>1111.6223963309722</c:v>
                </c:pt>
                <c:pt idx="332">
                  <c:v>1111.9998572465367</c:v>
                </c:pt>
                <c:pt idx="333">
                  <c:v>1112.3773181620995</c:v>
                </c:pt>
                <c:pt idx="334">
                  <c:v>1113.1322399932228</c:v>
                </c:pt>
                <c:pt idx="335">
                  <c:v>1113.1322399932228</c:v>
                </c:pt>
                <c:pt idx="336">
                  <c:v>1113.8871618243484</c:v>
                </c:pt>
                <c:pt idx="337">
                  <c:v>1114.2646227399098</c:v>
                </c:pt>
                <c:pt idx="338">
                  <c:v>1115.0195445710349</c:v>
                </c:pt>
                <c:pt idx="339">
                  <c:v>1115.0195445710349</c:v>
                </c:pt>
                <c:pt idx="340">
                  <c:v>1115.77446640216</c:v>
                </c:pt>
                <c:pt idx="341">
                  <c:v>1116.1519273177205</c:v>
                </c:pt>
                <c:pt idx="342">
                  <c:v>1116.5293882332846</c:v>
                </c:pt>
                <c:pt idx="343">
                  <c:v>1116.9068491488481</c:v>
                </c:pt>
                <c:pt idx="344">
                  <c:v>1117.284310064407</c:v>
                </c:pt>
                <c:pt idx="345">
                  <c:v>1118.0392318955344</c:v>
                </c:pt>
                <c:pt idx="346">
                  <c:v>1118.7941537266606</c:v>
                </c:pt>
                <c:pt idx="347">
                  <c:v>1119.1716146422207</c:v>
                </c:pt>
                <c:pt idx="348">
                  <c:v>1119.1716146422207</c:v>
                </c:pt>
                <c:pt idx="349">
                  <c:v>1119.9265364733455</c:v>
                </c:pt>
                <c:pt idx="350">
                  <c:v>1119.9265364733455</c:v>
                </c:pt>
                <c:pt idx="351">
                  <c:v>1120.6814583044677</c:v>
                </c:pt>
                <c:pt idx="352">
                  <c:v>1121.0589192200323</c:v>
                </c:pt>
                <c:pt idx="353">
                  <c:v>1121.4363801355951</c:v>
                </c:pt>
                <c:pt idx="354">
                  <c:v>1121.8138410511558</c:v>
                </c:pt>
                <c:pt idx="355">
                  <c:v>1122.5687628822834</c:v>
                </c:pt>
                <c:pt idx="356">
                  <c:v>1122.9462237978437</c:v>
                </c:pt>
                <c:pt idx="357">
                  <c:v>1123.7011456289686</c:v>
                </c:pt>
                <c:pt idx="358">
                  <c:v>1124.0786065445307</c:v>
                </c:pt>
                <c:pt idx="359">
                  <c:v>1124.8335283756549</c:v>
                </c:pt>
                <c:pt idx="360">
                  <c:v>1124.8335283756549</c:v>
                </c:pt>
                <c:pt idx="361">
                  <c:v>1125.5884502067802</c:v>
                </c:pt>
                <c:pt idx="362">
                  <c:v>1125.9659111223443</c:v>
                </c:pt>
                <c:pt idx="363">
                  <c:v>1126.3433720379014</c:v>
                </c:pt>
                <c:pt idx="364">
                  <c:v>1127.0982938690288</c:v>
                </c:pt>
                <c:pt idx="365">
                  <c:v>1127.4757547845959</c:v>
                </c:pt>
                <c:pt idx="366">
                  <c:v>1127.8532157001539</c:v>
                </c:pt>
                <c:pt idx="367">
                  <c:v>1128.230676615716</c:v>
                </c:pt>
                <c:pt idx="368">
                  <c:v>1128.9855984468411</c:v>
                </c:pt>
                <c:pt idx="369">
                  <c:v>1129.3630593624032</c:v>
                </c:pt>
                <c:pt idx="370">
                  <c:v>1130.1179811935281</c:v>
                </c:pt>
                <c:pt idx="371">
                  <c:v>1130.872903024652</c:v>
                </c:pt>
                <c:pt idx="372">
                  <c:v>1130.872903024652</c:v>
                </c:pt>
                <c:pt idx="373">
                  <c:v>1131.6278248557758</c:v>
                </c:pt>
                <c:pt idx="374">
                  <c:v>1132.0052857713401</c:v>
                </c:pt>
                <c:pt idx="375">
                  <c:v>1132.3827466868991</c:v>
                </c:pt>
                <c:pt idx="376">
                  <c:v>1133.1376685180248</c:v>
                </c:pt>
                <c:pt idx="377">
                  <c:v>1133.1376685180248</c:v>
                </c:pt>
                <c:pt idx="378">
                  <c:v>1133.8925903491504</c:v>
                </c:pt>
                <c:pt idx="379">
                  <c:v>1134.6475121802771</c:v>
                </c:pt>
                <c:pt idx="380">
                  <c:v>1135.0249730958376</c:v>
                </c:pt>
                <c:pt idx="381">
                  <c:v>1135.4024340113974</c:v>
                </c:pt>
                <c:pt idx="382">
                  <c:v>1136.1573558425243</c:v>
                </c:pt>
                <c:pt idx="383">
                  <c:v>1136.5348167580858</c:v>
                </c:pt>
                <c:pt idx="384">
                  <c:v>1138.7995822514606</c:v>
                </c:pt>
                <c:pt idx="385">
                  <c:v>1139.1770431670227</c:v>
                </c:pt>
                <c:pt idx="386">
                  <c:v>1139.1770431670227</c:v>
                </c:pt>
                <c:pt idx="387">
                  <c:v>1139.931964998148</c:v>
                </c:pt>
                <c:pt idx="388">
                  <c:v>1140.6868868292722</c:v>
                </c:pt>
                <c:pt idx="389">
                  <c:v>1141.4418086603966</c:v>
                </c:pt>
                <c:pt idx="390">
                  <c:v>1141.8192695759578</c:v>
                </c:pt>
                <c:pt idx="391">
                  <c:v>1142.1967304915208</c:v>
                </c:pt>
                <c:pt idx="392">
                  <c:v>1142.9516523226478</c:v>
                </c:pt>
                <c:pt idx="393">
                  <c:v>1142.9516523226478</c:v>
                </c:pt>
                <c:pt idx="394">
                  <c:v>1143.7065741537733</c:v>
                </c:pt>
                <c:pt idx="395">
                  <c:v>1144.461495984895</c:v>
                </c:pt>
                <c:pt idx="396">
                  <c:v>1144.8389569004571</c:v>
                </c:pt>
                <c:pt idx="397">
                  <c:v>1145.5938787315818</c:v>
                </c:pt>
                <c:pt idx="398">
                  <c:v>1145.9713396471441</c:v>
                </c:pt>
                <c:pt idx="399">
                  <c:v>1146.3488005627064</c:v>
                </c:pt>
                <c:pt idx="400">
                  <c:v>1147.1037223938285</c:v>
                </c:pt>
                <c:pt idx="401">
                  <c:v>1147.4811833093934</c:v>
                </c:pt>
                <c:pt idx="402">
                  <c:v>1148.2361051405207</c:v>
                </c:pt>
                <c:pt idx="403">
                  <c:v>1148.6135660560799</c:v>
                </c:pt>
                <c:pt idx="404">
                  <c:v>1149.3684878872045</c:v>
                </c:pt>
                <c:pt idx="405">
                  <c:v>1149.7459488027671</c:v>
                </c:pt>
                <c:pt idx="406">
                  <c:v>1150.5008706338908</c:v>
                </c:pt>
                <c:pt idx="407">
                  <c:v>1150.878331549452</c:v>
                </c:pt>
                <c:pt idx="408">
                  <c:v>1151.2557924650184</c:v>
                </c:pt>
                <c:pt idx="409">
                  <c:v>1152.0107142961408</c:v>
                </c:pt>
                <c:pt idx="410">
                  <c:v>1152.3881752117034</c:v>
                </c:pt>
                <c:pt idx="411">
                  <c:v>1152.7656361272661</c:v>
                </c:pt>
                <c:pt idx="412">
                  <c:v>1153.5205579583903</c:v>
                </c:pt>
                <c:pt idx="413">
                  <c:v>1154.2754797895161</c:v>
                </c:pt>
                <c:pt idx="414">
                  <c:v>1154.6529407050748</c:v>
                </c:pt>
                <c:pt idx="415">
                  <c:v>1155.4078625362015</c:v>
                </c:pt>
                <c:pt idx="416">
                  <c:v>1155.7853234517661</c:v>
                </c:pt>
                <c:pt idx="417">
                  <c:v>1156.1627843673248</c:v>
                </c:pt>
                <c:pt idx="418">
                  <c:v>1156.917706198451</c:v>
                </c:pt>
                <c:pt idx="419">
                  <c:v>1157.2951671140131</c:v>
                </c:pt>
                <c:pt idx="420">
                  <c:v>1158.050088945138</c:v>
                </c:pt>
                <c:pt idx="421">
                  <c:v>1158.4275498607024</c:v>
                </c:pt>
                <c:pt idx="422">
                  <c:v>1159.1824716918222</c:v>
                </c:pt>
                <c:pt idx="423">
                  <c:v>1159.5599326073848</c:v>
                </c:pt>
                <c:pt idx="424">
                  <c:v>1160.3148544385108</c:v>
                </c:pt>
                <c:pt idx="425">
                  <c:v>1160.6923153540718</c:v>
                </c:pt>
                <c:pt idx="426">
                  <c:v>1161.4472371852007</c:v>
                </c:pt>
                <c:pt idx="427">
                  <c:v>1161.824698100761</c:v>
                </c:pt>
                <c:pt idx="428">
                  <c:v>1162.2021590163229</c:v>
                </c:pt>
                <c:pt idx="429">
                  <c:v>1162.9570808474477</c:v>
                </c:pt>
                <c:pt idx="430">
                  <c:v>1163.7120026785724</c:v>
                </c:pt>
                <c:pt idx="431">
                  <c:v>1164.466924509697</c:v>
                </c:pt>
                <c:pt idx="432">
                  <c:v>1165.2218463408208</c:v>
                </c:pt>
                <c:pt idx="433">
                  <c:v>1165.5993072563817</c:v>
                </c:pt>
                <c:pt idx="434">
                  <c:v>1165.9767681719461</c:v>
                </c:pt>
                <c:pt idx="435">
                  <c:v>1166.3542290875062</c:v>
                </c:pt>
                <c:pt idx="436">
                  <c:v>1167.1091509186328</c:v>
                </c:pt>
                <c:pt idx="437">
                  <c:v>1167.8640727497575</c:v>
                </c:pt>
                <c:pt idx="438">
                  <c:v>1168.24153366532</c:v>
                </c:pt>
                <c:pt idx="439">
                  <c:v>1168.6189945808808</c:v>
                </c:pt>
                <c:pt idx="440">
                  <c:v>1169.3739164120043</c:v>
                </c:pt>
                <c:pt idx="441">
                  <c:v>1170.1288382431308</c:v>
                </c:pt>
                <c:pt idx="442">
                  <c:v>1170.5062991586935</c:v>
                </c:pt>
                <c:pt idx="443">
                  <c:v>1173.5259864831951</c:v>
                </c:pt>
                <c:pt idx="444">
                  <c:v>1173.9034473987545</c:v>
                </c:pt>
                <c:pt idx="445">
                  <c:v>1174.6583692298771</c:v>
                </c:pt>
                <c:pt idx="446">
                  <c:v>1174.280908314314</c:v>
                </c:pt>
                <c:pt idx="447">
                  <c:v>1175.0358301454412</c:v>
                </c:pt>
                <c:pt idx="448">
                  <c:v>1175.7907519765661</c:v>
                </c:pt>
                <c:pt idx="449">
                  <c:v>1176.5456738076925</c:v>
                </c:pt>
                <c:pt idx="450">
                  <c:v>1176.923134723253</c:v>
                </c:pt>
                <c:pt idx="451">
                  <c:v>1177.3005956388149</c:v>
                </c:pt>
                <c:pt idx="452">
                  <c:v>1177.678056554375</c:v>
                </c:pt>
                <c:pt idx="453">
                  <c:v>1178.0555174699418</c:v>
                </c:pt>
                <c:pt idx="454">
                  <c:v>1178.0555174699418</c:v>
                </c:pt>
                <c:pt idx="455">
                  <c:v>1178.4329783855019</c:v>
                </c:pt>
                <c:pt idx="456">
                  <c:v>1178.8104393010642</c:v>
                </c:pt>
                <c:pt idx="457">
                  <c:v>1178.8104393010642</c:v>
                </c:pt>
                <c:pt idx="458">
                  <c:v>1179.5653611321911</c:v>
                </c:pt>
                <c:pt idx="459">
                  <c:v>1179.942822047751</c:v>
                </c:pt>
                <c:pt idx="460">
                  <c:v>1179.942822047751</c:v>
                </c:pt>
                <c:pt idx="461">
                  <c:v>1180.6977438788736</c:v>
                </c:pt>
                <c:pt idx="462">
                  <c:v>1180.6977438788736</c:v>
                </c:pt>
                <c:pt idx="463">
                  <c:v>1181.4526657100023</c:v>
                </c:pt>
                <c:pt idx="464">
                  <c:v>1182.2075875411276</c:v>
                </c:pt>
                <c:pt idx="465">
                  <c:v>1182.2075875411276</c:v>
                </c:pt>
                <c:pt idx="466">
                  <c:v>1182.2075875411276</c:v>
                </c:pt>
                <c:pt idx="467">
                  <c:v>1182.5850484566872</c:v>
                </c:pt>
                <c:pt idx="468">
                  <c:v>1182.9625093722511</c:v>
                </c:pt>
                <c:pt idx="469">
                  <c:v>1182.9625093722511</c:v>
                </c:pt>
                <c:pt idx="470">
                  <c:v>1183.7174312033742</c:v>
                </c:pt>
                <c:pt idx="471">
                  <c:v>1183.7174312033742</c:v>
                </c:pt>
                <c:pt idx="472">
                  <c:v>1184.0948921189338</c:v>
                </c:pt>
                <c:pt idx="473">
                  <c:v>1184.4723530344988</c:v>
                </c:pt>
                <c:pt idx="474">
                  <c:v>1184.4723530344988</c:v>
                </c:pt>
                <c:pt idx="475">
                  <c:v>1184.4723530344988</c:v>
                </c:pt>
                <c:pt idx="476">
                  <c:v>1184.8498139500614</c:v>
                </c:pt>
                <c:pt idx="477">
                  <c:v>1185.2272748656235</c:v>
                </c:pt>
                <c:pt idx="478">
                  <c:v>1185.2272748656235</c:v>
                </c:pt>
                <c:pt idx="479">
                  <c:v>1185.2272748656235</c:v>
                </c:pt>
                <c:pt idx="480">
                  <c:v>1185.2272748656235</c:v>
                </c:pt>
                <c:pt idx="481">
                  <c:v>1185.604735781186</c:v>
                </c:pt>
                <c:pt idx="482">
                  <c:v>1185.2272748656235</c:v>
                </c:pt>
                <c:pt idx="483">
                  <c:v>1185.2272748656235</c:v>
                </c:pt>
                <c:pt idx="484">
                  <c:v>1185.2272748656235</c:v>
                </c:pt>
                <c:pt idx="485">
                  <c:v>1185.2272748656235</c:v>
                </c:pt>
                <c:pt idx="486">
                  <c:v>1185.2272748656235</c:v>
                </c:pt>
                <c:pt idx="487">
                  <c:v>1185.604735781186</c:v>
                </c:pt>
                <c:pt idx="488">
                  <c:v>1185.604735781186</c:v>
                </c:pt>
                <c:pt idx="489">
                  <c:v>1185.604735781186</c:v>
                </c:pt>
                <c:pt idx="490">
                  <c:v>1185.604735781186</c:v>
                </c:pt>
                <c:pt idx="491">
                  <c:v>1185.604735781186</c:v>
                </c:pt>
                <c:pt idx="492">
                  <c:v>1185.604735781186</c:v>
                </c:pt>
                <c:pt idx="493">
                  <c:v>1185.2272748656235</c:v>
                </c:pt>
                <c:pt idx="494">
                  <c:v>1184.8498139500614</c:v>
                </c:pt>
                <c:pt idx="495">
                  <c:v>1184.8498139500614</c:v>
                </c:pt>
                <c:pt idx="496">
                  <c:v>1184.8498139500614</c:v>
                </c:pt>
                <c:pt idx="497">
                  <c:v>1184.4723530344988</c:v>
                </c:pt>
                <c:pt idx="498">
                  <c:v>1183.33997028781</c:v>
                </c:pt>
                <c:pt idx="499">
                  <c:v>1182.2075875411276</c:v>
                </c:pt>
                <c:pt idx="500">
                  <c:v>1180.3202829633128</c:v>
                </c:pt>
                <c:pt idx="501">
                  <c:v>1179.942822047751</c:v>
                </c:pt>
                <c:pt idx="502">
                  <c:v>1180.3202829633128</c:v>
                </c:pt>
                <c:pt idx="503">
                  <c:v>1180.6977438788736</c:v>
                </c:pt>
                <c:pt idx="504">
                  <c:v>1180.6977438788736</c:v>
                </c:pt>
                <c:pt idx="505">
                  <c:v>1181.0752047944382</c:v>
                </c:pt>
                <c:pt idx="506">
                  <c:v>1181.8301266255608</c:v>
                </c:pt>
                <c:pt idx="507">
                  <c:v>1181.8301266255608</c:v>
                </c:pt>
                <c:pt idx="508">
                  <c:v>1181.8301266255608</c:v>
                </c:pt>
                <c:pt idx="509">
                  <c:v>1182.2075875411276</c:v>
                </c:pt>
                <c:pt idx="510">
                  <c:v>1183.33997028781</c:v>
                </c:pt>
                <c:pt idx="511">
                  <c:v>1183.33997028781</c:v>
                </c:pt>
                <c:pt idx="512">
                  <c:v>1183.7174312033742</c:v>
                </c:pt>
                <c:pt idx="513">
                  <c:v>1184.0948921189338</c:v>
                </c:pt>
                <c:pt idx="514">
                  <c:v>1184.4723530344988</c:v>
                </c:pt>
                <c:pt idx="515">
                  <c:v>1184.4723530344988</c:v>
                </c:pt>
                <c:pt idx="516">
                  <c:v>1184.8498139500614</c:v>
                </c:pt>
                <c:pt idx="517">
                  <c:v>1184.8498139500614</c:v>
                </c:pt>
                <c:pt idx="518">
                  <c:v>1184.8498139500614</c:v>
                </c:pt>
                <c:pt idx="519">
                  <c:v>1185.2272748656235</c:v>
                </c:pt>
                <c:pt idx="520">
                  <c:v>1185.9821966967479</c:v>
                </c:pt>
                <c:pt idx="521">
                  <c:v>1185.9821966967479</c:v>
                </c:pt>
                <c:pt idx="522">
                  <c:v>1185.9821966967479</c:v>
                </c:pt>
                <c:pt idx="523">
                  <c:v>1186.3596576123105</c:v>
                </c:pt>
                <c:pt idx="524">
                  <c:v>1186.3596576123105</c:v>
                </c:pt>
                <c:pt idx="525">
                  <c:v>1186.7371185278728</c:v>
                </c:pt>
                <c:pt idx="526">
                  <c:v>1187.1145794434351</c:v>
                </c:pt>
                <c:pt idx="527">
                  <c:v>1187.1145794434351</c:v>
                </c:pt>
                <c:pt idx="528">
                  <c:v>1187.4920403589947</c:v>
                </c:pt>
                <c:pt idx="529">
                  <c:v>1187.8695012745595</c:v>
                </c:pt>
                <c:pt idx="530">
                  <c:v>1187.8695012745595</c:v>
                </c:pt>
                <c:pt idx="531">
                  <c:v>1187.8695012745595</c:v>
                </c:pt>
                <c:pt idx="532">
                  <c:v>1188.2469621901241</c:v>
                </c:pt>
                <c:pt idx="533">
                  <c:v>1188.2469621901241</c:v>
                </c:pt>
                <c:pt idx="534">
                  <c:v>1188.6244231056828</c:v>
                </c:pt>
                <c:pt idx="535">
                  <c:v>1188.6244231056828</c:v>
                </c:pt>
                <c:pt idx="536">
                  <c:v>1189.0018840212463</c:v>
                </c:pt>
                <c:pt idx="537">
                  <c:v>1189.0018840212463</c:v>
                </c:pt>
                <c:pt idx="538">
                  <c:v>1189.379344936804</c:v>
                </c:pt>
                <c:pt idx="539">
                  <c:v>1189.7568058523709</c:v>
                </c:pt>
                <c:pt idx="540">
                  <c:v>1189.7568058523709</c:v>
                </c:pt>
                <c:pt idx="541">
                  <c:v>1189.7568058523709</c:v>
                </c:pt>
                <c:pt idx="542">
                  <c:v>1190.511727683496</c:v>
                </c:pt>
                <c:pt idx="543">
                  <c:v>1190.511727683496</c:v>
                </c:pt>
                <c:pt idx="544">
                  <c:v>1190.511727683496</c:v>
                </c:pt>
                <c:pt idx="545">
                  <c:v>1190.8891885990554</c:v>
                </c:pt>
                <c:pt idx="546">
                  <c:v>1190.8891885990554</c:v>
                </c:pt>
                <c:pt idx="547">
                  <c:v>1191.26664951462</c:v>
                </c:pt>
                <c:pt idx="548">
                  <c:v>1191.6441104301805</c:v>
                </c:pt>
                <c:pt idx="549">
                  <c:v>1191.6441104301805</c:v>
                </c:pt>
                <c:pt idx="550">
                  <c:v>1192.0215713457474</c:v>
                </c:pt>
                <c:pt idx="551">
                  <c:v>1192.3990322613045</c:v>
                </c:pt>
                <c:pt idx="552">
                  <c:v>1192.3990322613045</c:v>
                </c:pt>
                <c:pt idx="553">
                  <c:v>1192.3990322613045</c:v>
                </c:pt>
                <c:pt idx="554">
                  <c:v>1192.7764931768693</c:v>
                </c:pt>
                <c:pt idx="555">
                  <c:v>1192.7764931768693</c:v>
                </c:pt>
                <c:pt idx="556">
                  <c:v>1193.1539540924298</c:v>
                </c:pt>
                <c:pt idx="557">
                  <c:v>1193.1539540924298</c:v>
                </c:pt>
                <c:pt idx="558">
                  <c:v>1193.5314150079928</c:v>
                </c:pt>
                <c:pt idx="559">
                  <c:v>1193.9088759235588</c:v>
                </c:pt>
                <c:pt idx="560">
                  <c:v>1193.9088759235588</c:v>
                </c:pt>
                <c:pt idx="561">
                  <c:v>1194.2863368391165</c:v>
                </c:pt>
                <c:pt idx="562">
                  <c:v>1194.2863368391165</c:v>
                </c:pt>
                <c:pt idx="563">
                  <c:v>1194.2863368391165</c:v>
                </c:pt>
                <c:pt idx="564">
                  <c:v>1194.2863368391165</c:v>
                </c:pt>
                <c:pt idx="565">
                  <c:v>1194.2863368391165</c:v>
                </c:pt>
                <c:pt idx="566">
                  <c:v>1194.6637977546809</c:v>
                </c:pt>
                <c:pt idx="567">
                  <c:v>1195.041258670243</c:v>
                </c:pt>
                <c:pt idx="568">
                  <c:v>1195.041258670243</c:v>
                </c:pt>
                <c:pt idx="569">
                  <c:v>1195.4187195858053</c:v>
                </c:pt>
                <c:pt idx="570">
                  <c:v>1195.7961805013679</c:v>
                </c:pt>
                <c:pt idx="571">
                  <c:v>1195.7961805013679</c:v>
                </c:pt>
                <c:pt idx="572">
                  <c:v>1195.7961805013679</c:v>
                </c:pt>
                <c:pt idx="573">
                  <c:v>1196.1736414169281</c:v>
                </c:pt>
                <c:pt idx="574">
                  <c:v>1196.1736414169281</c:v>
                </c:pt>
                <c:pt idx="575">
                  <c:v>1196.5511023324902</c:v>
                </c:pt>
                <c:pt idx="576">
                  <c:v>1196.5511023324902</c:v>
                </c:pt>
                <c:pt idx="577">
                  <c:v>1196.9285632480571</c:v>
                </c:pt>
                <c:pt idx="578">
                  <c:v>1197.3060241636181</c:v>
                </c:pt>
                <c:pt idx="579">
                  <c:v>1197.683485079177</c:v>
                </c:pt>
                <c:pt idx="580">
                  <c:v>1197.683485079177</c:v>
                </c:pt>
                <c:pt idx="581">
                  <c:v>1198.0609459947418</c:v>
                </c:pt>
                <c:pt idx="582">
                  <c:v>1198.4384069103028</c:v>
                </c:pt>
                <c:pt idx="583">
                  <c:v>1198.8158678258662</c:v>
                </c:pt>
                <c:pt idx="584">
                  <c:v>1198.8158678258662</c:v>
                </c:pt>
                <c:pt idx="585">
                  <c:v>1198.8158678258662</c:v>
                </c:pt>
                <c:pt idx="586">
                  <c:v>1199.1933287414256</c:v>
                </c:pt>
                <c:pt idx="587">
                  <c:v>1199.5707896569907</c:v>
                </c:pt>
                <c:pt idx="588">
                  <c:v>1199.5707896569907</c:v>
                </c:pt>
                <c:pt idx="589">
                  <c:v>1199.9482505725532</c:v>
                </c:pt>
                <c:pt idx="590">
                  <c:v>1200.3257114881176</c:v>
                </c:pt>
                <c:pt idx="591">
                  <c:v>1200.7031724036781</c:v>
                </c:pt>
                <c:pt idx="592">
                  <c:v>1201.08063331924</c:v>
                </c:pt>
                <c:pt idx="593">
                  <c:v>1201.08063331924</c:v>
                </c:pt>
                <c:pt idx="594">
                  <c:v>1201.4580942348</c:v>
                </c:pt>
                <c:pt idx="595">
                  <c:v>1201.4580942348</c:v>
                </c:pt>
                <c:pt idx="596">
                  <c:v>1201.8355551503669</c:v>
                </c:pt>
                <c:pt idx="597">
                  <c:v>1201.8355551503669</c:v>
                </c:pt>
                <c:pt idx="598">
                  <c:v>1202.2130160659258</c:v>
                </c:pt>
                <c:pt idx="599">
                  <c:v>1202.5904769814892</c:v>
                </c:pt>
                <c:pt idx="600">
                  <c:v>1202.9679378970509</c:v>
                </c:pt>
                <c:pt idx="601">
                  <c:v>1203.3453988126128</c:v>
                </c:pt>
                <c:pt idx="602">
                  <c:v>1203.3453988126128</c:v>
                </c:pt>
                <c:pt idx="603">
                  <c:v>1203.7228597281787</c:v>
                </c:pt>
                <c:pt idx="604">
                  <c:v>1204.1003206437379</c:v>
                </c:pt>
                <c:pt idx="605">
                  <c:v>1204.1003206437379</c:v>
                </c:pt>
                <c:pt idx="606">
                  <c:v>1204.4777815593009</c:v>
                </c:pt>
                <c:pt idx="607">
                  <c:v>1204.8552424748607</c:v>
                </c:pt>
                <c:pt idx="608">
                  <c:v>1205.2327033904253</c:v>
                </c:pt>
                <c:pt idx="609">
                  <c:v>1205.2327033904253</c:v>
                </c:pt>
                <c:pt idx="610">
                  <c:v>1205.6101643059878</c:v>
                </c:pt>
                <c:pt idx="611">
                  <c:v>1205.9876252215511</c:v>
                </c:pt>
                <c:pt idx="612">
                  <c:v>1206.3650861371125</c:v>
                </c:pt>
                <c:pt idx="613">
                  <c:v>1206.742547052675</c:v>
                </c:pt>
                <c:pt idx="614">
                  <c:v>1206.3650861371125</c:v>
                </c:pt>
                <c:pt idx="615">
                  <c:v>1206.3650861371125</c:v>
                </c:pt>
                <c:pt idx="616">
                  <c:v>1206.742547052675</c:v>
                </c:pt>
                <c:pt idx="617">
                  <c:v>1207.1200079682365</c:v>
                </c:pt>
                <c:pt idx="618">
                  <c:v>1207.4974688837999</c:v>
                </c:pt>
                <c:pt idx="619">
                  <c:v>1207.8749297993593</c:v>
                </c:pt>
                <c:pt idx="620">
                  <c:v>1208.2523907149218</c:v>
                </c:pt>
                <c:pt idx="621">
                  <c:v>1208.629851630486</c:v>
                </c:pt>
                <c:pt idx="622">
                  <c:v>1208.629851630486</c:v>
                </c:pt>
                <c:pt idx="623">
                  <c:v>1209.0073125460478</c:v>
                </c:pt>
                <c:pt idx="624">
                  <c:v>1209.0073125460478</c:v>
                </c:pt>
                <c:pt idx="625">
                  <c:v>1209.3847734616111</c:v>
                </c:pt>
                <c:pt idx="626">
                  <c:v>1209.7622343771707</c:v>
                </c:pt>
                <c:pt idx="627">
                  <c:v>1210.517156208298</c:v>
                </c:pt>
                <c:pt idx="628">
                  <c:v>1210.517156208298</c:v>
                </c:pt>
                <c:pt idx="629">
                  <c:v>1211.2720780394197</c:v>
                </c:pt>
                <c:pt idx="630">
                  <c:v>1211.2720780394197</c:v>
                </c:pt>
                <c:pt idx="631">
                  <c:v>1211.6495389549821</c:v>
                </c:pt>
                <c:pt idx="632">
                  <c:v>1211.6495389549821</c:v>
                </c:pt>
                <c:pt idx="633">
                  <c:v>1212.4044607861101</c:v>
                </c:pt>
                <c:pt idx="634">
                  <c:v>1212.7819217016711</c:v>
                </c:pt>
                <c:pt idx="635">
                  <c:v>1212.7819217016711</c:v>
                </c:pt>
                <c:pt idx="636">
                  <c:v>1213.1593826172318</c:v>
                </c:pt>
                <c:pt idx="637">
                  <c:v>1213.9143044483578</c:v>
                </c:pt>
                <c:pt idx="638">
                  <c:v>1213.9143044483578</c:v>
                </c:pt>
                <c:pt idx="639">
                  <c:v>1214.2917653639211</c:v>
                </c:pt>
                <c:pt idx="640">
                  <c:v>1214.6692262794784</c:v>
                </c:pt>
                <c:pt idx="641">
                  <c:v>1214.6692262794784</c:v>
                </c:pt>
                <c:pt idx="642">
                  <c:v>1215.0466871950473</c:v>
                </c:pt>
                <c:pt idx="643">
                  <c:v>1215.4241481106058</c:v>
                </c:pt>
                <c:pt idx="644">
                  <c:v>1216.1790699417331</c:v>
                </c:pt>
                <c:pt idx="645">
                  <c:v>1216.5565308572941</c:v>
                </c:pt>
                <c:pt idx="646">
                  <c:v>1216.5565308572941</c:v>
                </c:pt>
                <c:pt idx="647">
                  <c:v>1216.9339917728566</c:v>
                </c:pt>
                <c:pt idx="648">
                  <c:v>1217.311452688419</c:v>
                </c:pt>
                <c:pt idx="649">
                  <c:v>1217.6889136039808</c:v>
                </c:pt>
                <c:pt idx="650">
                  <c:v>1217.6889136039808</c:v>
                </c:pt>
                <c:pt idx="651">
                  <c:v>1217.6889136039808</c:v>
                </c:pt>
                <c:pt idx="652">
                  <c:v>1218.4438354351057</c:v>
                </c:pt>
                <c:pt idx="653">
                  <c:v>1218.4438354351057</c:v>
                </c:pt>
                <c:pt idx="654">
                  <c:v>1219.198757266231</c:v>
                </c:pt>
                <c:pt idx="655">
                  <c:v>1219.5762181817931</c:v>
                </c:pt>
                <c:pt idx="656">
                  <c:v>1219.5762181817931</c:v>
                </c:pt>
                <c:pt idx="657">
                  <c:v>1219.9536790973552</c:v>
                </c:pt>
                <c:pt idx="658">
                  <c:v>1219.9536790973552</c:v>
                </c:pt>
                <c:pt idx="659">
                  <c:v>1220.3311400129137</c:v>
                </c:pt>
                <c:pt idx="660">
                  <c:v>1220.3311400129137</c:v>
                </c:pt>
                <c:pt idx="661">
                  <c:v>1220.7086009284801</c:v>
                </c:pt>
                <c:pt idx="662">
                  <c:v>1221.0860618440431</c:v>
                </c:pt>
                <c:pt idx="663">
                  <c:v>1221.0860618440431</c:v>
                </c:pt>
                <c:pt idx="664">
                  <c:v>1221.4635227596043</c:v>
                </c:pt>
                <c:pt idx="665">
                  <c:v>1221.8409836751664</c:v>
                </c:pt>
                <c:pt idx="666">
                  <c:v>1221.8409836751664</c:v>
                </c:pt>
                <c:pt idx="667">
                  <c:v>1221.8409836751664</c:v>
                </c:pt>
                <c:pt idx="668">
                  <c:v>1222.2184445907278</c:v>
                </c:pt>
                <c:pt idx="669">
                  <c:v>1221.8409836751664</c:v>
                </c:pt>
                <c:pt idx="670">
                  <c:v>1222.2184445907278</c:v>
                </c:pt>
                <c:pt idx="671">
                  <c:v>1222.595905506291</c:v>
                </c:pt>
                <c:pt idx="672">
                  <c:v>1222.595905506291</c:v>
                </c:pt>
                <c:pt idx="673">
                  <c:v>1222.9733664218534</c:v>
                </c:pt>
                <c:pt idx="674">
                  <c:v>1222.9733664218534</c:v>
                </c:pt>
                <c:pt idx="675">
                  <c:v>1222.9733664218534</c:v>
                </c:pt>
                <c:pt idx="676">
                  <c:v>1223.3508273374148</c:v>
                </c:pt>
                <c:pt idx="677">
                  <c:v>1223.7282882529778</c:v>
                </c:pt>
                <c:pt idx="678">
                  <c:v>1224.1057491685401</c:v>
                </c:pt>
                <c:pt idx="679">
                  <c:v>1224.1057491685401</c:v>
                </c:pt>
                <c:pt idx="680">
                  <c:v>1224.1057491685401</c:v>
                </c:pt>
                <c:pt idx="681">
                  <c:v>1224.1057491685401</c:v>
                </c:pt>
                <c:pt idx="682">
                  <c:v>1224.4832100841029</c:v>
                </c:pt>
                <c:pt idx="683">
                  <c:v>1224.860670999665</c:v>
                </c:pt>
                <c:pt idx="684">
                  <c:v>1225.2381319152271</c:v>
                </c:pt>
                <c:pt idx="685">
                  <c:v>1225.6155928307901</c:v>
                </c:pt>
                <c:pt idx="686">
                  <c:v>1225.6155928307901</c:v>
                </c:pt>
                <c:pt idx="687">
                  <c:v>1225.6155928307901</c:v>
                </c:pt>
                <c:pt idx="688">
                  <c:v>1225.6155928307901</c:v>
                </c:pt>
                <c:pt idx="689">
                  <c:v>1225.9930537463517</c:v>
                </c:pt>
                <c:pt idx="690">
                  <c:v>1226.3705146619141</c:v>
                </c:pt>
                <c:pt idx="691">
                  <c:v>1226.7479755774762</c:v>
                </c:pt>
                <c:pt idx="692">
                  <c:v>1226.7479755774762</c:v>
                </c:pt>
                <c:pt idx="693">
                  <c:v>1227.1254364930378</c:v>
                </c:pt>
                <c:pt idx="694">
                  <c:v>1227.1254364930378</c:v>
                </c:pt>
                <c:pt idx="695">
                  <c:v>1227.1254364930378</c:v>
                </c:pt>
                <c:pt idx="696">
                  <c:v>1227.1254364930378</c:v>
                </c:pt>
                <c:pt idx="697">
                  <c:v>1227.502897408601</c:v>
                </c:pt>
                <c:pt idx="698">
                  <c:v>1227.502897408601</c:v>
                </c:pt>
                <c:pt idx="699">
                  <c:v>1227.502897408601</c:v>
                </c:pt>
                <c:pt idx="700">
                  <c:v>1227.502897408601</c:v>
                </c:pt>
                <c:pt idx="701">
                  <c:v>1227.8803583241629</c:v>
                </c:pt>
                <c:pt idx="702">
                  <c:v>1228.2578192397259</c:v>
                </c:pt>
                <c:pt idx="703">
                  <c:v>1228.635280155288</c:v>
                </c:pt>
                <c:pt idx="704">
                  <c:v>1228.635280155288</c:v>
                </c:pt>
                <c:pt idx="705">
                  <c:v>1228.635280155288</c:v>
                </c:pt>
                <c:pt idx="706">
                  <c:v>1228.2578192397259</c:v>
                </c:pt>
                <c:pt idx="707">
                  <c:v>1228.635280155288</c:v>
                </c:pt>
                <c:pt idx="708">
                  <c:v>1228.635280155288</c:v>
                </c:pt>
                <c:pt idx="709">
                  <c:v>1228.635280155288</c:v>
                </c:pt>
                <c:pt idx="710">
                  <c:v>1228.635280155288</c:v>
                </c:pt>
                <c:pt idx="711">
                  <c:v>1228.635280155288</c:v>
                </c:pt>
                <c:pt idx="712">
                  <c:v>1228.635280155288</c:v>
                </c:pt>
                <c:pt idx="713">
                  <c:v>1228.2578192397259</c:v>
                </c:pt>
                <c:pt idx="714">
                  <c:v>1228.2578192397259</c:v>
                </c:pt>
                <c:pt idx="715">
                  <c:v>1228.2578192397259</c:v>
                </c:pt>
                <c:pt idx="716">
                  <c:v>1228.2578192397259</c:v>
                </c:pt>
                <c:pt idx="717">
                  <c:v>1227.8803583241629</c:v>
                </c:pt>
                <c:pt idx="718">
                  <c:v>1227.502897408601</c:v>
                </c:pt>
                <c:pt idx="719">
                  <c:v>1227.1254364930378</c:v>
                </c:pt>
                <c:pt idx="720">
                  <c:v>1226.7479755774762</c:v>
                </c:pt>
                <c:pt idx="721">
                  <c:v>1226.3705146619141</c:v>
                </c:pt>
                <c:pt idx="722">
                  <c:v>1225.9930537463517</c:v>
                </c:pt>
                <c:pt idx="723">
                  <c:v>1224.860670999665</c:v>
                </c:pt>
                <c:pt idx="724">
                  <c:v>1223.7282882529778</c:v>
                </c:pt>
                <c:pt idx="725">
                  <c:v>1222.2184445907278</c:v>
                </c:pt>
                <c:pt idx="726">
                  <c:v>1220.3311400129137</c:v>
                </c:pt>
                <c:pt idx="727">
                  <c:v>1220.3311400129137</c:v>
                </c:pt>
                <c:pt idx="728">
                  <c:v>1220.3311400129137</c:v>
                </c:pt>
                <c:pt idx="729">
                  <c:v>1220.3311400129137</c:v>
                </c:pt>
                <c:pt idx="730">
                  <c:v>1220.3311400129137</c:v>
                </c:pt>
                <c:pt idx="731">
                  <c:v>1220.3311400129137</c:v>
                </c:pt>
                <c:pt idx="732">
                  <c:v>1220.7086009284801</c:v>
                </c:pt>
                <c:pt idx="733">
                  <c:v>1220.7086009284801</c:v>
                </c:pt>
                <c:pt idx="734">
                  <c:v>1220.7086009284801</c:v>
                </c:pt>
                <c:pt idx="735">
                  <c:v>1220.7086009284801</c:v>
                </c:pt>
                <c:pt idx="736">
                  <c:v>1221.0860618440431</c:v>
                </c:pt>
                <c:pt idx="737">
                  <c:v>1221.4635227596043</c:v>
                </c:pt>
                <c:pt idx="738">
                  <c:v>1221.4635227596043</c:v>
                </c:pt>
                <c:pt idx="739">
                  <c:v>1221.4635227596043</c:v>
                </c:pt>
                <c:pt idx="740">
                  <c:v>1221.8409836751664</c:v>
                </c:pt>
                <c:pt idx="741">
                  <c:v>1221.8409836751664</c:v>
                </c:pt>
                <c:pt idx="742">
                  <c:v>1221.8409836751664</c:v>
                </c:pt>
                <c:pt idx="743">
                  <c:v>1222.2184445907278</c:v>
                </c:pt>
                <c:pt idx="744">
                  <c:v>1222.2184445907278</c:v>
                </c:pt>
                <c:pt idx="745">
                  <c:v>1222.595905506291</c:v>
                </c:pt>
                <c:pt idx="746">
                  <c:v>1222.2184445907278</c:v>
                </c:pt>
                <c:pt idx="747">
                  <c:v>1222.595905506291</c:v>
                </c:pt>
                <c:pt idx="748">
                  <c:v>1222.595905506291</c:v>
                </c:pt>
                <c:pt idx="749">
                  <c:v>1222.2184445907278</c:v>
                </c:pt>
                <c:pt idx="750">
                  <c:v>1222.595905506291</c:v>
                </c:pt>
                <c:pt idx="751">
                  <c:v>1222.595905506291</c:v>
                </c:pt>
                <c:pt idx="752">
                  <c:v>1222.2184445907278</c:v>
                </c:pt>
                <c:pt idx="753">
                  <c:v>1222.2184445907278</c:v>
                </c:pt>
                <c:pt idx="754">
                  <c:v>1222.2184445907278</c:v>
                </c:pt>
                <c:pt idx="755">
                  <c:v>1222.2184445907278</c:v>
                </c:pt>
                <c:pt idx="756">
                  <c:v>1222.2184445907278</c:v>
                </c:pt>
                <c:pt idx="757">
                  <c:v>1222.595905506291</c:v>
                </c:pt>
                <c:pt idx="758">
                  <c:v>1222.595905506291</c:v>
                </c:pt>
                <c:pt idx="759">
                  <c:v>1222.595905506291</c:v>
                </c:pt>
                <c:pt idx="760">
                  <c:v>1222.595905506291</c:v>
                </c:pt>
                <c:pt idx="761">
                  <c:v>1222.595905506291</c:v>
                </c:pt>
                <c:pt idx="762">
                  <c:v>1222.595905506291</c:v>
                </c:pt>
                <c:pt idx="763">
                  <c:v>1222.595905506291</c:v>
                </c:pt>
                <c:pt idx="764">
                  <c:v>1222.595905506291</c:v>
                </c:pt>
                <c:pt idx="765">
                  <c:v>1222.595905506291</c:v>
                </c:pt>
                <c:pt idx="766">
                  <c:v>1222.595905506291</c:v>
                </c:pt>
                <c:pt idx="767">
                  <c:v>1222.595905506291</c:v>
                </c:pt>
                <c:pt idx="768">
                  <c:v>1222.9733664218534</c:v>
                </c:pt>
                <c:pt idx="769">
                  <c:v>1222.595905506291</c:v>
                </c:pt>
                <c:pt idx="770">
                  <c:v>1222.595905506291</c:v>
                </c:pt>
                <c:pt idx="771">
                  <c:v>1222.595905506291</c:v>
                </c:pt>
                <c:pt idx="772">
                  <c:v>1222.595905506291</c:v>
                </c:pt>
                <c:pt idx="773">
                  <c:v>1222.595905506291</c:v>
                </c:pt>
                <c:pt idx="774">
                  <c:v>1222.9733664218534</c:v>
                </c:pt>
                <c:pt idx="775">
                  <c:v>1222.9733664218534</c:v>
                </c:pt>
                <c:pt idx="776">
                  <c:v>1222.595905506291</c:v>
                </c:pt>
                <c:pt idx="777">
                  <c:v>1222.595905506291</c:v>
                </c:pt>
                <c:pt idx="778">
                  <c:v>1222.595905506291</c:v>
                </c:pt>
                <c:pt idx="779">
                  <c:v>1222.9733664218534</c:v>
                </c:pt>
                <c:pt idx="780">
                  <c:v>1222.9733664218534</c:v>
                </c:pt>
                <c:pt idx="781">
                  <c:v>1222.595905506291</c:v>
                </c:pt>
                <c:pt idx="782">
                  <c:v>1222.595905506291</c:v>
                </c:pt>
                <c:pt idx="783">
                  <c:v>1222.9733664218534</c:v>
                </c:pt>
                <c:pt idx="784">
                  <c:v>1222.9733664218534</c:v>
                </c:pt>
                <c:pt idx="785">
                  <c:v>1222.595905506291</c:v>
                </c:pt>
                <c:pt idx="786">
                  <c:v>1222.595905506291</c:v>
                </c:pt>
                <c:pt idx="787">
                  <c:v>1222.595905506291</c:v>
                </c:pt>
                <c:pt idx="788">
                  <c:v>1222.595905506291</c:v>
                </c:pt>
                <c:pt idx="789">
                  <c:v>1222.595905506291</c:v>
                </c:pt>
                <c:pt idx="790">
                  <c:v>1222.595905506291</c:v>
                </c:pt>
                <c:pt idx="791">
                  <c:v>1222.595905506291</c:v>
                </c:pt>
                <c:pt idx="792">
                  <c:v>1222.595905506291</c:v>
                </c:pt>
                <c:pt idx="793">
                  <c:v>1222.595905506291</c:v>
                </c:pt>
                <c:pt idx="794">
                  <c:v>1222.595905506291</c:v>
                </c:pt>
                <c:pt idx="795">
                  <c:v>1222.595905506291</c:v>
                </c:pt>
                <c:pt idx="796">
                  <c:v>1222.595905506291</c:v>
                </c:pt>
                <c:pt idx="797">
                  <c:v>1222.2184445907278</c:v>
                </c:pt>
                <c:pt idx="798">
                  <c:v>1222.2184445907278</c:v>
                </c:pt>
                <c:pt idx="799">
                  <c:v>1222.2184445907278</c:v>
                </c:pt>
                <c:pt idx="800">
                  <c:v>1222.2184445907278</c:v>
                </c:pt>
                <c:pt idx="801">
                  <c:v>1222.2184445907278</c:v>
                </c:pt>
                <c:pt idx="802">
                  <c:v>1221.8409836751664</c:v>
                </c:pt>
                <c:pt idx="803">
                  <c:v>1222.2184445907278</c:v>
                </c:pt>
                <c:pt idx="804">
                  <c:v>1222.2184445907278</c:v>
                </c:pt>
                <c:pt idx="805">
                  <c:v>1222.2184445907278</c:v>
                </c:pt>
                <c:pt idx="806">
                  <c:v>1222.2184445907278</c:v>
                </c:pt>
                <c:pt idx="807">
                  <c:v>1222.2184445907278</c:v>
                </c:pt>
                <c:pt idx="808">
                  <c:v>1221.8409836751664</c:v>
                </c:pt>
                <c:pt idx="809">
                  <c:v>1221.8409836751664</c:v>
                </c:pt>
                <c:pt idx="810">
                  <c:v>1222.2184445907278</c:v>
                </c:pt>
                <c:pt idx="811">
                  <c:v>1221.8409836751664</c:v>
                </c:pt>
                <c:pt idx="812">
                  <c:v>1221.8409836751664</c:v>
                </c:pt>
                <c:pt idx="813">
                  <c:v>1221.8409836751664</c:v>
                </c:pt>
                <c:pt idx="814">
                  <c:v>1221.8409836751664</c:v>
                </c:pt>
                <c:pt idx="815">
                  <c:v>1221.8409836751664</c:v>
                </c:pt>
                <c:pt idx="816">
                  <c:v>1221.8409836751664</c:v>
                </c:pt>
                <c:pt idx="817">
                  <c:v>1221.8409836751664</c:v>
                </c:pt>
                <c:pt idx="818">
                  <c:v>1221.8409836751664</c:v>
                </c:pt>
                <c:pt idx="819">
                  <c:v>1221.8409836751664</c:v>
                </c:pt>
                <c:pt idx="820">
                  <c:v>1221.8409836751664</c:v>
                </c:pt>
                <c:pt idx="821">
                  <c:v>1221.4635227596043</c:v>
                </c:pt>
                <c:pt idx="822">
                  <c:v>1221.4635227596043</c:v>
                </c:pt>
                <c:pt idx="823">
                  <c:v>1221.4635227596043</c:v>
                </c:pt>
                <c:pt idx="824">
                  <c:v>1221.8409836751664</c:v>
                </c:pt>
                <c:pt idx="825">
                  <c:v>1221.8409836751664</c:v>
                </c:pt>
                <c:pt idx="826">
                  <c:v>1221.8409836751664</c:v>
                </c:pt>
                <c:pt idx="827">
                  <c:v>1221.8409836751664</c:v>
                </c:pt>
                <c:pt idx="828">
                  <c:v>1221.8409836751664</c:v>
                </c:pt>
                <c:pt idx="829">
                  <c:v>1221.8409836751664</c:v>
                </c:pt>
                <c:pt idx="830">
                  <c:v>1221.8409836751664</c:v>
                </c:pt>
                <c:pt idx="831">
                  <c:v>1221.8409836751664</c:v>
                </c:pt>
                <c:pt idx="832">
                  <c:v>1222.2184445907278</c:v>
                </c:pt>
                <c:pt idx="833">
                  <c:v>1222.2184445907278</c:v>
                </c:pt>
                <c:pt idx="834">
                  <c:v>1222.2184445907278</c:v>
                </c:pt>
                <c:pt idx="835">
                  <c:v>1222.2184445907278</c:v>
                </c:pt>
                <c:pt idx="836">
                  <c:v>1222.2184445907278</c:v>
                </c:pt>
                <c:pt idx="837">
                  <c:v>1222.2184445907278</c:v>
                </c:pt>
                <c:pt idx="838">
                  <c:v>1222.595905506291</c:v>
                </c:pt>
                <c:pt idx="839">
                  <c:v>1222.2184445907278</c:v>
                </c:pt>
                <c:pt idx="840">
                  <c:v>1222.2184445907278</c:v>
                </c:pt>
                <c:pt idx="841">
                  <c:v>1222.2184445907278</c:v>
                </c:pt>
                <c:pt idx="842">
                  <c:v>1222.595905506291</c:v>
                </c:pt>
                <c:pt idx="843">
                  <c:v>1222.9733664218534</c:v>
                </c:pt>
                <c:pt idx="844">
                  <c:v>1222.9733664218534</c:v>
                </c:pt>
                <c:pt idx="845">
                  <c:v>1222.9733664218534</c:v>
                </c:pt>
                <c:pt idx="846">
                  <c:v>1222.9733664218534</c:v>
                </c:pt>
                <c:pt idx="847">
                  <c:v>1222.9733664218534</c:v>
                </c:pt>
                <c:pt idx="848">
                  <c:v>1222.9733664218534</c:v>
                </c:pt>
                <c:pt idx="849">
                  <c:v>1223.3508273374148</c:v>
                </c:pt>
                <c:pt idx="850">
                  <c:v>1223.3508273374148</c:v>
                </c:pt>
                <c:pt idx="851">
                  <c:v>1222.595905506291</c:v>
                </c:pt>
                <c:pt idx="852">
                  <c:v>1221.0860618440431</c:v>
                </c:pt>
                <c:pt idx="853">
                  <c:v>1220.7086009284801</c:v>
                </c:pt>
                <c:pt idx="854">
                  <c:v>1220.3311400129137</c:v>
                </c:pt>
                <c:pt idx="855">
                  <c:v>1220.3311400129137</c:v>
                </c:pt>
                <c:pt idx="856">
                  <c:v>1220.3311400129137</c:v>
                </c:pt>
                <c:pt idx="857">
                  <c:v>1220.3311400129137</c:v>
                </c:pt>
                <c:pt idx="858">
                  <c:v>1220.3311400129137</c:v>
                </c:pt>
                <c:pt idx="859">
                  <c:v>1219.9536790973552</c:v>
                </c:pt>
                <c:pt idx="860">
                  <c:v>1219.9536790973552</c:v>
                </c:pt>
                <c:pt idx="861">
                  <c:v>1219.9536790973552</c:v>
                </c:pt>
                <c:pt idx="862">
                  <c:v>1219.9536790973552</c:v>
                </c:pt>
                <c:pt idx="863">
                  <c:v>1219.9536790973552</c:v>
                </c:pt>
                <c:pt idx="864">
                  <c:v>1219.5762181817931</c:v>
                </c:pt>
                <c:pt idx="865">
                  <c:v>1219.5762181817931</c:v>
                </c:pt>
                <c:pt idx="866">
                  <c:v>1219.5762181817931</c:v>
                </c:pt>
                <c:pt idx="867">
                  <c:v>1219.9536790973552</c:v>
                </c:pt>
                <c:pt idx="868">
                  <c:v>1219.9536790973552</c:v>
                </c:pt>
                <c:pt idx="869">
                  <c:v>1219.9536790973552</c:v>
                </c:pt>
                <c:pt idx="870">
                  <c:v>1220.3311400129137</c:v>
                </c:pt>
                <c:pt idx="871">
                  <c:v>1220.7086009284801</c:v>
                </c:pt>
                <c:pt idx="872">
                  <c:v>1220.7086009284801</c:v>
                </c:pt>
                <c:pt idx="873">
                  <c:v>1220.7086009284801</c:v>
                </c:pt>
                <c:pt idx="874">
                  <c:v>1220.7086009284801</c:v>
                </c:pt>
                <c:pt idx="875">
                  <c:v>1220.7086009284801</c:v>
                </c:pt>
                <c:pt idx="876">
                  <c:v>1221.0860618440431</c:v>
                </c:pt>
                <c:pt idx="877">
                  <c:v>1221.0860618440431</c:v>
                </c:pt>
                <c:pt idx="878">
                  <c:v>1221.0860618440431</c:v>
                </c:pt>
                <c:pt idx="879">
                  <c:v>1221.4635227596043</c:v>
                </c:pt>
                <c:pt idx="880">
                  <c:v>1221.8409836751664</c:v>
                </c:pt>
                <c:pt idx="881">
                  <c:v>1221.8409836751664</c:v>
                </c:pt>
                <c:pt idx="882">
                  <c:v>1221.8409836751664</c:v>
                </c:pt>
                <c:pt idx="883">
                  <c:v>1221.8409836751664</c:v>
                </c:pt>
                <c:pt idx="884">
                  <c:v>1222.2184445907278</c:v>
                </c:pt>
                <c:pt idx="885">
                  <c:v>1222.2184445907278</c:v>
                </c:pt>
                <c:pt idx="886">
                  <c:v>1222.595905506291</c:v>
                </c:pt>
                <c:pt idx="887">
                  <c:v>1222.595905506291</c:v>
                </c:pt>
                <c:pt idx="888">
                  <c:v>1222.595905506291</c:v>
                </c:pt>
                <c:pt idx="889">
                  <c:v>1222.9733664218534</c:v>
                </c:pt>
                <c:pt idx="890">
                  <c:v>1222.9733664218534</c:v>
                </c:pt>
                <c:pt idx="891">
                  <c:v>1222.595905506291</c:v>
                </c:pt>
                <c:pt idx="892">
                  <c:v>1222.595905506291</c:v>
                </c:pt>
                <c:pt idx="893">
                  <c:v>1222.595905506291</c:v>
                </c:pt>
                <c:pt idx="894">
                  <c:v>1222.9733664218534</c:v>
                </c:pt>
                <c:pt idx="895">
                  <c:v>1223.3508273374148</c:v>
                </c:pt>
                <c:pt idx="896">
                  <c:v>1223.7282882529778</c:v>
                </c:pt>
                <c:pt idx="897">
                  <c:v>1223.7282882529778</c:v>
                </c:pt>
                <c:pt idx="898">
                  <c:v>1223.3508273374148</c:v>
                </c:pt>
                <c:pt idx="899">
                  <c:v>1223.3508273374148</c:v>
                </c:pt>
                <c:pt idx="900">
                  <c:v>1224.1057491685401</c:v>
                </c:pt>
                <c:pt idx="901">
                  <c:v>1225.2381319152271</c:v>
                </c:pt>
                <c:pt idx="902">
                  <c:v>1225.9930537463517</c:v>
                </c:pt>
                <c:pt idx="903">
                  <c:v>1225.9930537463517</c:v>
                </c:pt>
                <c:pt idx="904">
                  <c:v>1225.2381319152271</c:v>
                </c:pt>
                <c:pt idx="905">
                  <c:v>1224.860670999665</c:v>
                </c:pt>
                <c:pt idx="906">
                  <c:v>1224.860670999665</c:v>
                </c:pt>
                <c:pt idx="907">
                  <c:v>1224.860670999665</c:v>
                </c:pt>
                <c:pt idx="908">
                  <c:v>1224.860670999665</c:v>
                </c:pt>
                <c:pt idx="909">
                  <c:v>1224.860670999665</c:v>
                </c:pt>
                <c:pt idx="910">
                  <c:v>1224.4832100841029</c:v>
                </c:pt>
                <c:pt idx="911">
                  <c:v>1224.860670999665</c:v>
                </c:pt>
                <c:pt idx="912">
                  <c:v>1224.860670999665</c:v>
                </c:pt>
                <c:pt idx="913">
                  <c:v>1224.4832100841029</c:v>
                </c:pt>
                <c:pt idx="914">
                  <c:v>1224.4832100841029</c:v>
                </c:pt>
                <c:pt idx="915">
                  <c:v>1224.4832100841029</c:v>
                </c:pt>
                <c:pt idx="916">
                  <c:v>1224.4832100841029</c:v>
                </c:pt>
                <c:pt idx="917">
                  <c:v>1224.1057491685401</c:v>
                </c:pt>
                <c:pt idx="918">
                  <c:v>1224.1057491685401</c:v>
                </c:pt>
                <c:pt idx="919">
                  <c:v>1224.1057491685401</c:v>
                </c:pt>
                <c:pt idx="920">
                  <c:v>1224.1057491685401</c:v>
                </c:pt>
                <c:pt idx="921">
                  <c:v>1224.1057491685401</c:v>
                </c:pt>
                <c:pt idx="922">
                  <c:v>1224.1057491685401</c:v>
                </c:pt>
                <c:pt idx="923">
                  <c:v>1224.1057491685401</c:v>
                </c:pt>
                <c:pt idx="924">
                  <c:v>1224.1057491685401</c:v>
                </c:pt>
                <c:pt idx="925">
                  <c:v>1224.1057491685401</c:v>
                </c:pt>
                <c:pt idx="926">
                  <c:v>1224.1057491685401</c:v>
                </c:pt>
                <c:pt idx="927">
                  <c:v>1224.1057491685401</c:v>
                </c:pt>
                <c:pt idx="928">
                  <c:v>1224.1057491685401</c:v>
                </c:pt>
                <c:pt idx="929">
                  <c:v>1223.7282882529778</c:v>
                </c:pt>
                <c:pt idx="930">
                  <c:v>1223.7282882529778</c:v>
                </c:pt>
                <c:pt idx="931">
                  <c:v>1223.7282882529778</c:v>
                </c:pt>
                <c:pt idx="932">
                  <c:v>1223.7282882529778</c:v>
                </c:pt>
                <c:pt idx="933">
                  <c:v>1223.7282882529778</c:v>
                </c:pt>
                <c:pt idx="934">
                  <c:v>1223.7282882529778</c:v>
                </c:pt>
                <c:pt idx="935">
                  <c:v>1223.7282882529778</c:v>
                </c:pt>
                <c:pt idx="936">
                  <c:v>1223.3508273374148</c:v>
                </c:pt>
                <c:pt idx="937">
                  <c:v>1223.3508273374148</c:v>
                </c:pt>
                <c:pt idx="938">
                  <c:v>1222.9733664218534</c:v>
                </c:pt>
                <c:pt idx="939">
                  <c:v>1222.595905506291</c:v>
                </c:pt>
                <c:pt idx="940">
                  <c:v>1222.595905506291</c:v>
                </c:pt>
                <c:pt idx="941">
                  <c:v>1222.2184445907278</c:v>
                </c:pt>
                <c:pt idx="942">
                  <c:v>1221.8409836751664</c:v>
                </c:pt>
                <c:pt idx="943">
                  <c:v>1221.4635227596043</c:v>
                </c:pt>
                <c:pt idx="944">
                  <c:v>1221.0860618440431</c:v>
                </c:pt>
                <c:pt idx="945">
                  <c:v>1221.0860618440431</c:v>
                </c:pt>
                <c:pt idx="946">
                  <c:v>1220.7086009284801</c:v>
                </c:pt>
                <c:pt idx="947">
                  <c:v>1219.9536790973552</c:v>
                </c:pt>
                <c:pt idx="948">
                  <c:v>1219.198757266231</c:v>
                </c:pt>
                <c:pt idx="949">
                  <c:v>1218.8212963506678</c:v>
                </c:pt>
                <c:pt idx="950">
                  <c:v>1218.8212963506678</c:v>
                </c:pt>
                <c:pt idx="951">
                  <c:v>1218.8212963506678</c:v>
                </c:pt>
                <c:pt idx="952">
                  <c:v>1218.4438354351057</c:v>
                </c:pt>
                <c:pt idx="953">
                  <c:v>1218.4438354351057</c:v>
                </c:pt>
                <c:pt idx="954">
                  <c:v>1218.4438354351057</c:v>
                </c:pt>
                <c:pt idx="955">
                  <c:v>1218.0663745195413</c:v>
                </c:pt>
                <c:pt idx="956">
                  <c:v>1217.6889136039808</c:v>
                </c:pt>
                <c:pt idx="957">
                  <c:v>1217.6889136039808</c:v>
                </c:pt>
                <c:pt idx="958">
                  <c:v>1217.311452688419</c:v>
                </c:pt>
                <c:pt idx="959">
                  <c:v>1217.311452688419</c:v>
                </c:pt>
                <c:pt idx="960">
                  <c:v>1217.311452688419</c:v>
                </c:pt>
                <c:pt idx="961">
                  <c:v>1216.9339917728566</c:v>
                </c:pt>
                <c:pt idx="962">
                  <c:v>1216.9339917728566</c:v>
                </c:pt>
                <c:pt idx="963">
                  <c:v>1216.5565308572941</c:v>
                </c:pt>
                <c:pt idx="964">
                  <c:v>1215.8016090261701</c:v>
                </c:pt>
                <c:pt idx="965">
                  <c:v>1213.536843532796</c:v>
                </c:pt>
                <c:pt idx="966">
                  <c:v>1209.3847734616111</c:v>
                </c:pt>
                <c:pt idx="967">
                  <c:v>1205.6101643059878</c:v>
                </c:pt>
                <c:pt idx="968">
                  <c:v>1202.5904769814892</c:v>
                </c:pt>
                <c:pt idx="969">
                  <c:v>1200.3257114881176</c:v>
                </c:pt>
                <c:pt idx="970">
                  <c:v>1198.8158678258662</c:v>
                </c:pt>
                <c:pt idx="971">
                  <c:v>1197.3060241636181</c:v>
                </c:pt>
                <c:pt idx="972">
                  <c:v>1196.5511023324902</c:v>
                </c:pt>
                <c:pt idx="973">
                  <c:v>1195.4187195858053</c:v>
                </c:pt>
                <c:pt idx="974">
                  <c:v>1194.6637977546809</c:v>
                </c:pt>
                <c:pt idx="975">
                  <c:v>1193.9088759235588</c:v>
                </c:pt>
                <c:pt idx="976">
                  <c:v>1193.1539540924298</c:v>
                </c:pt>
                <c:pt idx="977">
                  <c:v>1192.3990322613045</c:v>
                </c:pt>
                <c:pt idx="978">
                  <c:v>1192.0215713457474</c:v>
                </c:pt>
                <c:pt idx="979">
                  <c:v>1191.6441104301805</c:v>
                </c:pt>
                <c:pt idx="980">
                  <c:v>1190.511727683496</c:v>
                </c:pt>
                <c:pt idx="981">
                  <c:v>1190.1342667679328</c:v>
                </c:pt>
                <c:pt idx="982">
                  <c:v>1189.7568058523709</c:v>
                </c:pt>
                <c:pt idx="983">
                  <c:v>1189.379344936804</c:v>
                </c:pt>
                <c:pt idx="984">
                  <c:v>1189.0018840212463</c:v>
                </c:pt>
                <c:pt idx="985">
                  <c:v>1189.0018840212463</c:v>
                </c:pt>
                <c:pt idx="986">
                  <c:v>1188.2469621901241</c:v>
                </c:pt>
                <c:pt idx="987">
                  <c:v>1187.8695012745595</c:v>
                </c:pt>
                <c:pt idx="988">
                  <c:v>1187.4920403589947</c:v>
                </c:pt>
                <c:pt idx="989">
                  <c:v>1187.4920403589947</c:v>
                </c:pt>
                <c:pt idx="990">
                  <c:v>1186.7371185278728</c:v>
                </c:pt>
                <c:pt idx="991">
                  <c:v>1186.3596576123105</c:v>
                </c:pt>
                <c:pt idx="992">
                  <c:v>1186.3596576123105</c:v>
                </c:pt>
                <c:pt idx="993">
                  <c:v>1185.9821966967479</c:v>
                </c:pt>
                <c:pt idx="994">
                  <c:v>1185.604735781186</c:v>
                </c:pt>
                <c:pt idx="995">
                  <c:v>1185.604735781186</c:v>
                </c:pt>
                <c:pt idx="996">
                  <c:v>1185.2272748656235</c:v>
                </c:pt>
                <c:pt idx="997">
                  <c:v>1184.8498139500614</c:v>
                </c:pt>
                <c:pt idx="998">
                  <c:v>1184.4723530344988</c:v>
                </c:pt>
                <c:pt idx="999">
                  <c:v>1184.0948921189338</c:v>
                </c:pt>
                <c:pt idx="1000">
                  <c:v>1184.0948921189338</c:v>
                </c:pt>
                <c:pt idx="1001">
                  <c:v>1183.7174312033742</c:v>
                </c:pt>
                <c:pt idx="1002">
                  <c:v>1183.33997028781</c:v>
                </c:pt>
                <c:pt idx="1003">
                  <c:v>1183.33997028781</c:v>
                </c:pt>
                <c:pt idx="1004">
                  <c:v>1183.33997028781</c:v>
                </c:pt>
                <c:pt idx="1005">
                  <c:v>1183.33997028781</c:v>
                </c:pt>
                <c:pt idx="1006">
                  <c:v>1183.33997028781</c:v>
                </c:pt>
                <c:pt idx="1007">
                  <c:v>1183.33997028781</c:v>
                </c:pt>
                <c:pt idx="1008">
                  <c:v>1182.9625093722511</c:v>
                </c:pt>
                <c:pt idx="1009">
                  <c:v>1182.9625093722511</c:v>
                </c:pt>
                <c:pt idx="1010">
                  <c:v>1182.5850484566872</c:v>
                </c:pt>
                <c:pt idx="1011">
                  <c:v>1182.5850484566872</c:v>
                </c:pt>
                <c:pt idx="1012">
                  <c:v>1182.2075875411276</c:v>
                </c:pt>
                <c:pt idx="1013">
                  <c:v>1182.2075875411276</c:v>
                </c:pt>
                <c:pt idx="1014">
                  <c:v>1181.8301266255608</c:v>
                </c:pt>
                <c:pt idx="1015">
                  <c:v>1181.8301266255608</c:v>
                </c:pt>
                <c:pt idx="1016">
                  <c:v>1181.4526657100023</c:v>
                </c:pt>
                <c:pt idx="1017">
                  <c:v>1181.4526657100023</c:v>
                </c:pt>
                <c:pt idx="1018">
                  <c:v>1181.4526657100023</c:v>
                </c:pt>
                <c:pt idx="1019">
                  <c:v>1181.4526657100023</c:v>
                </c:pt>
                <c:pt idx="1020">
                  <c:v>1181.4526657100023</c:v>
                </c:pt>
                <c:pt idx="1021">
                  <c:v>1181.0752047944382</c:v>
                </c:pt>
                <c:pt idx="1022">
                  <c:v>1181.0752047944382</c:v>
                </c:pt>
                <c:pt idx="1023">
                  <c:v>1180.6977438788736</c:v>
                </c:pt>
                <c:pt idx="1024">
                  <c:v>1180.3202829633128</c:v>
                </c:pt>
                <c:pt idx="1025">
                  <c:v>1179.942822047751</c:v>
                </c:pt>
                <c:pt idx="1026">
                  <c:v>1179.942822047751</c:v>
                </c:pt>
                <c:pt idx="1027">
                  <c:v>1179.942822047751</c:v>
                </c:pt>
                <c:pt idx="1028">
                  <c:v>1179.942822047751</c:v>
                </c:pt>
                <c:pt idx="1029">
                  <c:v>1179.5653611321911</c:v>
                </c:pt>
                <c:pt idx="1030">
                  <c:v>1179.187900216624</c:v>
                </c:pt>
                <c:pt idx="1031">
                  <c:v>1179.187900216624</c:v>
                </c:pt>
                <c:pt idx="1032">
                  <c:v>1178.8104393010642</c:v>
                </c:pt>
                <c:pt idx="1033">
                  <c:v>1178.8104393010642</c:v>
                </c:pt>
                <c:pt idx="1034">
                  <c:v>1178.4329783855019</c:v>
                </c:pt>
                <c:pt idx="1035">
                  <c:v>1178.4329783855019</c:v>
                </c:pt>
                <c:pt idx="1036">
                  <c:v>1178.8104393010642</c:v>
                </c:pt>
                <c:pt idx="1037">
                  <c:v>1179.187900216624</c:v>
                </c:pt>
                <c:pt idx="1038">
                  <c:v>1179.187900216624</c:v>
                </c:pt>
                <c:pt idx="1039">
                  <c:v>1179.187900216624</c:v>
                </c:pt>
                <c:pt idx="1040">
                  <c:v>1178.8104393010642</c:v>
                </c:pt>
                <c:pt idx="1041">
                  <c:v>1178.8104393010642</c:v>
                </c:pt>
                <c:pt idx="1042">
                  <c:v>1179.187900216624</c:v>
                </c:pt>
                <c:pt idx="1043">
                  <c:v>1179.187900216624</c:v>
                </c:pt>
                <c:pt idx="1044">
                  <c:v>1179.187900216624</c:v>
                </c:pt>
                <c:pt idx="1045">
                  <c:v>1178.8104393010642</c:v>
                </c:pt>
                <c:pt idx="1046">
                  <c:v>1178.8104393010642</c:v>
                </c:pt>
                <c:pt idx="1047">
                  <c:v>1178.8104393010642</c:v>
                </c:pt>
                <c:pt idx="1048">
                  <c:v>1178.4329783855019</c:v>
                </c:pt>
                <c:pt idx="1049">
                  <c:v>1178.0555174699418</c:v>
                </c:pt>
                <c:pt idx="1050">
                  <c:v>1178.0555174699418</c:v>
                </c:pt>
                <c:pt idx="1051">
                  <c:v>1178.0555174699418</c:v>
                </c:pt>
                <c:pt idx="1052">
                  <c:v>1177.678056554375</c:v>
                </c:pt>
                <c:pt idx="1053">
                  <c:v>1177.678056554375</c:v>
                </c:pt>
                <c:pt idx="1054">
                  <c:v>1177.678056554375</c:v>
                </c:pt>
                <c:pt idx="1055">
                  <c:v>1177.3005956388149</c:v>
                </c:pt>
                <c:pt idx="1056">
                  <c:v>1177.3005956388149</c:v>
                </c:pt>
                <c:pt idx="1057">
                  <c:v>1177.3005956388149</c:v>
                </c:pt>
                <c:pt idx="1058">
                  <c:v>1177.3005956388149</c:v>
                </c:pt>
                <c:pt idx="1059">
                  <c:v>1176.923134723253</c:v>
                </c:pt>
                <c:pt idx="1060">
                  <c:v>1176.923134723253</c:v>
                </c:pt>
                <c:pt idx="1061">
                  <c:v>1176.923134723253</c:v>
                </c:pt>
                <c:pt idx="1062">
                  <c:v>1177.3005956388149</c:v>
                </c:pt>
                <c:pt idx="1063">
                  <c:v>1176.923134723253</c:v>
                </c:pt>
                <c:pt idx="1064">
                  <c:v>1176.923134723253</c:v>
                </c:pt>
                <c:pt idx="1065">
                  <c:v>1176.923134723253</c:v>
                </c:pt>
                <c:pt idx="1066">
                  <c:v>1176.5456738076925</c:v>
                </c:pt>
                <c:pt idx="1067">
                  <c:v>1176.5456738076925</c:v>
                </c:pt>
                <c:pt idx="1068">
                  <c:v>1176.5456738076925</c:v>
                </c:pt>
                <c:pt idx="1069">
                  <c:v>1176.5456738076925</c:v>
                </c:pt>
                <c:pt idx="1070">
                  <c:v>1176.5456738076925</c:v>
                </c:pt>
                <c:pt idx="1071">
                  <c:v>1176.5456738076925</c:v>
                </c:pt>
                <c:pt idx="1072">
                  <c:v>1176.5456738076925</c:v>
                </c:pt>
                <c:pt idx="1073">
                  <c:v>1176.5456738076925</c:v>
                </c:pt>
                <c:pt idx="1074">
                  <c:v>1176.1682128921259</c:v>
                </c:pt>
                <c:pt idx="1075">
                  <c:v>1176.1682128921259</c:v>
                </c:pt>
                <c:pt idx="1076">
                  <c:v>1176.1682128921259</c:v>
                </c:pt>
                <c:pt idx="1077">
                  <c:v>1175.7907519765661</c:v>
                </c:pt>
                <c:pt idx="1078">
                  <c:v>1175.7907519765661</c:v>
                </c:pt>
                <c:pt idx="1079">
                  <c:v>1176.1682128921259</c:v>
                </c:pt>
                <c:pt idx="1080">
                  <c:v>1176.1682128921259</c:v>
                </c:pt>
                <c:pt idx="1081">
                  <c:v>1175.7907519765661</c:v>
                </c:pt>
                <c:pt idx="1082">
                  <c:v>1175.4132910610037</c:v>
                </c:pt>
                <c:pt idx="1083">
                  <c:v>1175.4132910610037</c:v>
                </c:pt>
                <c:pt idx="1084">
                  <c:v>1175.4132910610037</c:v>
                </c:pt>
                <c:pt idx="1085">
                  <c:v>1175.4132910610037</c:v>
                </c:pt>
                <c:pt idx="1086">
                  <c:v>1175.4132910610037</c:v>
                </c:pt>
                <c:pt idx="1087">
                  <c:v>1175.0358301454412</c:v>
                </c:pt>
                <c:pt idx="1088">
                  <c:v>1175.0358301454412</c:v>
                </c:pt>
                <c:pt idx="1089">
                  <c:v>1175.0358301454412</c:v>
                </c:pt>
                <c:pt idx="1090">
                  <c:v>1175.0358301454412</c:v>
                </c:pt>
                <c:pt idx="1091">
                  <c:v>1175.0358301454412</c:v>
                </c:pt>
                <c:pt idx="1092">
                  <c:v>1175.0358301454412</c:v>
                </c:pt>
                <c:pt idx="1093">
                  <c:v>1174.6583692298771</c:v>
                </c:pt>
                <c:pt idx="1094">
                  <c:v>1174.280908314314</c:v>
                </c:pt>
                <c:pt idx="1095">
                  <c:v>1174.280908314314</c:v>
                </c:pt>
                <c:pt idx="1096">
                  <c:v>1173.9034473987545</c:v>
                </c:pt>
                <c:pt idx="1097">
                  <c:v>1173.9034473987545</c:v>
                </c:pt>
                <c:pt idx="1098">
                  <c:v>1173.9034473987545</c:v>
                </c:pt>
                <c:pt idx="1099">
                  <c:v>1173.9034473987545</c:v>
                </c:pt>
                <c:pt idx="1100">
                  <c:v>1173.9034473987545</c:v>
                </c:pt>
                <c:pt idx="1101">
                  <c:v>1173.5259864831951</c:v>
                </c:pt>
                <c:pt idx="1102">
                  <c:v>1173.5259864831951</c:v>
                </c:pt>
                <c:pt idx="1103">
                  <c:v>1173.9034473987545</c:v>
                </c:pt>
                <c:pt idx="1104">
                  <c:v>1173.9034473987545</c:v>
                </c:pt>
                <c:pt idx="1105">
                  <c:v>1173.5259864831951</c:v>
                </c:pt>
                <c:pt idx="1106">
                  <c:v>1173.5259864831951</c:v>
                </c:pt>
                <c:pt idx="1107">
                  <c:v>1173.14852556763</c:v>
                </c:pt>
                <c:pt idx="1108">
                  <c:v>1173.5259864831951</c:v>
                </c:pt>
                <c:pt idx="1109">
                  <c:v>1173.5259864831951</c:v>
                </c:pt>
                <c:pt idx="1110">
                  <c:v>1173.9034473987545</c:v>
                </c:pt>
                <c:pt idx="1111">
                  <c:v>1173.9034473987545</c:v>
                </c:pt>
                <c:pt idx="1112">
                  <c:v>1173.9034473987545</c:v>
                </c:pt>
                <c:pt idx="1113">
                  <c:v>1173.9034473987545</c:v>
                </c:pt>
                <c:pt idx="1114">
                  <c:v>1173.9034473987545</c:v>
                </c:pt>
                <c:pt idx="1115">
                  <c:v>1173.9034473987545</c:v>
                </c:pt>
                <c:pt idx="1116">
                  <c:v>1173.9034473987545</c:v>
                </c:pt>
                <c:pt idx="1117">
                  <c:v>1173.9034473987545</c:v>
                </c:pt>
                <c:pt idx="1118">
                  <c:v>1173.9034473987545</c:v>
                </c:pt>
                <c:pt idx="1119">
                  <c:v>1173.9034473987545</c:v>
                </c:pt>
                <c:pt idx="1120">
                  <c:v>1173.9034473987545</c:v>
                </c:pt>
                <c:pt idx="1121">
                  <c:v>1174.280908314314</c:v>
                </c:pt>
                <c:pt idx="1122">
                  <c:v>1173.9034473987545</c:v>
                </c:pt>
                <c:pt idx="1123">
                  <c:v>1173.9034473987545</c:v>
                </c:pt>
                <c:pt idx="1124">
                  <c:v>1173.9034473987545</c:v>
                </c:pt>
                <c:pt idx="1125">
                  <c:v>1173.9034473987545</c:v>
                </c:pt>
                <c:pt idx="1126">
                  <c:v>1173.9034473987545</c:v>
                </c:pt>
                <c:pt idx="1127">
                  <c:v>1173.9034473987545</c:v>
                </c:pt>
                <c:pt idx="1128">
                  <c:v>1173.9034473987545</c:v>
                </c:pt>
                <c:pt idx="1129">
                  <c:v>1173.9034473987545</c:v>
                </c:pt>
                <c:pt idx="1130">
                  <c:v>1173.9034473987545</c:v>
                </c:pt>
                <c:pt idx="1131">
                  <c:v>1173.9034473987545</c:v>
                </c:pt>
                <c:pt idx="1132">
                  <c:v>1173.9034473987545</c:v>
                </c:pt>
                <c:pt idx="1133">
                  <c:v>1173.9034473987545</c:v>
                </c:pt>
                <c:pt idx="1134">
                  <c:v>1173.9034473987545</c:v>
                </c:pt>
                <c:pt idx="1135">
                  <c:v>1173.9034473987545</c:v>
                </c:pt>
                <c:pt idx="1136">
                  <c:v>1173.9034473987545</c:v>
                </c:pt>
                <c:pt idx="1137">
                  <c:v>1173.9034473987545</c:v>
                </c:pt>
                <c:pt idx="1138">
                  <c:v>1173.9034473987545</c:v>
                </c:pt>
                <c:pt idx="1139">
                  <c:v>1173.9034473987545</c:v>
                </c:pt>
                <c:pt idx="1140">
                  <c:v>1173.5259864831951</c:v>
                </c:pt>
                <c:pt idx="1141">
                  <c:v>1173.9034473987545</c:v>
                </c:pt>
                <c:pt idx="1142">
                  <c:v>1173.9034473987545</c:v>
                </c:pt>
                <c:pt idx="1143">
                  <c:v>1173.5259864831951</c:v>
                </c:pt>
                <c:pt idx="1144">
                  <c:v>1173.14852556763</c:v>
                </c:pt>
                <c:pt idx="1145">
                  <c:v>1173.14852556763</c:v>
                </c:pt>
                <c:pt idx="1146">
                  <c:v>1172.7710646520675</c:v>
                </c:pt>
                <c:pt idx="1147">
                  <c:v>1172.7710646520675</c:v>
                </c:pt>
                <c:pt idx="1148">
                  <c:v>1172.7710646520675</c:v>
                </c:pt>
                <c:pt idx="1149">
                  <c:v>1172.7710646520675</c:v>
                </c:pt>
                <c:pt idx="1150">
                  <c:v>1172.7710646520675</c:v>
                </c:pt>
                <c:pt idx="1151">
                  <c:v>1172.3936037365049</c:v>
                </c:pt>
                <c:pt idx="1152">
                  <c:v>1172.3936037365049</c:v>
                </c:pt>
                <c:pt idx="1153">
                  <c:v>1172.3936037365049</c:v>
                </c:pt>
                <c:pt idx="1154">
                  <c:v>1172.3936037365049</c:v>
                </c:pt>
                <c:pt idx="1155">
                  <c:v>1172.3936037365049</c:v>
                </c:pt>
                <c:pt idx="1156">
                  <c:v>1172.3936037365049</c:v>
                </c:pt>
                <c:pt idx="1157">
                  <c:v>1172.3936037365049</c:v>
                </c:pt>
                <c:pt idx="1158">
                  <c:v>1172.3936037365049</c:v>
                </c:pt>
                <c:pt idx="1159">
                  <c:v>1172.0161428209428</c:v>
                </c:pt>
                <c:pt idx="1160">
                  <c:v>1172.0161428209428</c:v>
                </c:pt>
                <c:pt idx="1161">
                  <c:v>1172.0161428209428</c:v>
                </c:pt>
                <c:pt idx="1162">
                  <c:v>1172.0161428209428</c:v>
                </c:pt>
                <c:pt idx="1163">
                  <c:v>1172.3936037365049</c:v>
                </c:pt>
                <c:pt idx="1164">
                  <c:v>1172.0161428209428</c:v>
                </c:pt>
                <c:pt idx="1165">
                  <c:v>1172.0161428209428</c:v>
                </c:pt>
                <c:pt idx="1166">
                  <c:v>1171.6386819053807</c:v>
                </c:pt>
                <c:pt idx="1167">
                  <c:v>1171.6386819053807</c:v>
                </c:pt>
                <c:pt idx="1168">
                  <c:v>1171.6386819053807</c:v>
                </c:pt>
                <c:pt idx="1169">
                  <c:v>1171.6386819053807</c:v>
                </c:pt>
                <c:pt idx="1170">
                  <c:v>1171.6386819053807</c:v>
                </c:pt>
                <c:pt idx="1171">
                  <c:v>1171.6386819053807</c:v>
                </c:pt>
                <c:pt idx="1172">
                  <c:v>1171.6386819053807</c:v>
                </c:pt>
                <c:pt idx="1173">
                  <c:v>1171.6386819053807</c:v>
                </c:pt>
                <c:pt idx="1174">
                  <c:v>1171.6386819053807</c:v>
                </c:pt>
                <c:pt idx="1175">
                  <c:v>1171.6386819053807</c:v>
                </c:pt>
                <c:pt idx="1176">
                  <c:v>1171.6386819053807</c:v>
                </c:pt>
                <c:pt idx="1177">
                  <c:v>1171.2612209898164</c:v>
                </c:pt>
                <c:pt idx="1178">
                  <c:v>1171.2612209898164</c:v>
                </c:pt>
                <c:pt idx="1179">
                  <c:v>1171.2612209898164</c:v>
                </c:pt>
                <c:pt idx="1180">
                  <c:v>1170.8837600742559</c:v>
                </c:pt>
                <c:pt idx="1181">
                  <c:v>1171.2612209898164</c:v>
                </c:pt>
                <c:pt idx="1182">
                  <c:v>1171.2612209898164</c:v>
                </c:pt>
                <c:pt idx="1183">
                  <c:v>1171.2612209898164</c:v>
                </c:pt>
                <c:pt idx="1184">
                  <c:v>1171.2612209898164</c:v>
                </c:pt>
                <c:pt idx="1186">
                  <c:v>1171.2612209898164</c:v>
                </c:pt>
                <c:pt idx="1187">
                  <c:v>1171.2612209898164</c:v>
                </c:pt>
                <c:pt idx="1188">
                  <c:v>1171.2612209898164</c:v>
                </c:pt>
                <c:pt idx="1189">
                  <c:v>1171.2612209898164</c:v>
                </c:pt>
                <c:pt idx="1190">
                  <c:v>1170.8837600742559</c:v>
                </c:pt>
                <c:pt idx="1191">
                  <c:v>1170.8837600742559</c:v>
                </c:pt>
                <c:pt idx="1192">
                  <c:v>1170.8837600742559</c:v>
                </c:pt>
                <c:pt idx="1193">
                  <c:v>1170.8837600742559</c:v>
                </c:pt>
                <c:pt idx="1194">
                  <c:v>1170.8837600742559</c:v>
                </c:pt>
                <c:pt idx="1195">
                  <c:v>1170.8837600742559</c:v>
                </c:pt>
                <c:pt idx="1196">
                  <c:v>1170.5062991586935</c:v>
                </c:pt>
                <c:pt idx="1197">
                  <c:v>1170.8837600742559</c:v>
                </c:pt>
                <c:pt idx="1198">
                  <c:v>1170.8837600742559</c:v>
                </c:pt>
                <c:pt idx="1199">
                  <c:v>1170.8837600742559</c:v>
                </c:pt>
                <c:pt idx="1200">
                  <c:v>1170.5062991586935</c:v>
                </c:pt>
                <c:pt idx="1201">
                  <c:v>1170.5062991586935</c:v>
                </c:pt>
                <c:pt idx="1202">
                  <c:v>1170.5062991586935</c:v>
                </c:pt>
                <c:pt idx="1203">
                  <c:v>1170.5062991586935</c:v>
                </c:pt>
                <c:pt idx="1204">
                  <c:v>1170.8837600742559</c:v>
                </c:pt>
                <c:pt idx="1205">
                  <c:v>1170.8837600742559</c:v>
                </c:pt>
                <c:pt idx="1206">
                  <c:v>1170.8837600742559</c:v>
                </c:pt>
                <c:pt idx="1207">
                  <c:v>1170.5062991586935</c:v>
                </c:pt>
                <c:pt idx="1208">
                  <c:v>1170.5062991586935</c:v>
                </c:pt>
                <c:pt idx="1209">
                  <c:v>1170.5062991586935</c:v>
                </c:pt>
                <c:pt idx="1210">
                  <c:v>1170.5062991586935</c:v>
                </c:pt>
                <c:pt idx="1211">
                  <c:v>1170.5062991586935</c:v>
                </c:pt>
                <c:pt idx="1212">
                  <c:v>1170.1288382431308</c:v>
                </c:pt>
                <c:pt idx="1213">
                  <c:v>1170.1288382431308</c:v>
                </c:pt>
                <c:pt idx="1214">
                  <c:v>1170.1288382431308</c:v>
                </c:pt>
                <c:pt idx="1215">
                  <c:v>1170.1288382431308</c:v>
                </c:pt>
                <c:pt idx="1216">
                  <c:v>1170.1288382431308</c:v>
                </c:pt>
                <c:pt idx="1217">
                  <c:v>1170.1288382431308</c:v>
                </c:pt>
                <c:pt idx="1218">
                  <c:v>1170.1288382431308</c:v>
                </c:pt>
                <c:pt idx="1219">
                  <c:v>1170.5062991586935</c:v>
                </c:pt>
                <c:pt idx="1220">
                  <c:v>1170.5062991586935</c:v>
                </c:pt>
                <c:pt idx="1221">
                  <c:v>1169.7513773275693</c:v>
                </c:pt>
                <c:pt idx="1222">
                  <c:v>1169.7513773275693</c:v>
                </c:pt>
                <c:pt idx="1223">
                  <c:v>1170.1288382431308</c:v>
                </c:pt>
                <c:pt idx="1224">
                  <c:v>1170.1288382431308</c:v>
                </c:pt>
                <c:pt idx="1225">
                  <c:v>1170.1288382431308</c:v>
                </c:pt>
                <c:pt idx="1226">
                  <c:v>1170.1288382431308</c:v>
                </c:pt>
                <c:pt idx="1227">
                  <c:v>1170.1288382431308</c:v>
                </c:pt>
                <c:pt idx="1228">
                  <c:v>1169.7513773275693</c:v>
                </c:pt>
                <c:pt idx="1229">
                  <c:v>1169.7513773275693</c:v>
                </c:pt>
                <c:pt idx="1230">
                  <c:v>1169.7513773275693</c:v>
                </c:pt>
                <c:pt idx="1231">
                  <c:v>1169.7513773275693</c:v>
                </c:pt>
                <c:pt idx="1232">
                  <c:v>1169.7513773275693</c:v>
                </c:pt>
                <c:pt idx="1233">
                  <c:v>1169.7513773275693</c:v>
                </c:pt>
                <c:pt idx="1234">
                  <c:v>1169.7513773275693</c:v>
                </c:pt>
                <c:pt idx="1235">
                  <c:v>1169.7513773275693</c:v>
                </c:pt>
                <c:pt idx="1236">
                  <c:v>1169.7513773275693</c:v>
                </c:pt>
                <c:pt idx="1237">
                  <c:v>1169.7513773275693</c:v>
                </c:pt>
                <c:pt idx="1238">
                  <c:v>1169.7513773275693</c:v>
                </c:pt>
                <c:pt idx="1239">
                  <c:v>1169.7513773275693</c:v>
                </c:pt>
                <c:pt idx="1240">
                  <c:v>1169.7513773275693</c:v>
                </c:pt>
                <c:pt idx="1241">
                  <c:v>1169.7513773275693</c:v>
                </c:pt>
                <c:pt idx="1242">
                  <c:v>1169.7513773275693</c:v>
                </c:pt>
                <c:pt idx="1243">
                  <c:v>1169.3739164120043</c:v>
                </c:pt>
              </c:numCache>
            </c:numRef>
          </c:yVal>
        </c:ser>
        <c:axId val="60716928"/>
        <c:axId val="60937728"/>
      </c:scatterChart>
      <c:valAx>
        <c:axId val="607169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s-MX"/>
                </a:pPr>
                <a:r>
                  <a:rPr lang="en-US" b="1" dirty="0" err="1"/>
                  <a:t>Deformacion</a:t>
                </a:r>
                <a:r>
                  <a:rPr lang="en-US" b="1" dirty="0"/>
                  <a:t> </a:t>
                </a:r>
                <a:r>
                  <a:rPr lang="en-US" b="1" dirty="0" err="1"/>
                  <a:t>Unitaria</a:t>
                </a:r>
                <a:r>
                  <a:rPr lang="en-US" b="1" dirty="0"/>
                  <a:t> (m</a:t>
                </a:r>
                <a:r>
                  <a:rPr lang="en-US" sz="1000" b="1" i="0" u="none" strike="noStrike" baseline="0" dirty="0">
                    <a:effectLst/>
                  </a:rPr>
                  <a:t>²/</a:t>
                </a:r>
                <a:r>
                  <a:rPr lang="en-US" b="1" dirty="0"/>
                  <a:t>m</a:t>
                </a:r>
                <a:r>
                  <a:rPr lang="en-US" b="1" dirty="0">
                    <a:latin typeface="Times New Roman"/>
                    <a:cs typeface="Times New Roman"/>
                  </a:rPr>
                  <a:t>²)</a:t>
                </a:r>
                <a:endParaRPr lang="en-US" b="1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s-MX"/>
            </a:pPr>
            <a:endParaRPr lang="es-ES"/>
          </a:p>
        </c:txPr>
        <c:crossAx val="60937728"/>
        <c:crosses val="autoZero"/>
        <c:crossBetween val="midCat"/>
      </c:valAx>
      <c:valAx>
        <c:axId val="609377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s-MX"/>
                </a:pPr>
                <a:r>
                  <a:rPr lang="en-US"/>
                  <a:t>Esfuerzo Mpa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s-MX"/>
            </a:pPr>
            <a:endParaRPr lang="es-ES"/>
          </a:p>
        </c:txPr>
        <c:crossAx val="60716928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0.26667</cdr:x>
      <cdr:y>0.31722</cdr:y>
    </cdr:from>
    <cdr:to>
      <cdr:x>0.26667</cdr:x>
      <cdr:y>0.78315</cdr:y>
    </cdr:to>
    <cdr:cxnSp macro="">
      <cdr:nvCxnSpPr>
        <cdr:cNvPr id="4" name="3 Conector recto"/>
        <cdr:cNvCxnSpPr/>
      </cdr:nvCxnSpPr>
      <cdr:spPr>
        <a:xfrm xmlns:a="http://schemas.openxmlformats.org/drawingml/2006/main">
          <a:off x="753533" y="541867"/>
          <a:ext cx="0" cy="79586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0.26367</cdr:x>
      <cdr:y>0.34201</cdr:y>
    </cdr:from>
    <cdr:to>
      <cdr:x>0.3985</cdr:x>
      <cdr:y>0.36679</cdr:y>
    </cdr:to>
    <cdr:cxnSp macro="">
      <cdr:nvCxnSpPr>
        <cdr:cNvPr id="7" name="6 Conector recto de flecha"/>
        <cdr:cNvCxnSpPr/>
      </cdr:nvCxnSpPr>
      <cdr:spPr>
        <a:xfrm xmlns:a="http://schemas.openxmlformats.org/drawingml/2006/main">
          <a:off x="745066" y="584201"/>
          <a:ext cx="381001" cy="4233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0.22772</cdr:x>
      <cdr:y>0.64436</cdr:y>
    </cdr:from>
    <cdr:to>
      <cdr:x>0.31461</cdr:x>
      <cdr:y>0.75341</cdr:y>
    </cdr:to>
    <cdr:cxnSp macro="">
      <cdr:nvCxnSpPr>
        <cdr:cNvPr id="13" name="1 Conector recto de flecha"/>
        <cdr:cNvCxnSpPr/>
      </cdr:nvCxnSpPr>
      <cdr:spPr>
        <a:xfrm xmlns:a="http://schemas.openxmlformats.org/drawingml/2006/main" flipV="1">
          <a:off x="643466" y="1100667"/>
          <a:ext cx="245534" cy="18626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0.41348</cdr:x>
      <cdr:y>0.35688</cdr:y>
    </cdr:from>
    <cdr:to>
      <cdr:x>0.83296</cdr:x>
      <cdr:y>0.47584</cdr:y>
    </cdr:to>
    <cdr:sp macro="" textlink="">
      <cdr:nvSpPr>
        <cdr:cNvPr id="15" name="14 Cuadro de texto"/>
        <cdr:cNvSpPr txBox="1"/>
      </cdr:nvSpPr>
      <cdr:spPr>
        <a:xfrm xmlns:a="http://schemas.openxmlformats.org/drawingml/2006/main">
          <a:off x="1168400" y="609601"/>
          <a:ext cx="1185333" cy="203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800"/>
            <a:t>Limite de Elasticidad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CAF7A-3111-45F5-8D0F-EAC3C8A59E5D}" type="datetimeFigureOut">
              <a:rPr lang="es-CO" smtClean="0"/>
              <a:pPr/>
              <a:t>02/07/2015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CF55D-2D74-4B28-961C-2229A00ACDA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97899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F55D-2D74-4B28-961C-2229A00ACDA3}" type="slidenum">
              <a:rPr lang="es-CO" smtClean="0"/>
              <a:pPr/>
              <a:t>2</a:t>
            </a:fld>
            <a:endParaRPr lang="es-C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334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69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4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41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732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32FF-34E7-9545-86A2-0DF334BA82C1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0897-D982-EA43-8318-894E8D36E1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36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EXPLICACIÓN SOBRE EL LABORATORIO DE MECÁNICA</a:t>
            </a:r>
            <a:endParaRPr lang="es-C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26372"/>
            <a:ext cx="9144000" cy="531628"/>
          </a:xfrm>
        </p:spPr>
        <p:txBody>
          <a:bodyPr>
            <a:normAutofit/>
          </a:bodyPr>
          <a:lstStyle/>
          <a:p>
            <a:r>
              <a:rPr lang="es-ES" sz="2000" dirty="0" smtClean="0"/>
              <a:t>Elaborado por: </a:t>
            </a:r>
            <a:r>
              <a:rPr sz="2000" smtClean="0"/>
              <a:t>Luis </a:t>
            </a:r>
            <a:r>
              <a:rPr sz="2000" dirty="0" smtClean="0"/>
              <a:t>Guillermo </a:t>
            </a:r>
            <a:r>
              <a:rPr lang="es-CO" sz="2000" dirty="0" smtClean="0"/>
              <a:t>V</a:t>
            </a:r>
            <a:r>
              <a:rPr sz="2000" dirty="0" smtClean="0"/>
              <a:t>elasco </a:t>
            </a:r>
            <a:r>
              <a:rPr lang="es-CO" sz="2000" dirty="0" smtClean="0"/>
              <a:t>Díaz</a:t>
            </a:r>
            <a:endParaRPr lang="es-CO" sz="2000" dirty="0"/>
          </a:p>
        </p:txBody>
      </p:sp>
    </p:spTree>
    <p:extLst>
      <p:ext uri="{BB962C8B-B14F-4D97-AF65-F5344CB8AC3E}">
        <p14:creationId xmlns="" xmlns:p14="http://schemas.microsoft.com/office/powerpoint/2010/main" val="5238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0612" y="363538"/>
            <a:ext cx="6962775" cy="343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11" y="3798277"/>
            <a:ext cx="696277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QUE SE HACE CON LOS DATOS OBTENIDOS?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Como primera medida hay que convertir los datos que nos da la maquina que están en formato *.TXT como se muestra  en las guías.</a:t>
            </a:r>
          </a:p>
          <a:p>
            <a:r>
              <a:rPr lang="es-CO" dirty="0" smtClean="0"/>
              <a:t>Después de esto se puede trabajar los datos, en primer lugar se realizara una tabla en la cual se contraste la fuerza y la distancia de avance.</a:t>
            </a:r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7964"/>
            <a:ext cx="8229600" cy="5718200"/>
          </a:xfrm>
        </p:spPr>
        <p:txBody>
          <a:bodyPr>
            <a:normAutofit/>
          </a:bodyPr>
          <a:lstStyle/>
          <a:p>
            <a:r>
              <a:rPr lang="es-CO" dirty="0" smtClean="0"/>
              <a:t>Con la fuerza o carga se obtiene los esfuerzos:</a:t>
            </a:r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r>
              <a:rPr lang="es-CO" dirty="0" smtClean="0"/>
              <a:t>Y con el avance se obtendrá la deformación unitaria:</a:t>
            </a:r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5517" y="1015951"/>
            <a:ext cx="2842818" cy="137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5517" y="4419438"/>
            <a:ext cx="3340711" cy="131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64234"/>
            <a:ext cx="8229600" cy="5661929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Delo anterior saldrá otra tabla con la cual se podre realizar la grafica de esfuerzo vs deformación:</a:t>
            </a:r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r>
              <a:rPr lang="es-CO" dirty="0" smtClean="0"/>
              <a:t>Con la pendiente de la parte de la grafica que va desde el origen hasta el limite de elasticidad, resulta el modulo de elasticidad.</a:t>
            </a:r>
          </a:p>
          <a:p>
            <a:pPr>
              <a:buNone/>
            </a:pPr>
            <a:endParaRPr lang="es-CO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886265" y="2171699"/>
          <a:ext cx="7399606" cy="211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7964"/>
            <a:ext cx="8229600" cy="5718200"/>
          </a:xfrm>
        </p:spPr>
        <p:txBody>
          <a:bodyPr/>
          <a:lstStyle/>
          <a:p>
            <a:r>
              <a:rPr lang="es-CO" dirty="0" smtClean="0"/>
              <a:t>También la grafica se debe comparar con la de otros materiales para así hallar las características del material.</a:t>
            </a:r>
          </a:p>
          <a:p>
            <a:r>
              <a:rPr lang="es-CO" dirty="0" smtClean="0"/>
              <a:t>En el paso siguiente se hallara el Momento máximo flector:</a:t>
            </a:r>
          </a:p>
          <a:p>
            <a:r>
              <a:rPr lang="es-CO" dirty="0" smtClean="0"/>
              <a:t>El radio:</a:t>
            </a:r>
          </a:p>
          <a:p>
            <a:endParaRPr lang="es-CO" dirty="0" smtClean="0"/>
          </a:p>
          <a:p>
            <a:r>
              <a:rPr lang="es-CO" dirty="0" smtClean="0"/>
              <a:t>El momento de inercia: </a:t>
            </a:r>
            <a:endParaRPr lang="es-CO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923" y="2454922"/>
            <a:ext cx="2208627" cy="77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2523" y="3050229"/>
            <a:ext cx="1378634" cy="77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4240" y="4690744"/>
            <a:ext cx="3529642" cy="123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478302"/>
            <a:ext cx="8229600" cy="5647861"/>
          </a:xfrm>
        </p:spPr>
        <p:txBody>
          <a:bodyPr/>
          <a:lstStyle/>
          <a:p>
            <a:r>
              <a:rPr lang="es-CO" sz="2000" dirty="0" smtClean="0"/>
              <a:t>Ya con estos datos registrados en una tabla podemos hallar El máximo esfuerzo normal:</a:t>
            </a:r>
          </a:p>
          <a:p>
            <a:endParaRPr lang="es-CO" sz="2000" dirty="0" smtClean="0"/>
          </a:p>
          <a:p>
            <a:endParaRPr lang="es-CO" sz="2000" dirty="0" smtClean="0"/>
          </a:p>
          <a:p>
            <a:pPr>
              <a:buNone/>
            </a:pPr>
            <a:endParaRPr lang="es-CO" sz="2000" dirty="0" smtClean="0"/>
          </a:p>
          <a:p>
            <a:pPr>
              <a:buFont typeface="Wingdings" pitchFamily="2" charset="2"/>
              <a:buChar char="§"/>
            </a:pPr>
            <a:r>
              <a:rPr lang="es-CO" sz="2000" dirty="0" smtClean="0"/>
              <a:t>Debido a la carga ejercida por la maquina en la barra esta experimenta un esfuerzo cortante y un momento flexionarte interno; los cuales nos dan base para construir la siguiente grafica:</a:t>
            </a:r>
          </a:p>
          <a:p>
            <a:pPr>
              <a:buNone/>
            </a:pPr>
            <a:endParaRPr lang="es-CO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r="14919"/>
          <a:stretch>
            <a:fillRect/>
          </a:stretch>
        </p:blipFill>
        <p:spPr bwMode="auto">
          <a:xfrm>
            <a:off x="2912013" y="1252025"/>
            <a:ext cx="2968283" cy="85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535" y="3242286"/>
            <a:ext cx="7469944" cy="288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65760"/>
            <a:ext cx="8229600" cy="5760403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Por ultimo dependiendo la fractura sabremos si el material es dúctil o frágil.</a:t>
            </a:r>
          </a:p>
          <a:p>
            <a:r>
              <a:rPr lang="es-CO" dirty="0" smtClean="0"/>
              <a:t>La ductilidad es una propiedad que presentan algunos materiales, como las aleaciones metálicas o materiales asfálticos, los cuales bajo la acción de una fuerza, pueden deformarse sosteniblemente sin romperse, permitiendo obtener alambres o hilos de dicho material.</a:t>
            </a:r>
          </a:p>
          <a:p>
            <a:r>
              <a:rPr lang="es-CO" dirty="0" smtClean="0"/>
              <a:t> La fragilidad se define como la capacidad de un material de fracturarse con escasa deformación.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TORSIÓN</a:t>
            </a:r>
            <a:endParaRPr lang="es-CO" dirty="0"/>
          </a:p>
        </p:txBody>
      </p:sp>
      <p:pic>
        <p:nvPicPr>
          <p:cNvPr id="4" name="0 Imagen" descr="lab 005.jpg"/>
          <p:cNvPicPr>
            <a:picLocks noGrp="1"/>
          </p:cNvPicPr>
          <p:nvPr>
            <p:ph idx="1"/>
          </p:nvPr>
        </p:nvPicPr>
        <p:blipFill>
          <a:blip r:embed="rId2" cstate="print"/>
          <a:srcRect t="9358" r="10977"/>
          <a:stretch>
            <a:fillRect/>
          </a:stretch>
        </p:blipFill>
        <p:spPr>
          <a:xfrm>
            <a:off x="457200" y="1800665"/>
            <a:ext cx="8229600" cy="3812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88402"/>
          </a:xfrm>
        </p:spPr>
        <p:txBody>
          <a:bodyPr>
            <a:normAutofit fontScale="90000"/>
          </a:bodyPr>
          <a:lstStyle/>
          <a:p>
            <a:r>
              <a:rPr lang="es-CO" sz="4000" dirty="0" smtClean="0"/>
              <a:t>Máquina De TORSIÓN</a:t>
            </a:r>
            <a:br>
              <a:rPr lang="es-CO" sz="4000" dirty="0" smtClean="0"/>
            </a:br>
            <a:endParaRPr lang="es-CO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98" t="5040" r="3736" b="3978"/>
          <a:stretch>
            <a:fillRect/>
          </a:stretch>
        </p:blipFill>
        <p:spPr bwMode="auto">
          <a:xfrm>
            <a:off x="218315" y="1055077"/>
            <a:ext cx="4958596" cy="533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9144" y="3020744"/>
            <a:ext cx="435790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DATOS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La maquina universal arroja dos clases de datos que se relacionan en el procedimiento.</a:t>
            </a:r>
          </a:p>
          <a:p>
            <a:pPr>
              <a:buNone/>
            </a:pPr>
            <a:r>
              <a:rPr lang="es-CO" dirty="0" smtClean="0"/>
              <a:t>   uno de ellos son las revoluciones ; y  la otra es el torque que aplica  la maquina al material.</a:t>
            </a:r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COMO LLEGAR…. 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s-CO" sz="3000" b="1" i="0" u="none" dirty="0" smtClean="0"/>
              <a:t>Por Trasmilenio (desde cualquier lado donde se encuentre el sistema):</a:t>
            </a:r>
            <a:endParaRPr lang="es-CO" dirty="0" smtClean="0"/>
          </a:p>
          <a:p>
            <a:pPr lvl="0"/>
            <a:r>
              <a:rPr lang="es-CO" sz="2200" dirty="0" smtClean="0"/>
              <a:t>tomar  la ruta de trasmilenio que lleve al portal tunal.</a:t>
            </a:r>
          </a:p>
          <a:p>
            <a:pPr lvl="0"/>
            <a:r>
              <a:rPr lang="es-CO" sz="2200" dirty="0" smtClean="0"/>
              <a:t>después en el portal tomar el alimentador con la ruta sierra morena y se bajarse  en la primera parada.</a:t>
            </a:r>
            <a:endParaRPr lang="es-CO" dirty="0" smtClean="0"/>
          </a:p>
          <a:p>
            <a:pPr marL="0" lvl="0" indent="0">
              <a:buNone/>
            </a:pPr>
            <a:r>
              <a:rPr lang="es-CO" sz="3000" b="1" dirty="0" smtClean="0"/>
              <a:t>Desde la sede de ingeniería:</a:t>
            </a:r>
            <a:endParaRPr lang="es-CO" dirty="0" smtClean="0"/>
          </a:p>
          <a:p>
            <a:r>
              <a:rPr lang="es-CO" sz="2200" dirty="0" smtClean="0"/>
              <a:t>se toma el bus  que diga Galicia que pasa por la 13.</a:t>
            </a:r>
            <a:endParaRPr lang="es-CO" dirty="0" smtClean="0"/>
          </a:p>
          <a:p>
            <a:pPr marL="0" lvl="0" indent="0">
              <a:buNone/>
            </a:pPr>
            <a:r>
              <a:rPr lang="es-CO" b="1" dirty="0" smtClean="0"/>
              <a:t>Desde la sede de la macarena:</a:t>
            </a:r>
            <a:endParaRPr lang="es-CO" dirty="0" smtClean="0"/>
          </a:p>
          <a:p>
            <a:r>
              <a:rPr lang="es-CO" sz="2200" b="0" dirty="0" smtClean="0"/>
              <a:t>por la séptima se toma el bus que diga </a:t>
            </a:r>
            <a:r>
              <a:rPr lang="es-CO" sz="2200" dirty="0" smtClean="0"/>
              <a:t>M</a:t>
            </a:r>
            <a:r>
              <a:rPr lang="es-CO" sz="2200" b="0" dirty="0" smtClean="0"/>
              <a:t>adelen</a:t>
            </a:r>
            <a:r>
              <a:rPr lang="es-CO" sz="2000" b="0" dirty="0" smtClean="0"/>
              <a:t>.</a:t>
            </a:r>
            <a:endParaRPr lang="es-CO" sz="2000" dirty="0" smtClean="0"/>
          </a:p>
          <a:p>
            <a:pPr lvl="0"/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Medición de la probeta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Hay que realizar tres medidas con un calibrador en esta probeta tanto  antes como después del ensayo:</a:t>
            </a:r>
          </a:p>
          <a:p>
            <a:pPr marL="514350" indent="-514350">
              <a:buNone/>
            </a:pPr>
            <a:r>
              <a:rPr lang="es-CO" dirty="0" smtClean="0"/>
              <a:t>    La primera es la longitud, la segunda es el diámetro y la tercera es la longitud de la parte desgastada.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3551" y="4754879"/>
            <a:ext cx="7132320" cy="19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464233"/>
            <a:ext cx="8229600" cy="5978769"/>
          </a:xfrm>
        </p:spPr>
        <p:txBody>
          <a:bodyPr>
            <a:normAutofit/>
          </a:bodyPr>
          <a:lstStyle/>
          <a:p>
            <a:r>
              <a:rPr lang="es-CO" dirty="0" smtClean="0"/>
              <a:t>También hay que trazarle una línea horizontal  a la probeta de esta manera.</a:t>
            </a:r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pPr>
              <a:buNone/>
            </a:pPr>
            <a:r>
              <a:rPr lang="es-CO" dirty="0" smtClean="0"/>
              <a:t>   esto con el fin de poder visualizar de manera más fácil la deformación de la probeta de torsión. </a:t>
            </a:r>
          </a:p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2295525"/>
            <a:ext cx="8372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TOMA DE DATOS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O" dirty="0" smtClean="0"/>
              <a:t>Como en este caso los datos se dan de forma análoga así que para tomarlos se realiza la siguiente operación:</a:t>
            </a:r>
          </a:p>
          <a:p>
            <a:pPr>
              <a:buNone/>
            </a:pPr>
            <a:r>
              <a:rPr lang="es-CO" dirty="0" smtClean="0"/>
              <a:t>      Para la toma de datos tenemos que realizar un tabla en la que se registraremos el valor del Torque ha cierto intervalo de revoluciones . para efectos de simplicidad a la hora de registrar los datos tomaremos los intervalos de la siguiente manera: </a:t>
            </a:r>
          </a:p>
          <a:p>
            <a:endParaRPr lang="es-CO" dirty="0" smtClean="0"/>
          </a:p>
          <a:p>
            <a:r>
              <a:rPr lang="es-CO" dirty="0" smtClean="0"/>
              <a:t>De 10 en 10 revoluciones hasta 200 revoluciones. </a:t>
            </a:r>
          </a:p>
          <a:p>
            <a:r>
              <a:rPr lang="es-CO" dirty="0" smtClean="0"/>
              <a:t>De 25 en 25 revoluciones hasta 400 revoluciones. </a:t>
            </a:r>
          </a:p>
          <a:p>
            <a:r>
              <a:rPr lang="es-CO" dirty="0" smtClean="0"/>
              <a:t>De 50 en 50 revoluciones hasta 1200 revoluciones. </a:t>
            </a:r>
          </a:p>
          <a:p>
            <a:r>
              <a:rPr lang="es-CO" dirty="0" smtClean="0"/>
              <a:t>De 100 en 100 revoluciones hasta 2000 revoluciones </a:t>
            </a:r>
          </a:p>
          <a:p>
            <a:r>
              <a:rPr lang="es-CO" dirty="0" smtClean="0"/>
              <a:t>De 200 en 200 revoluciones hasta 4000 revoluciones </a:t>
            </a:r>
          </a:p>
          <a:p>
            <a:r>
              <a:rPr lang="es-CO" dirty="0" smtClean="0"/>
              <a:t>De 500 en 500 revoluciones hasta la fractura. </a:t>
            </a:r>
          </a:p>
          <a:p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4443" y="3523639"/>
            <a:ext cx="2152357" cy="24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QUE SE HACE CON LOS DATOS OBTENIDOS?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Con los datos de la tabla anterior podemos construir una segunda tabla que contenga:</a:t>
            </a:r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009" y="2646265"/>
            <a:ext cx="2208628" cy="179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220307" y="3181084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vs</a:t>
            </a:r>
            <a:endParaRPr lang="es-CO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9617" y="2871290"/>
            <a:ext cx="1800665" cy="13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041009" y="4445346"/>
            <a:ext cx="289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</a:t>
            </a:r>
            <a:r>
              <a:rPr lang="es-CO" dirty="0" smtClean="0"/>
              <a:t>sfuerzo cortante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091310" y="4413080"/>
            <a:ext cx="289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G</a:t>
            </a:r>
            <a:r>
              <a:rPr lang="es-CO" dirty="0" smtClean="0"/>
              <a:t>rados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92370"/>
            <a:ext cx="8229600" cy="563379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CO" dirty="0" smtClean="0"/>
              <a:t>De los datos anteriores saldría el diagrama de momento torsor versus ángulo de torsión :</a:t>
            </a:r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r>
              <a:rPr lang="es-CO" dirty="0" smtClean="0"/>
              <a:t>C</a:t>
            </a:r>
            <a:r>
              <a:rPr lang="es-CO" sz="2200" dirty="0" smtClean="0"/>
              <a:t>on la pendiente de la recta que va del origen al punto A se obtiene el modulo de rigidez.</a:t>
            </a:r>
          </a:p>
          <a:p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10000" contrast="-30000"/>
          </a:blip>
          <a:srcRect l="4736" t="5867" r="4346" b="7350"/>
          <a:stretch>
            <a:fillRect/>
          </a:stretch>
        </p:blipFill>
        <p:spPr bwMode="auto">
          <a:xfrm>
            <a:off x="1308295" y="1772530"/>
            <a:ext cx="6555545" cy="358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220px-Ductility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257" y="377616"/>
            <a:ext cx="5373859" cy="2435921"/>
          </a:xfrm>
        </p:spPr>
      </p:pic>
      <p:sp>
        <p:nvSpPr>
          <p:cNvPr id="7" name="6 CuadroTexto"/>
          <p:cNvSpPr txBox="1"/>
          <p:nvPr/>
        </p:nvSpPr>
        <p:spPr>
          <a:xfrm>
            <a:off x="633047" y="3182868"/>
            <a:ext cx="78779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/>
              <a:t>Esquema de la respuesta de una barra cilíndrica de metal a una fuerza de tracción de dirección opuesta a sus extremos. (a) Fractura frágil. (b) Fractura dúctil. (c) Fractura totalmente dúctil.</a:t>
            </a:r>
            <a:endParaRPr lang="es-C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escarga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151" y="492369"/>
            <a:ext cx="8595360" cy="5649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MATERIALES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s-CO" dirty="0" smtClean="0"/>
              <a:t>bata manga larga para laboratorio(también se pueden alquilar por un costo de $1000 en la tienda que esta al lado derecho del laboratorio).</a:t>
            </a:r>
          </a:p>
          <a:p>
            <a:pPr lvl="0"/>
            <a:r>
              <a:rPr lang="es-CO" dirty="0" smtClean="0"/>
              <a:t>Un cuaderno por grupo.</a:t>
            </a:r>
          </a:p>
          <a:p>
            <a:pPr lvl="0"/>
            <a:r>
              <a:rPr lang="es-CO" dirty="0" smtClean="0"/>
              <a:t>Lápiz.</a:t>
            </a:r>
          </a:p>
          <a:p>
            <a:pPr lvl="0"/>
            <a:r>
              <a:rPr lang="es-CO" dirty="0" smtClean="0"/>
              <a:t>USB para los datos arrojados.</a:t>
            </a:r>
          </a:p>
          <a:p>
            <a:pPr lvl="0"/>
            <a:r>
              <a:rPr lang="es-CO" dirty="0" smtClean="0"/>
              <a:t>opcional una cámara.</a:t>
            </a:r>
          </a:p>
          <a:p>
            <a:pPr lvl="0"/>
            <a:r>
              <a:rPr lang="es-CO" dirty="0" smtClean="0"/>
              <a:t>las probetas</a:t>
            </a:r>
            <a:r>
              <a:rPr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ESPECIFICACIONES DE LAS PROBETAS</a:t>
            </a:r>
            <a:endParaRPr lang="es-CO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10000"/>
          </a:blip>
          <a:srcRect/>
          <a:stretch>
            <a:fillRect/>
          </a:stretch>
        </p:blipFill>
        <p:spPr bwMode="auto">
          <a:xfrm>
            <a:off x="424074" y="1522413"/>
            <a:ext cx="812440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66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457200" y="239151"/>
            <a:ext cx="8229600" cy="60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FLEXIÓN</a:t>
            </a:r>
            <a:endParaRPr lang="es-CO" dirty="0"/>
          </a:p>
        </p:txBody>
      </p:sp>
      <p:pic>
        <p:nvPicPr>
          <p:cNvPr id="6146" name="Picture 2" descr="http://img813.imageshack.us/img813/2892/probet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8806" y="1417638"/>
            <a:ext cx="7216726" cy="5123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24500"/>
          </a:xfrm>
        </p:spPr>
        <p:txBody>
          <a:bodyPr>
            <a:normAutofit/>
          </a:bodyPr>
          <a:lstStyle/>
          <a:p>
            <a:r>
              <a:rPr lang="es-CO" sz="4000" dirty="0" smtClean="0"/>
              <a:t>Máquina Universal De Ensayos</a:t>
            </a:r>
            <a:br>
              <a:rPr lang="es-CO" sz="4000" dirty="0" smtClean="0"/>
            </a:br>
            <a:r>
              <a:rPr lang="es-CO" sz="4000" dirty="0" smtClean="0"/>
              <a:t> (REF. UH 50-A Shimatzu)</a:t>
            </a:r>
            <a:endParaRPr lang="es-CO" sz="4000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9145" y="2143919"/>
            <a:ext cx="7315199" cy="435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DATOS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La maquina universal arroja dos clases de datos que se relacionan en el procedimiento.</a:t>
            </a:r>
          </a:p>
          <a:p>
            <a:pPr algn="just">
              <a:buNone/>
            </a:pPr>
            <a:r>
              <a:rPr lang="es-CO" dirty="0" smtClean="0"/>
              <a:t>   uno de ellos es la fuerza que esta dada en toneladas fuerza; y  la otra es la distancia que va bajando la máquina que es dada en milímetros.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Medición de la probeta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Hay que realizar dos medidas con un calibrador, en esta probeta tanto  antes como después del ensayo:</a:t>
            </a:r>
          </a:p>
          <a:p>
            <a:pPr marL="514350" indent="-514350" algn="just">
              <a:buNone/>
            </a:pPr>
            <a:r>
              <a:rPr lang="es-CO" dirty="0"/>
              <a:t>    La primera es la longitud, y la segunda es el diámetro;  estas son importantes  ya que con ellas se saben que sucede con la estructura interna.</a:t>
            </a:r>
          </a:p>
          <a:p>
            <a:pPr marL="514350" indent="-514350">
              <a:buNone/>
            </a:pPr>
            <a:r>
              <a:rPr lang="es-CO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836</Words>
  <Application>Microsoft Office PowerPoint</Application>
  <PresentationFormat>Presentación en pantalla (4:3)</PresentationFormat>
  <Paragraphs>101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Office Theme</vt:lpstr>
      <vt:lpstr>EXPLICACIÓN SOBRE EL LABORATORIO DE MECÁNICA</vt:lpstr>
      <vt:lpstr>COMO LLEGAR…. </vt:lpstr>
      <vt:lpstr>MATERIALES</vt:lpstr>
      <vt:lpstr>ESPECIFICACIONES DE LAS PROBETAS</vt:lpstr>
      <vt:lpstr>Diapositiva 5</vt:lpstr>
      <vt:lpstr>FLEXIÓN</vt:lpstr>
      <vt:lpstr>Máquina Universal De Ensayos  (REF. UH 50-A Shimatzu)</vt:lpstr>
      <vt:lpstr>DATOS</vt:lpstr>
      <vt:lpstr>Medición de la probeta</vt:lpstr>
      <vt:lpstr>Diapositiva 10</vt:lpstr>
      <vt:lpstr>QUE SE HACE CON LOS DATOS OBTENIDOS?</vt:lpstr>
      <vt:lpstr>Diapositiva 12</vt:lpstr>
      <vt:lpstr>Diapositiva 13</vt:lpstr>
      <vt:lpstr>Diapositiva 14</vt:lpstr>
      <vt:lpstr>Diapositiva 15</vt:lpstr>
      <vt:lpstr>Diapositiva 16</vt:lpstr>
      <vt:lpstr>TORSIÓN</vt:lpstr>
      <vt:lpstr>Máquina De TORSIÓN </vt:lpstr>
      <vt:lpstr>DATOS</vt:lpstr>
      <vt:lpstr>Medición de la probeta</vt:lpstr>
      <vt:lpstr>Diapositiva 21</vt:lpstr>
      <vt:lpstr>TOMA DE DATOS</vt:lpstr>
      <vt:lpstr>QUE SE HACE CON LOS DATOS OBTENIDOS?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familia velasco</dc:creator>
  <cp:lastModifiedBy>Usuario</cp:lastModifiedBy>
  <cp:revision>35</cp:revision>
  <dcterms:created xsi:type="dcterms:W3CDTF">2012-04-11T11:10:54Z</dcterms:created>
  <dcterms:modified xsi:type="dcterms:W3CDTF">2015-07-02T20:08:47Z</dcterms:modified>
</cp:coreProperties>
</file>