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9" r:id="rId6"/>
    <p:sldId id="258" r:id="rId7"/>
    <p:sldId id="260" r:id="rId8"/>
    <p:sldId id="266" r:id="rId9"/>
    <p:sldId id="259" r:id="rId10"/>
    <p:sldId id="268" r:id="rId11"/>
    <p:sldId id="261" r:id="rId12"/>
    <p:sldId id="264" r:id="rId13"/>
    <p:sldId id="263" r:id="rId14"/>
    <p:sldId id="265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5F4CC-A8C4-DD30-1492-7106F910C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462B6E-DA99-CAF9-72EF-CF5E8C9BF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D171E-B542-9B6A-D82F-FFA056D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25BA7C-2B95-1151-9E78-A02E3CCE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7383C2-8601-0353-3CDB-3F7FE6E9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50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196AC-498D-5346-675E-68F1EECB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712092-558F-C43A-610E-D054134FA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2C0574-1DF6-1C9F-3BCE-E4F18F7A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3D425-BBEB-8C75-683B-B3D9F897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1CDD8A-C469-8AE2-DD8E-EE89AAE4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1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70AD86-654E-FEDC-2F76-AFE04A4AF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4F23FB-AD29-1798-0FFB-7D9C39330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32C41-4D48-F0E9-9D53-7F022A25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17C4C-1D46-DCBF-79D2-5E9F1625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AD05B-1FB9-A2DC-C0FD-DCECC830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2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A0504-089D-DC88-417A-71707576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0A91D-6C36-E399-4D94-B08984B6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30CC5D-A011-32E3-2EF5-95B080F9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5E579-225F-BE73-81A3-DE8BA3A3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8548C-328C-EABB-BDA6-891A0C48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9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F3467-4599-CF3A-3D55-07A08AB6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B0B48-4AC3-DF61-9A9F-BE373C1DE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039A5-9285-276F-1D54-B7E17B05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FA561-29EE-1729-DD26-EEDE8B43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5A504F-D2BF-70A1-947A-C08941B9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02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E3F50-226A-529C-2C65-C758BBF4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B7A54-345F-DF63-84A6-6DD718E19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C6DF56-2989-5374-BE80-5F76B5A4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674B66-1E17-57D4-7401-558E318B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4CE79E-0E21-2D14-655C-0FE1254B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E3E3-B6A4-F355-A824-542F7D7E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704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36367-E184-1FD6-341E-71BA1555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310F76-7AB4-CFCB-3B38-799BA2796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5F6CFF-EF1E-29C2-5173-93864E6CD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B6FCDE-334D-7814-1949-EDB563B38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47E76C-D9A0-DFFB-2419-246C9EC4A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0EC2F8-7B58-9FDC-3FB5-86E75CA0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42CCFB-C249-E0D5-3FF4-C2E72F71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EFB599-1377-FC6D-2AA6-D1846C91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87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331FC-5E9F-9238-199E-163D1A0E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A8E26C-B43C-2C61-F2F0-903F0BFD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9E5339-42A6-D023-38F2-654F6B26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327902-06AF-D6F3-B90F-2646ADEF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613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30ADBD-7144-BE13-38D6-BADF0D92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74C780-7340-37C1-DD9B-C923E8D7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7D2B1E-BC6C-85BB-7533-9F5AF87F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406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8AF88-D520-B666-E2A8-EE9BEA49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78175-C07C-0C32-4380-1228DCCA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DF998-E00D-9461-9CFC-3C249FD3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12F1A8-FD7F-A731-9776-79B26D63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BA61CE-3A57-9BBA-E5D3-6EC177A8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819F29-1C85-959F-F846-C2F3691A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9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5325-A555-550D-979F-8B6B6745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DC3B79-DADE-5F1B-C530-6DE84FF49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3E8BA2-6D00-9C2B-F39C-85FB58612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FF089-13D0-D4C9-9F2F-E32E80CB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D14C16-BBB5-95DB-51F4-5E008E51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2C230-E127-3E76-E6E7-4666BF3A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576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B50494-1FD0-B266-5185-2F014D1E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2E947E-ADBC-399D-DE8D-BC875F23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685AB-CC9A-2877-6A05-B3F69F465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AD37-CFAD-457B-A266-9570181B6D79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B2B63-0C86-1406-7A25-05AD317D1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CD2FD-B46B-EC78-63FD-9DC7808BE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A023-576F-4111-A41A-ED2BFAD16C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419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4450C-DF63-EE6D-7A2B-A5580B6E7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PEDAGOGÍA Y TECNOLOGÍA CONCEPCIONES</a:t>
            </a:r>
            <a:r>
              <a:rPr lang="es-CO" dirty="0"/>
              <a:t> </a:t>
            </a:r>
            <a:r>
              <a:rPr lang="es-CO" b="1" dirty="0"/>
              <a:t>PREVIAS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89DB14-140B-F138-0F9C-98FC0BB73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Piedad Ramírez Pardo - Nelson Otálora </a:t>
            </a:r>
          </a:p>
        </p:txBody>
      </p:sp>
    </p:spTree>
    <p:extLst>
      <p:ext uri="{BB962C8B-B14F-4D97-AF65-F5344CB8AC3E}">
        <p14:creationId xmlns:p14="http://schemas.microsoft.com/office/powerpoint/2010/main" val="13229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áfico de las respuestas de Formularios. Título de la pregunta: El currículo solo es relevante para los estudiantes; los padres y la comunidad no tienen un rol en su desarrollo o implementación.. Número de respuestas: 21 respuestas.">
            <a:extLst>
              <a:ext uri="{FF2B5EF4-FFF2-40B4-BE49-F238E27FC236}">
                <a16:creationId xmlns:a16="http://schemas.microsoft.com/office/drawing/2014/main" id="{802BFFD4-E7AD-86D6-9E3B-F26FFF98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65" y="1224951"/>
            <a:ext cx="8211127" cy="3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3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áfico de las respuestas de Formularios. Título de la pregunta: &#10;&#10;&#10;El aprendizaje es un proceso lógico y racional, que se orienta al desarrollo del pensamiento en un área específica . Número de respuestas: 21 respuestas.">
            <a:extLst>
              <a:ext uri="{FF2B5EF4-FFF2-40B4-BE49-F238E27FC236}">
                <a16:creationId xmlns:a16="http://schemas.microsoft.com/office/drawing/2014/main" id="{2B1D8FF1-6F8C-0F07-E4DF-2C8D8D08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0"/>
            <a:ext cx="8117338" cy="36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áfico de las respuestas de Formularios. Título de la pregunta: El aprendizaje es una actividad propia del alumno, no es tan benéfico que influyan o colaboren otros. Número de respuestas: 21 respuestas.">
            <a:extLst>
              <a:ext uri="{FF2B5EF4-FFF2-40B4-BE49-F238E27FC236}">
                <a16:creationId xmlns:a16="http://schemas.microsoft.com/office/drawing/2014/main" id="{C9566377-2A53-0FF6-881B-03A1A03D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3429000"/>
            <a:ext cx="8117338" cy="34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3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5A45EC6B-C0EB-E5FF-DE40-6AD0B72E3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2840" r="4016" b="6345"/>
          <a:stretch/>
        </p:blipFill>
        <p:spPr bwMode="auto">
          <a:xfrm>
            <a:off x="0" y="3326811"/>
            <a:ext cx="8054109" cy="35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áfico de las respuestas de Formularios. Título de la pregunta: La mejor forma de aprender es a través de la repetición y la memorización de información. . Número de respuestas: 21 respuestas.">
            <a:extLst>
              <a:ext uri="{FF2B5EF4-FFF2-40B4-BE49-F238E27FC236}">
                <a16:creationId xmlns:a16="http://schemas.microsoft.com/office/drawing/2014/main" id="{F190A78D-A8B6-2761-DC08-998AD198B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6213" r="7727" b="10414"/>
          <a:stretch/>
        </p:blipFill>
        <p:spPr bwMode="auto">
          <a:xfrm>
            <a:off x="0" y="23283"/>
            <a:ext cx="8054109" cy="32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áfico de las respuestas de Formularios. Título de la pregunta: La tecnología no tiene un lugar en el diseño o la implementación del currículo, ya que es solo una herramienta, no una parte fundamental del plan.. Número de respuestas: 21 respuestas.">
            <a:extLst>
              <a:ext uri="{FF2B5EF4-FFF2-40B4-BE49-F238E27FC236}">
                <a16:creationId xmlns:a16="http://schemas.microsoft.com/office/drawing/2014/main" id="{47A10000-9DC5-0656-43D4-E8414EDE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0909" cy="3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áfico de las respuestas de Formularios. Título de la pregunta: La tecnología facilita el aprendizaje y su uso garantiza automáticamente mejores resultados en el aula.. Número de respuestas: 21 respuestas.">
            <a:extLst>
              <a:ext uri="{FF2B5EF4-FFF2-40B4-BE49-F238E27FC236}">
                <a16:creationId xmlns:a16="http://schemas.microsoft.com/office/drawing/2014/main" id="{558BB24A-E572-EAFE-0726-2C36E880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2692"/>
            <a:ext cx="7850909" cy="3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2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áfico de las respuestas de Formularios. Título de la pregunta: las tecnologías útiles en la escuela corresponden a todas las aplicaciones existentes de IA. Número de respuestas: 21 respuestas.">
            <a:extLst>
              <a:ext uri="{FF2B5EF4-FFF2-40B4-BE49-F238E27FC236}">
                <a16:creationId xmlns:a16="http://schemas.microsoft.com/office/drawing/2014/main" id="{3B67D84F-0A17-4366-7D79-7F4BE6C42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5132" r="9015" b="10444"/>
          <a:stretch/>
        </p:blipFill>
        <p:spPr bwMode="auto">
          <a:xfrm>
            <a:off x="0" y="0"/>
            <a:ext cx="7898162" cy="31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ráfico de las respuestas de Formularios. Título de la pregunta:    La  tecnología en la escuela sirve como herramienta para que los profesores mejoren la enseñanza y hagan clases más divertidas   . Número de respuestas: 21 respuestas.">
            <a:extLst>
              <a:ext uri="{FF2B5EF4-FFF2-40B4-BE49-F238E27FC236}">
                <a16:creationId xmlns:a16="http://schemas.microsoft.com/office/drawing/2014/main" id="{B83C6A02-073E-5370-53B7-83B614806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29" r="9697" b="7932"/>
          <a:stretch/>
        </p:blipFill>
        <p:spPr bwMode="auto">
          <a:xfrm>
            <a:off x="0" y="3188078"/>
            <a:ext cx="7898162" cy="36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7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las respuestas de Formularios. Título de la pregunta:   La educación se limita a la adquisición de conocimientos teóricos en un aula.   . Número de respuestas: 21 respuestas.">
            <a:extLst>
              <a:ext uri="{FF2B5EF4-FFF2-40B4-BE49-F238E27FC236}">
                <a16:creationId xmlns:a16="http://schemas.microsoft.com/office/drawing/2014/main" id="{BE7E5DE1-59C4-1D9B-9CC4-DB29A1DFD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20075"/>
          <a:stretch/>
        </p:blipFill>
        <p:spPr bwMode="auto">
          <a:xfrm>
            <a:off x="157019" y="63270"/>
            <a:ext cx="6169890" cy="33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áfico de las respuestas de Formularios. Título de la pregunta:   El objetivo principal de la educación es preparar a los estudiantes para el mercado laboral.  . Número de respuestas: 21 respuestas.">
            <a:extLst>
              <a:ext uri="{FF2B5EF4-FFF2-40B4-BE49-F238E27FC236}">
                <a16:creationId xmlns:a16="http://schemas.microsoft.com/office/drawing/2014/main" id="{D624ECA0-ECDB-DE8A-99C1-40E231C27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7628"/>
          <a:stretch/>
        </p:blipFill>
        <p:spPr bwMode="auto">
          <a:xfrm>
            <a:off x="0" y="3519055"/>
            <a:ext cx="6382578" cy="32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áfico de las respuestas de Formularios. Título de la pregunta: la  función principal de la educación es que sus miembros se adapten a los parámetros de la sociedad en que viven. Número de respuestas: 21 respuestas.">
            <a:extLst>
              <a:ext uri="{FF2B5EF4-FFF2-40B4-BE49-F238E27FC236}">
                <a16:creationId xmlns:a16="http://schemas.microsoft.com/office/drawing/2014/main" id="{BB519C41-286F-D35D-ACB8-FF97D1C0D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r="8713" b="10524"/>
          <a:stretch/>
        </p:blipFill>
        <p:spPr bwMode="auto">
          <a:xfrm>
            <a:off x="0" y="0"/>
            <a:ext cx="8054109" cy="33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áfico de las respuestas de Formularios. Título de la pregunta:   La educación formal (escuela, universidad) es la forma mas valiosa  de adquirir conocimientos y habilidades. Número de respuestas: 21 respuestas.">
            <a:extLst>
              <a:ext uri="{FF2B5EF4-FFF2-40B4-BE49-F238E27FC236}">
                <a16:creationId xmlns:a16="http://schemas.microsoft.com/office/drawing/2014/main" id="{2C6667B2-2D29-1C0A-FDC9-28684007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0541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2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áfico de las respuestas de Formularios. Título de la pregunta:    La pedagogía se centra únicamente en el proceso de enseñanza, ignorando el papel del estudiante . Número de respuestas: 21 respuestas.">
            <a:extLst>
              <a:ext uri="{FF2B5EF4-FFF2-40B4-BE49-F238E27FC236}">
                <a16:creationId xmlns:a16="http://schemas.microsoft.com/office/drawing/2014/main" id="{8E7C8F38-9A05-33EF-D746-06452FC12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-14" r="9015" b="9617"/>
          <a:stretch/>
        </p:blipFill>
        <p:spPr bwMode="auto">
          <a:xfrm>
            <a:off x="138546" y="0"/>
            <a:ext cx="7546109" cy="35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áfico de las respuestas de Formularios. Título de la pregunta: La pedagogía es esencialmente una práctica sobre lo que se debe enseñar  . Número de respuestas: 21 respuestas.">
            <a:extLst>
              <a:ext uri="{FF2B5EF4-FFF2-40B4-BE49-F238E27FC236}">
                <a16:creationId xmlns:a16="http://schemas.microsoft.com/office/drawing/2014/main" id="{67A01992-DF44-E46D-12E9-FB2FD91C4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6933" r="23561" b="10053"/>
          <a:stretch/>
        </p:blipFill>
        <p:spPr bwMode="auto">
          <a:xfrm>
            <a:off x="-1" y="3427331"/>
            <a:ext cx="7684655" cy="3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ráfico de las respuestas de Formularios. Título de la pregunta: La pedagogía es una práctica social  que se ejerce de forma conciente o inconciente  . Número de respuestas: 21 respuestas.">
            <a:extLst>
              <a:ext uri="{FF2B5EF4-FFF2-40B4-BE49-F238E27FC236}">
                <a16:creationId xmlns:a16="http://schemas.microsoft.com/office/drawing/2014/main" id="{541F7AA3-2A2E-57D9-C985-10E22B24F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5492" r="14166" b="10233"/>
          <a:stretch/>
        </p:blipFill>
        <p:spPr bwMode="auto">
          <a:xfrm>
            <a:off x="471055" y="1625647"/>
            <a:ext cx="8128000" cy="33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2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las respuestas de Formularios. Título de la pregunta: Un modelo pedagógico único es la mejor opción para todos los estudiantes, ya que garantiza la equidad. Número de respuestas: 21 respuestas.">
            <a:extLst>
              <a:ext uri="{FF2B5EF4-FFF2-40B4-BE49-F238E27FC236}">
                <a16:creationId xmlns:a16="http://schemas.microsoft.com/office/drawing/2014/main" id="{BCE4A1A1-6112-5F1B-53BB-C49948129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"/>
          <a:stretch/>
        </p:blipFill>
        <p:spPr bwMode="auto">
          <a:xfrm>
            <a:off x="-110837" y="0"/>
            <a:ext cx="7610764" cy="35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áfico de las respuestas de Formularios. Título de la pregunta:    El papel del maestro es transmitir información, y el estudiante debe  recibirlo y absorberlo .  . Número de respuestas: 21 respuestas.">
            <a:extLst>
              <a:ext uri="{FF2B5EF4-FFF2-40B4-BE49-F238E27FC236}">
                <a16:creationId xmlns:a16="http://schemas.microsoft.com/office/drawing/2014/main" id="{94CDD594-EAA7-1353-DBAD-07D9E2B1F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r="8107"/>
          <a:stretch/>
        </p:blipFill>
        <p:spPr bwMode="auto">
          <a:xfrm>
            <a:off x="-110837" y="3316400"/>
            <a:ext cx="7610764" cy="35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0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áfico de las respuestas de Formularios. Título de la pregunta: La didáctica se define como la aplicación de técnicas de enseñanza  . Número de respuestas: 21 respuestas.">
            <a:extLst>
              <a:ext uri="{FF2B5EF4-FFF2-40B4-BE49-F238E27FC236}">
                <a16:creationId xmlns:a16="http://schemas.microsoft.com/office/drawing/2014/main" id="{D014A309-78EF-BCCF-9F37-D1A906E7C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00" t="2536" r="22500" b="-2536"/>
          <a:stretch/>
        </p:blipFill>
        <p:spPr bwMode="auto">
          <a:xfrm>
            <a:off x="-2115126" y="0"/>
            <a:ext cx="9208653" cy="38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áfico de las respuestas de Formularios. Título de la pregunta: La única función de la didáctica es hacer que las clases sean más entretenidas para los estudiantes.. Número de respuestas: 21 respuestas.">
            <a:extLst>
              <a:ext uri="{FF2B5EF4-FFF2-40B4-BE49-F238E27FC236}">
                <a16:creationId xmlns:a16="http://schemas.microsoft.com/office/drawing/2014/main" id="{BE0C6793-B573-6A82-B3DE-974759B72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7"/>
          <a:stretch/>
        </p:blipFill>
        <p:spPr bwMode="auto">
          <a:xfrm>
            <a:off x="5098474" y="1929622"/>
            <a:ext cx="7093526" cy="36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3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áfico de las respuestas de Formularios. Título de la pregunta: El rol del material didáctico es ilustrar el contenido que el maestro ya ha explicado verbalmente.. Número de respuestas: 21 respuestas.">
            <a:extLst>
              <a:ext uri="{FF2B5EF4-FFF2-40B4-BE49-F238E27FC236}">
                <a16:creationId xmlns:a16="http://schemas.microsoft.com/office/drawing/2014/main" id="{83326F8A-819C-42E8-AD84-B2B4F2CF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78" y="1302588"/>
            <a:ext cx="7897091" cy="33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1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áfico de las respuestas de Formularios. Título de la pregunta: Las orientaciones curriculares definen los temas y contenidos que deben ser enseñados, sin incluir los objetivos, las evaluaciones o las metodologías. Número de respuestas: 21 respuestas.">
            <a:extLst>
              <a:ext uri="{FF2B5EF4-FFF2-40B4-BE49-F238E27FC236}">
                <a16:creationId xmlns:a16="http://schemas.microsoft.com/office/drawing/2014/main" id="{6CD8E778-5096-A997-4621-FD58871A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4146" cy="35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áfico de las respuestas de Formularios. Título de la pregunta: El currículo debe ser uniforme en todo un país para garantizar que todos los estudiantes reciban la misma educación, sin importar su contexto.. Número de respuestas: 21 respuestas.">
            <a:extLst>
              <a:ext uri="{FF2B5EF4-FFF2-40B4-BE49-F238E27FC236}">
                <a16:creationId xmlns:a16="http://schemas.microsoft.com/office/drawing/2014/main" id="{417C6DE7-BA17-52DC-DFBF-89EDCDDA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519"/>
            <a:ext cx="7844146" cy="32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02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</Words>
  <Application>Microsoft Office PowerPoint</Application>
  <PresentationFormat>Panorámica</PresentationFormat>
  <Paragraphs>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PEDAGOGÍA Y TECNOLOGÍA CONCEPCIONES PREVIAS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CONCEPCIONES PREVIAS </dc:title>
  <dc:creator>RAMIREZ PARDO PIEDAD</dc:creator>
  <cp:lastModifiedBy>RAMIREZ PARDO PIEDAD</cp:lastModifiedBy>
  <cp:revision>3</cp:revision>
  <dcterms:created xsi:type="dcterms:W3CDTF">2025-08-19T19:48:52Z</dcterms:created>
  <dcterms:modified xsi:type="dcterms:W3CDTF">2025-08-20T23:23:43Z</dcterms:modified>
</cp:coreProperties>
</file>