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8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_rels/drawing4.xml.rels" ContentType="application/vnd.openxmlformats-package.relationships+xml"/>
  <Override PartName="/ppt/diagrams/_rels/data5.xml.rels" ContentType="application/vnd.openxmlformats-package.relationships+xml"/>
  <Override PartName="/ppt/diagrams/_rels/data4.xml.rels" ContentType="application/vnd.openxmlformats-package.relationships+xml"/>
  <Override PartName="/ppt/diagrams/_rels/drawing5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OOXDiagramDrawingRels5_3.svg" ContentType="image/svg"/>
  <Override PartName="/ppt/media/image2.png" ContentType="image/png"/>
  <Override PartName="/ppt/media/OOXDiagramDataRels4_0.png" ContentType="image/png"/>
  <Override PartName="/ppt/media/OOXDiagramDrawingRels4_3.png" ContentType="image/png"/>
  <Override PartName="/ppt/media/OOXDiagramDataRels4_1.svg" ContentType="image/svg"/>
  <Override PartName="/ppt/media/OOXDiagramDrawingRels4_1.svg" ContentType="image/svg"/>
  <Override PartName="/ppt/media/OOXDiagramDataRels4_5.png" ContentType="image/png"/>
  <Override PartName="/ppt/media/OOXDiagramDataRels4_2.svg" ContentType="image/svg"/>
  <Override PartName="/ppt/media/OOXDiagramDataRels4_3.png" ContentType="image/png"/>
  <Override PartName="/ppt/media/OOXDiagramDataRels4_4.svg" ContentType="image/svg"/>
  <Override PartName="/ppt/media/OOXDiagramDataRels4_6.svg" ContentType="image/svg"/>
  <Override PartName="/ppt/media/OOXDiagramDataRels4_7.png" ContentType="image/png"/>
  <Override PartName="/ppt/media/OOXDiagramDataRels4_8.svg" ContentType="image/svg"/>
  <Override PartName="/ppt/media/OOXDiagramDataRels4_9.png" ContentType="image/png"/>
  <Override PartName="/ppt/media/OOXDiagramDrawingRels4_0.png" ContentType="image/png"/>
  <Override PartName="/ppt/media/OOXDiagramDrawingRels4_2.svg" ContentType="image/svg"/>
  <Override PartName="/ppt/media/OOXDiagramDrawingRels4_4.svg" ContentType="image/svg"/>
  <Override PartName="/ppt/media/OOXDiagramDrawingRels4_5.png" ContentType="image/png"/>
  <Override PartName="/ppt/media/OOXDiagramDrawingRels4_6.svg" ContentType="image/svg"/>
  <Override PartName="/ppt/media/OOXDiagramDrawingRels4_7.png" ContentType="image/png"/>
  <Override PartName="/ppt/media/OOXDiagramDrawingRels4_8.svg" ContentType="image/svg"/>
  <Override PartName="/ppt/media/OOXDiagramDrawingRels4_9.png" ContentType="image/png"/>
  <Override PartName="/ppt/media/OOXDiagramDataRels5_0.png" ContentType="image/png"/>
  <Override PartName="/ppt/media/OOXDiagramDataRels5_1.svg" ContentType="image/svg"/>
  <Override PartName="/ppt/media/OOXDiagramDataRels5_2.png" ContentType="image/png"/>
  <Override PartName="/ppt/media/OOXDiagramDataRels5_3.svg" ContentType="image/svg"/>
  <Override PartName="/ppt/media/OOXDiagramDataRels5_4.png" ContentType="image/png"/>
  <Override PartName="/ppt/media/OOXDiagramDataRels5_5.svg" ContentType="image/svg"/>
  <Override PartName="/ppt/media/OOXDiagramDrawingRels5_0.png" ContentType="image/png"/>
  <Override PartName="/ppt/media/OOXDiagramDrawingRels5_1.svg" ContentType="image/svg"/>
  <Override PartName="/ppt/media/OOXDiagramDrawingRels5_2.png" ContentType="image/png"/>
  <Override PartName="/ppt/media/OOXDiagramDrawingRels5_4.png" ContentType="image/png"/>
  <Override PartName="/ppt/media/OOXDiagramDrawingRels5_5.svg" ContentType="image/sv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diagrams/_rels/data4.xml.rels><?xml version="1.0" encoding="UTF-8"?>
<Relationships xmlns="http://schemas.openxmlformats.org/package/2006/relationships"><Relationship Id="rId1" Type="http://schemas.openxmlformats.org/officeDocument/2006/relationships/image" Target="../media/OOXDiagramDataRels4_0.png"/><Relationship Id="rId10" Type="http://schemas.openxmlformats.org/officeDocument/2006/relationships/image" Target="../media/OOXDiagramDataRels4_1.svg"/><Relationship Id="rId2" Type="http://schemas.openxmlformats.org/officeDocument/2006/relationships/image" Target="../media/OOXDiagramDataRels4_2.svg"/><Relationship Id="rId3" Type="http://schemas.openxmlformats.org/officeDocument/2006/relationships/image" Target="../media/OOXDiagramDataRels4_3.png"/><Relationship Id="rId4" Type="http://schemas.openxmlformats.org/officeDocument/2006/relationships/image" Target="../media/OOXDiagramDataRels4_4.svg"/><Relationship Id="rId5" Type="http://schemas.openxmlformats.org/officeDocument/2006/relationships/image" Target="../media/OOXDiagramDataRels4_5.png"/><Relationship Id="rId6" Type="http://schemas.openxmlformats.org/officeDocument/2006/relationships/image" Target="../media/OOXDiagramDataRels4_6.svg"/><Relationship Id="rId7" Type="http://schemas.openxmlformats.org/officeDocument/2006/relationships/image" Target="../media/OOXDiagramDataRels4_7.png"/><Relationship Id="rId8" Type="http://schemas.openxmlformats.org/officeDocument/2006/relationships/image" Target="../media/OOXDiagramDataRels4_8.svg"/><Relationship Id="rId9" Type="http://schemas.openxmlformats.org/officeDocument/2006/relationships/image" Target="../media/OOXDiagramDataRels4_9.png"/>
</Relationships>
</file>

<file path=ppt/diagrams/_rels/data5.xml.rels><?xml version="1.0" encoding="UTF-8"?>
<Relationships xmlns="http://schemas.openxmlformats.org/package/2006/relationships"><Relationship Id="rId1" Type="http://schemas.openxmlformats.org/officeDocument/2006/relationships/image" Target="../media/OOXDiagramDataRels5_0.png"/><Relationship Id="rId2" Type="http://schemas.openxmlformats.org/officeDocument/2006/relationships/image" Target="../media/OOXDiagramDataRels5_1.svg"/><Relationship Id="rId3" Type="http://schemas.openxmlformats.org/officeDocument/2006/relationships/image" Target="../media/OOXDiagramDataRels5_2.png"/><Relationship Id="rId4" Type="http://schemas.openxmlformats.org/officeDocument/2006/relationships/image" Target="../media/OOXDiagramDataRels5_3.svg"/><Relationship Id="rId5" Type="http://schemas.openxmlformats.org/officeDocument/2006/relationships/image" Target="../media/OOXDiagramDataRels5_4.png"/><Relationship Id="rId6" Type="http://schemas.openxmlformats.org/officeDocument/2006/relationships/image" Target="../media/OOXDiagramDataRels5_5.svg"/>
</Relationships>
</file>

<file path=ppt/diagrams/_rels/drawing4.xml.rels><?xml version="1.0" encoding="UTF-8"?>
<Relationships xmlns="http://schemas.openxmlformats.org/package/2006/relationships"><Relationship Id="rId1" Type="http://schemas.openxmlformats.org/officeDocument/2006/relationships/image" Target="../media/OOXDiagramDrawingRels4_0.png"/><Relationship Id="rId10" Type="http://schemas.openxmlformats.org/officeDocument/2006/relationships/image" Target="../media/OOXDiagramDrawingRels4_1.svg"/><Relationship Id="rId2" Type="http://schemas.openxmlformats.org/officeDocument/2006/relationships/image" Target="../media/OOXDiagramDrawingRels4_2.svg"/><Relationship Id="rId3" Type="http://schemas.openxmlformats.org/officeDocument/2006/relationships/image" Target="../media/OOXDiagramDrawingRels4_3.png"/><Relationship Id="rId4" Type="http://schemas.openxmlformats.org/officeDocument/2006/relationships/image" Target="../media/OOXDiagramDrawingRels4_4.svg"/><Relationship Id="rId5" Type="http://schemas.openxmlformats.org/officeDocument/2006/relationships/image" Target="../media/OOXDiagramDrawingRels4_5.png"/><Relationship Id="rId6" Type="http://schemas.openxmlformats.org/officeDocument/2006/relationships/image" Target="../media/OOXDiagramDrawingRels4_6.svg"/><Relationship Id="rId7" Type="http://schemas.openxmlformats.org/officeDocument/2006/relationships/image" Target="../media/OOXDiagramDrawingRels4_7.png"/><Relationship Id="rId8" Type="http://schemas.openxmlformats.org/officeDocument/2006/relationships/image" Target="../media/OOXDiagramDrawingRels4_8.svg"/><Relationship Id="rId9" Type="http://schemas.openxmlformats.org/officeDocument/2006/relationships/image" Target="../media/OOXDiagramDrawingRels4_9.png"/>
</Relationships>
</file>

<file path=ppt/diagrams/_rels/drawing5.xml.rels><?xml version="1.0" encoding="UTF-8"?>
<Relationships xmlns="http://schemas.openxmlformats.org/package/2006/relationships"><Relationship Id="rId1" Type="http://schemas.openxmlformats.org/officeDocument/2006/relationships/image" Target="../media/OOXDiagramDrawingRels5_0.png"/><Relationship Id="rId2" Type="http://schemas.openxmlformats.org/officeDocument/2006/relationships/image" Target="../media/OOXDiagramDrawingRels5_1.svg"/><Relationship Id="rId3" Type="http://schemas.openxmlformats.org/officeDocument/2006/relationships/image" Target="../media/OOXDiagramDrawingRels5_2.png"/><Relationship Id="rId4" Type="http://schemas.openxmlformats.org/officeDocument/2006/relationships/image" Target="../media/OOXDiagramDrawingRels5_3.svg"/><Relationship Id="rId5" Type="http://schemas.openxmlformats.org/officeDocument/2006/relationships/image" Target="../media/OOXDiagramDrawingRels5_4.png"/><Relationship Id="rId6" Type="http://schemas.openxmlformats.org/officeDocument/2006/relationships/image" Target="../media/OOXDiagramDrawingRels5_5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C1159-0CCD-4EE9-8FD7-EA1117D91D7B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6802E7-05F6-488E-A479-FCDB8125BBFB}">
      <dgm:prSet/>
      <dgm:spPr/>
      <dgm:t>
        <a:bodyPr/>
        <a:lstStyle/>
        <a:p>
          <a:pPr rtl="0"/>
          <a:r>
            <a:rPr lang="es-419" dirty="0"/>
            <a:t> </a:t>
          </a:r>
          <a:endParaRPr lang="en-US" dirty="0"/>
        </a:p>
      </dgm:t>
    </dgm:pt>
    <dgm:pt modelId="{4C0391BC-6300-48EC-B879-FA5E20DDFADD}" type="parTrans" cxnId="{10D3E581-54AC-4605-BFD7-2921D7087560}">
      <dgm:prSet/>
      <dgm:spPr/>
      <dgm:t>
        <a:bodyPr/>
        <a:lstStyle/>
        <a:p>
          <a:endParaRPr lang="en-US"/>
        </a:p>
      </dgm:t>
    </dgm:pt>
    <dgm:pt modelId="{64DCEFE4-BCC3-41A5-99AF-EFA197555E7F}" type="sibTrans" cxnId="{10D3E581-54AC-4605-BFD7-2921D7087560}">
      <dgm:prSet/>
      <dgm:spPr/>
      <dgm:t>
        <a:bodyPr/>
        <a:lstStyle/>
        <a:p>
          <a:endParaRPr lang="en-US"/>
        </a:p>
      </dgm:t>
    </dgm:pt>
    <dgm:pt modelId="{2E6E9DB0-FFF2-4988-B8EA-C30C21CD99B1}">
      <dgm:prSet/>
      <dgm:spPr/>
      <dgm:t>
        <a:bodyPr/>
        <a:lstStyle/>
        <a:p>
          <a:pPr rtl="0"/>
          <a:r>
            <a:rPr lang="es-419" dirty="0"/>
            <a:t>Objeto</a:t>
          </a:r>
          <a:r>
            <a:rPr lang="es-419" dirty="0">
              <a:latin typeface="Aptos Display" panose="02110004020202020204"/>
            </a:rPr>
            <a:t> de la investigación </a:t>
          </a:r>
          <a:r>
            <a:rPr lang="es-419" dirty="0"/>
            <a:t>: procesos de enseñanza y aprendizaje de lenguas y sus componentes</a:t>
          </a:r>
          <a:endParaRPr lang="en-US" dirty="0"/>
        </a:p>
      </dgm:t>
    </dgm:pt>
    <dgm:pt modelId="{676B65CB-F9E8-41DB-A27C-44DAE7F26EF3}" type="parTrans" cxnId="{DB69F3DE-3875-4D45-91FA-889D229AFE1C}">
      <dgm:prSet/>
      <dgm:spPr/>
      <dgm:t>
        <a:bodyPr/>
        <a:lstStyle/>
        <a:p>
          <a:endParaRPr lang="en-US"/>
        </a:p>
      </dgm:t>
    </dgm:pt>
    <dgm:pt modelId="{79E40D61-3285-497D-A005-48A2C262BD1C}" type="sibTrans" cxnId="{DB69F3DE-3875-4D45-91FA-889D229AFE1C}">
      <dgm:prSet/>
      <dgm:spPr/>
      <dgm:t>
        <a:bodyPr/>
        <a:lstStyle/>
        <a:p>
          <a:endParaRPr lang="en-US"/>
        </a:p>
      </dgm:t>
    </dgm:pt>
    <dgm:pt modelId="{1A80735D-07E2-4814-AA6B-6350B51E4763}">
      <dgm:prSet/>
      <dgm:spPr/>
      <dgm:t>
        <a:bodyPr/>
        <a:lstStyle/>
        <a:p>
          <a:pPr rtl="0"/>
          <a:r>
            <a:rPr lang="es-419" dirty="0">
              <a:latin typeface="Aptos Display" panose="02110004020202020204"/>
            </a:rPr>
            <a:t>Componentes del sistema didáctico: Aprendiz</a:t>
          </a:r>
          <a:r>
            <a:rPr lang="es-419" dirty="0"/>
            <a:t>, contenido, enseñante</a:t>
          </a:r>
          <a:endParaRPr lang="en-US" dirty="0"/>
        </a:p>
      </dgm:t>
    </dgm:pt>
    <dgm:pt modelId="{43843D9E-FF2D-44A9-AB8F-0A2C1CF8491B}" type="parTrans" cxnId="{1F25F986-5334-45AC-B11C-F1E984CD3F18}">
      <dgm:prSet/>
      <dgm:spPr/>
      <dgm:t>
        <a:bodyPr/>
        <a:lstStyle/>
        <a:p>
          <a:endParaRPr lang="en-US"/>
        </a:p>
      </dgm:t>
    </dgm:pt>
    <dgm:pt modelId="{B1BFE2F4-7E8B-4149-9F1C-14B0464AE112}" type="sibTrans" cxnId="{1F25F986-5334-45AC-B11C-F1E984CD3F18}">
      <dgm:prSet/>
      <dgm:spPr/>
      <dgm:t>
        <a:bodyPr/>
        <a:lstStyle/>
        <a:p>
          <a:endParaRPr lang="en-US"/>
        </a:p>
      </dgm:t>
    </dgm:pt>
    <dgm:pt modelId="{1ADF8AF3-A542-41ED-89C1-9D358D4EA4B2}">
      <dgm:prSet/>
      <dgm:spPr/>
      <dgm:t>
        <a:bodyPr/>
        <a:lstStyle/>
        <a:p>
          <a:pPr rtl="0"/>
          <a:r>
            <a:rPr lang="es-419" dirty="0"/>
            <a:t>Finalidad</a:t>
          </a:r>
          <a:r>
            <a:rPr lang="es-419" dirty="0">
              <a:latin typeface="Aptos Display" panose="02110004020202020204"/>
            </a:rPr>
            <a:t> de la investigación: </a:t>
          </a:r>
          <a:r>
            <a:rPr lang="es-419" dirty="0"/>
            <a:t>mejorar la práctica de la enseñanza y el aprendizaje de lenguas </a:t>
          </a:r>
          <a:endParaRPr lang="en-US" dirty="0"/>
        </a:p>
      </dgm:t>
    </dgm:pt>
    <dgm:pt modelId="{47623E17-4E80-4FFF-8FA8-4B4EF95F103F}" type="parTrans" cxnId="{48B8F6EF-AE5A-4DA1-86EA-ACF2EEE1F240}">
      <dgm:prSet/>
      <dgm:spPr/>
      <dgm:t>
        <a:bodyPr/>
        <a:lstStyle/>
        <a:p>
          <a:endParaRPr lang="en-US"/>
        </a:p>
      </dgm:t>
    </dgm:pt>
    <dgm:pt modelId="{032EE2D2-87FF-4E45-8E87-5B1AD187F398}" type="sibTrans" cxnId="{48B8F6EF-AE5A-4DA1-86EA-ACF2EEE1F240}">
      <dgm:prSet/>
      <dgm:spPr/>
      <dgm:t>
        <a:bodyPr/>
        <a:lstStyle/>
        <a:p>
          <a:endParaRPr lang="en-US"/>
        </a:p>
      </dgm:t>
    </dgm:pt>
    <dgm:pt modelId="{9B1FAFB0-AE3A-4396-BD66-5AD08A0B0CB6}" type="pres">
      <dgm:prSet presAssocID="{E4DC1159-0CCD-4EE9-8FD7-EA1117D91D7B}" presName="matrix" presStyleCnt="0">
        <dgm:presLayoutVars>
          <dgm:chMax val="1"/>
          <dgm:dir/>
          <dgm:resizeHandles val="exact"/>
        </dgm:presLayoutVars>
      </dgm:prSet>
      <dgm:spPr/>
    </dgm:pt>
    <dgm:pt modelId="{158AA3B6-169C-4429-8F3F-4C8652CA3241}" type="pres">
      <dgm:prSet presAssocID="{E4DC1159-0CCD-4EE9-8FD7-EA1117D91D7B}" presName="diamond" presStyleLbl="bgShp" presStyleIdx="0" presStyleCnt="1"/>
      <dgm:spPr/>
    </dgm:pt>
    <dgm:pt modelId="{A4E6C348-B5F5-4249-B56B-C74AE39D761B}" type="pres">
      <dgm:prSet presAssocID="{E4DC1159-0CCD-4EE9-8FD7-EA1117D91D7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4BC7FC-EF57-463B-8A03-99693792422D}" type="pres">
      <dgm:prSet presAssocID="{E4DC1159-0CCD-4EE9-8FD7-EA1117D91D7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F7B56A-FDA6-4372-9D67-0FFCC1883BFD}" type="pres">
      <dgm:prSet presAssocID="{E4DC1159-0CCD-4EE9-8FD7-EA1117D91D7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B4794A-2B2E-4229-8BAA-EB0715BDBAC0}" type="pres">
      <dgm:prSet presAssocID="{E4DC1159-0CCD-4EE9-8FD7-EA1117D91D7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0ED408-BC34-4CD6-9024-19742757E0FA}" type="presOf" srcId="{1ADF8AF3-A542-41ED-89C1-9D358D4EA4B2}" destId="{32B4794A-2B2E-4229-8BAA-EB0715BDBAC0}" srcOrd="0" destOrd="0" presId="urn:microsoft.com/office/officeart/2005/8/layout/matrix3"/>
    <dgm:cxn modelId="{C339047F-F131-4203-A1BC-2E05215559C7}" type="presOf" srcId="{9A6802E7-05F6-488E-A479-FCDB8125BBFB}" destId="{A4E6C348-B5F5-4249-B56B-C74AE39D761B}" srcOrd="0" destOrd="0" presId="urn:microsoft.com/office/officeart/2005/8/layout/matrix3"/>
    <dgm:cxn modelId="{10D3E581-54AC-4605-BFD7-2921D7087560}" srcId="{E4DC1159-0CCD-4EE9-8FD7-EA1117D91D7B}" destId="{9A6802E7-05F6-488E-A479-FCDB8125BBFB}" srcOrd="0" destOrd="0" parTransId="{4C0391BC-6300-48EC-B879-FA5E20DDFADD}" sibTransId="{64DCEFE4-BCC3-41A5-99AF-EFA197555E7F}"/>
    <dgm:cxn modelId="{1F25F986-5334-45AC-B11C-F1E984CD3F18}" srcId="{E4DC1159-0CCD-4EE9-8FD7-EA1117D91D7B}" destId="{1A80735D-07E2-4814-AA6B-6350B51E4763}" srcOrd="2" destOrd="0" parTransId="{43843D9E-FF2D-44A9-AB8F-0A2C1CF8491B}" sibTransId="{B1BFE2F4-7E8B-4149-9F1C-14B0464AE112}"/>
    <dgm:cxn modelId="{F715DCCB-C84B-4AB8-881E-21D5AA396461}" type="presOf" srcId="{2E6E9DB0-FFF2-4988-B8EA-C30C21CD99B1}" destId="{564BC7FC-EF57-463B-8A03-99693792422D}" srcOrd="0" destOrd="0" presId="urn:microsoft.com/office/officeart/2005/8/layout/matrix3"/>
    <dgm:cxn modelId="{42269CD5-8AB0-4FE0-BE88-947BABADD5CC}" type="presOf" srcId="{E4DC1159-0CCD-4EE9-8FD7-EA1117D91D7B}" destId="{9B1FAFB0-AE3A-4396-BD66-5AD08A0B0CB6}" srcOrd="0" destOrd="0" presId="urn:microsoft.com/office/officeart/2005/8/layout/matrix3"/>
    <dgm:cxn modelId="{DB69F3DE-3875-4D45-91FA-889D229AFE1C}" srcId="{E4DC1159-0CCD-4EE9-8FD7-EA1117D91D7B}" destId="{2E6E9DB0-FFF2-4988-B8EA-C30C21CD99B1}" srcOrd="1" destOrd="0" parTransId="{676B65CB-F9E8-41DB-A27C-44DAE7F26EF3}" sibTransId="{79E40D61-3285-497D-A005-48A2C262BD1C}"/>
    <dgm:cxn modelId="{900E7DEC-96CB-482E-B981-AD0371536DCF}" type="presOf" srcId="{1A80735D-07E2-4814-AA6B-6350B51E4763}" destId="{92F7B56A-FDA6-4372-9D67-0FFCC1883BFD}" srcOrd="0" destOrd="0" presId="urn:microsoft.com/office/officeart/2005/8/layout/matrix3"/>
    <dgm:cxn modelId="{48B8F6EF-AE5A-4DA1-86EA-ACF2EEE1F240}" srcId="{E4DC1159-0CCD-4EE9-8FD7-EA1117D91D7B}" destId="{1ADF8AF3-A542-41ED-89C1-9D358D4EA4B2}" srcOrd="3" destOrd="0" parTransId="{47623E17-4E80-4FFF-8FA8-4B4EF95F103F}" sibTransId="{032EE2D2-87FF-4E45-8E87-5B1AD187F398}"/>
    <dgm:cxn modelId="{8CC3109A-C1B2-478A-A706-215BC8B5BF1F}" type="presParOf" srcId="{9B1FAFB0-AE3A-4396-BD66-5AD08A0B0CB6}" destId="{158AA3B6-169C-4429-8F3F-4C8652CA3241}" srcOrd="0" destOrd="0" presId="urn:microsoft.com/office/officeart/2005/8/layout/matrix3"/>
    <dgm:cxn modelId="{D0242416-2479-4938-AAFF-08C7CE7BBCCF}" type="presParOf" srcId="{9B1FAFB0-AE3A-4396-BD66-5AD08A0B0CB6}" destId="{A4E6C348-B5F5-4249-B56B-C74AE39D761B}" srcOrd="1" destOrd="0" presId="urn:microsoft.com/office/officeart/2005/8/layout/matrix3"/>
    <dgm:cxn modelId="{9FDD9013-1C7C-448E-8641-9C23342513FA}" type="presParOf" srcId="{9B1FAFB0-AE3A-4396-BD66-5AD08A0B0CB6}" destId="{564BC7FC-EF57-463B-8A03-99693792422D}" srcOrd="2" destOrd="0" presId="urn:microsoft.com/office/officeart/2005/8/layout/matrix3"/>
    <dgm:cxn modelId="{DEB4867B-DE05-4D7C-8B44-48B6A1A6BC54}" type="presParOf" srcId="{9B1FAFB0-AE3A-4396-BD66-5AD08A0B0CB6}" destId="{92F7B56A-FDA6-4372-9D67-0FFCC1883BFD}" srcOrd="3" destOrd="0" presId="urn:microsoft.com/office/officeart/2005/8/layout/matrix3"/>
    <dgm:cxn modelId="{51CA0FCA-84C5-42FD-A596-C416A8A20FC9}" type="presParOf" srcId="{9B1FAFB0-AE3A-4396-BD66-5AD08A0B0CB6}" destId="{32B4794A-2B2E-4229-8BAA-EB0715BDBA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8948A-9858-4436-B3B0-612B400C039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24F6D9-9CF7-46A1-8D58-FD8D0E1BC2A8}">
      <dgm:prSet/>
      <dgm:spPr/>
      <dgm:t>
        <a:bodyPr/>
        <a:lstStyle/>
        <a:p>
          <a:r>
            <a:rPr lang="es-419" dirty="0">
              <a:latin typeface="Aptos Display" panose="02110004020202020204"/>
            </a:rPr>
            <a:t>Línea</a:t>
          </a:r>
          <a:r>
            <a:rPr lang="es-419" dirty="0"/>
            <a:t> de tiempo </a:t>
          </a:r>
          <a:r>
            <a:rPr lang="es-419" dirty="0">
              <a:latin typeface="Aptos Display" panose="02110004020202020204"/>
            </a:rPr>
            <a:t>:</a:t>
          </a:r>
          <a:endParaRPr lang="en-US" dirty="0"/>
        </a:p>
      </dgm:t>
    </dgm:pt>
    <dgm:pt modelId="{821B4FE8-E5BC-40BF-A769-40EC5B789563}" type="parTrans" cxnId="{90018F97-1A7B-48DB-B3B5-FFD2139DAB1F}">
      <dgm:prSet/>
      <dgm:spPr/>
      <dgm:t>
        <a:bodyPr/>
        <a:lstStyle/>
        <a:p>
          <a:endParaRPr lang="en-US"/>
        </a:p>
      </dgm:t>
    </dgm:pt>
    <dgm:pt modelId="{0096BAAC-22F9-44BD-BA1D-5A61F52F4E57}" type="sibTrans" cxnId="{90018F97-1A7B-48DB-B3B5-FFD2139DAB1F}">
      <dgm:prSet/>
      <dgm:spPr/>
      <dgm:t>
        <a:bodyPr/>
        <a:lstStyle/>
        <a:p>
          <a:endParaRPr lang="en-US"/>
        </a:p>
      </dgm:t>
    </dgm:pt>
    <dgm:pt modelId="{61A34867-2DAE-4358-B175-0035882EFEAB}">
      <dgm:prSet/>
      <dgm:spPr/>
      <dgm:t>
        <a:bodyPr/>
        <a:lstStyle/>
        <a:p>
          <a:pPr rtl="0"/>
          <a:r>
            <a:rPr lang="es-419" dirty="0">
              <a:latin typeface="Aptos Display" panose="02110004020202020204"/>
            </a:rPr>
            <a:t>Desde la antiguedad:</a:t>
          </a:r>
          <a:endParaRPr lang="en-US" dirty="0">
            <a:latin typeface="Aptos Display" panose="02110004020202020204"/>
          </a:endParaRPr>
        </a:p>
      </dgm:t>
    </dgm:pt>
    <dgm:pt modelId="{E6183075-A5AD-44AA-83E5-E7D4F759C284}" type="parTrans" cxnId="{660BDDF7-3795-4851-9FD8-D659457F6285}">
      <dgm:prSet/>
      <dgm:spPr/>
      <dgm:t>
        <a:bodyPr/>
        <a:lstStyle/>
        <a:p>
          <a:endParaRPr lang="en-US"/>
        </a:p>
      </dgm:t>
    </dgm:pt>
    <dgm:pt modelId="{2ACCB83F-78FF-46D3-8FFC-689877C2A345}" type="sibTrans" cxnId="{660BDDF7-3795-4851-9FD8-D659457F6285}">
      <dgm:prSet/>
      <dgm:spPr/>
      <dgm:t>
        <a:bodyPr/>
        <a:lstStyle/>
        <a:p>
          <a:endParaRPr lang="en-US"/>
        </a:p>
      </dgm:t>
    </dgm:pt>
    <dgm:pt modelId="{B82E9731-5103-4BD3-B06E-B494B0B5E795}">
      <dgm:prSet/>
      <dgm:spPr/>
      <dgm:t>
        <a:bodyPr/>
        <a:lstStyle/>
        <a:p>
          <a:pPr rtl="0"/>
          <a:r>
            <a:rPr lang="es-419" dirty="0"/>
            <a:t>Siglo XX</a:t>
          </a:r>
          <a:r>
            <a:rPr lang="es-419" dirty="0">
              <a:latin typeface="Aptos Display" panose="02110004020202020204"/>
            </a:rPr>
            <a:t> - inicios:</a:t>
          </a:r>
          <a:endParaRPr lang="en-US" dirty="0"/>
        </a:p>
      </dgm:t>
    </dgm:pt>
    <dgm:pt modelId="{2C9E1289-F564-4EAF-AE93-839AA6400693}" type="parTrans" cxnId="{42FF3590-C9E2-4A20-8F54-A99DB73F30EF}">
      <dgm:prSet/>
      <dgm:spPr/>
      <dgm:t>
        <a:bodyPr/>
        <a:lstStyle/>
        <a:p>
          <a:endParaRPr lang="en-US"/>
        </a:p>
      </dgm:t>
    </dgm:pt>
    <dgm:pt modelId="{CE6E63C6-55CE-421D-88B6-2FA90383E4A1}" type="sibTrans" cxnId="{42FF3590-C9E2-4A20-8F54-A99DB73F30EF}">
      <dgm:prSet/>
      <dgm:spPr/>
      <dgm:t>
        <a:bodyPr/>
        <a:lstStyle/>
        <a:p>
          <a:endParaRPr lang="en-US"/>
        </a:p>
      </dgm:t>
    </dgm:pt>
    <dgm:pt modelId="{76755B02-11AE-486D-BB75-AF812B3618CE}">
      <dgm:prSet/>
      <dgm:spPr/>
      <dgm:t>
        <a:bodyPr/>
        <a:lstStyle/>
        <a:p>
          <a:r>
            <a:rPr lang="es-419" dirty="0" err="1"/>
            <a:t>Claparade</a:t>
          </a:r>
          <a:r>
            <a:rPr lang="es-419" dirty="0"/>
            <a:t>, Decroly, Freinet, Montessori </a:t>
          </a:r>
          <a:endParaRPr lang="en-US" dirty="0"/>
        </a:p>
      </dgm:t>
    </dgm:pt>
    <dgm:pt modelId="{5C715639-3259-4C78-9984-56976A6D881C}" type="parTrans" cxnId="{537481D2-0696-4786-9479-E42F6D59466A}">
      <dgm:prSet/>
      <dgm:spPr/>
      <dgm:t>
        <a:bodyPr/>
        <a:lstStyle/>
        <a:p>
          <a:endParaRPr lang="en-US"/>
        </a:p>
      </dgm:t>
    </dgm:pt>
    <dgm:pt modelId="{EE3433BA-75D4-4DC8-89FF-A5FF8D96A8D0}" type="sibTrans" cxnId="{537481D2-0696-4786-9479-E42F6D59466A}">
      <dgm:prSet/>
      <dgm:spPr/>
      <dgm:t>
        <a:bodyPr/>
        <a:lstStyle/>
        <a:p>
          <a:endParaRPr lang="en-US"/>
        </a:p>
      </dgm:t>
    </dgm:pt>
    <dgm:pt modelId="{04B5076F-2E19-4E67-9CF1-9CE3FB7F9D16}">
      <dgm:prSet/>
      <dgm:spPr/>
      <dgm:t>
        <a:bodyPr/>
        <a:lstStyle/>
        <a:p>
          <a:pPr rtl="0"/>
          <a:r>
            <a:rPr lang="es-419" dirty="0">
              <a:latin typeface="Aptos Display" panose="02110004020202020204"/>
            </a:rPr>
            <a:t>Siglo XX. Mediados (70,80.90):</a:t>
          </a:r>
          <a:endParaRPr lang="en-US" dirty="0">
            <a:latin typeface="Aptos Display" panose="02110004020202020204"/>
          </a:endParaRPr>
        </a:p>
      </dgm:t>
    </dgm:pt>
    <dgm:pt modelId="{0ACCE56F-8D7C-4137-9906-629E5B9E9AA4}" type="parTrans" cxnId="{070FD89D-7968-42C9-97DB-ADE3CEE33328}">
      <dgm:prSet/>
      <dgm:spPr/>
      <dgm:t>
        <a:bodyPr/>
        <a:lstStyle/>
        <a:p>
          <a:endParaRPr lang="en-US"/>
        </a:p>
      </dgm:t>
    </dgm:pt>
    <dgm:pt modelId="{BDDBB579-CBFD-4599-AE07-69D8B3DDE4FC}" type="sibTrans" cxnId="{070FD89D-7968-42C9-97DB-ADE3CEE33328}">
      <dgm:prSet/>
      <dgm:spPr/>
      <dgm:t>
        <a:bodyPr/>
        <a:lstStyle/>
        <a:p>
          <a:endParaRPr lang="en-US"/>
        </a:p>
      </dgm:t>
    </dgm:pt>
    <dgm:pt modelId="{F7E1A31B-1E37-48B1-BD39-292A615C0A6A}">
      <dgm:prSet/>
      <dgm:spPr/>
      <dgm:t>
        <a:bodyPr/>
        <a:lstStyle/>
        <a:p>
          <a:pPr rtl="0"/>
          <a:r>
            <a:rPr lang="es-419" dirty="0">
              <a:latin typeface="Aptos Display" panose="02110004020202020204"/>
            </a:rPr>
            <a:t>Principios siglo XXI (Tendencia</a:t>
          </a:r>
          <a:r>
            <a:rPr lang="es-419" dirty="0"/>
            <a:t> actual</a:t>
          </a:r>
          <a:r>
            <a:rPr lang="es-419" dirty="0">
              <a:latin typeface="Aptos Display" panose="02110004020202020204"/>
            </a:rPr>
            <a:t>):</a:t>
          </a:r>
          <a:endParaRPr lang="en-US" dirty="0"/>
        </a:p>
      </dgm:t>
    </dgm:pt>
    <dgm:pt modelId="{F4850CF4-0433-4934-989F-08C587558FBD}" type="parTrans" cxnId="{EBED3C53-16F5-48DA-8D3B-0DBF1EA5E4D8}">
      <dgm:prSet/>
      <dgm:spPr/>
      <dgm:t>
        <a:bodyPr/>
        <a:lstStyle/>
        <a:p>
          <a:endParaRPr lang="en-US"/>
        </a:p>
      </dgm:t>
    </dgm:pt>
    <dgm:pt modelId="{45AFA2D5-E036-47B3-81A2-C37AB665E12C}" type="sibTrans" cxnId="{EBED3C53-16F5-48DA-8D3B-0DBF1EA5E4D8}">
      <dgm:prSet/>
      <dgm:spPr/>
      <dgm:t>
        <a:bodyPr/>
        <a:lstStyle/>
        <a:p>
          <a:endParaRPr lang="en-US"/>
        </a:p>
      </dgm:t>
    </dgm:pt>
    <dgm:pt modelId="{E831BAB2-5FCB-4872-B8BD-47703F968955}">
      <dgm:prSet/>
      <dgm:spPr/>
      <dgm:t>
        <a:bodyPr/>
        <a:lstStyle/>
        <a:p>
          <a:r>
            <a:rPr lang="es-419" dirty="0"/>
            <a:t>Retórica de la lengua –procesos cognitivos/ socio </a:t>
          </a:r>
          <a:r>
            <a:rPr lang="es-419" dirty="0">
              <a:latin typeface="Aptos Display" panose="02110004020202020204"/>
            </a:rPr>
            <a:t>cognitivos</a:t>
          </a:r>
          <a:r>
            <a:rPr lang="es-419" dirty="0"/>
            <a:t> </a:t>
          </a:r>
          <a:endParaRPr lang="en-US" dirty="0"/>
        </a:p>
      </dgm:t>
    </dgm:pt>
    <dgm:pt modelId="{CE505BA1-48D7-4B3C-89A1-3EBE680B291D}" type="parTrans" cxnId="{ABD2F85A-15FB-432E-B4C6-01D2E25D24F8}">
      <dgm:prSet/>
      <dgm:spPr/>
      <dgm:t>
        <a:bodyPr/>
        <a:lstStyle/>
        <a:p>
          <a:endParaRPr lang="en-US"/>
        </a:p>
      </dgm:t>
    </dgm:pt>
    <dgm:pt modelId="{E98652C1-D66C-48E1-B6DE-A349EC15BA1D}" type="sibTrans" cxnId="{ABD2F85A-15FB-432E-B4C6-01D2E25D24F8}">
      <dgm:prSet/>
      <dgm:spPr/>
      <dgm:t>
        <a:bodyPr/>
        <a:lstStyle/>
        <a:p>
          <a:endParaRPr lang="en-US"/>
        </a:p>
      </dgm:t>
    </dgm:pt>
    <dgm:pt modelId="{EDF88E8B-96B3-434C-93C9-0B3B6E52CD89}">
      <dgm:prSet phldr="0"/>
      <dgm:spPr/>
      <dgm:t>
        <a:bodyPr/>
        <a:lstStyle/>
        <a:p>
          <a:r>
            <a:rPr lang="es-419" dirty="0">
              <a:latin typeface="Aptos Display" panose="02110004020202020204"/>
            </a:rPr>
            <a:t>Aristóteles</a:t>
          </a:r>
          <a:r>
            <a:rPr lang="es-419" dirty="0"/>
            <a:t>, Cicerón, Quintiliano, Port Royal, Comenio</a:t>
          </a:r>
          <a:endParaRPr lang="en-US" dirty="0"/>
        </a:p>
      </dgm:t>
    </dgm:pt>
    <dgm:pt modelId="{9C5E6139-23B0-49C5-AC83-2CC6914BE766}" type="parTrans" cxnId="{E95B8158-AC29-4BFF-968F-7213C1A55AE8}">
      <dgm:prSet/>
      <dgm:spPr/>
    </dgm:pt>
    <dgm:pt modelId="{0D3E4162-4EAB-4201-AECD-BE398D6A7921}" type="sibTrans" cxnId="{E95B8158-AC29-4BFF-968F-7213C1A55AE8}">
      <dgm:prSet/>
      <dgm:spPr/>
      <dgm:t>
        <a:bodyPr/>
        <a:lstStyle/>
        <a:p>
          <a:endParaRPr lang="en-US"/>
        </a:p>
      </dgm:t>
    </dgm:pt>
    <dgm:pt modelId="{827D477D-9AC3-4DE0-958B-9C363E7BB9B5}">
      <dgm:prSet phldr="0"/>
      <dgm:spPr/>
      <dgm:t>
        <a:bodyPr/>
        <a:lstStyle/>
        <a:p>
          <a:r>
            <a:rPr lang="es-419" dirty="0">
              <a:latin typeface="Aptos Display" panose="02110004020202020204"/>
            </a:rPr>
            <a:t> Estructuralismo</a:t>
          </a:r>
          <a:r>
            <a:rPr lang="es-419" dirty="0"/>
            <a:t>, generativismo, lingüística aplicada </a:t>
          </a:r>
          <a:endParaRPr lang="en-US" dirty="0"/>
        </a:p>
      </dgm:t>
    </dgm:pt>
    <dgm:pt modelId="{1C585243-509C-41E2-BAE4-B73D93655BC2}" type="parTrans" cxnId="{A0A78297-46F5-485E-B091-E94C94F99D80}">
      <dgm:prSet/>
      <dgm:spPr/>
    </dgm:pt>
    <dgm:pt modelId="{765D4405-1E78-4B5B-B080-24E7D5E61940}" type="sibTrans" cxnId="{A0A78297-46F5-485E-B091-E94C94F99D80}">
      <dgm:prSet/>
      <dgm:spPr/>
      <dgm:t>
        <a:bodyPr/>
        <a:lstStyle/>
        <a:p>
          <a:endParaRPr lang="en-US"/>
        </a:p>
      </dgm:t>
    </dgm:pt>
    <dgm:pt modelId="{E63982C1-63C0-4539-9884-F736046AF079}" type="pres">
      <dgm:prSet presAssocID="{3B88948A-9858-4436-B3B0-612B400C039F}" presName="Name0" presStyleCnt="0">
        <dgm:presLayoutVars>
          <dgm:dir/>
          <dgm:resizeHandles val="exact"/>
        </dgm:presLayoutVars>
      </dgm:prSet>
      <dgm:spPr/>
    </dgm:pt>
    <dgm:pt modelId="{183A87B7-AE81-4C91-B6A3-4CF4128DCEC3}" type="pres">
      <dgm:prSet presAssocID="{6924F6D9-9CF7-46A1-8D58-FD8D0E1BC2A8}" presName="node" presStyleLbl="node1" presStyleIdx="0" presStyleCnt="9">
        <dgm:presLayoutVars>
          <dgm:bulletEnabled val="1"/>
        </dgm:presLayoutVars>
      </dgm:prSet>
      <dgm:spPr/>
    </dgm:pt>
    <dgm:pt modelId="{74C7DC52-2030-492F-BD23-ABFEB0F7008B}" type="pres">
      <dgm:prSet presAssocID="{0096BAAC-22F9-44BD-BA1D-5A61F52F4E57}" presName="sibTrans" presStyleLbl="sibTrans1D1" presStyleIdx="0" presStyleCnt="8"/>
      <dgm:spPr/>
    </dgm:pt>
    <dgm:pt modelId="{E5F3D450-7556-4288-84B4-655697981EA7}" type="pres">
      <dgm:prSet presAssocID="{0096BAAC-22F9-44BD-BA1D-5A61F52F4E57}" presName="connectorText" presStyleLbl="sibTrans1D1" presStyleIdx="0" presStyleCnt="8"/>
      <dgm:spPr/>
    </dgm:pt>
    <dgm:pt modelId="{A5E6833D-96BF-4189-91B9-DFBA043CA362}" type="pres">
      <dgm:prSet presAssocID="{61A34867-2DAE-4358-B175-0035882EFEAB}" presName="node" presStyleLbl="node1" presStyleIdx="1" presStyleCnt="9">
        <dgm:presLayoutVars>
          <dgm:bulletEnabled val="1"/>
        </dgm:presLayoutVars>
      </dgm:prSet>
      <dgm:spPr/>
    </dgm:pt>
    <dgm:pt modelId="{2CCF2722-D421-4164-AFCF-028E34EF08C2}" type="pres">
      <dgm:prSet presAssocID="{2ACCB83F-78FF-46D3-8FFC-689877C2A345}" presName="sibTrans" presStyleLbl="sibTrans1D1" presStyleIdx="1" presStyleCnt="8"/>
      <dgm:spPr/>
    </dgm:pt>
    <dgm:pt modelId="{CAC43520-E050-43D9-B92A-3FC25EB53E64}" type="pres">
      <dgm:prSet presAssocID="{2ACCB83F-78FF-46D3-8FFC-689877C2A345}" presName="connectorText" presStyleLbl="sibTrans1D1" presStyleIdx="1" presStyleCnt="8"/>
      <dgm:spPr/>
    </dgm:pt>
    <dgm:pt modelId="{D3423D70-79F0-4B73-8957-C4453992BF1B}" type="pres">
      <dgm:prSet presAssocID="{EDF88E8B-96B3-434C-93C9-0B3B6E52CD89}" presName="node" presStyleLbl="node1" presStyleIdx="2" presStyleCnt="9">
        <dgm:presLayoutVars>
          <dgm:bulletEnabled val="1"/>
        </dgm:presLayoutVars>
      </dgm:prSet>
      <dgm:spPr/>
    </dgm:pt>
    <dgm:pt modelId="{034D55B3-635D-467B-8BF4-483BA98C30CB}" type="pres">
      <dgm:prSet presAssocID="{0D3E4162-4EAB-4201-AECD-BE398D6A7921}" presName="sibTrans" presStyleLbl="sibTrans1D1" presStyleIdx="2" presStyleCnt="8"/>
      <dgm:spPr/>
    </dgm:pt>
    <dgm:pt modelId="{CD4C06E8-9F0B-4FCD-8C90-3B4D9E764266}" type="pres">
      <dgm:prSet presAssocID="{0D3E4162-4EAB-4201-AECD-BE398D6A7921}" presName="connectorText" presStyleLbl="sibTrans1D1" presStyleIdx="2" presStyleCnt="8"/>
      <dgm:spPr/>
    </dgm:pt>
    <dgm:pt modelId="{95E4B09F-2F57-48A4-B547-BA4036A99219}" type="pres">
      <dgm:prSet presAssocID="{B82E9731-5103-4BD3-B06E-B494B0B5E795}" presName="node" presStyleLbl="node1" presStyleIdx="3" presStyleCnt="9">
        <dgm:presLayoutVars>
          <dgm:bulletEnabled val="1"/>
        </dgm:presLayoutVars>
      </dgm:prSet>
      <dgm:spPr/>
    </dgm:pt>
    <dgm:pt modelId="{910E08F9-F348-47A1-989E-23CE7F7CCAC5}" type="pres">
      <dgm:prSet presAssocID="{CE6E63C6-55CE-421D-88B6-2FA90383E4A1}" presName="sibTrans" presStyleLbl="sibTrans1D1" presStyleIdx="3" presStyleCnt="8"/>
      <dgm:spPr/>
    </dgm:pt>
    <dgm:pt modelId="{54398952-7F7D-4B1E-AC16-1745C0DA57AE}" type="pres">
      <dgm:prSet presAssocID="{CE6E63C6-55CE-421D-88B6-2FA90383E4A1}" presName="connectorText" presStyleLbl="sibTrans1D1" presStyleIdx="3" presStyleCnt="8"/>
      <dgm:spPr/>
    </dgm:pt>
    <dgm:pt modelId="{AAB97B87-911E-4F3F-82EA-45D3F076640D}" type="pres">
      <dgm:prSet presAssocID="{76755B02-11AE-486D-BB75-AF812B3618CE}" presName="node" presStyleLbl="node1" presStyleIdx="4" presStyleCnt="9">
        <dgm:presLayoutVars>
          <dgm:bulletEnabled val="1"/>
        </dgm:presLayoutVars>
      </dgm:prSet>
      <dgm:spPr/>
    </dgm:pt>
    <dgm:pt modelId="{FBEFE2FD-4A2B-447E-9629-A223ED0C1AF4}" type="pres">
      <dgm:prSet presAssocID="{EE3433BA-75D4-4DC8-89FF-A5FF8D96A8D0}" presName="sibTrans" presStyleLbl="sibTrans1D1" presStyleIdx="4" presStyleCnt="8"/>
      <dgm:spPr/>
    </dgm:pt>
    <dgm:pt modelId="{C68DE682-35C3-46DF-A861-2D64F87E3382}" type="pres">
      <dgm:prSet presAssocID="{EE3433BA-75D4-4DC8-89FF-A5FF8D96A8D0}" presName="connectorText" presStyleLbl="sibTrans1D1" presStyleIdx="4" presStyleCnt="8"/>
      <dgm:spPr/>
    </dgm:pt>
    <dgm:pt modelId="{C589FE71-8A68-4FF1-99EB-EB7D216EEF95}" type="pres">
      <dgm:prSet presAssocID="{04B5076F-2E19-4E67-9CF1-9CE3FB7F9D16}" presName="node" presStyleLbl="node1" presStyleIdx="5" presStyleCnt="9">
        <dgm:presLayoutVars>
          <dgm:bulletEnabled val="1"/>
        </dgm:presLayoutVars>
      </dgm:prSet>
      <dgm:spPr/>
    </dgm:pt>
    <dgm:pt modelId="{8390DAF9-D424-4162-B50A-50487305C1B1}" type="pres">
      <dgm:prSet presAssocID="{BDDBB579-CBFD-4599-AE07-69D8B3DDE4FC}" presName="sibTrans" presStyleLbl="sibTrans1D1" presStyleIdx="5" presStyleCnt="8"/>
      <dgm:spPr/>
    </dgm:pt>
    <dgm:pt modelId="{B46DB3B0-759B-41E4-A6D0-EFDE0159E267}" type="pres">
      <dgm:prSet presAssocID="{BDDBB579-CBFD-4599-AE07-69D8B3DDE4FC}" presName="connectorText" presStyleLbl="sibTrans1D1" presStyleIdx="5" presStyleCnt="8"/>
      <dgm:spPr/>
    </dgm:pt>
    <dgm:pt modelId="{752CA81F-A19F-48D6-A31D-DB7007B43EFE}" type="pres">
      <dgm:prSet presAssocID="{827D477D-9AC3-4DE0-958B-9C363E7BB9B5}" presName="node" presStyleLbl="node1" presStyleIdx="6" presStyleCnt="9">
        <dgm:presLayoutVars>
          <dgm:bulletEnabled val="1"/>
        </dgm:presLayoutVars>
      </dgm:prSet>
      <dgm:spPr/>
    </dgm:pt>
    <dgm:pt modelId="{C306E30C-D049-45BE-BF99-D96B66B1DED9}" type="pres">
      <dgm:prSet presAssocID="{765D4405-1E78-4B5B-B080-24E7D5E61940}" presName="sibTrans" presStyleLbl="sibTrans1D1" presStyleIdx="6" presStyleCnt="8"/>
      <dgm:spPr/>
    </dgm:pt>
    <dgm:pt modelId="{4CF35ED7-5DB4-425D-85E7-7BDE359BC7E3}" type="pres">
      <dgm:prSet presAssocID="{765D4405-1E78-4B5B-B080-24E7D5E61940}" presName="connectorText" presStyleLbl="sibTrans1D1" presStyleIdx="6" presStyleCnt="8"/>
      <dgm:spPr/>
    </dgm:pt>
    <dgm:pt modelId="{1D531E4C-F1DA-4565-820C-53ED5873CEE9}" type="pres">
      <dgm:prSet presAssocID="{F7E1A31B-1E37-48B1-BD39-292A615C0A6A}" presName="node" presStyleLbl="node1" presStyleIdx="7" presStyleCnt="9">
        <dgm:presLayoutVars>
          <dgm:bulletEnabled val="1"/>
        </dgm:presLayoutVars>
      </dgm:prSet>
      <dgm:spPr/>
    </dgm:pt>
    <dgm:pt modelId="{8525F1FB-0D85-4A2D-A2F6-98AF5AECAE87}" type="pres">
      <dgm:prSet presAssocID="{45AFA2D5-E036-47B3-81A2-C37AB665E12C}" presName="sibTrans" presStyleLbl="sibTrans1D1" presStyleIdx="7" presStyleCnt="8"/>
      <dgm:spPr/>
    </dgm:pt>
    <dgm:pt modelId="{DC087C3A-9B34-4F71-9025-761DFD4B4AE9}" type="pres">
      <dgm:prSet presAssocID="{45AFA2D5-E036-47B3-81A2-C37AB665E12C}" presName="connectorText" presStyleLbl="sibTrans1D1" presStyleIdx="7" presStyleCnt="8"/>
      <dgm:spPr/>
    </dgm:pt>
    <dgm:pt modelId="{90B8EED8-9EA5-423B-8F5B-08BA1ED5908B}" type="pres">
      <dgm:prSet presAssocID="{E831BAB2-5FCB-4872-B8BD-47703F968955}" presName="node" presStyleLbl="node1" presStyleIdx="8" presStyleCnt="9">
        <dgm:presLayoutVars>
          <dgm:bulletEnabled val="1"/>
        </dgm:presLayoutVars>
      </dgm:prSet>
      <dgm:spPr/>
    </dgm:pt>
  </dgm:ptLst>
  <dgm:cxnLst>
    <dgm:cxn modelId="{87D68902-67BD-46E8-9907-7BE8CB8E892B}" type="presOf" srcId="{827D477D-9AC3-4DE0-958B-9C363E7BB9B5}" destId="{752CA81F-A19F-48D6-A31D-DB7007B43EFE}" srcOrd="0" destOrd="0" presId="urn:microsoft.com/office/officeart/2016/7/layout/RepeatingBendingProcessNew"/>
    <dgm:cxn modelId="{3187A00B-869B-4F5D-9CC3-BD90C4163BC0}" type="presOf" srcId="{BDDBB579-CBFD-4599-AE07-69D8B3DDE4FC}" destId="{8390DAF9-D424-4162-B50A-50487305C1B1}" srcOrd="0" destOrd="0" presId="urn:microsoft.com/office/officeart/2016/7/layout/RepeatingBendingProcessNew"/>
    <dgm:cxn modelId="{46D22115-E68A-446A-A426-1CAF47A402DA}" type="presOf" srcId="{0096BAAC-22F9-44BD-BA1D-5A61F52F4E57}" destId="{74C7DC52-2030-492F-BD23-ABFEB0F7008B}" srcOrd="0" destOrd="0" presId="urn:microsoft.com/office/officeart/2016/7/layout/RepeatingBendingProcessNew"/>
    <dgm:cxn modelId="{0A17A828-659A-4034-A567-B722110BF328}" type="presOf" srcId="{0D3E4162-4EAB-4201-AECD-BE398D6A7921}" destId="{034D55B3-635D-467B-8BF4-483BA98C30CB}" srcOrd="0" destOrd="0" presId="urn:microsoft.com/office/officeart/2016/7/layout/RepeatingBendingProcessNew"/>
    <dgm:cxn modelId="{AEE5BA2E-36F7-490D-95B9-BBEE9C036BBC}" type="presOf" srcId="{6924F6D9-9CF7-46A1-8D58-FD8D0E1BC2A8}" destId="{183A87B7-AE81-4C91-B6A3-4CF4128DCEC3}" srcOrd="0" destOrd="0" presId="urn:microsoft.com/office/officeart/2016/7/layout/RepeatingBendingProcessNew"/>
    <dgm:cxn modelId="{93B3F939-4604-432D-9B1E-968AD0789CD5}" type="presOf" srcId="{CE6E63C6-55CE-421D-88B6-2FA90383E4A1}" destId="{54398952-7F7D-4B1E-AC16-1745C0DA57AE}" srcOrd="1" destOrd="0" presId="urn:microsoft.com/office/officeart/2016/7/layout/RepeatingBendingProcessNew"/>
    <dgm:cxn modelId="{5092F542-DA20-470E-9ED2-E4EC298FC525}" type="presOf" srcId="{2ACCB83F-78FF-46D3-8FFC-689877C2A345}" destId="{CAC43520-E050-43D9-B92A-3FC25EB53E64}" srcOrd="1" destOrd="0" presId="urn:microsoft.com/office/officeart/2016/7/layout/RepeatingBendingProcessNew"/>
    <dgm:cxn modelId="{86903D48-B407-458E-A53E-C2A44DC110B3}" type="presOf" srcId="{0D3E4162-4EAB-4201-AECD-BE398D6A7921}" destId="{CD4C06E8-9F0B-4FCD-8C90-3B4D9E764266}" srcOrd="1" destOrd="0" presId="urn:microsoft.com/office/officeart/2016/7/layout/RepeatingBendingProcessNew"/>
    <dgm:cxn modelId="{892E9E4C-8CDF-4286-9EC9-90986FEE6580}" type="presOf" srcId="{765D4405-1E78-4B5B-B080-24E7D5E61940}" destId="{C306E30C-D049-45BE-BF99-D96B66B1DED9}" srcOrd="0" destOrd="0" presId="urn:microsoft.com/office/officeart/2016/7/layout/RepeatingBendingProcessNew"/>
    <dgm:cxn modelId="{5917356F-7894-4356-A35E-0FA4A9252EB2}" type="presOf" srcId="{04B5076F-2E19-4E67-9CF1-9CE3FB7F9D16}" destId="{C589FE71-8A68-4FF1-99EB-EB7D216EEF95}" srcOrd="0" destOrd="0" presId="urn:microsoft.com/office/officeart/2016/7/layout/RepeatingBendingProcessNew"/>
    <dgm:cxn modelId="{5FC89A51-1543-4CFF-B9C3-C7DD62015FED}" type="presOf" srcId="{2ACCB83F-78FF-46D3-8FFC-689877C2A345}" destId="{2CCF2722-D421-4164-AFCF-028E34EF08C2}" srcOrd="0" destOrd="0" presId="urn:microsoft.com/office/officeart/2016/7/layout/RepeatingBendingProcessNew"/>
    <dgm:cxn modelId="{EBED3C53-16F5-48DA-8D3B-0DBF1EA5E4D8}" srcId="{3B88948A-9858-4436-B3B0-612B400C039F}" destId="{F7E1A31B-1E37-48B1-BD39-292A615C0A6A}" srcOrd="7" destOrd="0" parTransId="{F4850CF4-0433-4934-989F-08C587558FBD}" sibTransId="{45AFA2D5-E036-47B3-81A2-C37AB665E12C}"/>
    <dgm:cxn modelId="{E95B8158-AC29-4BFF-968F-7213C1A55AE8}" srcId="{3B88948A-9858-4436-B3B0-612B400C039F}" destId="{EDF88E8B-96B3-434C-93C9-0B3B6E52CD89}" srcOrd="2" destOrd="0" parTransId="{9C5E6139-23B0-49C5-AC83-2CC6914BE766}" sibTransId="{0D3E4162-4EAB-4201-AECD-BE398D6A7921}"/>
    <dgm:cxn modelId="{ABD2F85A-15FB-432E-B4C6-01D2E25D24F8}" srcId="{3B88948A-9858-4436-B3B0-612B400C039F}" destId="{E831BAB2-5FCB-4872-B8BD-47703F968955}" srcOrd="8" destOrd="0" parTransId="{CE505BA1-48D7-4B3C-89A1-3EBE680B291D}" sibTransId="{E98652C1-D66C-48E1-B6DE-A349EC15BA1D}"/>
    <dgm:cxn modelId="{F734D47D-E156-4295-9471-9E81FFC96A16}" type="presOf" srcId="{BDDBB579-CBFD-4599-AE07-69D8B3DDE4FC}" destId="{B46DB3B0-759B-41E4-A6D0-EFDE0159E267}" srcOrd="1" destOrd="0" presId="urn:microsoft.com/office/officeart/2016/7/layout/RepeatingBendingProcessNew"/>
    <dgm:cxn modelId="{F136B48D-0779-46FF-9466-B1E95FDC5CF8}" type="presOf" srcId="{61A34867-2DAE-4358-B175-0035882EFEAB}" destId="{A5E6833D-96BF-4189-91B9-DFBA043CA362}" srcOrd="0" destOrd="0" presId="urn:microsoft.com/office/officeart/2016/7/layout/RepeatingBendingProcessNew"/>
    <dgm:cxn modelId="{42FF3590-C9E2-4A20-8F54-A99DB73F30EF}" srcId="{3B88948A-9858-4436-B3B0-612B400C039F}" destId="{B82E9731-5103-4BD3-B06E-B494B0B5E795}" srcOrd="3" destOrd="0" parTransId="{2C9E1289-F564-4EAF-AE93-839AA6400693}" sibTransId="{CE6E63C6-55CE-421D-88B6-2FA90383E4A1}"/>
    <dgm:cxn modelId="{95B11591-40AD-447E-8C22-3A63F05FB109}" type="presOf" srcId="{EE3433BA-75D4-4DC8-89FF-A5FF8D96A8D0}" destId="{C68DE682-35C3-46DF-A861-2D64F87E3382}" srcOrd="1" destOrd="0" presId="urn:microsoft.com/office/officeart/2016/7/layout/RepeatingBendingProcessNew"/>
    <dgm:cxn modelId="{8C6C6F91-74EC-480C-9FD2-6C22D87C73C4}" type="presOf" srcId="{45AFA2D5-E036-47B3-81A2-C37AB665E12C}" destId="{8525F1FB-0D85-4A2D-A2F6-98AF5AECAE87}" srcOrd="0" destOrd="0" presId="urn:microsoft.com/office/officeart/2016/7/layout/RepeatingBendingProcessNew"/>
    <dgm:cxn modelId="{A0A78297-46F5-485E-B091-E94C94F99D80}" srcId="{3B88948A-9858-4436-B3B0-612B400C039F}" destId="{827D477D-9AC3-4DE0-958B-9C363E7BB9B5}" srcOrd="6" destOrd="0" parTransId="{1C585243-509C-41E2-BAE4-B73D93655BC2}" sibTransId="{765D4405-1E78-4B5B-B080-24E7D5E61940}"/>
    <dgm:cxn modelId="{90018F97-1A7B-48DB-B3B5-FFD2139DAB1F}" srcId="{3B88948A-9858-4436-B3B0-612B400C039F}" destId="{6924F6D9-9CF7-46A1-8D58-FD8D0E1BC2A8}" srcOrd="0" destOrd="0" parTransId="{821B4FE8-E5BC-40BF-A769-40EC5B789563}" sibTransId="{0096BAAC-22F9-44BD-BA1D-5A61F52F4E57}"/>
    <dgm:cxn modelId="{070FD89D-7968-42C9-97DB-ADE3CEE33328}" srcId="{3B88948A-9858-4436-B3B0-612B400C039F}" destId="{04B5076F-2E19-4E67-9CF1-9CE3FB7F9D16}" srcOrd="5" destOrd="0" parTransId="{0ACCE56F-8D7C-4137-9906-629E5B9E9AA4}" sibTransId="{BDDBB579-CBFD-4599-AE07-69D8B3DDE4FC}"/>
    <dgm:cxn modelId="{7F57CCAD-FC1A-4D00-92B0-4403CE75FD5B}" type="presOf" srcId="{3B88948A-9858-4436-B3B0-612B400C039F}" destId="{E63982C1-63C0-4539-9884-F736046AF079}" srcOrd="0" destOrd="0" presId="urn:microsoft.com/office/officeart/2016/7/layout/RepeatingBendingProcessNew"/>
    <dgm:cxn modelId="{F062E3B7-E608-49BC-95FA-0B10F82F4F41}" type="presOf" srcId="{EDF88E8B-96B3-434C-93C9-0B3B6E52CD89}" destId="{D3423D70-79F0-4B73-8957-C4453992BF1B}" srcOrd="0" destOrd="0" presId="urn:microsoft.com/office/officeart/2016/7/layout/RepeatingBendingProcessNew"/>
    <dgm:cxn modelId="{729AF2C8-4FF7-4FA7-B2CA-AB58B4F3353B}" type="presOf" srcId="{765D4405-1E78-4B5B-B080-24E7D5E61940}" destId="{4CF35ED7-5DB4-425D-85E7-7BDE359BC7E3}" srcOrd="1" destOrd="0" presId="urn:microsoft.com/office/officeart/2016/7/layout/RepeatingBendingProcessNew"/>
    <dgm:cxn modelId="{537481D2-0696-4786-9479-E42F6D59466A}" srcId="{3B88948A-9858-4436-B3B0-612B400C039F}" destId="{76755B02-11AE-486D-BB75-AF812B3618CE}" srcOrd="4" destOrd="0" parTransId="{5C715639-3259-4C78-9984-56976A6D881C}" sibTransId="{EE3433BA-75D4-4DC8-89FF-A5FF8D96A8D0}"/>
    <dgm:cxn modelId="{90C199D4-9131-427B-9DE8-6677415975F1}" type="presOf" srcId="{E831BAB2-5FCB-4872-B8BD-47703F968955}" destId="{90B8EED8-9EA5-423B-8F5B-08BA1ED5908B}" srcOrd="0" destOrd="0" presId="urn:microsoft.com/office/officeart/2016/7/layout/RepeatingBendingProcessNew"/>
    <dgm:cxn modelId="{11ED33D5-E256-423B-A5DE-BF1F2BFFBC59}" type="presOf" srcId="{0096BAAC-22F9-44BD-BA1D-5A61F52F4E57}" destId="{E5F3D450-7556-4288-84B4-655697981EA7}" srcOrd="1" destOrd="0" presId="urn:microsoft.com/office/officeart/2016/7/layout/RepeatingBendingProcessNew"/>
    <dgm:cxn modelId="{404C1CDC-34B0-4E17-977C-AF4C22592758}" type="presOf" srcId="{EE3433BA-75D4-4DC8-89FF-A5FF8D96A8D0}" destId="{FBEFE2FD-4A2B-447E-9629-A223ED0C1AF4}" srcOrd="0" destOrd="0" presId="urn:microsoft.com/office/officeart/2016/7/layout/RepeatingBendingProcessNew"/>
    <dgm:cxn modelId="{D8B985E1-87EF-444D-B2FD-C5F186723F9A}" type="presOf" srcId="{F7E1A31B-1E37-48B1-BD39-292A615C0A6A}" destId="{1D531E4C-F1DA-4565-820C-53ED5873CEE9}" srcOrd="0" destOrd="0" presId="urn:microsoft.com/office/officeart/2016/7/layout/RepeatingBendingProcessNew"/>
    <dgm:cxn modelId="{08B597EE-6829-4F53-8DB3-94DC43920A30}" type="presOf" srcId="{76755B02-11AE-486D-BB75-AF812B3618CE}" destId="{AAB97B87-911E-4F3F-82EA-45D3F076640D}" srcOrd="0" destOrd="0" presId="urn:microsoft.com/office/officeart/2016/7/layout/RepeatingBendingProcessNew"/>
    <dgm:cxn modelId="{42CCEBF3-C1F8-4E03-AE00-87F17FF2A77F}" type="presOf" srcId="{B82E9731-5103-4BD3-B06E-B494B0B5E795}" destId="{95E4B09F-2F57-48A4-B547-BA4036A99219}" srcOrd="0" destOrd="0" presId="urn:microsoft.com/office/officeart/2016/7/layout/RepeatingBendingProcessNew"/>
    <dgm:cxn modelId="{9DBA00F6-25A3-4390-B54B-A60B58D1D601}" type="presOf" srcId="{45AFA2D5-E036-47B3-81A2-C37AB665E12C}" destId="{DC087C3A-9B34-4F71-9025-761DFD4B4AE9}" srcOrd="1" destOrd="0" presId="urn:microsoft.com/office/officeart/2016/7/layout/RepeatingBendingProcessNew"/>
    <dgm:cxn modelId="{02B421F7-DFA6-4C2E-B6BB-A6CACA87CF0D}" type="presOf" srcId="{CE6E63C6-55CE-421D-88B6-2FA90383E4A1}" destId="{910E08F9-F348-47A1-989E-23CE7F7CCAC5}" srcOrd="0" destOrd="0" presId="urn:microsoft.com/office/officeart/2016/7/layout/RepeatingBendingProcessNew"/>
    <dgm:cxn modelId="{660BDDF7-3795-4851-9FD8-D659457F6285}" srcId="{3B88948A-9858-4436-B3B0-612B400C039F}" destId="{61A34867-2DAE-4358-B175-0035882EFEAB}" srcOrd="1" destOrd="0" parTransId="{E6183075-A5AD-44AA-83E5-E7D4F759C284}" sibTransId="{2ACCB83F-78FF-46D3-8FFC-689877C2A345}"/>
    <dgm:cxn modelId="{2645ABEE-3DB2-4117-816F-9DD096C7876C}" type="presParOf" srcId="{E63982C1-63C0-4539-9884-F736046AF079}" destId="{183A87B7-AE81-4C91-B6A3-4CF4128DCEC3}" srcOrd="0" destOrd="0" presId="urn:microsoft.com/office/officeart/2016/7/layout/RepeatingBendingProcessNew"/>
    <dgm:cxn modelId="{AF6EAAAF-D31F-4A7F-AB72-FB05D2FE1E9A}" type="presParOf" srcId="{E63982C1-63C0-4539-9884-F736046AF079}" destId="{74C7DC52-2030-492F-BD23-ABFEB0F7008B}" srcOrd="1" destOrd="0" presId="urn:microsoft.com/office/officeart/2016/7/layout/RepeatingBendingProcessNew"/>
    <dgm:cxn modelId="{79C2C793-65FD-4654-AD20-B39D8AA7A128}" type="presParOf" srcId="{74C7DC52-2030-492F-BD23-ABFEB0F7008B}" destId="{E5F3D450-7556-4288-84B4-655697981EA7}" srcOrd="0" destOrd="0" presId="urn:microsoft.com/office/officeart/2016/7/layout/RepeatingBendingProcessNew"/>
    <dgm:cxn modelId="{6BEE33C3-D7D4-418C-83D5-0C39DA03A76C}" type="presParOf" srcId="{E63982C1-63C0-4539-9884-F736046AF079}" destId="{A5E6833D-96BF-4189-91B9-DFBA043CA362}" srcOrd="2" destOrd="0" presId="urn:microsoft.com/office/officeart/2016/7/layout/RepeatingBendingProcessNew"/>
    <dgm:cxn modelId="{21DCD543-0C7B-436C-8E9F-5AC8BC748618}" type="presParOf" srcId="{E63982C1-63C0-4539-9884-F736046AF079}" destId="{2CCF2722-D421-4164-AFCF-028E34EF08C2}" srcOrd="3" destOrd="0" presId="urn:microsoft.com/office/officeart/2016/7/layout/RepeatingBendingProcessNew"/>
    <dgm:cxn modelId="{17691809-95E8-4684-88EE-7864D921789B}" type="presParOf" srcId="{2CCF2722-D421-4164-AFCF-028E34EF08C2}" destId="{CAC43520-E050-43D9-B92A-3FC25EB53E64}" srcOrd="0" destOrd="0" presId="urn:microsoft.com/office/officeart/2016/7/layout/RepeatingBendingProcessNew"/>
    <dgm:cxn modelId="{6A39125B-9C6D-4410-896F-029235C91919}" type="presParOf" srcId="{E63982C1-63C0-4539-9884-F736046AF079}" destId="{D3423D70-79F0-4B73-8957-C4453992BF1B}" srcOrd="4" destOrd="0" presId="urn:microsoft.com/office/officeart/2016/7/layout/RepeatingBendingProcessNew"/>
    <dgm:cxn modelId="{E72F43D9-F14F-4A01-9C5A-5652976DEBC0}" type="presParOf" srcId="{E63982C1-63C0-4539-9884-F736046AF079}" destId="{034D55B3-635D-467B-8BF4-483BA98C30CB}" srcOrd="5" destOrd="0" presId="urn:microsoft.com/office/officeart/2016/7/layout/RepeatingBendingProcessNew"/>
    <dgm:cxn modelId="{228A89D0-4CF3-44D2-BB6F-6335EA2C2351}" type="presParOf" srcId="{034D55B3-635D-467B-8BF4-483BA98C30CB}" destId="{CD4C06E8-9F0B-4FCD-8C90-3B4D9E764266}" srcOrd="0" destOrd="0" presId="urn:microsoft.com/office/officeart/2016/7/layout/RepeatingBendingProcessNew"/>
    <dgm:cxn modelId="{AE320832-D518-476F-AE4E-77F97035B4E2}" type="presParOf" srcId="{E63982C1-63C0-4539-9884-F736046AF079}" destId="{95E4B09F-2F57-48A4-B547-BA4036A99219}" srcOrd="6" destOrd="0" presId="urn:microsoft.com/office/officeart/2016/7/layout/RepeatingBendingProcessNew"/>
    <dgm:cxn modelId="{CE0CF8E8-A132-41DD-BF66-650565471E96}" type="presParOf" srcId="{E63982C1-63C0-4539-9884-F736046AF079}" destId="{910E08F9-F348-47A1-989E-23CE7F7CCAC5}" srcOrd="7" destOrd="0" presId="urn:microsoft.com/office/officeart/2016/7/layout/RepeatingBendingProcessNew"/>
    <dgm:cxn modelId="{22B14526-09DD-4740-866A-DF028BD31CFB}" type="presParOf" srcId="{910E08F9-F348-47A1-989E-23CE7F7CCAC5}" destId="{54398952-7F7D-4B1E-AC16-1745C0DA57AE}" srcOrd="0" destOrd="0" presId="urn:microsoft.com/office/officeart/2016/7/layout/RepeatingBendingProcessNew"/>
    <dgm:cxn modelId="{2520B496-95F2-4079-95BB-5CED4FFE206B}" type="presParOf" srcId="{E63982C1-63C0-4539-9884-F736046AF079}" destId="{AAB97B87-911E-4F3F-82EA-45D3F076640D}" srcOrd="8" destOrd="0" presId="urn:microsoft.com/office/officeart/2016/7/layout/RepeatingBendingProcessNew"/>
    <dgm:cxn modelId="{0969C472-290D-4E12-AFE0-79D39A9C5B52}" type="presParOf" srcId="{E63982C1-63C0-4539-9884-F736046AF079}" destId="{FBEFE2FD-4A2B-447E-9629-A223ED0C1AF4}" srcOrd="9" destOrd="0" presId="urn:microsoft.com/office/officeart/2016/7/layout/RepeatingBendingProcessNew"/>
    <dgm:cxn modelId="{AF9284FF-60C4-4F43-861A-87454EC1B191}" type="presParOf" srcId="{FBEFE2FD-4A2B-447E-9629-A223ED0C1AF4}" destId="{C68DE682-35C3-46DF-A861-2D64F87E3382}" srcOrd="0" destOrd="0" presId="urn:microsoft.com/office/officeart/2016/7/layout/RepeatingBendingProcessNew"/>
    <dgm:cxn modelId="{25F22341-5547-452B-B28A-2A78F56F14B5}" type="presParOf" srcId="{E63982C1-63C0-4539-9884-F736046AF079}" destId="{C589FE71-8A68-4FF1-99EB-EB7D216EEF95}" srcOrd="10" destOrd="0" presId="urn:microsoft.com/office/officeart/2016/7/layout/RepeatingBendingProcessNew"/>
    <dgm:cxn modelId="{5F5C82E1-14D5-4B80-AE79-D30E100A83F8}" type="presParOf" srcId="{E63982C1-63C0-4539-9884-F736046AF079}" destId="{8390DAF9-D424-4162-B50A-50487305C1B1}" srcOrd="11" destOrd="0" presId="urn:microsoft.com/office/officeart/2016/7/layout/RepeatingBendingProcessNew"/>
    <dgm:cxn modelId="{6B843458-5998-4BA2-BEDB-1B5E516747F6}" type="presParOf" srcId="{8390DAF9-D424-4162-B50A-50487305C1B1}" destId="{B46DB3B0-759B-41E4-A6D0-EFDE0159E267}" srcOrd="0" destOrd="0" presId="urn:microsoft.com/office/officeart/2016/7/layout/RepeatingBendingProcessNew"/>
    <dgm:cxn modelId="{DF4D24BD-A4BB-4BC1-B19F-C98A3C80BC21}" type="presParOf" srcId="{E63982C1-63C0-4539-9884-F736046AF079}" destId="{752CA81F-A19F-48D6-A31D-DB7007B43EFE}" srcOrd="12" destOrd="0" presId="urn:microsoft.com/office/officeart/2016/7/layout/RepeatingBendingProcessNew"/>
    <dgm:cxn modelId="{6393E9AC-8F36-4E44-A286-66CE881A217A}" type="presParOf" srcId="{E63982C1-63C0-4539-9884-F736046AF079}" destId="{C306E30C-D049-45BE-BF99-D96B66B1DED9}" srcOrd="13" destOrd="0" presId="urn:microsoft.com/office/officeart/2016/7/layout/RepeatingBendingProcessNew"/>
    <dgm:cxn modelId="{F6CBBF09-2087-4C7C-9DC9-A55511683305}" type="presParOf" srcId="{C306E30C-D049-45BE-BF99-D96B66B1DED9}" destId="{4CF35ED7-5DB4-425D-85E7-7BDE359BC7E3}" srcOrd="0" destOrd="0" presId="urn:microsoft.com/office/officeart/2016/7/layout/RepeatingBendingProcessNew"/>
    <dgm:cxn modelId="{52D9E98E-7291-4B1E-B7D5-44F14A680E1A}" type="presParOf" srcId="{E63982C1-63C0-4539-9884-F736046AF079}" destId="{1D531E4C-F1DA-4565-820C-53ED5873CEE9}" srcOrd="14" destOrd="0" presId="urn:microsoft.com/office/officeart/2016/7/layout/RepeatingBendingProcessNew"/>
    <dgm:cxn modelId="{B0C53904-A8DA-4399-BCFB-C3C91B56E2AA}" type="presParOf" srcId="{E63982C1-63C0-4539-9884-F736046AF079}" destId="{8525F1FB-0D85-4A2D-A2F6-98AF5AECAE87}" srcOrd="15" destOrd="0" presId="urn:microsoft.com/office/officeart/2016/7/layout/RepeatingBendingProcessNew"/>
    <dgm:cxn modelId="{83063211-9155-4C0B-8B73-D011DB2E628D}" type="presParOf" srcId="{8525F1FB-0D85-4A2D-A2F6-98AF5AECAE87}" destId="{DC087C3A-9B34-4F71-9025-761DFD4B4AE9}" srcOrd="0" destOrd="0" presId="urn:microsoft.com/office/officeart/2016/7/layout/RepeatingBendingProcessNew"/>
    <dgm:cxn modelId="{E2F5C495-2AC0-4267-924E-8D8602133A0D}" type="presParOf" srcId="{E63982C1-63C0-4539-9884-F736046AF079}" destId="{90B8EED8-9EA5-423B-8F5B-08BA1ED5908B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1FDCE-6C20-4AD9-A9AC-263EA634849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4EA00C-F78A-4256-BDE0-52AE41E34593}">
      <dgm:prSet/>
      <dgm:spPr/>
      <dgm:t>
        <a:bodyPr/>
        <a:lstStyle/>
        <a:p>
          <a:r>
            <a:rPr lang="es-419" dirty="0"/>
            <a:t>Enfoque interdisciplinario:</a:t>
          </a:r>
          <a:endParaRPr lang="en-US" dirty="0"/>
        </a:p>
      </dgm:t>
    </dgm:pt>
    <dgm:pt modelId="{18AE7207-2098-4F1D-A041-B99486EBF93E}" type="parTrans" cxnId="{330D4928-E1E5-4C49-B5A3-0E134645E92C}">
      <dgm:prSet/>
      <dgm:spPr/>
      <dgm:t>
        <a:bodyPr/>
        <a:lstStyle/>
        <a:p>
          <a:endParaRPr lang="en-US"/>
        </a:p>
      </dgm:t>
    </dgm:pt>
    <dgm:pt modelId="{303B841B-8385-474C-B76C-C0A8B763A46D}" type="sibTrans" cxnId="{330D4928-E1E5-4C49-B5A3-0E134645E92C}">
      <dgm:prSet/>
      <dgm:spPr/>
      <dgm:t>
        <a:bodyPr/>
        <a:lstStyle/>
        <a:p>
          <a:endParaRPr lang="en-US"/>
        </a:p>
      </dgm:t>
    </dgm:pt>
    <dgm:pt modelId="{8B9DD607-91AB-4D37-886F-796896FE55B8}">
      <dgm:prSet/>
      <dgm:spPr/>
      <dgm:t>
        <a:bodyPr/>
        <a:lstStyle/>
        <a:p>
          <a:pPr rtl="0"/>
          <a:r>
            <a:rPr lang="es-419" dirty="0">
              <a:latin typeface="Aptos Display" panose="02110004020202020204"/>
            </a:rPr>
            <a:t>Se estudia desde la Lingüística</a:t>
          </a:r>
          <a:r>
            <a:rPr lang="es-419" dirty="0"/>
            <a:t>, </a:t>
          </a:r>
          <a:r>
            <a:rPr lang="es-419" dirty="0">
              <a:latin typeface="Aptos Display" panose="02110004020202020204"/>
            </a:rPr>
            <a:t>pedagogía</a:t>
          </a:r>
          <a:r>
            <a:rPr lang="es-419" dirty="0"/>
            <a:t>, </a:t>
          </a:r>
          <a:r>
            <a:rPr lang="es-419" dirty="0">
              <a:latin typeface="Aptos Display" panose="02110004020202020204"/>
            </a:rPr>
            <a:t>la psicología</a:t>
          </a:r>
          <a:r>
            <a:rPr lang="es-419" dirty="0"/>
            <a:t> </a:t>
          </a:r>
          <a:endParaRPr lang="en-US" dirty="0"/>
        </a:p>
      </dgm:t>
    </dgm:pt>
    <dgm:pt modelId="{85704F8A-78E8-4302-80C2-E6A3BE146743}" type="parTrans" cxnId="{B7E926B1-F05E-43B9-B638-E416D185A238}">
      <dgm:prSet/>
      <dgm:spPr/>
      <dgm:t>
        <a:bodyPr/>
        <a:lstStyle/>
        <a:p>
          <a:endParaRPr lang="en-US"/>
        </a:p>
      </dgm:t>
    </dgm:pt>
    <dgm:pt modelId="{BE6CAE5C-D656-4ED8-BBA8-EF067E1ACC9F}" type="sibTrans" cxnId="{B7E926B1-F05E-43B9-B638-E416D185A238}">
      <dgm:prSet/>
      <dgm:spPr/>
      <dgm:t>
        <a:bodyPr/>
        <a:lstStyle/>
        <a:p>
          <a:endParaRPr lang="en-US"/>
        </a:p>
      </dgm:t>
    </dgm:pt>
    <dgm:pt modelId="{23A4BCB6-EB91-4773-983B-503B2D4642B8}">
      <dgm:prSet/>
      <dgm:spPr/>
      <dgm:t>
        <a:bodyPr/>
        <a:lstStyle/>
        <a:p>
          <a:r>
            <a:rPr lang="es-419" dirty="0"/>
            <a:t>Objeto de indagación: </a:t>
          </a:r>
          <a:endParaRPr lang="en-US" dirty="0"/>
        </a:p>
      </dgm:t>
    </dgm:pt>
    <dgm:pt modelId="{6ED720D4-07DF-44D5-AA68-9DDC17DCEA08}" type="parTrans" cxnId="{58471A7E-EE33-430C-B155-D0D29FEB56E9}">
      <dgm:prSet/>
      <dgm:spPr/>
      <dgm:t>
        <a:bodyPr/>
        <a:lstStyle/>
        <a:p>
          <a:endParaRPr lang="en-US"/>
        </a:p>
      </dgm:t>
    </dgm:pt>
    <dgm:pt modelId="{44092E6C-06AE-45F6-B8BF-538A7632E1F5}" type="sibTrans" cxnId="{58471A7E-EE33-430C-B155-D0D29FEB56E9}">
      <dgm:prSet/>
      <dgm:spPr/>
      <dgm:t>
        <a:bodyPr/>
        <a:lstStyle/>
        <a:p>
          <a:endParaRPr lang="en-US"/>
        </a:p>
      </dgm:t>
    </dgm:pt>
    <dgm:pt modelId="{EF7792F8-CFB3-4A91-9252-D08D4CA7D843}">
      <dgm:prSet/>
      <dgm:spPr/>
      <dgm:t>
        <a:bodyPr/>
        <a:lstStyle/>
        <a:p>
          <a:r>
            <a:rPr lang="es-419" dirty="0"/>
            <a:t>Los componentes separados o en su conjunto del sistema didáctico </a:t>
          </a:r>
          <a:r>
            <a:rPr lang="es-419" dirty="0">
              <a:latin typeface="Aptos Display" panose="02110004020202020204"/>
            </a:rPr>
            <a:t>enseñante-contenido-aprendiz</a:t>
          </a:r>
          <a:endParaRPr lang="en-US" dirty="0"/>
        </a:p>
      </dgm:t>
    </dgm:pt>
    <dgm:pt modelId="{29870F61-56D0-4F23-A398-E8895604BE6E}" type="parTrans" cxnId="{C17EEDF7-CD8E-4C2E-9801-2C6241D6041E}">
      <dgm:prSet/>
      <dgm:spPr/>
      <dgm:t>
        <a:bodyPr/>
        <a:lstStyle/>
        <a:p>
          <a:endParaRPr lang="en-US"/>
        </a:p>
      </dgm:t>
    </dgm:pt>
    <dgm:pt modelId="{BD38AB44-DBB9-4933-B2B5-38AB43326948}" type="sibTrans" cxnId="{C17EEDF7-CD8E-4C2E-9801-2C6241D6041E}">
      <dgm:prSet/>
      <dgm:spPr/>
      <dgm:t>
        <a:bodyPr/>
        <a:lstStyle/>
        <a:p>
          <a:endParaRPr lang="en-US"/>
        </a:p>
      </dgm:t>
    </dgm:pt>
    <dgm:pt modelId="{1CCDC3DD-5C10-4DD2-9B44-D21FBC71CB49}">
      <dgm:prSet/>
      <dgm:spPr/>
      <dgm:t>
        <a:bodyPr/>
        <a:lstStyle/>
        <a:p>
          <a:pPr rtl="0"/>
          <a:r>
            <a:rPr lang="es-419" dirty="0"/>
            <a:t>Los objetos del sistema</a:t>
          </a:r>
          <a:r>
            <a:rPr lang="es-419" dirty="0">
              <a:latin typeface="Aptos Display" panose="02110004020202020204"/>
            </a:rPr>
            <a:t> (más) estudiados</a:t>
          </a:r>
          <a:r>
            <a:rPr lang="es-419" dirty="0"/>
            <a:t>:</a:t>
          </a:r>
          <a:endParaRPr lang="en-US" dirty="0"/>
        </a:p>
      </dgm:t>
    </dgm:pt>
    <dgm:pt modelId="{D688D5E3-07DC-493E-83FF-67114A22CA51}" type="parTrans" cxnId="{DC7DAB7D-D082-43E0-AB8E-EE2EEEBD8A81}">
      <dgm:prSet/>
      <dgm:spPr/>
      <dgm:t>
        <a:bodyPr/>
        <a:lstStyle/>
        <a:p>
          <a:endParaRPr lang="en-US"/>
        </a:p>
      </dgm:t>
    </dgm:pt>
    <dgm:pt modelId="{75173CE2-A1D4-4083-97CE-AF23DA11520E}" type="sibTrans" cxnId="{DC7DAB7D-D082-43E0-AB8E-EE2EEEBD8A81}">
      <dgm:prSet/>
      <dgm:spPr/>
      <dgm:t>
        <a:bodyPr/>
        <a:lstStyle/>
        <a:p>
          <a:endParaRPr lang="en-US"/>
        </a:p>
      </dgm:t>
    </dgm:pt>
    <dgm:pt modelId="{8BE4B6CF-A875-41D0-B5C8-292912A40CBA}">
      <dgm:prSet/>
      <dgm:spPr/>
      <dgm:t>
        <a:bodyPr/>
        <a:lstStyle/>
        <a:p>
          <a:r>
            <a:rPr lang="es-419" dirty="0"/>
            <a:t>Interacción en la enseñanza/aprendizaje</a:t>
          </a:r>
          <a:endParaRPr lang="en-US" dirty="0"/>
        </a:p>
      </dgm:t>
    </dgm:pt>
    <dgm:pt modelId="{FE7F8F0E-C34D-4F81-929F-56BCA50386F7}" type="parTrans" cxnId="{1E9BFCF0-653F-483A-8090-06FA2D148589}">
      <dgm:prSet/>
      <dgm:spPr/>
      <dgm:t>
        <a:bodyPr/>
        <a:lstStyle/>
        <a:p>
          <a:endParaRPr lang="en-US"/>
        </a:p>
      </dgm:t>
    </dgm:pt>
    <dgm:pt modelId="{8A2A3BA4-F04B-4171-9A6C-572EC8E3ADB3}" type="sibTrans" cxnId="{1E9BFCF0-653F-483A-8090-06FA2D148589}">
      <dgm:prSet/>
      <dgm:spPr/>
      <dgm:t>
        <a:bodyPr/>
        <a:lstStyle/>
        <a:p>
          <a:endParaRPr lang="en-US"/>
        </a:p>
      </dgm:t>
    </dgm:pt>
    <dgm:pt modelId="{E850DE21-BBE5-461C-896C-B62E22F18756}">
      <dgm:prSet/>
      <dgm:spPr/>
      <dgm:t>
        <a:bodyPr/>
        <a:lstStyle/>
        <a:p>
          <a:r>
            <a:rPr lang="es-419" dirty="0"/>
            <a:t>La enseñanza ( los currículos de lengua)</a:t>
          </a:r>
          <a:endParaRPr lang="en-US" dirty="0"/>
        </a:p>
      </dgm:t>
    </dgm:pt>
    <dgm:pt modelId="{4FE6B6F5-F29C-4330-822E-26F0AE7F3653}" type="parTrans" cxnId="{0FFACA0A-FE20-4BA3-B7D4-239CD7E16262}">
      <dgm:prSet/>
      <dgm:spPr/>
      <dgm:t>
        <a:bodyPr/>
        <a:lstStyle/>
        <a:p>
          <a:endParaRPr lang="en-US"/>
        </a:p>
      </dgm:t>
    </dgm:pt>
    <dgm:pt modelId="{DB82FC00-A41C-44CB-9D62-B34E0C1F40CF}" type="sibTrans" cxnId="{0FFACA0A-FE20-4BA3-B7D4-239CD7E16262}">
      <dgm:prSet/>
      <dgm:spPr/>
      <dgm:t>
        <a:bodyPr/>
        <a:lstStyle/>
        <a:p>
          <a:endParaRPr lang="en-US"/>
        </a:p>
      </dgm:t>
    </dgm:pt>
    <dgm:pt modelId="{26904906-F07F-47A1-B53B-77B43125BBD7}">
      <dgm:prSet/>
      <dgm:spPr/>
      <dgm:t>
        <a:bodyPr/>
        <a:lstStyle/>
        <a:p>
          <a:r>
            <a:rPr lang="es-419" dirty="0"/>
            <a:t>Los procesos de aprendizaje</a:t>
          </a:r>
          <a:endParaRPr lang="en-US" dirty="0"/>
        </a:p>
      </dgm:t>
    </dgm:pt>
    <dgm:pt modelId="{19831120-65AD-40D3-BBC4-A2186786F4E1}" type="parTrans" cxnId="{8392E7D7-D0F3-4DB5-8937-DA988140BB46}">
      <dgm:prSet/>
      <dgm:spPr/>
      <dgm:t>
        <a:bodyPr/>
        <a:lstStyle/>
        <a:p>
          <a:endParaRPr lang="en-US"/>
        </a:p>
      </dgm:t>
    </dgm:pt>
    <dgm:pt modelId="{A16B6C94-A84D-47DA-A77C-1BEF36718172}" type="sibTrans" cxnId="{8392E7D7-D0F3-4DB5-8937-DA988140BB46}">
      <dgm:prSet/>
      <dgm:spPr/>
      <dgm:t>
        <a:bodyPr/>
        <a:lstStyle/>
        <a:p>
          <a:endParaRPr lang="en-US"/>
        </a:p>
      </dgm:t>
    </dgm:pt>
    <dgm:pt modelId="{50174B66-CFD5-44AA-99C5-9D6A9EB6D04E}" type="pres">
      <dgm:prSet presAssocID="{A081FDCE-6C20-4AD9-A9AC-263EA634849E}" presName="linear" presStyleCnt="0">
        <dgm:presLayoutVars>
          <dgm:animLvl val="lvl"/>
          <dgm:resizeHandles val="exact"/>
        </dgm:presLayoutVars>
      </dgm:prSet>
      <dgm:spPr/>
    </dgm:pt>
    <dgm:pt modelId="{7B1D08F9-C59F-469B-B047-9A5D02A73D3E}" type="pres">
      <dgm:prSet presAssocID="{FC4EA00C-F78A-4256-BDE0-52AE41E3459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E88A90B-823E-4814-A73A-449939B639FC}" type="pres">
      <dgm:prSet presAssocID="{303B841B-8385-474C-B76C-C0A8B763A46D}" presName="spacer" presStyleCnt="0"/>
      <dgm:spPr/>
    </dgm:pt>
    <dgm:pt modelId="{37250EDF-2328-4F3B-A57B-C57080BADD51}" type="pres">
      <dgm:prSet presAssocID="{8B9DD607-91AB-4D37-886F-796896FE55B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8B7CD02-D4B0-4046-9461-55DA7C42C789}" type="pres">
      <dgm:prSet presAssocID="{BE6CAE5C-D656-4ED8-BBA8-EF067E1ACC9F}" presName="spacer" presStyleCnt="0"/>
      <dgm:spPr/>
    </dgm:pt>
    <dgm:pt modelId="{4CDEB544-70EB-4461-AFFA-DFD019AF68B8}" type="pres">
      <dgm:prSet presAssocID="{23A4BCB6-EB91-4773-983B-503B2D4642B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255116D-0CCA-4F5A-90E6-526259366AFD}" type="pres">
      <dgm:prSet presAssocID="{44092E6C-06AE-45F6-B8BF-538A7632E1F5}" presName="spacer" presStyleCnt="0"/>
      <dgm:spPr/>
    </dgm:pt>
    <dgm:pt modelId="{DD04D88D-5EC4-41F5-BD30-893C195840BA}" type="pres">
      <dgm:prSet presAssocID="{EF7792F8-CFB3-4A91-9252-D08D4CA7D84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C9E2E8E-C323-4080-8869-5A7B1B42D6DD}" type="pres">
      <dgm:prSet presAssocID="{BD38AB44-DBB9-4933-B2B5-38AB43326948}" presName="spacer" presStyleCnt="0"/>
      <dgm:spPr/>
    </dgm:pt>
    <dgm:pt modelId="{6886C074-D5CE-4651-B684-0C47D77799C4}" type="pres">
      <dgm:prSet presAssocID="{1CCDC3DD-5C10-4DD2-9B44-D21FBC71CB4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FD37DEF-FEAA-464F-8718-84DBCC17D615}" type="pres">
      <dgm:prSet presAssocID="{75173CE2-A1D4-4083-97CE-AF23DA11520E}" presName="spacer" presStyleCnt="0"/>
      <dgm:spPr/>
    </dgm:pt>
    <dgm:pt modelId="{C39CD0B3-1B43-4C12-9B64-CB35ED17F7CB}" type="pres">
      <dgm:prSet presAssocID="{8BE4B6CF-A875-41D0-B5C8-292912A40CB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28C1FB8-DB5E-4878-9646-539F7A3C72EF}" type="pres">
      <dgm:prSet presAssocID="{8A2A3BA4-F04B-4171-9A6C-572EC8E3ADB3}" presName="spacer" presStyleCnt="0"/>
      <dgm:spPr/>
    </dgm:pt>
    <dgm:pt modelId="{B8C6FE7F-A19D-45DC-9F20-DED602F95FF6}" type="pres">
      <dgm:prSet presAssocID="{E850DE21-BBE5-461C-896C-B62E22F1875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C4C55FC-E123-4BAD-A39E-21ADA1FE70AC}" type="pres">
      <dgm:prSet presAssocID="{DB82FC00-A41C-44CB-9D62-B34E0C1F40CF}" presName="spacer" presStyleCnt="0"/>
      <dgm:spPr/>
    </dgm:pt>
    <dgm:pt modelId="{AB26EC63-7470-44E1-9BCA-EE400503F5F1}" type="pres">
      <dgm:prSet presAssocID="{26904906-F07F-47A1-B53B-77B43125BBD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FFACA0A-FE20-4BA3-B7D4-239CD7E16262}" srcId="{A081FDCE-6C20-4AD9-A9AC-263EA634849E}" destId="{E850DE21-BBE5-461C-896C-B62E22F18756}" srcOrd="6" destOrd="0" parTransId="{4FE6B6F5-F29C-4330-822E-26F0AE7F3653}" sibTransId="{DB82FC00-A41C-44CB-9D62-B34E0C1F40CF}"/>
    <dgm:cxn modelId="{3E3F2B22-B40E-431C-83B8-B3054B39CFCE}" type="presOf" srcId="{1CCDC3DD-5C10-4DD2-9B44-D21FBC71CB49}" destId="{6886C074-D5CE-4651-B684-0C47D77799C4}" srcOrd="0" destOrd="0" presId="urn:microsoft.com/office/officeart/2005/8/layout/vList2"/>
    <dgm:cxn modelId="{330D4928-E1E5-4C49-B5A3-0E134645E92C}" srcId="{A081FDCE-6C20-4AD9-A9AC-263EA634849E}" destId="{FC4EA00C-F78A-4256-BDE0-52AE41E34593}" srcOrd="0" destOrd="0" parTransId="{18AE7207-2098-4F1D-A041-B99486EBF93E}" sibTransId="{303B841B-8385-474C-B76C-C0A8B763A46D}"/>
    <dgm:cxn modelId="{FF416E7D-DC8C-41EF-892F-1F07E1920634}" type="presOf" srcId="{8B9DD607-91AB-4D37-886F-796896FE55B8}" destId="{37250EDF-2328-4F3B-A57B-C57080BADD51}" srcOrd="0" destOrd="0" presId="urn:microsoft.com/office/officeart/2005/8/layout/vList2"/>
    <dgm:cxn modelId="{DC7DAB7D-D082-43E0-AB8E-EE2EEEBD8A81}" srcId="{A081FDCE-6C20-4AD9-A9AC-263EA634849E}" destId="{1CCDC3DD-5C10-4DD2-9B44-D21FBC71CB49}" srcOrd="4" destOrd="0" parTransId="{D688D5E3-07DC-493E-83FF-67114A22CA51}" sibTransId="{75173CE2-A1D4-4083-97CE-AF23DA11520E}"/>
    <dgm:cxn modelId="{58471A7E-EE33-430C-B155-D0D29FEB56E9}" srcId="{A081FDCE-6C20-4AD9-A9AC-263EA634849E}" destId="{23A4BCB6-EB91-4773-983B-503B2D4642B8}" srcOrd="2" destOrd="0" parTransId="{6ED720D4-07DF-44D5-AA68-9DDC17DCEA08}" sibTransId="{44092E6C-06AE-45F6-B8BF-538A7632E1F5}"/>
    <dgm:cxn modelId="{FE6C8F92-92C3-4306-96F2-36A1726BFB6A}" type="presOf" srcId="{E850DE21-BBE5-461C-896C-B62E22F18756}" destId="{B8C6FE7F-A19D-45DC-9F20-DED602F95FF6}" srcOrd="0" destOrd="0" presId="urn:microsoft.com/office/officeart/2005/8/layout/vList2"/>
    <dgm:cxn modelId="{A1B98198-FB89-43B8-B8CE-FDDBF730FBD6}" type="presOf" srcId="{FC4EA00C-F78A-4256-BDE0-52AE41E34593}" destId="{7B1D08F9-C59F-469B-B047-9A5D02A73D3E}" srcOrd="0" destOrd="0" presId="urn:microsoft.com/office/officeart/2005/8/layout/vList2"/>
    <dgm:cxn modelId="{E4C3A4A9-6EE5-4A80-9713-5293298C0ABD}" type="presOf" srcId="{A081FDCE-6C20-4AD9-A9AC-263EA634849E}" destId="{50174B66-CFD5-44AA-99C5-9D6A9EB6D04E}" srcOrd="0" destOrd="0" presId="urn:microsoft.com/office/officeart/2005/8/layout/vList2"/>
    <dgm:cxn modelId="{B7E926B1-F05E-43B9-B638-E416D185A238}" srcId="{A081FDCE-6C20-4AD9-A9AC-263EA634849E}" destId="{8B9DD607-91AB-4D37-886F-796896FE55B8}" srcOrd="1" destOrd="0" parTransId="{85704F8A-78E8-4302-80C2-E6A3BE146743}" sibTransId="{BE6CAE5C-D656-4ED8-BBA8-EF067E1ACC9F}"/>
    <dgm:cxn modelId="{36DF02B2-6F15-48AE-BAA6-92407E6F03BA}" type="presOf" srcId="{8BE4B6CF-A875-41D0-B5C8-292912A40CBA}" destId="{C39CD0B3-1B43-4C12-9B64-CB35ED17F7CB}" srcOrd="0" destOrd="0" presId="urn:microsoft.com/office/officeart/2005/8/layout/vList2"/>
    <dgm:cxn modelId="{C31469B2-DCE2-4BBF-82EE-A83D0457D5CB}" type="presOf" srcId="{26904906-F07F-47A1-B53B-77B43125BBD7}" destId="{AB26EC63-7470-44E1-9BCA-EE400503F5F1}" srcOrd="0" destOrd="0" presId="urn:microsoft.com/office/officeart/2005/8/layout/vList2"/>
    <dgm:cxn modelId="{8392E7D7-D0F3-4DB5-8937-DA988140BB46}" srcId="{A081FDCE-6C20-4AD9-A9AC-263EA634849E}" destId="{26904906-F07F-47A1-B53B-77B43125BBD7}" srcOrd="7" destOrd="0" parTransId="{19831120-65AD-40D3-BBC4-A2186786F4E1}" sibTransId="{A16B6C94-A84D-47DA-A77C-1BEF36718172}"/>
    <dgm:cxn modelId="{1E9BFCF0-653F-483A-8090-06FA2D148589}" srcId="{A081FDCE-6C20-4AD9-A9AC-263EA634849E}" destId="{8BE4B6CF-A875-41D0-B5C8-292912A40CBA}" srcOrd="5" destOrd="0" parTransId="{FE7F8F0E-C34D-4F81-929F-56BCA50386F7}" sibTransId="{8A2A3BA4-F04B-4171-9A6C-572EC8E3ADB3}"/>
    <dgm:cxn modelId="{C17EEDF7-CD8E-4C2E-9801-2C6241D6041E}" srcId="{A081FDCE-6C20-4AD9-A9AC-263EA634849E}" destId="{EF7792F8-CFB3-4A91-9252-D08D4CA7D843}" srcOrd="3" destOrd="0" parTransId="{29870F61-56D0-4F23-A398-E8895604BE6E}" sibTransId="{BD38AB44-DBB9-4933-B2B5-38AB43326948}"/>
    <dgm:cxn modelId="{89FD28FA-08D2-4263-A831-C65B1172AB00}" type="presOf" srcId="{23A4BCB6-EB91-4773-983B-503B2D4642B8}" destId="{4CDEB544-70EB-4461-AFFA-DFD019AF68B8}" srcOrd="0" destOrd="0" presId="urn:microsoft.com/office/officeart/2005/8/layout/vList2"/>
    <dgm:cxn modelId="{173053FC-D34F-4B45-9FA4-67DBEC2F7982}" type="presOf" srcId="{EF7792F8-CFB3-4A91-9252-D08D4CA7D843}" destId="{DD04D88D-5EC4-41F5-BD30-893C195840BA}" srcOrd="0" destOrd="0" presId="urn:microsoft.com/office/officeart/2005/8/layout/vList2"/>
    <dgm:cxn modelId="{A71DEDA8-9141-4378-AB2E-00B409D14FFE}" type="presParOf" srcId="{50174B66-CFD5-44AA-99C5-9D6A9EB6D04E}" destId="{7B1D08F9-C59F-469B-B047-9A5D02A73D3E}" srcOrd="0" destOrd="0" presId="urn:microsoft.com/office/officeart/2005/8/layout/vList2"/>
    <dgm:cxn modelId="{4CD0DC95-E313-4FE3-A91A-5B571AC1E153}" type="presParOf" srcId="{50174B66-CFD5-44AA-99C5-9D6A9EB6D04E}" destId="{7E88A90B-823E-4814-A73A-449939B639FC}" srcOrd="1" destOrd="0" presId="urn:microsoft.com/office/officeart/2005/8/layout/vList2"/>
    <dgm:cxn modelId="{C93E64A4-FB4A-4CE8-AC24-A4D32D0309CE}" type="presParOf" srcId="{50174B66-CFD5-44AA-99C5-9D6A9EB6D04E}" destId="{37250EDF-2328-4F3B-A57B-C57080BADD51}" srcOrd="2" destOrd="0" presId="urn:microsoft.com/office/officeart/2005/8/layout/vList2"/>
    <dgm:cxn modelId="{FFE2AEB6-91CA-4642-9CE1-2BC449C4D4B4}" type="presParOf" srcId="{50174B66-CFD5-44AA-99C5-9D6A9EB6D04E}" destId="{D8B7CD02-D4B0-4046-9461-55DA7C42C789}" srcOrd="3" destOrd="0" presId="urn:microsoft.com/office/officeart/2005/8/layout/vList2"/>
    <dgm:cxn modelId="{6DEE9D06-C4EC-42D3-81AF-13892F57542C}" type="presParOf" srcId="{50174B66-CFD5-44AA-99C5-9D6A9EB6D04E}" destId="{4CDEB544-70EB-4461-AFFA-DFD019AF68B8}" srcOrd="4" destOrd="0" presId="urn:microsoft.com/office/officeart/2005/8/layout/vList2"/>
    <dgm:cxn modelId="{6A5877F8-B058-4ABE-8C42-08BAEA1AD397}" type="presParOf" srcId="{50174B66-CFD5-44AA-99C5-9D6A9EB6D04E}" destId="{D255116D-0CCA-4F5A-90E6-526259366AFD}" srcOrd="5" destOrd="0" presId="urn:microsoft.com/office/officeart/2005/8/layout/vList2"/>
    <dgm:cxn modelId="{4E382FAC-EBC5-48B8-B73A-C22A4574D147}" type="presParOf" srcId="{50174B66-CFD5-44AA-99C5-9D6A9EB6D04E}" destId="{DD04D88D-5EC4-41F5-BD30-893C195840BA}" srcOrd="6" destOrd="0" presId="urn:microsoft.com/office/officeart/2005/8/layout/vList2"/>
    <dgm:cxn modelId="{E1BCF33C-BB62-445B-815D-10A5EB70D836}" type="presParOf" srcId="{50174B66-CFD5-44AA-99C5-9D6A9EB6D04E}" destId="{AC9E2E8E-C323-4080-8869-5A7B1B42D6DD}" srcOrd="7" destOrd="0" presId="urn:microsoft.com/office/officeart/2005/8/layout/vList2"/>
    <dgm:cxn modelId="{BC0E1478-5A64-45A8-B5FD-6AF7F7213FF3}" type="presParOf" srcId="{50174B66-CFD5-44AA-99C5-9D6A9EB6D04E}" destId="{6886C074-D5CE-4651-B684-0C47D77799C4}" srcOrd="8" destOrd="0" presId="urn:microsoft.com/office/officeart/2005/8/layout/vList2"/>
    <dgm:cxn modelId="{273CC2EF-580A-4511-8926-C649C9AC6F85}" type="presParOf" srcId="{50174B66-CFD5-44AA-99C5-9D6A9EB6D04E}" destId="{4FD37DEF-FEAA-464F-8718-84DBCC17D615}" srcOrd="9" destOrd="0" presId="urn:microsoft.com/office/officeart/2005/8/layout/vList2"/>
    <dgm:cxn modelId="{B286D316-7016-4311-8156-79798D4A7493}" type="presParOf" srcId="{50174B66-CFD5-44AA-99C5-9D6A9EB6D04E}" destId="{C39CD0B3-1B43-4C12-9B64-CB35ED17F7CB}" srcOrd="10" destOrd="0" presId="urn:microsoft.com/office/officeart/2005/8/layout/vList2"/>
    <dgm:cxn modelId="{F33761E5-EE90-46AF-ABDD-DE1F4BF3EB1A}" type="presParOf" srcId="{50174B66-CFD5-44AA-99C5-9D6A9EB6D04E}" destId="{A28C1FB8-DB5E-4878-9646-539F7A3C72EF}" srcOrd="11" destOrd="0" presId="urn:microsoft.com/office/officeart/2005/8/layout/vList2"/>
    <dgm:cxn modelId="{504D6002-B655-4C5C-9B7D-3ABE14F587CE}" type="presParOf" srcId="{50174B66-CFD5-44AA-99C5-9D6A9EB6D04E}" destId="{B8C6FE7F-A19D-45DC-9F20-DED602F95FF6}" srcOrd="12" destOrd="0" presId="urn:microsoft.com/office/officeart/2005/8/layout/vList2"/>
    <dgm:cxn modelId="{1899FD5C-6443-458A-9F6A-D6B2A8A8AA8A}" type="presParOf" srcId="{50174B66-CFD5-44AA-99C5-9D6A9EB6D04E}" destId="{CC4C55FC-E123-4BAD-A39E-21ADA1FE70AC}" srcOrd="13" destOrd="0" presId="urn:microsoft.com/office/officeart/2005/8/layout/vList2"/>
    <dgm:cxn modelId="{F767ACBD-DD67-46FE-9D2B-C04DE1719582}" type="presParOf" srcId="{50174B66-CFD5-44AA-99C5-9D6A9EB6D04E}" destId="{AB26EC63-7470-44E1-9BCA-EE400503F5F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24EDEC-7A53-4C68-A7AF-720D435875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DC4E40BF-87F2-487E-950E-A8824C2F298A}">
      <dgm:prSet/>
      <dgm:spPr/>
      <dgm:t>
        <a:bodyPr/>
        <a:lstStyle/>
        <a:p>
          <a:pPr rtl="0">
            <a:defRPr cap="all"/>
          </a:pPr>
          <a:r>
            <a:rPr lang="es-419" dirty="0"/>
            <a:t>Objetos de indagación</a:t>
          </a:r>
          <a:r>
            <a:rPr lang="es-419" dirty="0">
              <a:latin typeface="Aptos Display" panose="02110004020202020204"/>
            </a:rPr>
            <a:t> (más corrientes):</a:t>
          </a:r>
          <a:endParaRPr lang="en-US" dirty="0"/>
        </a:p>
      </dgm:t>
    </dgm:pt>
    <dgm:pt modelId="{114AD90F-DAEE-4269-872F-D45C1959FF68}" type="parTrans" cxnId="{FA337CE9-7531-4C87-A2F4-24D4ECC42A3F}">
      <dgm:prSet/>
      <dgm:spPr/>
      <dgm:t>
        <a:bodyPr/>
        <a:lstStyle/>
        <a:p>
          <a:endParaRPr lang="en-US"/>
        </a:p>
      </dgm:t>
    </dgm:pt>
    <dgm:pt modelId="{886F68E7-523E-4361-B0A5-711D7F978474}" type="sibTrans" cxnId="{FA337CE9-7531-4C87-A2F4-24D4ECC42A3F}">
      <dgm:prSet/>
      <dgm:spPr/>
      <dgm:t>
        <a:bodyPr/>
        <a:lstStyle/>
        <a:p>
          <a:endParaRPr lang="en-US"/>
        </a:p>
      </dgm:t>
    </dgm:pt>
    <dgm:pt modelId="{7D040958-DF15-4C72-AB23-32F68C9EB027}">
      <dgm:prSet/>
      <dgm:spPr/>
      <dgm:t>
        <a:bodyPr/>
        <a:lstStyle/>
        <a:p>
          <a:pPr>
            <a:defRPr cap="all"/>
          </a:pPr>
          <a:r>
            <a:rPr lang="es-419" dirty="0">
              <a:latin typeface="Aptos Display" panose="02110004020202020204"/>
            </a:rPr>
            <a:t>Actividades</a:t>
          </a:r>
          <a:r>
            <a:rPr lang="es-419" dirty="0"/>
            <a:t> metacognitivas </a:t>
          </a:r>
          <a:endParaRPr lang="en-US" dirty="0"/>
        </a:p>
      </dgm:t>
    </dgm:pt>
    <dgm:pt modelId="{8BF1675B-12F1-4E21-8C0F-EDEE69832B0F}" type="parTrans" cxnId="{7F0DB947-3E2D-484B-B1D4-ECDE89F71ABA}">
      <dgm:prSet/>
      <dgm:spPr/>
      <dgm:t>
        <a:bodyPr/>
        <a:lstStyle/>
        <a:p>
          <a:endParaRPr lang="en-US"/>
        </a:p>
      </dgm:t>
    </dgm:pt>
    <dgm:pt modelId="{6E2FF2A6-9137-45FC-A0DB-1C88C5E2566B}" type="sibTrans" cxnId="{7F0DB947-3E2D-484B-B1D4-ECDE89F71ABA}">
      <dgm:prSet/>
      <dgm:spPr/>
      <dgm:t>
        <a:bodyPr/>
        <a:lstStyle/>
        <a:p>
          <a:endParaRPr lang="en-US"/>
        </a:p>
      </dgm:t>
    </dgm:pt>
    <dgm:pt modelId="{BE7E52D1-0EC0-4BEF-B99F-2D215E0B3B22}">
      <dgm:prSet/>
      <dgm:spPr/>
      <dgm:t>
        <a:bodyPr/>
        <a:lstStyle/>
        <a:p>
          <a:pPr>
            <a:defRPr cap="all"/>
          </a:pPr>
          <a:r>
            <a:rPr lang="es-419" dirty="0"/>
            <a:t>Aprendizajes gramaticales</a:t>
          </a:r>
          <a:endParaRPr lang="en-US" dirty="0"/>
        </a:p>
      </dgm:t>
    </dgm:pt>
    <dgm:pt modelId="{C6FCCBCD-1517-4395-8F99-48EC1AAF811A}" type="parTrans" cxnId="{4F01C038-0C54-466C-9594-3500C0DD62FC}">
      <dgm:prSet/>
      <dgm:spPr/>
      <dgm:t>
        <a:bodyPr/>
        <a:lstStyle/>
        <a:p>
          <a:endParaRPr lang="en-US"/>
        </a:p>
      </dgm:t>
    </dgm:pt>
    <dgm:pt modelId="{D5367D63-689D-4D86-95CB-B5CFC0A3CD6E}" type="sibTrans" cxnId="{4F01C038-0C54-466C-9594-3500C0DD62FC}">
      <dgm:prSet/>
      <dgm:spPr/>
      <dgm:t>
        <a:bodyPr/>
        <a:lstStyle/>
        <a:p>
          <a:endParaRPr lang="en-US"/>
        </a:p>
      </dgm:t>
    </dgm:pt>
    <dgm:pt modelId="{9C80B3FC-A223-44F5-8E34-6FBE1EE641B4}">
      <dgm:prSet/>
      <dgm:spPr/>
      <dgm:t>
        <a:bodyPr/>
        <a:lstStyle/>
        <a:p>
          <a:pPr>
            <a:defRPr cap="all"/>
          </a:pPr>
          <a:r>
            <a:rPr lang="es-419" dirty="0"/>
            <a:t>Nociones de estudiantes </a:t>
          </a:r>
          <a:endParaRPr lang="en-US" dirty="0"/>
        </a:p>
      </dgm:t>
    </dgm:pt>
    <dgm:pt modelId="{ACF80290-ECCD-47BF-8601-E2FB5285473E}" type="parTrans" cxnId="{1F09D33C-C1DE-488E-AA2A-BDE32D1225BD}">
      <dgm:prSet/>
      <dgm:spPr/>
      <dgm:t>
        <a:bodyPr/>
        <a:lstStyle/>
        <a:p>
          <a:endParaRPr lang="en-US"/>
        </a:p>
      </dgm:t>
    </dgm:pt>
    <dgm:pt modelId="{1BE159BD-3F10-4D41-A4B8-DAC8148F28F4}" type="sibTrans" cxnId="{1F09D33C-C1DE-488E-AA2A-BDE32D1225BD}">
      <dgm:prSet/>
      <dgm:spPr/>
      <dgm:t>
        <a:bodyPr/>
        <a:lstStyle/>
        <a:p>
          <a:endParaRPr lang="en-US"/>
        </a:p>
      </dgm:t>
    </dgm:pt>
    <dgm:pt modelId="{3AF90E17-5421-4938-9163-583924A41027}">
      <dgm:prSet/>
      <dgm:spPr/>
      <dgm:t>
        <a:bodyPr/>
        <a:lstStyle/>
        <a:p>
          <a:pPr>
            <a:defRPr cap="all"/>
          </a:pPr>
          <a:r>
            <a:rPr lang="es-419" dirty="0"/>
            <a:t>Pensamiento del profesor</a:t>
          </a:r>
          <a:endParaRPr lang="en-US" dirty="0"/>
        </a:p>
      </dgm:t>
    </dgm:pt>
    <dgm:pt modelId="{7F13EC07-9477-4D67-AF99-89FF3583C34E}" type="parTrans" cxnId="{3DDB983F-0878-4136-B506-F4AE06A2EF44}">
      <dgm:prSet/>
      <dgm:spPr/>
      <dgm:t>
        <a:bodyPr/>
        <a:lstStyle/>
        <a:p>
          <a:endParaRPr lang="en-US"/>
        </a:p>
      </dgm:t>
    </dgm:pt>
    <dgm:pt modelId="{C2ABD1C9-4D92-4F07-B9E0-D00FAC30DE66}" type="sibTrans" cxnId="{3DDB983F-0878-4136-B506-F4AE06A2EF44}">
      <dgm:prSet/>
      <dgm:spPr/>
      <dgm:t>
        <a:bodyPr/>
        <a:lstStyle/>
        <a:p>
          <a:endParaRPr lang="en-US"/>
        </a:p>
      </dgm:t>
    </dgm:pt>
    <dgm:pt modelId="{68DCFA65-A836-44F1-8EB5-217BAD607C32}" type="pres">
      <dgm:prSet presAssocID="{0724EDEC-7A53-4C68-A7AF-720D43587522}" presName="root" presStyleCnt="0">
        <dgm:presLayoutVars>
          <dgm:dir/>
          <dgm:resizeHandles val="exact"/>
        </dgm:presLayoutVars>
      </dgm:prSet>
      <dgm:spPr/>
    </dgm:pt>
    <dgm:pt modelId="{C92C883B-A91A-41A4-818C-972CD191556A}" type="pres">
      <dgm:prSet presAssocID="{DC4E40BF-87F2-487E-950E-A8824C2F298A}" presName="compNode" presStyleCnt="0"/>
      <dgm:spPr/>
    </dgm:pt>
    <dgm:pt modelId="{7126F92A-29B1-4393-B441-3383946747EC}" type="pres">
      <dgm:prSet presAssocID="{DC4E40BF-87F2-487E-950E-A8824C2F298A}" presName="iconBgRect" presStyleLbl="bgShp" presStyleIdx="0" presStyleCnt="5"/>
      <dgm:spPr/>
    </dgm:pt>
    <dgm:pt modelId="{8DD5F37D-8E12-4915-B6D4-29250FCEF958}" type="pres">
      <dgm:prSet presAssocID="{DC4E40BF-87F2-487E-950E-A8824C2F298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C555BC2A-A08E-4151-9A97-5015022E7216}" type="pres">
      <dgm:prSet presAssocID="{DC4E40BF-87F2-487E-950E-A8824C2F298A}" presName="spaceRect" presStyleCnt="0"/>
      <dgm:spPr/>
    </dgm:pt>
    <dgm:pt modelId="{4C484024-DD7A-4DA9-B414-27B5AEAACFD8}" type="pres">
      <dgm:prSet presAssocID="{DC4E40BF-87F2-487E-950E-A8824C2F298A}" presName="textRect" presStyleLbl="revTx" presStyleIdx="0" presStyleCnt="5">
        <dgm:presLayoutVars>
          <dgm:chMax val="1"/>
          <dgm:chPref val="1"/>
        </dgm:presLayoutVars>
      </dgm:prSet>
      <dgm:spPr/>
    </dgm:pt>
    <dgm:pt modelId="{618947C5-AEF1-499A-BB20-711A861DBBDB}" type="pres">
      <dgm:prSet presAssocID="{886F68E7-523E-4361-B0A5-711D7F978474}" presName="sibTrans" presStyleCnt="0"/>
      <dgm:spPr/>
    </dgm:pt>
    <dgm:pt modelId="{484F2228-B997-4811-A5F5-07B215506D16}" type="pres">
      <dgm:prSet presAssocID="{7D040958-DF15-4C72-AB23-32F68C9EB027}" presName="compNode" presStyleCnt="0"/>
      <dgm:spPr/>
    </dgm:pt>
    <dgm:pt modelId="{2A384298-E67B-400C-BABA-667A5EA9AD3E}" type="pres">
      <dgm:prSet presAssocID="{7D040958-DF15-4C72-AB23-32F68C9EB027}" presName="iconBgRect" presStyleLbl="bgShp" presStyleIdx="1" presStyleCnt="5"/>
      <dgm:spPr/>
    </dgm:pt>
    <dgm:pt modelId="{7C10EAB3-83E8-4895-A838-8044E4270146}" type="pres">
      <dgm:prSet presAssocID="{7D040958-DF15-4C72-AB23-32F68C9EB0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0F6ADC79-84B9-4622-80B5-4A98317E78FD}" type="pres">
      <dgm:prSet presAssocID="{7D040958-DF15-4C72-AB23-32F68C9EB027}" presName="spaceRect" presStyleCnt="0"/>
      <dgm:spPr/>
    </dgm:pt>
    <dgm:pt modelId="{72E1A6AA-72D0-4318-8D3C-6CF66FAF68E0}" type="pres">
      <dgm:prSet presAssocID="{7D040958-DF15-4C72-AB23-32F68C9EB027}" presName="textRect" presStyleLbl="revTx" presStyleIdx="1" presStyleCnt="5">
        <dgm:presLayoutVars>
          <dgm:chMax val="1"/>
          <dgm:chPref val="1"/>
        </dgm:presLayoutVars>
      </dgm:prSet>
      <dgm:spPr/>
    </dgm:pt>
    <dgm:pt modelId="{D4F5DC14-80E9-4397-9ADE-67DA1712DE03}" type="pres">
      <dgm:prSet presAssocID="{6E2FF2A6-9137-45FC-A0DB-1C88C5E2566B}" presName="sibTrans" presStyleCnt="0"/>
      <dgm:spPr/>
    </dgm:pt>
    <dgm:pt modelId="{CCCA5CDA-15D0-4989-8F47-0FD2B041F21F}" type="pres">
      <dgm:prSet presAssocID="{BE7E52D1-0EC0-4BEF-B99F-2D215E0B3B22}" presName="compNode" presStyleCnt="0"/>
      <dgm:spPr/>
    </dgm:pt>
    <dgm:pt modelId="{34AAE29D-C17E-429A-9FFD-6EC9C35FECFE}" type="pres">
      <dgm:prSet presAssocID="{BE7E52D1-0EC0-4BEF-B99F-2D215E0B3B22}" presName="iconBgRect" presStyleLbl="bgShp" presStyleIdx="2" presStyleCnt="5"/>
      <dgm:spPr/>
    </dgm:pt>
    <dgm:pt modelId="{0882E9DF-8FED-4F5B-9B29-18653EDA3686}" type="pres">
      <dgm:prSet presAssocID="{BE7E52D1-0EC0-4BEF-B99F-2D215E0B3B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E7D9A41C-4328-4B4D-9BF6-44E6140EBC57}" type="pres">
      <dgm:prSet presAssocID="{BE7E52D1-0EC0-4BEF-B99F-2D215E0B3B22}" presName="spaceRect" presStyleCnt="0"/>
      <dgm:spPr/>
    </dgm:pt>
    <dgm:pt modelId="{4D5AB06A-3C32-47B2-A758-0244C5B8BA7C}" type="pres">
      <dgm:prSet presAssocID="{BE7E52D1-0EC0-4BEF-B99F-2D215E0B3B22}" presName="textRect" presStyleLbl="revTx" presStyleIdx="2" presStyleCnt="5">
        <dgm:presLayoutVars>
          <dgm:chMax val="1"/>
          <dgm:chPref val="1"/>
        </dgm:presLayoutVars>
      </dgm:prSet>
      <dgm:spPr/>
    </dgm:pt>
    <dgm:pt modelId="{9049B318-C35F-431C-A0E6-086FA4BEA036}" type="pres">
      <dgm:prSet presAssocID="{D5367D63-689D-4D86-95CB-B5CFC0A3CD6E}" presName="sibTrans" presStyleCnt="0"/>
      <dgm:spPr/>
    </dgm:pt>
    <dgm:pt modelId="{866A8B51-C3B8-458C-9F9E-C701E444DE4E}" type="pres">
      <dgm:prSet presAssocID="{9C80B3FC-A223-44F5-8E34-6FBE1EE641B4}" presName="compNode" presStyleCnt="0"/>
      <dgm:spPr/>
    </dgm:pt>
    <dgm:pt modelId="{090FAF9B-114C-40F6-BBB5-0DD517952289}" type="pres">
      <dgm:prSet presAssocID="{9C80B3FC-A223-44F5-8E34-6FBE1EE641B4}" presName="iconBgRect" presStyleLbl="bgShp" presStyleIdx="3" presStyleCnt="5"/>
      <dgm:spPr/>
    </dgm:pt>
    <dgm:pt modelId="{2236F07A-37B9-4ADF-82ED-E846777466D0}" type="pres">
      <dgm:prSet presAssocID="{9C80B3FC-A223-44F5-8E34-6FBE1EE641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22F979-1C13-4A72-80AD-105C156C43BA}" type="pres">
      <dgm:prSet presAssocID="{9C80B3FC-A223-44F5-8E34-6FBE1EE641B4}" presName="spaceRect" presStyleCnt="0"/>
      <dgm:spPr/>
    </dgm:pt>
    <dgm:pt modelId="{424D18DB-DD48-435D-BA9A-31B9D44A2093}" type="pres">
      <dgm:prSet presAssocID="{9C80B3FC-A223-44F5-8E34-6FBE1EE641B4}" presName="textRect" presStyleLbl="revTx" presStyleIdx="3" presStyleCnt="5">
        <dgm:presLayoutVars>
          <dgm:chMax val="1"/>
          <dgm:chPref val="1"/>
        </dgm:presLayoutVars>
      </dgm:prSet>
      <dgm:spPr/>
    </dgm:pt>
    <dgm:pt modelId="{B144BB3D-BEB7-4102-BC08-C009A1E078A6}" type="pres">
      <dgm:prSet presAssocID="{1BE159BD-3F10-4D41-A4B8-DAC8148F28F4}" presName="sibTrans" presStyleCnt="0"/>
      <dgm:spPr/>
    </dgm:pt>
    <dgm:pt modelId="{40165DB3-0656-4D6C-B6E7-4535BEA1DB80}" type="pres">
      <dgm:prSet presAssocID="{3AF90E17-5421-4938-9163-583924A41027}" presName="compNode" presStyleCnt="0"/>
      <dgm:spPr/>
    </dgm:pt>
    <dgm:pt modelId="{783F9A33-660C-4A0C-8803-7A4394C266E0}" type="pres">
      <dgm:prSet presAssocID="{3AF90E17-5421-4938-9163-583924A41027}" presName="iconBgRect" presStyleLbl="bgShp" presStyleIdx="4" presStyleCnt="5"/>
      <dgm:spPr/>
    </dgm:pt>
    <dgm:pt modelId="{EE741AAF-6563-4481-ACD7-9805C499B989}" type="pres">
      <dgm:prSet presAssocID="{3AF90E17-5421-4938-9163-583924A4102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1B945D5-589D-46F1-B51D-1CD0867E2A11}" type="pres">
      <dgm:prSet presAssocID="{3AF90E17-5421-4938-9163-583924A41027}" presName="spaceRect" presStyleCnt="0"/>
      <dgm:spPr/>
    </dgm:pt>
    <dgm:pt modelId="{808C1CAF-A90E-4E5C-9F66-DE66073A99F8}" type="pres">
      <dgm:prSet presAssocID="{3AF90E17-5421-4938-9163-583924A4102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DEA1D2C-EF8A-4CE6-8A4F-06345E23D141}" type="presOf" srcId="{BE7E52D1-0EC0-4BEF-B99F-2D215E0B3B22}" destId="{4D5AB06A-3C32-47B2-A758-0244C5B8BA7C}" srcOrd="0" destOrd="0" presId="urn:microsoft.com/office/officeart/2018/5/layout/IconCircleLabelList"/>
    <dgm:cxn modelId="{4F01C038-0C54-466C-9594-3500C0DD62FC}" srcId="{0724EDEC-7A53-4C68-A7AF-720D43587522}" destId="{BE7E52D1-0EC0-4BEF-B99F-2D215E0B3B22}" srcOrd="2" destOrd="0" parTransId="{C6FCCBCD-1517-4395-8F99-48EC1AAF811A}" sibTransId="{D5367D63-689D-4D86-95CB-B5CFC0A3CD6E}"/>
    <dgm:cxn modelId="{1F09D33C-C1DE-488E-AA2A-BDE32D1225BD}" srcId="{0724EDEC-7A53-4C68-A7AF-720D43587522}" destId="{9C80B3FC-A223-44F5-8E34-6FBE1EE641B4}" srcOrd="3" destOrd="0" parTransId="{ACF80290-ECCD-47BF-8601-E2FB5285473E}" sibTransId="{1BE159BD-3F10-4D41-A4B8-DAC8148F28F4}"/>
    <dgm:cxn modelId="{3DDB983F-0878-4136-B506-F4AE06A2EF44}" srcId="{0724EDEC-7A53-4C68-A7AF-720D43587522}" destId="{3AF90E17-5421-4938-9163-583924A41027}" srcOrd="4" destOrd="0" parTransId="{7F13EC07-9477-4D67-AF99-89FF3583C34E}" sibTransId="{C2ABD1C9-4D92-4F07-B9E0-D00FAC30DE66}"/>
    <dgm:cxn modelId="{848EFB42-B752-4528-9F93-1D21A89F8BBE}" type="presOf" srcId="{9C80B3FC-A223-44F5-8E34-6FBE1EE641B4}" destId="{424D18DB-DD48-435D-BA9A-31B9D44A2093}" srcOrd="0" destOrd="0" presId="urn:microsoft.com/office/officeart/2018/5/layout/IconCircleLabelList"/>
    <dgm:cxn modelId="{7F0DB947-3E2D-484B-B1D4-ECDE89F71ABA}" srcId="{0724EDEC-7A53-4C68-A7AF-720D43587522}" destId="{7D040958-DF15-4C72-AB23-32F68C9EB027}" srcOrd="1" destOrd="0" parTransId="{8BF1675B-12F1-4E21-8C0F-EDEE69832B0F}" sibTransId="{6E2FF2A6-9137-45FC-A0DB-1C88C5E2566B}"/>
    <dgm:cxn modelId="{9AF7C9A5-817F-43A3-95A2-63AA4AAA13FA}" type="presOf" srcId="{7D040958-DF15-4C72-AB23-32F68C9EB027}" destId="{72E1A6AA-72D0-4318-8D3C-6CF66FAF68E0}" srcOrd="0" destOrd="0" presId="urn:microsoft.com/office/officeart/2018/5/layout/IconCircleLabelList"/>
    <dgm:cxn modelId="{08FE9EC7-1938-49EE-BB96-358021D9288F}" type="presOf" srcId="{DC4E40BF-87F2-487E-950E-A8824C2F298A}" destId="{4C484024-DD7A-4DA9-B414-27B5AEAACFD8}" srcOrd="0" destOrd="0" presId="urn:microsoft.com/office/officeart/2018/5/layout/IconCircleLabelList"/>
    <dgm:cxn modelId="{FA337CE9-7531-4C87-A2F4-24D4ECC42A3F}" srcId="{0724EDEC-7A53-4C68-A7AF-720D43587522}" destId="{DC4E40BF-87F2-487E-950E-A8824C2F298A}" srcOrd="0" destOrd="0" parTransId="{114AD90F-DAEE-4269-872F-D45C1959FF68}" sibTransId="{886F68E7-523E-4361-B0A5-711D7F978474}"/>
    <dgm:cxn modelId="{6916E1EF-C65E-4FBE-8ABD-2E559806D724}" type="presOf" srcId="{3AF90E17-5421-4938-9163-583924A41027}" destId="{808C1CAF-A90E-4E5C-9F66-DE66073A99F8}" srcOrd="0" destOrd="0" presId="urn:microsoft.com/office/officeart/2018/5/layout/IconCircleLabelList"/>
    <dgm:cxn modelId="{090F3DF1-44FE-4B69-9E79-CFBB47296209}" type="presOf" srcId="{0724EDEC-7A53-4C68-A7AF-720D43587522}" destId="{68DCFA65-A836-44F1-8EB5-217BAD607C32}" srcOrd="0" destOrd="0" presId="urn:microsoft.com/office/officeart/2018/5/layout/IconCircleLabelList"/>
    <dgm:cxn modelId="{F631A5DD-3737-4EAA-9F03-747BCDCC2232}" type="presParOf" srcId="{68DCFA65-A836-44F1-8EB5-217BAD607C32}" destId="{C92C883B-A91A-41A4-818C-972CD191556A}" srcOrd="0" destOrd="0" presId="urn:microsoft.com/office/officeart/2018/5/layout/IconCircleLabelList"/>
    <dgm:cxn modelId="{D2E9A745-7DAD-4ED0-B1BD-AF6C5B416AAF}" type="presParOf" srcId="{C92C883B-A91A-41A4-818C-972CD191556A}" destId="{7126F92A-29B1-4393-B441-3383946747EC}" srcOrd="0" destOrd="0" presId="urn:microsoft.com/office/officeart/2018/5/layout/IconCircleLabelList"/>
    <dgm:cxn modelId="{95B84857-E3BB-4F87-8839-632CF68AD76C}" type="presParOf" srcId="{C92C883B-A91A-41A4-818C-972CD191556A}" destId="{8DD5F37D-8E12-4915-B6D4-29250FCEF958}" srcOrd="1" destOrd="0" presId="urn:microsoft.com/office/officeart/2018/5/layout/IconCircleLabelList"/>
    <dgm:cxn modelId="{AEBA49D6-302A-4420-8958-45E8BAA282BE}" type="presParOf" srcId="{C92C883B-A91A-41A4-818C-972CD191556A}" destId="{C555BC2A-A08E-4151-9A97-5015022E7216}" srcOrd="2" destOrd="0" presId="urn:microsoft.com/office/officeart/2018/5/layout/IconCircleLabelList"/>
    <dgm:cxn modelId="{EC250BF9-D673-4BFE-A6C9-FF2CA21721B4}" type="presParOf" srcId="{C92C883B-A91A-41A4-818C-972CD191556A}" destId="{4C484024-DD7A-4DA9-B414-27B5AEAACFD8}" srcOrd="3" destOrd="0" presId="urn:microsoft.com/office/officeart/2018/5/layout/IconCircleLabelList"/>
    <dgm:cxn modelId="{0F0D8B97-F07B-465C-810B-131E8FF4C21D}" type="presParOf" srcId="{68DCFA65-A836-44F1-8EB5-217BAD607C32}" destId="{618947C5-AEF1-499A-BB20-711A861DBBDB}" srcOrd="1" destOrd="0" presId="urn:microsoft.com/office/officeart/2018/5/layout/IconCircleLabelList"/>
    <dgm:cxn modelId="{AAF2303C-B981-4682-AE08-D9BA0BF0A297}" type="presParOf" srcId="{68DCFA65-A836-44F1-8EB5-217BAD607C32}" destId="{484F2228-B997-4811-A5F5-07B215506D16}" srcOrd="2" destOrd="0" presId="urn:microsoft.com/office/officeart/2018/5/layout/IconCircleLabelList"/>
    <dgm:cxn modelId="{A0BF5B58-ADD6-4759-A4D4-DC39FC6B5F68}" type="presParOf" srcId="{484F2228-B997-4811-A5F5-07B215506D16}" destId="{2A384298-E67B-400C-BABA-667A5EA9AD3E}" srcOrd="0" destOrd="0" presId="urn:microsoft.com/office/officeart/2018/5/layout/IconCircleLabelList"/>
    <dgm:cxn modelId="{FAA705EA-EF3B-438B-9661-D411C05FEEDC}" type="presParOf" srcId="{484F2228-B997-4811-A5F5-07B215506D16}" destId="{7C10EAB3-83E8-4895-A838-8044E4270146}" srcOrd="1" destOrd="0" presId="urn:microsoft.com/office/officeart/2018/5/layout/IconCircleLabelList"/>
    <dgm:cxn modelId="{998D210A-B6D3-42D0-AFFD-2F327A447D9B}" type="presParOf" srcId="{484F2228-B997-4811-A5F5-07B215506D16}" destId="{0F6ADC79-84B9-4622-80B5-4A98317E78FD}" srcOrd="2" destOrd="0" presId="urn:microsoft.com/office/officeart/2018/5/layout/IconCircleLabelList"/>
    <dgm:cxn modelId="{584006ED-698C-4FFB-88C2-9392B7D2F7A8}" type="presParOf" srcId="{484F2228-B997-4811-A5F5-07B215506D16}" destId="{72E1A6AA-72D0-4318-8D3C-6CF66FAF68E0}" srcOrd="3" destOrd="0" presId="urn:microsoft.com/office/officeart/2018/5/layout/IconCircleLabelList"/>
    <dgm:cxn modelId="{19A8A25A-453B-4234-9A42-0B097748C80D}" type="presParOf" srcId="{68DCFA65-A836-44F1-8EB5-217BAD607C32}" destId="{D4F5DC14-80E9-4397-9ADE-67DA1712DE03}" srcOrd="3" destOrd="0" presId="urn:microsoft.com/office/officeart/2018/5/layout/IconCircleLabelList"/>
    <dgm:cxn modelId="{8854C71F-A102-448A-82D7-D01F25A2D719}" type="presParOf" srcId="{68DCFA65-A836-44F1-8EB5-217BAD607C32}" destId="{CCCA5CDA-15D0-4989-8F47-0FD2B041F21F}" srcOrd="4" destOrd="0" presId="urn:microsoft.com/office/officeart/2018/5/layout/IconCircleLabelList"/>
    <dgm:cxn modelId="{6EF3E27C-FE22-46C1-97F1-12CB799F8142}" type="presParOf" srcId="{CCCA5CDA-15D0-4989-8F47-0FD2B041F21F}" destId="{34AAE29D-C17E-429A-9FFD-6EC9C35FECFE}" srcOrd="0" destOrd="0" presId="urn:microsoft.com/office/officeart/2018/5/layout/IconCircleLabelList"/>
    <dgm:cxn modelId="{70886648-123C-40B0-84B1-E4D0ECA213CC}" type="presParOf" srcId="{CCCA5CDA-15D0-4989-8F47-0FD2B041F21F}" destId="{0882E9DF-8FED-4F5B-9B29-18653EDA3686}" srcOrd="1" destOrd="0" presId="urn:microsoft.com/office/officeart/2018/5/layout/IconCircleLabelList"/>
    <dgm:cxn modelId="{FDDF08CA-1634-4E00-8F82-D5091B360768}" type="presParOf" srcId="{CCCA5CDA-15D0-4989-8F47-0FD2B041F21F}" destId="{E7D9A41C-4328-4B4D-9BF6-44E6140EBC57}" srcOrd="2" destOrd="0" presId="urn:microsoft.com/office/officeart/2018/5/layout/IconCircleLabelList"/>
    <dgm:cxn modelId="{6D1E53CE-4768-42FA-BA86-BDAC25A21ABA}" type="presParOf" srcId="{CCCA5CDA-15D0-4989-8F47-0FD2B041F21F}" destId="{4D5AB06A-3C32-47B2-A758-0244C5B8BA7C}" srcOrd="3" destOrd="0" presId="urn:microsoft.com/office/officeart/2018/5/layout/IconCircleLabelList"/>
    <dgm:cxn modelId="{CAC4052D-98DB-4699-ADDE-C09CC9F62CBC}" type="presParOf" srcId="{68DCFA65-A836-44F1-8EB5-217BAD607C32}" destId="{9049B318-C35F-431C-A0E6-086FA4BEA036}" srcOrd="5" destOrd="0" presId="urn:microsoft.com/office/officeart/2018/5/layout/IconCircleLabelList"/>
    <dgm:cxn modelId="{B8818822-A5C2-42CA-9BED-5E80FA53E3F9}" type="presParOf" srcId="{68DCFA65-A836-44F1-8EB5-217BAD607C32}" destId="{866A8B51-C3B8-458C-9F9E-C701E444DE4E}" srcOrd="6" destOrd="0" presId="urn:microsoft.com/office/officeart/2018/5/layout/IconCircleLabelList"/>
    <dgm:cxn modelId="{2C9E741C-96A4-47FC-BEEA-1CE77450F883}" type="presParOf" srcId="{866A8B51-C3B8-458C-9F9E-C701E444DE4E}" destId="{090FAF9B-114C-40F6-BBB5-0DD517952289}" srcOrd="0" destOrd="0" presId="urn:microsoft.com/office/officeart/2018/5/layout/IconCircleLabelList"/>
    <dgm:cxn modelId="{54C6EED0-9790-407F-849D-1199B18141BF}" type="presParOf" srcId="{866A8B51-C3B8-458C-9F9E-C701E444DE4E}" destId="{2236F07A-37B9-4ADF-82ED-E846777466D0}" srcOrd="1" destOrd="0" presId="urn:microsoft.com/office/officeart/2018/5/layout/IconCircleLabelList"/>
    <dgm:cxn modelId="{F7D58681-58ED-46EA-AFDE-6346DEB6A6B0}" type="presParOf" srcId="{866A8B51-C3B8-458C-9F9E-C701E444DE4E}" destId="{8022F979-1C13-4A72-80AD-105C156C43BA}" srcOrd="2" destOrd="0" presId="urn:microsoft.com/office/officeart/2018/5/layout/IconCircleLabelList"/>
    <dgm:cxn modelId="{2ED6B296-6CC6-451B-81CF-680693878C8D}" type="presParOf" srcId="{866A8B51-C3B8-458C-9F9E-C701E444DE4E}" destId="{424D18DB-DD48-435D-BA9A-31B9D44A2093}" srcOrd="3" destOrd="0" presId="urn:microsoft.com/office/officeart/2018/5/layout/IconCircleLabelList"/>
    <dgm:cxn modelId="{06555DDD-73A0-42A4-AD9B-2CD119550CD3}" type="presParOf" srcId="{68DCFA65-A836-44F1-8EB5-217BAD607C32}" destId="{B144BB3D-BEB7-4102-BC08-C009A1E078A6}" srcOrd="7" destOrd="0" presId="urn:microsoft.com/office/officeart/2018/5/layout/IconCircleLabelList"/>
    <dgm:cxn modelId="{3BF46E80-9ACB-449D-949D-23DC6EE7E58B}" type="presParOf" srcId="{68DCFA65-A836-44F1-8EB5-217BAD607C32}" destId="{40165DB3-0656-4D6C-B6E7-4535BEA1DB80}" srcOrd="8" destOrd="0" presId="urn:microsoft.com/office/officeart/2018/5/layout/IconCircleLabelList"/>
    <dgm:cxn modelId="{D2DF1C40-4EA0-4B35-B7C6-12D169F9060D}" type="presParOf" srcId="{40165DB3-0656-4D6C-B6E7-4535BEA1DB80}" destId="{783F9A33-660C-4A0C-8803-7A4394C266E0}" srcOrd="0" destOrd="0" presId="urn:microsoft.com/office/officeart/2018/5/layout/IconCircleLabelList"/>
    <dgm:cxn modelId="{92E0616C-90BC-43E2-8AAB-4B670F4E61DD}" type="presParOf" srcId="{40165DB3-0656-4D6C-B6E7-4535BEA1DB80}" destId="{EE741AAF-6563-4481-ACD7-9805C499B989}" srcOrd="1" destOrd="0" presId="urn:microsoft.com/office/officeart/2018/5/layout/IconCircleLabelList"/>
    <dgm:cxn modelId="{C1455C9C-EB02-453D-AB15-4FF3E740C827}" type="presParOf" srcId="{40165DB3-0656-4D6C-B6E7-4535BEA1DB80}" destId="{C1B945D5-589D-46F1-B51D-1CD0867E2A11}" srcOrd="2" destOrd="0" presId="urn:microsoft.com/office/officeart/2018/5/layout/IconCircleLabelList"/>
    <dgm:cxn modelId="{E6A6EAEC-63C7-433D-B701-2B460D5E741E}" type="presParOf" srcId="{40165DB3-0656-4D6C-B6E7-4535BEA1DB80}" destId="{808C1CAF-A90E-4E5C-9F66-DE66073A99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0FE13-0F9B-404F-B119-E7EFDB24F2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8E2A09F-090D-4FA7-9D6E-A1E9D5EB0354}">
      <dgm:prSet/>
      <dgm:spPr/>
      <dgm:t>
        <a:bodyPr/>
        <a:lstStyle/>
        <a:p>
          <a:r>
            <a:rPr lang="es-419"/>
            <a:t>Lengua en uso</a:t>
          </a:r>
          <a:endParaRPr lang="en-US"/>
        </a:p>
      </dgm:t>
    </dgm:pt>
    <dgm:pt modelId="{8FCEDA20-61EC-4F20-94ED-C0C761E833B4}" type="parTrans" cxnId="{6A8BF46C-C9C8-4326-BB20-2701F9E202C7}">
      <dgm:prSet/>
      <dgm:spPr/>
      <dgm:t>
        <a:bodyPr/>
        <a:lstStyle/>
        <a:p>
          <a:endParaRPr lang="en-US"/>
        </a:p>
      </dgm:t>
    </dgm:pt>
    <dgm:pt modelId="{284B6F67-F8CD-49AF-861E-584B6B0BDA3E}" type="sibTrans" cxnId="{6A8BF46C-C9C8-4326-BB20-2701F9E202C7}">
      <dgm:prSet/>
      <dgm:spPr/>
      <dgm:t>
        <a:bodyPr/>
        <a:lstStyle/>
        <a:p>
          <a:endParaRPr lang="en-US"/>
        </a:p>
      </dgm:t>
    </dgm:pt>
    <dgm:pt modelId="{6362DA01-6284-42E5-AD3C-CF216FBE3892}">
      <dgm:prSet/>
      <dgm:spPr/>
      <dgm:t>
        <a:bodyPr/>
        <a:lstStyle/>
        <a:p>
          <a:r>
            <a:rPr lang="es-419"/>
            <a:t>Formas lingüísticas y sus cambios</a:t>
          </a:r>
          <a:endParaRPr lang="en-US"/>
        </a:p>
      </dgm:t>
    </dgm:pt>
    <dgm:pt modelId="{3D405AFE-0E76-463D-8612-144E947DEED2}" type="parTrans" cxnId="{883CF711-669F-451C-86B7-76CDB8DE4378}">
      <dgm:prSet/>
      <dgm:spPr/>
      <dgm:t>
        <a:bodyPr/>
        <a:lstStyle/>
        <a:p>
          <a:endParaRPr lang="en-US"/>
        </a:p>
      </dgm:t>
    </dgm:pt>
    <dgm:pt modelId="{E9E7D097-7F4D-4A77-89CB-A67FA2F6D3CF}" type="sibTrans" cxnId="{883CF711-669F-451C-86B7-76CDB8DE4378}">
      <dgm:prSet/>
      <dgm:spPr/>
      <dgm:t>
        <a:bodyPr/>
        <a:lstStyle/>
        <a:p>
          <a:endParaRPr lang="en-US"/>
        </a:p>
      </dgm:t>
    </dgm:pt>
    <dgm:pt modelId="{DAD88F45-5FBB-4EA1-BF18-3AD54A16C64C}">
      <dgm:prSet/>
      <dgm:spPr/>
      <dgm:t>
        <a:bodyPr/>
        <a:lstStyle/>
        <a:p>
          <a:r>
            <a:rPr lang="es-419"/>
            <a:t>Interacción en resolución de problemas </a:t>
          </a:r>
          <a:endParaRPr lang="en-US"/>
        </a:p>
      </dgm:t>
    </dgm:pt>
    <dgm:pt modelId="{E53BFB8F-FF96-4D03-A500-5A61B08107B8}" type="parTrans" cxnId="{721474B7-0B2B-4AAF-9326-BE0B5F613C77}">
      <dgm:prSet/>
      <dgm:spPr/>
      <dgm:t>
        <a:bodyPr/>
        <a:lstStyle/>
        <a:p>
          <a:endParaRPr lang="en-US"/>
        </a:p>
      </dgm:t>
    </dgm:pt>
    <dgm:pt modelId="{1D4D4651-3F5B-4892-B7A3-A4D053A71163}" type="sibTrans" cxnId="{721474B7-0B2B-4AAF-9326-BE0B5F613C77}">
      <dgm:prSet/>
      <dgm:spPr/>
      <dgm:t>
        <a:bodyPr/>
        <a:lstStyle/>
        <a:p>
          <a:endParaRPr lang="en-US"/>
        </a:p>
      </dgm:t>
    </dgm:pt>
    <dgm:pt modelId="{B5DD27A1-D8D3-41C5-AFB5-F6E9C8E36A26}" type="pres">
      <dgm:prSet presAssocID="{7840FE13-0F9B-404F-B119-E7EFDB24F275}" presName="root" presStyleCnt="0">
        <dgm:presLayoutVars>
          <dgm:dir/>
          <dgm:resizeHandles val="exact"/>
        </dgm:presLayoutVars>
      </dgm:prSet>
      <dgm:spPr/>
    </dgm:pt>
    <dgm:pt modelId="{A68996FC-52AB-4E08-9D74-C33170FE61EB}" type="pres">
      <dgm:prSet presAssocID="{E8E2A09F-090D-4FA7-9D6E-A1E9D5EB0354}" presName="compNode" presStyleCnt="0"/>
      <dgm:spPr/>
    </dgm:pt>
    <dgm:pt modelId="{A518369F-F628-4843-BE56-0435CA1E2255}" type="pres">
      <dgm:prSet presAssocID="{E8E2A09F-090D-4FA7-9D6E-A1E9D5EB03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ngua"/>
        </a:ext>
      </dgm:extLst>
    </dgm:pt>
    <dgm:pt modelId="{824EFF06-7735-4849-BDE7-1898F3A4368F}" type="pres">
      <dgm:prSet presAssocID="{E8E2A09F-090D-4FA7-9D6E-A1E9D5EB0354}" presName="spaceRect" presStyleCnt="0"/>
      <dgm:spPr/>
    </dgm:pt>
    <dgm:pt modelId="{DE6D3140-6359-4E3C-A6B7-6B930403A0B8}" type="pres">
      <dgm:prSet presAssocID="{E8E2A09F-090D-4FA7-9D6E-A1E9D5EB0354}" presName="textRect" presStyleLbl="revTx" presStyleIdx="0" presStyleCnt="3">
        <dgm:presLayoutVars>
          <dgm:chMax val="1"/>
          <dgm:chPref val="1"/>
        </dgm:presLayoutVars>
      </dgm:prSet>
      <dgm:spPr/>
    </dgm:pt>
    <dgm:pt modelId="{63B781C9-5D15-4F3D-BF38-BDA923FD9721}" type="pres">
      <dgm:prSet presAssocID="{284B6F67-F8CD-49AF-861E-584B6B0BDA3E}" presName="sibTrans" presStyleCnt="0"/>
      <dgm:spPr/>
    </dgm:pt>
    <dgm:pt modelId="{B3CDC48F-2E67-4E6F-8092-02B727AFFAEB}" type="pres">
      <dgm:prSet presAssocID="{6362DA01-6284-42E5-AD3C-CF216FBE3892}" presName="compNode" presStyleCnt="0"/>
      <dgm:spPr/>
    </dgm:pt>
    <dgm:pt modelId="{009F4453-712B-43E5-87B2-AD0FE33364E9}" type="pres">
      <dgm:prSet presAssocID="{6362DA01-6284-42E5-AD3C-CF216FBE38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806CF29F-F6DF-4F2F-9786-0EB02C20AAC5}" type="pres">
      <dgm:prSet presAssocID="{6362DA01-6284-42E5-AD3C-CF216FBE3892}" presName="spaceRect" presStyleCnt="0"/>
      <dgm:spPr/>
    </dgm:pt>
    <dgm:pt modelId="{A1730460-A38B-4E7D-B0E3-34A547A1D035}" type="pres">
      <dgm:prSet presAssocID="{6362DA01-6284-42E5-AD3C-CF216FBE3892}" presName="textRect" presStyleLbl="revTx" presStyleIdx="1" presStyleCnt="3">
        <dgm:presLayoutVars>
          <dgm:chMax val="1"/>
          <dgm:chPref val="1"/>
        </dgm:presLayoutVars>
      </dgm:prSet>
      <dgm:spPr/>
    </dgm:pt>
    <dgm:pt modelId="{143BCA5D-DC4F-4B40-9295-AC451ECD7C55}" type="pres">
      <dgm:prSet presAssocID="{E9E7D097-7F4D-4A77-89CB-A67FA2F6D3CF}" presName="sibTrans" presStyleCnt="0"/>
      <dgm:spPr/>
    </dgm:pt>
    <dgm:pt modelId="{53D9F0DD-052A-4E24-A9FE-07A1E39AFB72}" type="pres">
      <dgm:prSet presAssocID="{DAD88F45-5FBB-4EA1-BF18-3AD54A16C64C}" presName="compNode" presStyleCnt="0"/>
      <dgm:spPr/>
    </dgm:pt>
    <dgm:pt modelId="{0F8B43DD-4E21-48DF-A9E2-1953EA8A52E5}" type="pres">
      <dgm:prSet presAssocID="{DAD88F45-5FBB-4EA1-BF18-3AD54A16C6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C8194211-3D96-4D25-8A6A-9A11EB4D9EC4}" type="pres">
      <dgm:prSet presAssocID="{DAD88F45-5FBB-4EA1-BF18-3AD54A16C64C}" presName="spaceRect" presStyleCnt="0"/>
      <dgm:spPr/>
    </dgm:pt>
    <dgm:pt modelId="{866FAD5E-D542-46EE-8F58-C5522D9310A1}" type="pres">
      <dgm:prSet presAssocID="{DAD88F45-5FBB-4EA1-BF18-3AD54A16C64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83CF711-669F-451C-86B7-76CDB8DE4378}" srcId="{7840FE13-0F9B-404F-B119-E7EFDB24F275}" destId="{6362DA01-6284-42E5-AD3C-CF216FBE3892}" srcOrd="1" destOrd="0" parTransId="{3D405AFE-0E76-463D-8612-144E947DEED2}" sibTransId="{E9E7D097-7F4D-4A77-89CB-A67FA2F6D3CF}"/>
    <dgm:cxn modelId="{B6CC5A29-ABC3-4D71-912F-B868B0395980}" type="presOf" srcId="{7840FE13-0F9B-404F-B119-E7EFDB24F275}" destId="{B5DD27A1-D8D3-41C5-AFB5-F6E9C8E36A26}" srcOrd="0" destOrd="0" presId="urn:microsoft.com/office/officeart/2018/2/layout/IconLabelList"/>
    <dgm:cxn modelId="{6A8BF46C-C9C8-4326-BB20-2701F9E202C7}" srcId="{7840FE13-0F9B-404F-B119-E7EFDB24F275}" destId="{E8E2A09F-090D-4FA7-9D6E-A1E9D5EB0354}" srcOrd="0" destOrd="0" parTransId="{8FCEDA20-61EC-4F20-94ED-C0C761E833B4}" sibTransId="{284B6F67-F8CD-49AF-861E-584B6B0BDA3E}"/>
    <dgm:cxn modelId="{22483689-AFA9-4D36-8E29-3D41EE0F3FA1}" type="presOf" srcId="{DAD88F45-5FBB-4EA1-BF18-3AD54A16C64C}" destId="{866FAD5E-D542-46EE-8F58-C5522D9310A1}" srcOrd="0" destOrd="0" presId="urn:microsoft.com/office/officeart/2018/2/layout/IconLabelList"/>
    <dgm:cxn modelId="{721474B7-0B2B-4AAF-9326-BE0B5F613C77}" srcId="{7840FE13-0F9B-404F-B119-E7EFDB24F275}" destId="{DAD88F45-5FBB-4EA1-BF18-3AD54A16C64C}" srcOrd="2" destOrd="0" parTransId="{E53BFB8F-FF96-4D03-A500-5A61B08107B8}" sibTransId="{1D4D4651-3F5B-4892-B7A3-A4D053A71163}"/>
    <dgm:cxn modelId="{511A6FDB-B1DF-4E37-A44A-4A64F327F0CD}" type="presOf" srcId="{6362DA01-6284-42E5-AD3C-CF216FBE3892}" destId="{A1730460-A38B-4E7D-B0E3-34A547A1D035}" srcOrd="0" destOrd="0" presId="urn:microsoft.com/office/officeart/2018/2/layout/IconLabelList"/>
    <dgm:cxn modelId="{FB5AFCE1-F039-46ED-B72A-FA5F1947E97C}" type="presOf" srcId="{E8E2A09F-090D-4FA7-9D6E-A1E9D5EB0354}" destId="{DE6D3140-6359-4E3C-A6B7-6B930403A0B8}" srcOrd="0" destOrd="0" presId="urn:microsoft.com/office/officeart/2018/2/layout/IconLabelList"/>
    <dgm:cxn modelId="{56C3D704-03A5-4AA8-9812-55AA8DEF02CD}" type="presParOf" srcId="{B5DD27A1-D8D3-41C5-AFB5-F6E9C8E36A26}" destId="{A68996FC-52AB-4E08-9D74-C33170FE61EB}" srcOrd="0" destOrd="0" presId="urn:microsoft.com/office/officeart/2018/2/layout/IconLabelList"/>
    <dgm:cxn modelId="{21B12335-4108-41A3-9A92-766E81B51663}" type="presParOf" srcId="{A68996FC-52AB-4E08-9D74-C33170FE61EB}" destId="{A518369F-F628-4843-BE56-0435CA1E2255}" srcOrd="0" destOrd="0" presId="urn:microsoft.com/office/officeart/2018/2/layout/IconLabelList"/>
    <dgm:cxn modelId="{E4EFA4B7-8F3A-4FED-8B66-222FE2D7866D}" type="presParOf" srcId="{A68996FC-52AB-4E08-9D74-C33170FE61EB}" destId="{824EFF06-7735-4849-BDE7-1898F3A4368F}" srcOrd="1" destOrd="0" presId="urn:microsoft.com/office/officeart/2018/2/layout/IconLabelList"/>
    <dgm:cxn modelId="{0BE4096F-C46D-46D9-A8C7-8D7ADEBEFE14}" type="presParOf" srcId="{A68996FC-52AB-4E08-9D74-C33170FE61EB}" destId="{DE6D3140-6359-4E3C-A6B7-6B930403A0B8}" srcOrd="2" destOrd="0" presId="urn:microsoft.com/office/officeart/2018/2/layout/IconLabelList"/>
    <dgm:cxn modelId="{520D822B-730D-484D-8A4B-F96EC4DECE5F}" type="presParOf" srcId="{B5DD27A1-D8D3-41C5-AFB5-F6E9C8E36A26}" destId="{63B781C9-5D15-4F3D-BF38-BDA923FD9721}" srcOrd="1" destOrd="0" presId="urn:microsoft.com/office/officeart/2018/2/layout/IconLabelList"/>
    <dgm:cxn modelId="{C73D7E84-AB38-4D74-98CD-327565DD7F18}" type="presParOf" srcId="{B5DD27A1-D8D3-41C5-AFB5-F6E9C8E36A26}" destId="{B3CDC48F-2E67-4E6F-8092-02B727AFFAEB}" srcOrd="2" destOrd="0" presId="urn:microsoft.com/office/officeart/2018/2/layout/IconLabelList"/>
    <dgm:cxn modelId="{0F069173-99E8-41F7-AC3E-19537C0C1E72}" type="presParOf" srcId="{B3CDC48F-2E67-4E6F-8092-02B727AFFAEB}" destId="{009F4453-712B-43E5-87B2-AD0FE33364E9}" srcOrd="0" destOrd="0" presId="urn:microsoft.com/office/officeart/2018/2/layout/IconLabelList"/>
    <dgm:cxn modelId="{4D55A571-5C8E-4BD0-88F4-215F99C267EE}" type="presParOf" srcId="{B3CDC48F-2E67-4E6F-8092-02B727AFFAEB}" destId="{806CF29F-F6DF-4F2F-9786-0EB02C20AAC5}" srcOrd="1" destOrd="0" presId="urn:microsoft.com/office/officeart/2018/2/layout/IconLabelList"/>
    <dgm:cxn modelId="{66BC9B0F-2039-421B-A010-CC0D1727293A}" type="presParOf" srcId="{B3CDC48F-2E67-4E6F-8092-02B727AFFAEB}" destId="{A1730460-A38B-4E7D-B0E3-34A547A1D035}" srcOrd="2" destOrd="0" presId="urn:microsoft.com/office/officeart/2018/2/layout/IconLabelList"/>
    <dgm:cxn modelId="{34ABC577-77AB-4B82-91FB-20982723DC98}" type="presParOf" srcId="{B5DD27A1-D8D3-41C5-AFB5-F6E9C8E36A26}" destId="{143BCA5D-DC4F-4B40-9295-AC451ECD7C55}" srcOrd="3" destOrd="0" presId="urn:microsoft.com/office/officeart/2018/2/layout/IconLabelList"/>
    <dgm:cxn modelId="{70632966-95E2-4FA3-8868-64DB9F897339}" type="presParOf" srcId="{B5DD27A1-D8D3-41C5-AFB5-F6E9C8E36A26}" destId="{53D9F0DD-052A-4E24-A9FE-07A1E39AFB72}" srcOrd="4" destOrd="0" presId="urn:microsoft.com/office/officeart/2018/2/layout/IconLabelList"/>
    <dgm:cxn modelId="{9450560F-FD5F-42EC-9601-302B137FFC7D}" type="presParOf" srcId="{53D9F0DD-052A-4E24-A9FE-07A1E39AFB72}" destId="{0F8B43DD-4E21-48DF-A9E2-1953EA8A52E5}" srcOrd="0" destOrd="0" presId="urn:microsoft.com/office/officeart/2018/2/layout/IconLabelList"/>
    <dgm:cxn modelId="{D74FE873-D7C4-4EC3-8F33-B9A35F7F5295}" type="presParOf" srcId="{53D9F0DD-052A-4E24-A9FE-07A1E39AFB72}" destId="{C8194211-3D96-4D25-8A6A-9A11EB4D9EC4}" srcOrd="1" destOrd="0" presId="urn:microsoft.com/office/officeart/2018/2/layout/IconLabelList"/>
    <dgm:cxn modelId="{53F22CCB-10FE-4A79-AB1C-AAB1D79A6A74}" type="presParOf" srcId="{53D9F0DD-052A-4E24-A9FE-07A1E39AFB72}" destId="{866FAD5E-D542-46EE-8F58-C5522D9310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2DE94-D5EB-4F2B-8692-C83BF90659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9462510-0DC4-4C74-B402-0D6462CE725C}">
      <dgm:prSet/>
      <dgm:spPr/>
      <dgm:t>
        <a:bodyPr/>
        <a:lstStyle/>
        <a:p>
          <a:r>
            <a:rPr lang="es-419"/>
            <a:t>Los aprendizajes basados en procesos:</a:t>
          </a:r>
          <a:endParaRPr lang="en-US"/>
        </a:p>
      </dgm:t>
    </dgm:pt>
    <dgm:pt modelId="{A9B2565C-3CCA-47B7-AE6F-4141E974C935}" type="parTrans" cxnId="{5FB9A42A-B42A-4A2C-8375-E455BDB86918}">
      <dgm:prSet/>
      <dgm:spPr/>
      <dgm:t>
        <a:bodyPr/>
        <a:lstStyle/>
        <a:p>
          <a:endParaRPr lang="en-US"/>
        </a:p>
      </dgm:t>
    </dgm:pt>
    <dgm:pt modelId="{74011AF5-CCCE-4E69-8CAB-EC683271B6B0}" type="sibTrans" cxnId="{5FB9A42A-B42A-4A2C-8375-E455BDB86918}">
      <dgm:prSet/>
      <dgm:spPr/>
      <dgm:t>
        <a:bodyPr/>
        <a:lstStyle/>
        <a:p>
          <a:endParaRPr lang="en-US"/>
        </a:p>
      </dgm:t>
    </dgm:pt>
    <dgm:pt modelId="{12B06218-C3DD-4C28-83E6-3C61FDC6E862}">
      <dgm:prSet/>
      <dgm:spPr/>
      <dgm:t>
        <a:bodyPr/>
        <a:lstStyle/>
        <a:p>
          <a:r>
            <a:rPr lang="es-419"/>
            <a:t>De géneros</a:t>
          </a:r>
          <a:endParaRPr lang="en-US"/>
        </a:p>
      </dgm:t>
    </dgm:pt>
    <dgm:pt modelId="{842D5730-47D1-44D5-A62F-1ABE7406D3C9}" type="parTrans" cxnId="{46F4C7CC-28E2-4497-96C6-9EE2B8B12246}">
      <dgm:prSet/>
      <dgm:spPr/>
      <dgm:t>
        <a:bodyPr/>
        <a:lstStyle/>
        <a:p>
          <a:endParaRPr lang="en-US"/>
        </a:p>
      </dgm:t>
    </dgm:pt>
    <dgm:pt modelId="{7ED7E40B-27EA-4402-8F43-78048F2E257D}" type="sibTrans" cxnId="{46F4C7CC-28E2-4497-96C6-9EE2B8B12246}">
      <dgm:prSet/>
      <dgm:spPr/>
      <dgm:t>
        <a:bodyPr/>
        <a:lstStyle/>
        <a:p>
          <a:endParaRPr lang="en-US"/>
        </a:p>
      </dgm:t>
    </dgm:pt>
    <dgm:pt modelId="{D763EB49-D705-4FE3-A559-951C11C77968}">
      <dgm:prSet/>
      <dgm:spPr/>
      <dgm:t>
        <a:bodyPr/>
        <a:lstStyle/>
        <a:p>
          <a:r>
            <a:rPr lang="es-419"/>
            <a:t>De situación comunicativa </a:t>
          </a:r>
          <a:endParaRPr lang="en-US"/>
        </a:p>
      </dgm:t>
    </dgm:pt>
    <dgm:pt modelId="{5DFC1E3F-B013-4A2E-8CD3-E27ED4A8C0ED}" type="parTrans" cxnId="{0A52863E-A58B-418E-8232-DB985B0A0312}">
      <dgm:prSet/>
      <dgm:spPr/>
      <dgm:t>
        <a:bodyPr/>
        <a:lstStyle/>
        <a:p>
          <a:endParaRPr lang="en-US"/>
        </a:p>
      </dgm:t>
    </dgm:pt>
    <dgm:pt modelId="{03160A06-2F6E-450F-8008-F8B6779FC365}" type="sibTrans" cxnId="{0A52863E-A58B-418E-8232-DB985B0A0312}">
      <dgm:prSet/>
      <dgm:spPr/>
      <dgm:t>
        <a:bodyPr/>
        <a:lstStyle/>
        <a:p>
          <a:endParaRPr lang="en-US"/>
        </a:p>
      </dgm:t>
    </dgm:pt>
    <dgm:pt modelId="{B1B97EFD-0F5C-47E3-A8C3-A3DA8ED29DAD}">
      <dgm:prSet/>
      <dgm:spPr/>
      <dgm:t>
        <a:bodyPr/>
        <a:lstStyle/>
        <a:p>
          <a:r>
            <a:rPr lang="es-419"/>
            <a:t>Los sistemas de E y A implicados:</a:t>
          </a:r>
          <a:endParaRPr lang="en-US"/>
        </a:p>
      </dgm:t>
    </dgm:pt>
    <dgm:pt modelId="{E7B04EDB-B67F-4117-A34A-6F5A96C347A5}" type="parTrans" cxnId="{45942CE1-A7CA-4640-B175-A0C060065B1D}">
      <dgm:prSet/>
      <dgm:spPr/>
      <dgm:t>
        <a:bodyPr/>
        <a:lstStyle/>
        <a:p>
          <a:endParaRPr lang="en-US"/>
        </a:p>
      </dgm:t>
    </dgm:pt>
    <dgm:pt modelId="{55CA2349-ADB6-469A-8A66-77C4F942B302}" type="sibTrans" cxnId="{45942CE1-A7CA-4640-B175-A0C060065B1D}">
      <dgm:prSet/>
      <dgm:spPr/>
      <dgm:t>
        <a:bodyPr/>
        <a:lstStyle/>
        <a:p>
          <a:endParaRPr lang="en-US"/>
        </a:p>
      </dgm:t>
    </dgm:pt>
    <dgm:pt modelId="{A52DD26D-6C2F-4EB6-9714-AD314CDE43F9}">
      <dgm:prSet/>
      <dgm:spPr/>
      <dgm:t>
        <a:bodyPr/>
        <a:lstStyle/>
        <a:p>
          <a:r>
            <a:rPr lang="es-419"/>
            <a:t>Contenidos de /aprendizaje </a:t>
          </a:r>
          <a:endParaRPr lang="en-US"/>
        </a:p>
      </dgm:t>
    </dgm:pt>
    <dgm:pt modelId="{23A14866-1A6D-47C9-812F-3D3640C6BBB8}" type="parTrans" cxnId="{1CFDA32E-EF24-4A2E-9A92-79A9C8889953}">
      <dgm:prSet/>
      <dgm:spPr/>
      <dgm:t>
        <a:bodyPr/>
        <a:lstStyle/>
        <a:p>
          <a:endParaRPr lang="en-US"/>
        </a:p>
      </dgm:t>
    </dgm:pt>
    <dgm:pt modelId="{C433CBD1-E38D-4D12-934E-89AB4DE4EC1F}" type="sibTrans" cxnId="{1CFDA32E-EF24-4A2E-9A92-79A9C8889953}">
      <dgm:prSet/>
      <dgm:spPr/>
      <dgm:t>
        <a:bodyPr/>
        <a:lstStyle/>
        <a:p>
          <a:endParaRPr lang="en-US"/>
        </a:p>
      </dgm:t>
    </dgm:pt>
    <dgm:pt modelId="{F0232914-4E9D-43E7-B8E6-BE6BB19854C2}">
      <dgm:prSet/>
      <dgm:spPr/>
      <dgm:t>
        <a:bodyPr/>
        <a:lstStyle/>
        <a:p>
          <a:r>
            <a:rPr lang="es-419"/>
            <a:t>Objetos de/aprendizaje</a:t>
          </a:r>
          <a:endParaRPr lang="en-US"/>
        </a:p>
      </dgm:t>
    </dgm:pt>
    <dgm:pt modelId="{ACBD9467-C08F-4D47-AD1E-9B97596EA8F5}" type="parTrans" cxnId="{F85417E1-87EB-46C2-80A3-C243948823D3}">
      <dgm:prSet/>
      <dgm:spPr/>
      <dgm:t>
        <a:bodyPr/>
        <a:lstStyle/>
        <a:p>
          <a:endParaRPr lang="en-US"/>
        </a:p>
      </dgm:t>
    </dgm:pt>
    <dgm:pt modelId="{09D6D87B-364A-4AE0-8AB0-63564767B3DD}" type="sibTrans" cxnId="{F85417E1-87EB-46C2-80A3-C243948823D3}">
      <dgm:prSet/>
      <dgm:spPr/>
      <dgm:t>
        <a:bodyPr/>
        <a:lstStyle/>
        <a:p>
          <a:endParaRPr lang="en-US"/>
        </a:p>
      </dgm:t>
    </dgm:pt>
    <dgm:pt modelId="{1126E523-3E1D-4C87-B205-8D05C52484BD}">
      <dgm:prSet/>
      <dgm:spPr/>
      <dgm:t>
        <a:bodyPr/>
        <a:lstStyle/>
        <a:p>
          <a:r>
            <a:rPr lang="es-419"/>
            <a:t>Niveles y formas para aprendizaje </a:t>
          </a:r>
          <a:endParaRPr lang="en-US"/>
        </a:p>
      </dgm:t>
    </dgm:pt>
    <dgm:pt modelId="{6E0F2DD2-17E7-47BC-ABFE-5EA259E1A522}" type="parTrans" cxnId="{B59032BC-33F9-4173-8EB4-307EFBCADE75}">
      <dgm:prSet/>
      <dgm:spPr/>
      <dgm:t>
        <a:bodyPr/>
        <a:lstStyle/>
        <a:p>
          <a:endParaRPr lang="en-US"/>
        </a:p>
      </dgm:t>
    </dgm:pt>
    <dgm:pt modelId="{B1B0ECA3-0463-4695-9332-9FE876981613}" type="sibTrans" cxnId="{B59032BC-33F9-4173-8EB4-307EFBCADE75}">
      <dgm:prSet/>
      <dgm:spPr/>
      <dgm:t>
        <a:bodyPr/>
        <a:lstStyle/>
        <a:p>
          <a:endParaRPr lang="en-US"/>
        </a:p>
      </dgm:t>
    </dgm:pt>
    <dgm:pt modelId="{4D912C99-5C08-4275-BC24-FE1195C861DF}" type="pres">
      <dgm:prSet presAssocID="{9582DE94-D5EB-4F2B-8692-C83BF906595A}" presName="linear" presStyleCnt="0">
        <dgm:presLayoutVars>
          <dgm:animLvl val="lvl"/>
          <dgm:resizeHandles val="exact"/>
        </dgm:presLayoutVars>
      </dgm:prSet>
      <dgm:spPr/>
    </dgm:pt>
    <dgm:pt modelId="{380890F3-FDD0-4E59-86CE-5BBB972622B0}" type="pres">
      <dgm:prSet presAssocID="{89462510-0DC4-4C74-B402-0D6462CE725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71DB803-33B9-4EEA-A305-DB0E85E23D03}" type="pres">
      <dgm:prSet presAssocID="{74011AF5-CCCE-4E69-8CAB-EC683271B6B0}" presName="spacer" presStyleCnt="0"/>
      <dgm:spPr/>
    </dgm:pt>
    <dgm:pt modelId="{694632F0-4145-46D1-B70D-8F75E39609D4}" type="pres">
      <dgm:prSet presAssocID="{12B06218-C3DD-4C28-83E6-3C61FDC6E86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34D5B45-4453-40E7-AA99-4239E7B37218}" type="pres">
      <dgm:prSet presAssocID="{7ED7E40B-27EA-4402-8F43-78048F2E257D}" presName="spacer" presStyleCnt="0"/>
      <dgm:spPr/>
    </dgm:pt>
    <dgm:pt modelId="{BCEB5820-4EB3-4DD8-8002-97E482105997}" type="pres">
      <dgm:prSet presAssocID="{D763EB49-D705-4FE3-A559-951C11C779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E471A4-0EC5-4325-90C2-616562A271FC}" type="pres">
      <dgm:prSet presAssocID="{03160A06-2F6E-450F-8008-F8B6779FC365}" presName="spacer" presStyleCnt="0"/>
      <dgm:spPr/>
    </dgm:pt>
    <dgm:pt modelId="{F0BBF761-437C-4292-9374-8591BF608538}" type="pres">
      <dgm:prSet presAssocID="{B1B97EFD-0F5C-47E3-A8C3-A3DA8ED29D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9BEAACB-1DEB-473A-9366-87E7134267EC}" type="pres">
      <dgm:prSet presAssocID="{55CA2349-ADB6-469A-8A66-77C4F942B302}" presName="spacer" presStyleCnt="0"/>
      <dgm:spPr/>
    </dgm:pt>
    <dgm:pt modelId="{B4B0080E-C666-4F22-95B3-CCA0E643ADF8}" type="pres">
      <dgm:prSet presAssocID="{A52DD26D-6C2F-4EB6-9714-AD314CDE43F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3BB3773-4ECA-4ECC-8B32-72E30AEB2D20}" type="pres">
      <dgm:prSet presAssocID="{C433CBD1-E38D-4D12-934E-89AB4DE4EC1F}" presName="spacer" presStyleCnt="0"/>
      <dgm:spPr/>
    </dgm:pt>
    <dgm:pt modelId="{DB9DFCBD-B8C3-42E9-8F9E-003A7389B150}" type="pres">
      <dgm:prSet presAssocID="{F0232914-4E9D-43E7-B8E6-BE6BB19854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BAB4809-0441-4BCC-AF14-6CC365B2D9EF}" type="pres">
      <dgm:prSet presAssocID="{09D6D87B-364A-4AE0-8AB0-63564767B3DD}" presName="spacer" presStyleCnt="0"/>
      <dgm:spPr/>
    </dgm:pt>
    <dgm:pt modelId="{3FAC315A-5119-427C-B5E9-A9950A8F8A61}" type="pres">
      <dgm:prSet presAssocID="{1126E523-3E1D-4C87-B205-8D05C52484B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1F3E827-AD5D-458E-B256-0002DB3F029E}" type="presOf" srcId="{B1B97EFD-0F5C-47E3-A8C3-A3DA8ED29DAD}" destId="{F0BBF761-437C-4292-9374-8591BF608538}" srcOrd="0" destOrd="0" presId="urn:microsoft.com/office/officeart/2005/8/layout/vList2"/>
    <dgm:cxn modelId="{5FB9A42A-B42A-4A2C-8375-E455BDB86918}" srcId="{9582DE94-D5EB-4F2B-8692-C83BF906595A}" destId="{89462510-0DC4-4C74-B402-0D6462CE725C}" srcOrd="0" destOrd="0" parTransId="{A9B2565C-3CCA-47B7-AE6F-4141E974C935}" sibTransId="{74011AF5-CCCE-4E69-8CAB-EC683271B6B0}"/>
    <dgm:cxn modelId="{1CFDA32E-EF24-4A2E-9A92-79A9C8889953}" srcId="{9582DE94-D5EB-4F2B-8692-C83BF906595A}" destId="{A52DD26D-6C2F-4EB6-9714-AD314CDE43F9}" srcOrd="4" destOrd="0" parTransId="{23A14866-1A6D-47C9-812F-3D3640C6BBB8}" sibTransId="{C433CBD1-E38D-4D12-934E-89AB4DE4EC1F}"/>
    <dgm:cxn modelId="{0A52863E-A58B-418E-8232-DB985B0A0312}" srcId="{9582DE94-D5EB-4F2B-8692-C83BF906595A}" destId="{D763EB49-D705-4FE3-A559-951C11C77968}" srcOrd="2" destOrd="0" parTransId="{5DFC1E3F-B013-4A2E-8CD3-E27ED4A8C0ED}" sibTransId="{03160A06-2F6E-450F-8008-F8B6779FC365}"/>
    <dgm:cxn modelId="{BADEF64D-AA8D-4F70-90A3-F809AC89FD24}" type="presOf" srcId="{1126E523-3E1D-4C87-B205-8D05C52484BD}" destId="{3FAC315A-5119-427C-B5E9-A9950A8F8A61}" srcOrd="0" destOrd="0" presId="urn:microsoft.com/office/officeart/2005/8/layout/vList2"/>
    <dgm:cxn modelId="{D04B8656-12FE-468B-A883-80ECE3BF33BB}" type="presOf" srcId="{D763EB49-D705-4FE3-A559-951C11C77968}" destId="{BCEB5820-4EB3-4DD8-8002-97E482105997}" srcOrd="0" destOrd="0" presId="urn:microsoft.com/office/officeart/2005/8/layout/vList2"/>
    <dgm:cxn modelId="{33C67C84-D4BA-415E-9D7B-6C7EB3424824}" type="presOf" srcId="{9582DE94-D5EB-4F2B-8692-C83BF906595A}" destId="{4D912C99-5C08-4275-BC24-FE1195C861DF}" srcOrd="0" destOrd="0" presId="urn:microsoft.com/office/officeart/2005/8/layout/vList2"/>
    <dgm:cxn modelId="{17626A8E-EBB3-4F44-9C71-4FE0A5FBC17D}" type="presOf" srcId="{F0232914-4E9D-43E7-B8E6-BE6BB19854C2}" destId="{DB9DFCBD-B8C3-42E9-8F9E-003A7389B150}" srcOrd="0" destOrd="0" presId="urn:microsoft.com/office/officeart/2005/8/layout/vList2"/>
    <dgm:cxn modelId="{16CF58B6-6183-418F-A699-353A227EC647}" type="presOf" srcId="{A52DD26D-6C2F-4EB6-9714-AD314CDE43F9}" destId="{B4B0080E-C666-4F22-95B3-CCA0E643ADF8}" srcOrd="0" destOrd="0" presId="urn:microsoft.com/office/officeart/2005/8/layout/vList2"/>
    <dgm:cxn modelId="{B59032BC-33F9-4173-8EB4-307EFBCADE75}" srcId="{9582DE94-D5EB-4F2B-8692-C83BF906595A}" destId="{1126E523-3E1D-4C87-B205-8D05C52484BD}" srcOrd="6" destOrd="0" parTransId="{6E0F2DD2-17E7-47BC-ABFE-5EA259E1A522}" sibTransId="{B1B0ECA3-0463-4695-9332-9FE876981613}"/>
    <dgm:cxn modelId="{46F4C7CC-28E2-4497-96C6-9EE2B8B12246}" srcId="{9582DE94-D5EB-4F2B-8692-C83BF906595A}" destId="{12B06218-C3DD-4C28-83E6-3C61FDC6E862}" srcOrd="1" destOrd="0" parTransId="{842D5730-47D1-44D5-A62F-1ABE7406D3C9}" sibTransId="{7ED7E40B-27EA-4402-8F43-78048F2E257D}"/>
    <dgm:cxn modelId="{F85417E1-87EB-46C2-80A3-C243948823D3}" srcId="{9582DE94-D5EB-4F2B-8692-C83BF906595A}" destId="{F0232914-4E9D-43E7-B8E6-BE6BB19854C2}" srcOrd="5" destOrd="0" parTransId="{ACBD9467-C08F-4D47-AD1E-9B97596EA8F5}" sibTransId="{09D6D87B-364A-4AE0-8AB0-63564767B3DD}"/>
    <dgm:cxn modelId="{45942CE1-A7CA-4640-B175-A0C060065B1D}" srcId="{9582DE94-D5EB-4F2B-8692-C83BF906595A}" destId="{B1B97EFD-0F5C-47E3-A8C3-A3DA8ED29DAD}" srcOrd="3" destOrd="0" parTransId="{E7B04EDB-B67F-4117-A34A-6F5A96C347A5}" sibTransId="{55CA2349-ADB6-469A-8A66-77C4F942B302}"/>
    <dgm:cxn modelId="{7397F2E7-0548-443E-AA08-6BCDE4EE40FF}" type="presOf" srcId="{89462510-0DC4-4C74-B402-0D6462CE725C}" destId="{380890F3-FDD0-4E59-86CE-5BBB972622B0}" srcOrd="0" destOrd="0" presId="urn:microsoft.com/office/officeart/2005/8/layout/vList2"/>
    <dgm:cxn modelId="{A5D8D6FC-28CC-4F93-AF1D-D7FC32F6694E}" type="presOf" srcId="{12B06218-C3DD-4C28-83E6-3C61FDC6E862}" destId="{694632F0-4145-46D1-B70D-8F75E39609D4}" srcOrd="0" destOrd="0" presId="urn:microsoft.com/office/officeart/2005/8/layout/vList2"/>
    <dgm:cxn modelId="{0B58F144-992F-419C-AAD1-071C885F1C2B}" type="presParOf" srcId="{4D912C99-5C08-4275-BC24-FE1195C861DF}" destId="{380890F3-FDD0-4E59-86CE-5BBB972622B0}" srcOrd="0" destOrd="0" presId="urn:microsoft.com/office/officeart/2005/8/layout/vList2"/>
    <dgm:cxn modelId="{DB39CB4E-7AB6-4D74-9F8F-90E318F32AD4}" type="presParOf" srcId="{4D912C99-5C08-4275-BC24-FE1195C861DF}" destId="{371DB803-33B9-4EEA-A305-DB0E85E23D03}" srcOrd="1" destOrd="0" presId="urn:microsoft.com/office/officeart/2005/8/layout/vList2"/>
    <dgm:cxn modelId="{AC100056-5D41-43EA-85B9-37B6C6B7F808}" type="presParOf" srcId="{4D912C99-5C08-4275-BC24-FE1195C861DF}" destId="{694632F0-4145-46D1-B70D-8F75E39609D4}" srcOrd="2" destOrd="0" presId="urn:microsoft.com/office/officeart/2005/8/layout/vList2"/>
    <dgm:cxn modelId="{DF48DDD3-7AEF-4E89-AF22-525E9525CA4E}" type="presParOf" srcId="{4D912C99-5C08-4275-BC24-FE1195C861DF}" destId="{B34D5B45-4453-40E7-AA99-4239E7B37218}" srcOrd="3" destOrd="0" presId="urn:microsoft.com/office/officeart/2005/8/layout/vList2"/>
    <dgm:cxn modelId="{D9616513-30A7-410B-8708-259420C89A3B}" type="presParOf" srcId="{4D912C99-5C08-4275-BC24-FE1195C861DF}" destId="{BCEB5820-4EB3-4DD8-8002-97E482105997}" srcOrd="4" destOrd="0" presId="urn:microsoft.com/office/officeart/2005/8/layout/vList2"/>
    <dgm:cxn modelId="{907E0C77-B3DD-410E-96A0-771F3062FE3E}" type="presParOf" srcId="{4D912C99-5C08-4275-BC24-FE1195C861DF}" destId="{E7E471A4-0EC5-4325-90C2-616562A271FC}" srcOrd="5" destOrd="0" presId="urn:microsoft.com/office/officeart/2005/8/layout/vList2"/>
    <dgm:cxn modelId="{137BCCBE-1874-4628-B30D-D2F308186984}" type="presParOf" srcId="{4D912C99-5C08-4275-BC24-FE1195C861DF}" destId="{F0BBF761-437C-4292-9374-8591BF608538}" srcOrd="6" destOrd="0" presId="urn:microsoft.com/office/officeart/2005/8/layout/vList2"/>
    <dgm:cxn modelId="{B7CAF24E-3267-40A7-A15D-BB86EEFDE5D3}" type="presParOf" srcId="{4D912C99-5C08-4275-BC24-FE1195C861DF}" destId="{89BEAACB-1DEB-473A-9366-87E7134267EC}" srcOrd="7" destOrd="0" presId="urn:microsoft.com/office/officeart/2005/8/layout/vList2"/>
    <dgm:cxn modelId="{6E525DAA-8321-41A9-81F2-F12A4A448F53}" type="presParOf" srcId="{4D912C99-5C08-4275-BC24-FE1195C861DF}" destId="{B4B0080E-C666-4F22-95B3-CCA0E643ADF8}" srcOrd="8" destOrd="0" presId="urn:microsoft.com/office/officeart/2005/8/layout/vList2"/>
    <dgm:cxn modelId="{B64EDB4E-F9DB-452F-B6C5-276D8889BEEB}" type="presParOf" srcId="{4D912C99-5C08-4275-BC24-FE1195C861DF}" destId="{33BB3773-4ECA-4ECC-8B32-72E30AEB2D20}" srcOrd="9" destOrd="0" presId="urn:microsoft.com/office/officeart/2005/8/layout/vList2"/>
    <dgm:cxn modelId="{DEAF8C99-281D-4A60-82C3-D3842B8A99DC}" type="presParOf" srcId="{4D912C99-5C08-4275-BC24-FE1195C861DF}" destId="{DB9DFCBD-B8C3-42E9-8F9E-003A7389B150}" srcOrd="10" destOrd="0" presId="urn:microsoft.com/office/officeart/2005/8/layout/vList2"/>
    <dgm:cxn modelId="{4E39ADF5-CC7C-4DD0-8CEE-D6E5A557A610}" type="presParOf" srcId="{4D912C99-5C08-4275-BC24-FE1195C861DF}" destId="{6BAB4809-0441-4BCC-AF14-6CC365B2D9EF}" srcOrd="11" destOrd="0" presId="urn:microsoft.com/office/officeart/2005/8/layout/vList2"/>
    <dgm:cxn modelId="{880CA386-4C59-40E2-9676-7D19E050D6FA}" type="presParOf" srcId="{4D912C99-5C08-4275-BC24-FE1195C861DF}" destId="{3FAC315A-5119-427C-B5E9-A9950A8F8A6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5958B2-8EB6-4353-A32D-CF6DB05415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631162-DDB9-4908-B7A8-81633D7F498E}">
      <dgm:prSet/>
      <dgm:spPr/>
      <dgm:t>
        <a:bodyPr/>
        <a:lstStyle/>
        <a:p>
          <a:r>
            <a:rPr lang="es-419"/>
            <a:t>Uso de la lengua (actividad meta/objetos gramaticales)</a:t>
          </a:r>
          <a:endParaRPr lang="en-US"/>
        </a:p>
      </dgm:t>
    </dgm:pt>
    <dgm:pt modelId="{D6178C53-F56A-481B-AE82-288D5A8BBA2D}" type="parTrans" cxnId="{9E78BEFA-8655-4E3F-A949-DB087F2BC1F6}">
      <dgm:prSet/>
      <dgm:spPr/>
      <dgm:t>
        <a:bodyPr/>
        <a:lstStyle/>
        <a:p>
          <a:endParaRPr lang="en-US"/>
        </a:p>
      </dgm:t>
    </dgm:pt>
    <dgm:pt modelId="{96D1CA18-94C0-44E2-A536-EA8AEC69BEC1}" type="sibTrans" cxnId="{9E78BEFA-8655-4E3F-A949-DB087F2BC1F6}">
      <dgm:prSet/>
      <dgm:spPr/>
      <dgm:t>
        <a:bodyPr/>
        <a:lstStyle/>
        <a:p>
          <a:endParaRPr lang="en-US"/>
        </a:p>
      </dgm:t>
    </dgm:pt>
    <dgm:pt modelId="{D15334F2-0A59-4FB0-BC04-5068B67FB3A2}">
      <dgm:prSet/>
      <dgm:spPr/>
      <dgm:t>
        <a:bodyPr/>
        <a:lstStyle/>
        <a:p>
          <a:r>
            <a:rPr lang="es-419"/>
            <a:t>Nociones gramaticales, comunicativas estudiantes </a:t>
          </a:r>
          <a:endParaRPr lang="en-US"/>
        </a:p>
      </dgm:t>
    </dgm:pt>
    <dgm:pt modelId="{31BED54A-759C-451F-9834-67865A7A1D58}" type="parTrans" cxnId="{477AE9D1-65D6-4C38-BD77-BE9777B698A2}">
      <dgm:prSet/>
      <dgm:spPr/>
      <dgm:t>
        <a:bodyPr/>
        <a:lstStyle/>
        <a:p>
          <a:endParaRPr lang="en-US"/>
        </a:p>
      </dgm:t>
    </dgm:pt>
    <dgm:pt modelId="{71896F20-8993-4C5D-B36E-9D5356C97AF4}" type="sibTrans" cxnId="{477AE9D1-65D6-4C38-BD77-BE9777B698A2}">
      <dgm:prSet/>
      <dgm:spPr/>
      <dgm:t>
        <a:bodyPr/>
        <a:lstStyle/>
        <a:p>
          <a:endParaRPr lang="en-US"/>
        </a:p>
      </dgm:t>
    </dgm:pt>
    <dgm:pt modelId="{7F701DBA-2CDA-41B5-BB53-9E88805B5A3B}">
      <dgm:prSet/>
      <dgm:spPr/>
      <dgm:t>
        <a:bodyPr/>
        <a:lstStyle/>
        <a:p>
          <a:r>
            <a:rPr lang="es-419"/>
            <a:t>Modelos de enseñanza ( lengua en uso, formas lingüísticas,  interacción en situaciones de aprendizaje).</a:t>
          </a:r>
          <a:endParaRPr lang="en-US"/>
        </a:p>
      </dgm:t>
    </dgm:pt>
    <dgm:pt modelId="{CD5D5A05-442B-4896-9052-E75C52A85B4C}" type="parTrans" cxnId="{0944FB73-FCDA-43A6-8CA7-18CE08DDC988}">
      <dgm:prSet/>
      <dgm:spPr/>
      <dgm:t>
        <a:bodyPr/>
        <a:lstStyle/>
        <a:p>
          <a:endParaRPr lang="en-US"/>
        </a:p>
      </dgm:t>
    </dgm:pt>
    <dgm:pt modelId="{5E5D7523-E6F8-4115-998F-BA525D00A11D}" type="sibTrans" cxnId="{0944FB73-FCDA-43A6-8CA7-18CE08DDC988}">
      <dgm:prSet/>
      <dgm:spPr/>
      <dgm:t>
        <a:bodyPr/>
        <a:lstStyle/>
        <a:p>
          <a:endParaRPr lang="en-US"/>
        </a:p>
      </dgm:t>
    </dgm:pt>
    <dgm:pt modelId="{E1FF0E2A-7475-4EF4-BEBF-8B1B8F3955FE}" type="pres">
      <dgm:prSet presAssocID="{C15958B2-8EB6-4353-A32D-CF6DB054154F}" presName="linear" presStyleCnt="0">
        <dgm:presLayoutVars>
          <dgm:animLvl val="lvl"/>
          <dgm:resizeHandles val="exact"/>
        </dgm:presLayoutVars>
      </dgm:prSet>
      <dgm:spPr/>
    </dgm:pt>
    <dgm:pt modelId="{49924523-AC54-461A-A01B-1998BCBF13BE}" type="pres">
      <dgm:prSet presAssocID="{03631162-DDB9-4908-B7A8-81633D7F49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B1EC4C-1122-436F-8019-A074BA5ECF11}" type="pres">
      <dgm:prSet presAssocID="{96D1CA18-94C0-44E2-A536-EA8AEC69BEC1}" presName="spacer" presStyleCnt="0"/>
      <dgm:spPr/>
    </dgm:pt>
    <dgm:pt modelId="{53534874-D0AE-40CE-A8CB-6C64F0B681C5}" type="pres">
      <dgm:prSet presAssocID="{D15334F2-0A59-4FB0-BC04-5068B67FB3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550C67-32A1-458D-8EDF-F38E9659AFB9}" type="pres">
      <dgm:prSet presAssocID="{71896F20-8993-4C5D-B36E-9D5356C97AF4}" presName="spacer" presStyleCnt="0"/>
      <dgm:spPr/>
    </dgm:pt>
    <dgm:pt modelId="{E3B6213E-2212-4BC2-971A-9AFA70FCD454}" type="pres">
      <dgm:prSet presAssocID="{7F701DBA-2CDA-41B5-BB53-9E88805B5A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EC0F52-0640-41F2-9B40-84EB575F9D53}" type="presOf" srcId="{C15958B2-8EB6-4353-A32D-CF6DB054154F}" destId="{E1FF0E2A-7475-4EF4-BEBF-8B1B8F3955FE}" srcOrd="0" destOrd="0" presId="urn:microsoft.com/office/officeart/2005/8/layout/vList2"/>
    <dgm:cxn modelId="{0944FB73-FCDA-43A6-8CA7-18CE08DDC988}" srcId="{C15958B2-8EB6-4353-A32D-CF6DB054154F}" destId="{7F701DBA-2CDA-41B5-BB53-9E88805B5A3B}" srcOrd="2" destOrd="0" parTransId="{CD5D5A05-442B-4896-9052-E75C52A85B4C}" sibTransId="{5E5D7523-E6F8-4115-998F-BA525D00A11D}"/>
    <dgm:cxn modelId="{BDB77077-4C64-432A-A3AE-06B3DFE3377B}" type="presOf" srcId="{D15334F2-0A59-4FB0-BC04-5068B67FB3A2}" destId="{53534874-D0AE-40CE-A8CB-6C64F0B681C5}" srcOrd="0" destOrd="0" presId="urn:microsoft.com/office/officeart/2005/8/layout/vList2"/>
    <dgm:cxn modelId="{477AE9D1-65D6-4C38-BD77-BE9777B698A2}" srcId="{C15958B2-8EB6-4353-A32D-CF6DB054154F}" destId="{D15334F2-0A59-4FB0-BC04-5068B67FB3A2}" srcOrd="1" destOrd="0" parTransId="{31BED54A-759C-451F-9834-67865A7A1D58}" sibTransId="{71896F20-8993-4C5D-B36E-9D5356C97AF4}"/>
    <dgm:cxn modelId="{AB0FC4E2-358E-48E6-B63A-CB13DE0CF6F0}" type="presOf" srcId="{03631162-DDB9-4908-B7A8-81633D7F498E}" destId="{49924523-AC54-461A-A01B-1998BCBF13BE}" srcOrd="0" destOrd="0" presId="urn:microsoft.com/office/officeart/2005/8/layout/vList2"/>
    <dgm:cxn modelId="{F46E17EA-4527-4732-9FAD-8FE2A7D85094}" type="presOf" srcId="{7F701DBA-2CDA-41B5-BB53-9E88805B5A3B}" destId="{E3B6213E-2212-4BC2-971A-9AFA70FCD454}" srcOrd="0" destOrd="0" presId="urn:microsoft.com/office/officeart/2005/8/layout/vList2"/>
    <dgm:cxn modelId="{9E78BEFA-8655-4E3F-A949-DB087F2BC1F6}" srcId="{C15958B2-8EB6-4353-A32D-CF6DB054154F}" destId="{03631162-DDB9-4908-B7A8-81633D7F498E}" srcOrd="0" destOrd="0" parTransId="{D6178C53-F56A-481B-AE82-288D5A8BBA2D}" sibTransId="{96D1CA18-94C0-44E2-A536-EA8AEC69BEC1}"/>
    <dgm:cxn modelId="{DE31830C-DDA8-4846-99FB-3FC2EDF2182E}" type="presParOf" srcId="{E1FF0E2A-7475-4EF4-BEBF-8B1B8F3955FE}" destId="{49924523-AC54-461A-A01B-1998BCBF13BE}" srcOrd="0" destOrd="0" presId="urn:microsoft.com/office/officeart/2005/8/layout/vList2"/>
    <dgm:cxn modelId="{FA5DD2CF-CC73-416E-8D02-A137B590B960}" type="presParOf" srcId="{E1FF0E2A-7475-4EF4-BEBF-8B1B8F3955FE}" destId="{85B1EC4C-1122-436F-8019-A074BA5ECF11}" srcOrd="1" destOrd="0" presId="urn:microsoft.com/office/officeart/2005/8/layout/vList2"/>
    <dgm:cxn modelId="{8A1B764D-19F6-4746-BB35-106553BCC24B}" type="presParOf" srcId="{E1FF0E2A-7475-4EF4-BEBF-8B1B8F3955FE}" destId="{53534874-D0AE-40CE-A8CB-6C64F0B681C5}" srcOrd="2" destOrd="0" presId="urn:microsoft.com/office/officeart/2005/8/layout/vList2"/>
    <dgm:cxn modelId="{A1275FFD-2AB2-444D-B6AF-BA2B77372155}" type="presParOf" srcId="{E1FF0E2A-7475-4EF4-BEBF-8B1B8F3955FE}" destId="{61550C67-32A1-458D-8EDF-F38E9659AFB9}" srcOrd="3" destOrd="0" presId="urn:microsoft.com/office/officeart/2005/8/layout/vList2"/>
    <dgm:cxn modelId="{77924D4E-C4D5-4283-BB77-4CE6919E805C}" type="presParOf" srcId="{E1FF0E2A-7475-4EF4-BEBF-8B1B8F3955FE}" destId="{E3B6213E-2212-4BC2-971A-9AFA70FCD4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E8E4F5-E0C4-4AAE-954C-6B2FC2F09B9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EF81DA-7F87-4010-A642-61C2A989B98D}">
      <dgm:prSet/>
      <dgm:spPr/>
      <dgm:t>
        <a:bodyPr/>
        <a:lstStyle/>
        <a:p>
          <a:r>
            <a:rPr lang="es-419" dirty="0"/>
            <a:t>Entre enfoques </a:t>
          </a:r>
          <a:endParaRPr lang="en-US" dirty="0"/>
        </a:p>
      </dgm:t>
    </dgm:pt>
    <dgm:pt modelId="{271EFCE2-8B51-4D33-AB5A-830009ED0877}" type="parTrans" cxnId="{EC66337D-30AF-4B91-B1CF-48D89F8DE7CF}">
      <dgm:prSet/>
      <dgm:spPr/>
      <dgm:t>
        <a:bodyPr/>
        <a:lstStyle/>
        <a:p>
          <a:endParaRPr lang="en-US"/>
        </a:p>
      </dgm:t>
    </dgm:pt>
    <dgm:pt modelId="{EAF8F649-8947-4648-B464-42B94EA3E633}" type="sibTrans" cxnId="{EC66337D-30AF-4B91-B1CF-48D89F8DE7CF}">
      <dgm:prSet/>
      <dgm:spPr/>
      <dgm:t>
        <a:bodyPr/>
        <a:lstStyle/>
        <a:p>
          <a:endParaRPr lang="en-US"/>
        </a:p>
      </dgm:t>
    </dgm:pt>
    <dgm:pt modelId="{4A1C6585-B247-4A70-91E3-DE96D7D6FB69}">
      <dgm:prSet/>
      <dgm:spPr/>
      <dgm:t>
        <a:bodyPr/>
        <a:lstStyle/>
        <a:p>
          <a:r>
            <a:rPr lang="es-419" dirty="0"/>
            <a:t>Aplicativos </a:t>
          </a:r>
          <a:endParaRPr lang="en-US" dirty="0"/>
        </a:p>
      </dgm:t>
    </dgm:pt>
    <dgm:pt modelId="{394245A8-887D-4D9F-8BC4-7E281BBD3A70}" type="parTrans" cxnId="{5E1B2708-7E15-43D8-92C7-CAD47DD539E4}">
      <dgm:prSet/>
      <dgm:spPr/>
      <dgm:t>
        <a:bodyPr/>
        <a:lstStyle/>
        <a:p>
          <a:endParaRPr lang="en-US"/>
        </a:p>
      </dgm:t>
    </dgm:pt>
    <dgm:pt modelId="{4E4CFEAE-9130-432D-B977-41EED5F38A87}" type="sibTrans" cxnId="{5E1B2708-7E15-43D8-92C7-CAD47DD539E4}">
      <dgm:prSet/>
      <dgm:spPr/>
      <dgm:t>
        <a:bodyPr/>
        <a:lstStyle/>
        <a:p>
          <a:endParaRPr lang="en-US"/>
        </a:p>
      </dgm:t>
    </dgm:pt>
    <dgm:pt modelId="{13B1CA72-209F-41A3-B328-665BF1B72AD0}">
      <dgm:prSet/>
      <dgm:spPr/>
      <dgm:t>
        <a:bodyPr/>
        <a:lstStyle/>
        <a:p>
          <a:r>
            <a:rPr lang="es-419" dirty="0"/>
            <a:t>y </a:t>
          </a:r>
          <a:endParaRPr lang="en-US" dirty="0"/>
        </a:p>
      </dgm:t>
    </dgm:pt>
    <dgm:pt modelId="{FE5F31F2-DE30-4A04-8A1B-3D7584A09A71}" type="parTrans" cxnId="{DF8462B5-CA44-4BED-8B01-11AF11F39186}">
      <dgm:prSet/>
      <dgm:spPr/>
      <dgm:t>
        <a:bodyPr/>
        <a:lstStyle/>
        <a:p>
          <a:endParaRPr lang="en-US"/>
        </a:p>
      </dgm:t>
    </dgm:pt>
    <dgm:pt modelId="{A428235F-AD00-4152-B630-FE32ED9E2E2E}" type="sibTrans" cxnId="{DF8462B5-CA44-4BED-8B01-11AF11F39186}">
      <dgm:prSet/>
      <dgm:spPr/>
      <dgm:t>
        <a:bodyPr/>
        <a:lstStyle/>
        <a:p>
          <a:endParaRPr lang="en-US"/>
        </a:p>
      </dgm:t>
    </dgm:pt>
    <dgm:pt modelId="{59BA81DA-E5E6-4ECF-AB02-7A2A4C4196D1}">
      <dgm:prSet/>
      <dgm:spPr/>
      <dgm:t>
        <a:bodyPr/>
        <a:lstStyle/>
        <a:p>
          <a:r>
            <a:rPr lang="es-419" dirty="0">
              <a:latin typeface="Aptos Display" panose="02110004020202020204"/>
            </a:rPr>
            <a:t>Reflexivos</a:t>
          </a:r>
          <a:endParaRPr lang="en-US" dirty="0"/>
        </a:p>
      </dgm:t>
    </dgm:pt>
    <dgm:pt modelId="{FABC7AD1-8F1A-4B37-8BCA-753CB76805F7}" type="parTrans" cxnId="{176D42C1-8688-4F04-BB80-DFDC4EEA7862}">
      <dgm:prSet/>
      <dgm:spPr/>
      <dgm:t>
        <a:bodyPr/>
        <a:lstStyle/>
        <a:p>
          <a:endParaRPr lang="en-US"/>
        </a:p>
      </dgm:t>
    </dgm:pt>
    <dgm:pt modelId="{43C5F209-7A14-486C-9204-8B2085FF720B}" type="sibTrans" cxnId="{176D42C1-8688-4F04-BB80-DFDC4EEA7862}">
      <dgm:prSet/>
      <dgm:spPr/>
      <dgm:t>
        <a:bodyPr/>
        <a:lstStyle/>
        <a:p>
          <a:endParaRPr lang="en-US"/>
        </a:p>
      </dgm:t>
    </dgm:pt>
    <dgm:pt modelId="{CDF7ACD8-C9E1-4F3A-A7BD-6FF019CA0D50}" type="pres">
      <dgm:prSet presAssocID="{9FE8E4F5-E0C4-4AAE-954C-6B2FC2F09B93}" presName="linear" presStyleCnt="0">
        <dgm:presLayoutVars>
          <dgm:dir/>
          <dgm:animLvl val="lvl"/>
          <dgm:resizeHandles val="exact"/>
        </dgm:presLayoutVars>
      </dgm:prSet>
      <dgm:spPr/>
    </dgm:pt>
    <dgm:pt modelId="{42413DC5-4019-463C-9DF5-AB879434A63D}" type="pres">
      <dgm:prSet presAssocID="{29EF81DA-7F87-4010-A642-61C2A989B98D}" presName="parentLin" presStyleCnt="0"/>
      <dgm:spPr/>
    </dgm:pt>
    <dgm:pt modelId="{E09E1243-19E4-47BA-A96B-A8C0295D5C94}" type="pres">
      <dgm:prSet presAssocID="{29EF81DA-7F87-4010-A642-61C2A989B98D}" presName="parentLeftMargin" presStyleLbl="node1" presStyleIdx="0" presStyleCnt="4"/>
      <dgm:spPr/>
    </dgm:pt>
    <dgm:pt modelId="{AFA80400-B307-436C-A760-0E0D1E2DA816}" type="pres">
      <dgm:prSet presAssocID="{29EF81DA-7F87-4010-A642-61C2A989B9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7C0A2F-9356-4518-8642-1DA0EE8757E6}" type="pres">
      <dgm:prSet presAssocID="{29EF81DA-7F87-4010-A642-61C2A989B98D}" presName="negativeSpace" presStyleCnt="0"/>
      <dgm:spPr/>
    </dgm:pt>
    <dgm:pt modelId="{C854435F-E8B8-433A-B177-1D3903FA49B0}" type="pres">
      <dgm:prSet presAssocID="{29EF81DA-7F87-4010-A642-61C2A989B98D}" presName="childText" presStyleLbl="conFgAcc1" presStyleIdx="0" presStyleCnt="4">
        <dgm:presLayoutVars>
          <dgm:bulletEnabled val="1"/>
        </dgm:presLayoutVars>
      </dgm:prSet>
      <dgm:spPr/>
    </dgm:pt>
    <dgm:pt modelId="{1792C2EC-4385-40CC-9237-7792C6EFDD93}" type="pres">
      <dgm:prSet presAssocID="{EAF8F649-8947-4648-B464-42B94EA3E633}" presName="spaceBetweenRectangles" presStyleCnt="0"/>
      <dgm:spPr/>
    </dgm:pt>
    <dgm:pt modelId="{D33C4AE2-78FD-4FC7-8E0E-4C1B9000F9A4}" type="pres">
      <dgm:prSet presAssocID="{4A1C6585-B247-4A70-91E3-DE96D7D6FB69}" presName="parentLin" presStyleCnt="0"/>
      <dgm:spPr/>
    </dgm:pt>
    <dgm:pt modelId="{7235541D-D05F-48D6-BDEA-8B97E0566450}" type="pres">
      <dgm:prSet presAssocID="{4A1C6585-B247-4A70-91E3-DE96D7D6FB69}" presName="parentLeftMargin" presStyleLbl="node1" presStyleIdx="0" presStyleCnt="4"/>
      <dgm:spPr/>
    </dgm:pt>
    <dgm:pt modelId="{52E0B772-B4C4-4C33-926C-ABB6A1CC76DA}" type="pres">
      <dgm:prSet presAssocID="{4A1C6585-B247-4A70-91E3-DE96D7D6FB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088F43-CD1F-4C80-A262-82320979AAFA}" type="pres">
      <dgm:prSet presAssocID="{4A1C6585-B247-4A70-91E3-DE96D7D6FB69}" presName="negativeSpace" presStyleCnt="0"/>
      <dgm:spPr/>
    </dgm:pt>
    <dgm:pt modelId="{330A8A19-2B3E-41CA-A4F3-A834A55FFCC9}" type="pres">
      <dgm:prSet presAssocID="{4A1C6585-B247-4A70-91E3-DE96D7D6FB69}" presName="childText" presStyleLbl="conFgAcc1" presStyleIdx="1" presStyleCnt="4">
        <dgm:presLayoutVars>
          <dgm:bulletEnabled val="1"/>
        </dgm:presLayoutVars>
      </dgm:prSet>
      <dgm:spPr/>
    </dgm:pt>
    <dgm:pt modelId="{E692DA21-76FA-4A25-99AF-468326FED4EA}" type="pres">
      <dgm:prSet presAssocID="{4E4CFEAE-9130-432D-B977-41EED5F38A87}" presName="spaceBetweenRectangles" presStyleCnt="0"/>
      <dgm:spPr/>
    </dgm:pt>
    <dgm:pt modelId="{5AD2C30C-729C-4F11-855C-8F35B4368214}" type="pres">
      <dgm:prSet presAssocID="{13B1CA72-209F-41A3-B328-665BF1B72AD0}" presName="parentLin" presStyleCnt="0"/>
      <dgm:spPr/>
    </dgm:pt>
    <dgm:pt modelId="{862ABEDC-7769-4355-AB3F-4E8517ACF234}" type="pres">
      <dgm:prSet presAssocID="{13B1CA72-209F-41A3-B328-665BF1B72AD0}" presName="parentLeftMargin" presStyleLbl="node1" presStyleIdx="1" presStyleCnt="4"/>
      <dgm:spPr/>
    </dgm:pt>
    <dgm:pt modelId="{D6EF3C66-7289-48E0-B9F2-FBB30AC58778}" type="pres">
      <dgm:prSet presAssocID="{13B1CA72-209F-41A3-B328-665BF1B72A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B1384D-DA54-4E5D-AC67-6008F359536E}" type="pres">
      <dgm:prSet presAssocID="{13B1CA72-209F-41A3-B328-665BF1B72AD0}" presName="negativeSpace" presStyleCnt="0"/>
      <dgm:spPr/>
    </dgm:pt>
    <dgm:pt modelId="{7DC3BC27-3897-4753-B178-895E5D5F5744}" type="pres">
      <dgm:prSet presAssocID="{13B1CA72-209F-41A3-B328-665BF1B72AD0}" presName="childText" presStyleLbl="conFgAcc1" presStyleIdx="2" presStyleCnt="4">
        <dgm:presLayoutVars>
          <dgm:bulletEnabled val="1"/>
        </dgm:presLayoutVars>
      </dgm:prSet>
      <dgm:spPr/>
    </dgm:pt>
    <dgm:pt modelId="{C0FB4A14-267E-44AB-90F5-7278275E856E}" type="pres">
      <dgm:prSet presAssocID="{A428235F-AD00-4152-B630-FE32ED9E2E2E}" presName="spaceBetweenRectangles" presStyleCnt="0"/>
      <dgm:spPr/>
    </dgm:pt>
    <dgm:pt modelId="{56C26CF2-F709-4CB0-8BDD-F99873466D03}" type="pres">
      <dgm:prSet presAssocID="{59BA81DA-E5E6-4ECF-AB02-7A2A4C4196D1}" presName="parentLin" presStyleCnt="0"/>
      <dgm:spPr/>
    </dgm:pt>
    <dgm:pt modelId="{7A8C7872-550F-4AB1-A6A7-3C5C26F1E9D2}" type="pres">
      <dgm:prSet presAssocID="{59BA81DA-E5E6-4ECF-AB02-7A2A4C4196D1}" presName="parentLeftMargin" presStyleLbl="node1" presStyleIdx="2" presStyleCnt="4"/>
      <dgm:spPr/>
    </dgm:pt>
    <dgm:pt modelId="{58AFE359-B3EF-425E-94E4-51654624BCD9}" type="pres">
      <dgm:prSet presAssocID="{59BA81DA-E5E6-4ECF-AB02-7A2A4C4196D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EB73E5D-2B8B-4B44-A942-A415171C7CF7}" type="pres">
      <dgm:prSet presAssocID="{59BA81DA-E5E6-4ECF-AB02-7A2A4C4196D1}" presName="negativeSpace" presStyleCnt="0"/>
      <dgm:spPr/>
    </dgm:pt>
    <dgm:pt modelId="{1A997C65-063A-4E6F-A6D2-2ED39945D844}" type="pres">
      <dgm:prSet presAssocID="{59BA81DA-E5E6-4ECF-AB02-7A2A4C4196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E1B2708-7E15-43D8-92C7-CAD47DD539E4}" srcId="{9FE8E4F5-E0C4-4AAE-954C-6B2FC2F09B93}" destId="{4A1C6585-B247-4A70-91E3-DE96D7D6FB69}" srcOrd="1" destOrd="0" parTransId="{394245A8-887D-4D9F-8BC4-7E281BBD3A70}" sibTransId="{4E4CFEAE-9130-432D-B977-41EED5F38A87}"/>
    <dgm:cxn modelId="{B6C9FD09-95E6-4F39-B264-3345D612CB6E}" type="presOf" srcId="{29EF81DA-7F87-4010-A642-61C2A989B98D}" destId="{AFA80400-B307-436C-A760-0E0D1E2DA816}" srcOrd="1" destOrd="0" presId="urn:microsoft.com/office/officeart/2005/8/layout/list1"/>
    <dgm:cxn modelId="{C71E4D13-2527-4D10-B849-98B635893CE3}" type="presOf" srcId="{9FE8E4F5-E0C4-4AAE-954C-6B2FC2F09B93}" destId="{CDF7ACD8-C9E1-4F3A-A7BD-6FF019CA0D50}" srcOrd="0" destOrd="0" presId="urn:microsoft.com/office/officeart/2005/8/layout/list1"/>
    <dgm:cxn modelId="{EC66337D-30AF-4B91-B1CF-48D89F8DE7CF}" srcId="{9FE8E4F5-E0C4-4AAE-954C-6B2FC2F09B93}" destId="{29EF81DA-7F87-4010-A642-61C2A989B98D}" srcOrd="0" destOrd="0" parTransId="{271EFCE2-8B51-4D33-AB5A-830009ED0877}" sibTransId="{EAF8F649-8947-4648-B464-42B94EA3E633}"/>
    <dgm:cxn modelId="{67878680-80E2-4BC2-8203-79EAC9540702}" type="presOf" srcId="{59BA81DA-E5E6-4ECF-AB02-7A2A4C4196D1}" destId="{7A8C7872-550F-4AB1-A6A7-3C5C26F1E9D2}" srcOrd="0" destOrd="0" presId="urn:microsoft.com/office/officeart/2005/8/layout/list1"/>
    <dgm:cxn modelId="{12A8CE9B-3D9C-436A-B4CB-D688466BC6D6}" type="presOf" srcId="{59BA81DA-E5E6-4ECF-AB02-7A2A4C4196D1}" destId="{58AFE359-B3EF-425E-94E4-51654624BCD9}" srcOrd="1" destOrd="0" presId="urn:microsoft.com/office/officeart/2005/8/layout/list1"/>
    <dgm:cxn modelId="{DF8462B5-CA44-4BED-8B01-11AF11F39186}" srcId="{9FE8E4F5-E0C4-4AAE-954C-6B2FC2F09B93}" destId="{13B1CA72-209F-41A3-B328-665BF1B72AD0}" srcOrd="2" destOrd="0" parTransId="{FE5F31F2-DE30-4A04-8A1B-3D7584A09A71}" sibTransId="{A428235F-AD00-4152-B630-FE32ED9E2E2E}"/>
    <dgm:cxn modelId="{176D42C1-8688-4F04-BB80-DFDC4EEA7862}" srcId="{9FE8E4F5-E0C4-4AAE-954C-6B2FC2F09B93}" destId="{59BA81DA-E5E6-4ECF-AB02-7A2A4C4196D1}" srcOrd="3" destOrd="0" parTransId="{FABC7AD1-8F1A-4B37-8BCA-753CB76805F7}" sibTransId="{43C5F209-7A14-486C-9204-8B2085FF720B}"/>
    <dgm:cxn modelId="{FDA4E8C6-7770-4AF6-A79E-C258A4362A64}" type="presOf" srcId="{29EF81DA-7F87-4010-A642-61C2A989B98D}" destId="{E09E1243-19E4-47BA-A96B-A8C0295D5C94}" srcOrd="0" destOrd="0" presId="urn:microsoft.com/office/officeart/2005/8/layout/list1"/>
    <dgm:cxn modelId="{E5E9C7CF-28F7-4F61-8C6F-78769E2EDC57}" type="presOf" srcId="{4A1C6585-B247-4A70-91E3-DE96D7D6FB69}" destId="{7235541D-D05F-48D6-BDEA-8B97E0566450}" srcOrd="0" destOrd="0" presId="urn:microsoft.com/office/officeart/2005/8/layout/list1"/>
    <dgm:cxn modelId="{715303D3-38EF-4715-8537-2D33E21229B1}" type="presOf" srcId="{13B1CA72-209F-41A3-B328-665BF1B72AD0}" destId="{862ABEDC-7769-4355-AB3F-4E8517ACF234}" srcOrd="0" destOrd="0" presId="urn:microsoft.com/office/officeart/2005/8/layout/list1"/>
    <dgm:cxn modelId="{84D88FD3-7D1F-4714-8B74-CBF007E0CCE6}" type="presOf" srcId="{4A1C6585-B247-4A70-91E3-DE96D7D6FB69}" destId="{52E0B772-B4C4-4C33-926C-ABB6A1CC76DA}" srcOrd="1" destOrd="0" presId="urn:microsoft.com/office/officeart/2005/8/layout/list1"/>
    <dgm:cxn modelId="{E92452F8-B939-480B-A44F-87A5575FBB21}" type="presOf" srcId="{13B1CA72-209F-41A3-B328-665BF1B72AD0}" destId="{D6EF3C66-7289-48E0-B9F2-FBB30AC58778}" srcOrd="1" destOrd="0" presId="urn:microsoft.com/office/officeart/2005/8/layout/list1"/>
    <dgm:cxn modelId="{E853F206-18C8-4045-B547-F035D3DAB7B9}" type="presParOf" srcId="{CDF7ACD8-C9E1-4F3A-A7BD-6FF019CA0D50}" destId="{42413DC5-4019-463C-9DF5-AB879434A63D}" srcOrd="0" destOrd="0" presId="urn:microsoft.com/office/officeart/2005/8/layout/list1"/>
    <dgm:cxn modelId="{5616F6B1-C384-4094-B184-D1AA3D7A70E8}" type="presParOf" srcId="{42413DC5-4019-463C-9DF5-AB879434A63D}" destId="{E09E1243-19E4-47BA-A96B-A8C0295D5C94}" srcOrd="0" destOrd="0" presId="urn:microsoft.com/office/officeart/2005/8/layout/list1"/>
    <dgm:cxn modelId="{0CA179D7-7279-4B12-ADB2-3D744E5C60A9}" type="presParOf" srcId="{42413DC5-4019-463C-9DF5-AB879434A63D}" destId="{AFA80400-B307-436C-A760-0E0D1E2DA816}" srcOrd="1" destOrd="0" presId="urn:microsoft.com/office/officeart/2005/8/layout/list1"/>
    <dgm:cxn modelId="{E2DB5923-A297-4B10-8CC2-FB03EAFE9562}" type="presParOf" srcId="{CDF7ACD8-C9E1-4F3A-A7BD-6FF019CA0D50}" destId="{B07C0A2F-9356-4518-8642-1DA0EE8757E6}" srcOrd="1" destOrd="0" presId="urn:microsoft.com/office/officeart/2005/8/layout/list1"/>
    <dgm:cxn modelId="{A7B3FF39-3201-47A0-A7E4-EA6791B74216}" type="presParOf" srcId="{CDF7ACD8-C9E1-4F3A-A7BD-6FF019CA0D50}" destId="{C854435F-E8B8-433A-B177-1D3903FA49B0}" srcOrd="2" destOrd="0" presId="urn:microsoft.com/office/officeart/2005/8/layout/list1"/>
    <dgm:cxn modelId="{E55767B3-25E4-4C18-9F24-AE40791E5B7E}" type="presParOf" srcId="{CDF7ACD8-C9E1-4F3A-A7BD-6FF019CA0D50}" destId="{1792C2EC-4385-40CC-9237-7792C6EFDD93}" srcOrd="3" destOrd="0" presId="urn:microsoft.com/office/officeart/2005/8/layout/list1"/>
    <dgm:cxn modelId="{1D92F5FC-AA4A-4670-AFAF-80F4B6989254}" type="presParOf" srcId="{CDF7ACD8-C9E1-4F3A-A7BD-6FF019CA0D50}" destId="{D33C4AE2-78FD-4FC7-8E0E-4C1B9000F9A4}" srcOrd="4" destOrd="0" presId="urn:microsoft.com/office/officeart/2005/8/layout/list1"/>
    <dgm:cxn modelId="{826605CA-31D4-45F7-B538-DBF9565CA301}" type="presParOf" srcId="{D33C4AE2-78FD-4FC7-8E0E-4C1B9000F9A4}" destId="{7235541D-D05F-48D6-BDEA-8B97E0566450}" srcOrd="0" destOrd="0" presId="urn:microsoft.com/office/officeart/2005/8/layout/list1"/>
    <dgm:cxn modelId="{EA60EB3A-DBA1-4A70-AE60-2BC423979464}" type="presParOf" srcId="{D33C4AE2-78FD-4FC7-8E0E-4C1B9000F9A4}" destId="{52E0B772-B4C4-4C33-926C-ABB6A1CC76DA}" srcOrd="1" destOrd="0" presId="urn:microsoft.com/office/officeart/2005/8/layout/list1"/>
    <dgm:cxn modelId="{68B36139-5083-4AD5-BB48-50D3BEBE1C57}" type="presParOf" srcId="{CDF7ACD8-C9E1-4F3A-A7BD-6FF019CA0D50}" destId="{D2088F43-CD1F-4C80-A262-82320979AAFA}" srcOrd="5" destOrd="0" presId="urn:microsoft.com/office/officeart/2005/8/layout/list1"/>
    <dgm:cxn modelId="{824B4C4D-0552-4EB4-9E48-1EB4D02F76CD}" type="presParOf" srcId="{CDF7ACD8-C9E1-4F3A-A7BD-6FF019CA0D50}" destId="{330A8A19-2B3E-41CA-A4F3-A834A55FFCC9}" srcOrd="6" destOrd="0" presId="urn:microsoft.com/office/officeart/2005/8/layout/list1"/>
    <dgm:cxn modelId="{B78CEAB0-06E2-44DC-900A-59C69D404872}" type="presParOf" srcId="{CDF7ACD8-C9E1-4F3A-A7BD-6FF019CA0D50}" destId="{E692DA21-76FA-4A25-99AF-468326FED4EA}" srcOrd="7" destOrd="0" presId="urn:microsoft.com/office/officeart/2005/8/layout/list1"/>
    <dgm:cxn modelId="{2426A330-B66B-4F63-869B-640DAD746BEA}" type="presParOf" srcId="{CDF7ACD8-C9E1-4F3A-A7BD-6FF019CA0D50}" destId="{5AD2C30C-729C-4F11-855C-8F35B4368214}" srcOrd="8" destOrd="0" presId="urn:microsoft.com/office/officeart/2005/8/layout/list1"/>
    <dgm:cxn modelId="{ED299007-684B-4256-9C3B-E9D41D70049E}" type="presParOf" srcId="{5AD2C30C-729C-4F11-855C-8F35B4368214}" destId="{862ABEDC-7769-4355-AB3F-4E8517ACF234}" srcOrd="0" destOrd="0" presId="urn:microsoft.com/office/officeart/2005/8/layout/list1"/>
    <dgm:cxn modelId="{20ED8844-32A6-4253-8C38-5724A6829FD5}" type="presParOf" srcId="{5AD2C30C-729C-4F11-855C-8F35B4368214}" destId="{D6EF3C66-7289-48E0-B9F2-FBB30AC58778}" srcOrd="1" destOrd="0" presId="urn:microsoft.com/office/officeart/2005/8/layout/list1"/>
    <dgm:cxn modelId="{994AF154-E31F-48FA-B87C-18783F1DED34}" type="presParOf" srcId="{CDF7ACD8-C9E1-4F3A-A7BD-6FF019CA0D50}" destId="{5FB1384D-DA54-4E5D-AC67-6008F359536E}" srcOrd="9" destOrd="0" presId="urn:microsoft.com/office/officeart/2005/8/layout/list1"/>
    <dgm:cxn modelId="{BEB24CBF-FA24-482E-9C55-5C245CA3D788}" type="presParOf" srcId="{CDF7ACD8-C9E1-4F3A-A7BD-6FF019CA0D50}" destId="{7DC3BC27-3897-4753-B178-895E5D5F5744}" srcOrd="10" destOrd="0" presId="urn:microsoft.com/office/officeart/2005/8/layout/list1"/>
    <dgm:cxn modelId="{BBC46E63-7C5E-47B7-901F-0C76B6FD098E}" type="presParOf" srcId="{CDF7ACD8-C9E1-4F3A-A7BD-6FF019CA0D50}" destId="{C0FB4A14-267E-44AB-90F5-7278275E856E}" srcOrd="11" destOrd="0" presId="urn:microsoft.com/office/officeart/2005/8/layout/list1"/>
    <dgm:cxn modelId="{54B6BAC2-F4E0-4D0C-8511-335DEB0D2A6A}" type="presParOf" srcId="{CDF7ACD8-C9E1-4F3A-A7BD-6FF019CA0D50}" destId="{56C26CF2-F709-4CB0-8BDD-F99873466D03}" srcOrd="12" destOrd="0" presId="urn:microsoft.com/office/officeart/2005/8/layout/list1"/>
    <dgm:cxn modelId="{177665F0-3FF0-40A1-BE5A-A1DC4BA2C617}" type="presParOf" srcId="{56C26CF2-F709-4CB0-8BDD-F99873466D03}" destId="{7A8C7872-550F-4AB1-A6A7-3C5C26F1E9D2}" srcOrd="0" destOrd="0" presId="urn:microsoft.com/office/officeart/2005/8/layout/list1"/>
    <dgm:cxn modelId="{4D33782E-1857-443C-9D10-909FA17912D8}" type="presParOf" srcId="{56C26CF2-F709-4CB0-8BDD-F99873466D03}" destId="{58AFE359-B3EF-425E-94E4-51654624BCD9}" srcOrd="1" destOrd="0" presId="urn:microsoft.com/office/officeart/2005/8/layout/list1"/>
    <dgm:cxn modelId="{412C399A-2935-4A40-9DF6-E8CC5FFBE767}" type="presParOf" srcId="{CDF7ACD8-C9E1-4F3A-A7BD-6FF019CA0D50}" destId="{EEB73E5D-2B8B-4B44-A942-A415171C7CF7}" srcOrd="13" destOrd="0" presId="urn:microsoft.com/office/officeart/2005/8/layout/list1"/>
    <dgm:cxn modelId="{1F3B5205-F480-4C47-9899-B684073D9CA8}" type="presParOf" srcId="{CDF7ACD8-C9E1-4F3A-A7BD-6FF019CA0D50}" destId="{1A997C65-063A-4E6F-A6D2-2ED39945D8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AA3B6-169C-4429-8F3F-4C8652CA3241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E6C348-B5F5-4249-B56B-C74AE39D761B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 </a:t>
          </a:r>
          <a:endParaRPr lang="en-US" sz="1800" kern="1200" dirty="0"/>
        </a:p>
      </dsp:txBody>
      <dsp:txXfrm>
        <a:off x="1228411" y="621955"/>
        <a:ext cx="1919362" cy="1919362"/>
      </dsp:txXfrm>
    </dsp:sp>
    <dsp:sp modelId="{564BC7FC-EF57-463B-8A03-99693792422D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Objeto</a:t>
          </a:r>
          <a:r>
            <a:rPr lang="es-419" sz="1800" kern="1200" dirty="0">
              <a:latin typeface="Aptos Display" panose="02110004020202020204"/>
            </a:rPr>
            <a:t> de la investigación </a:t>
          </a:r>
          <a:r>
            <a:rPr lang="es-419" sz="1800" kern="1200" dirty="0"/>
            <a:t>: procesos de enseñanza y aprendizaje de lenguas y sus componentes</a:t>
          </a:r>
          <a:endParaRPr lang="en-US" sz="1800" kern="1200" dirty="0"/>
        </a:p>
      </dsp:txBody>
      <dsp:txXfrm>
        <a:off x="3519058" y="621955"/>
        <a:ext cx="1919362" cy="1919362"/>
      </dsp:txXfrm>
    </dsp:sp>
    <dsp:sp modelId="{92F7B56A-FDA6-4372-9D67-0FFCC1883BFD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>
              <a:latin typeface="Aptos Display" panose="02110004020202020204"/>
            </a:rPr>
            <a:t>Componentes del sistema didáctico: Aprendiz</a:t>
          </a:r>
          <a:r>
            <a:rPr lang="es-419" sz="1800" kern="1200" dirty="0"/>
            <a:t>, contenido, enseñante</a:t>
          </a:r>
          <a:endParaRPr lang="en-US" sz="1800" kern="1200" dirty="0"/>
        </a:p>
      </dsp:txBody>
      <dsp:txXfrm>
        <a:off x="1228411" y="2912601"/>
        <a:ext cx="1919362" cy="1919362"/>
      </dsp:txXfrm>
    </dsp:sp>
    <dsp:sp modelId="{32B4794A-2B2E-4229-8BAA-EB0715BDBAC0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Finalidad</a:t>
          </a:r>
          <a:r>
            <a:rPr lang="es-419" sz="1800" kern="1200" dirty="0">
              <a:latin typeface="Aptos Display" panose="02110004020202020204"/>
            </a:rPr>
            <a:t> de la investigación: </a:t>
          </a:r>
          <a:r>
            <a:rPr lang="es-419" sz="1800" kern="1200" dirty="0"/>
            <a:t>mejorar la práctica de la enseñanza y el aprendizaje de lenguas </a:t>
          </a:r>
          <a:endParaRPr lang="en-US" sz="1800" kern="1200" dirty="0"/>
        </a:p>
      </dsp:txBody>
      <dsp:txXfrm>
        <a:off x="3519058" y="2912601"/>
        <a:ext cx="1919362" cy="191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7DC52-2030-492F-BD23-ABFEB0F7008B}">
      <dsp:nvSpPr>
        <dsp:cNvPr id="0" name=""/>
        <dsp:cNvSpPr/>
      </dsp:nvSpPr>
      <dsp:spPr>
        <a:xfrm>
          <a:off x="1558719" y="838149"/>
          <a:ext cx="327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6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3454" y="882079"/>
        <a:ext cx="17898" cy="3579"/>
      </dsp:txXfrm>
    </dsp:sp>
    <dsp:sp modelId="{183A87B7-AE81-4C91-B6A3-4CF4128DCEC3}">
      <dsp:nvSpPr>
        <dsp:cNvPr id="0" name=""/>
        <dsp:cNvSpPr/>
      </dsp:nvSpPr>
      <dsp:spPr>
        <a:xfrm>
          <a:off x="4134" y="416954"/>
          <a:ext cx="1556384" cy="933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Aptos Display" panose="02110004020202020204"/>
            </a:rPr>
            <a:t>Línea</a:t>
          </a:r>
          <a:r>
            <a:rPr lang="es-419" sz="1300" kern="1200" dirty="0"/>
            <a:t> de tiempo </a:t>
          </a:r>
          <a:r>
            <a:rPr lang="es-419" sz="1300" kern="1200" dirty="0">
              <a:latin typeface="Aptos Display" panose="02110004020202020204"/>
            </a:rPr>
            <a:t>:</a:t>
          </a:r>
          <a:endParaRPr lang="en-US" sz="1300" kern="1200" dirty="0"/>
        </a:p>
      </dsp:txBody>
      <dsp:txXfrm>
        <a:off x="4134" y="416954"/>
        <a:ext cx="1556384" cy="933830"/>
      </dsp:txXfrm>
    </dsp:sp>
    <dsp:sp modelId="{2CCF2722-D421-4164-AFCF-028E34EF08C2}">
      <dsp:nvSpPr>
        <dsp:cNvPr id="0" name=""/>
        <dsp:cNvSpPr/>
      </dsp:nvSpPr>
      <dsp:spPr>
        <a:xfrm>
          <a:off x="3473072" y="838149"/>
          <a:ext cx="327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68" y="45720"/>
              </a:lnTo>
            </a:path>
          </a:pathLst>
        </a:custGeom>
        <a:noFill/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7808" y="882079"/>
        <a:ext cx="17898" cy="3579"/>
      </dsp:txXfrm>
    </dsp:sp>
    <dsp:sp modelId="{A5E6833D-96BF-4189-91B9-DFBA043CA362}">
      <dsp:nvSpPr>
        <dsp:cNvPr id="0" name=""/>
        <dsp:cNvSpPr/>
      </dsp:nvSpPr>
      <dsp:spPr>
        <a:xfrm>
          <a:off x="1918488" y="416954"/>
          <a:ext cx="1556384" cy="933830"/>
        </a:xfrm>
        <a:prstGeom prst="rect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Aptos Display" panose="02110004020202020204"/>
            </a:rPr>
            <a:t>Desde la antiguedad:</a:t>
          </a:r>
          <a:endParaRPr lang="en-US" sz="1300" kern="1200" dirty="0">
            <a:latin typeface="Aptos Display" panose="02110004020202020204"/>
          </a:endParaRPr>
        </a:p>
      </dsp:txBody>
      <dsp:txXfrm>
        <a:off x="1918488" y="416954"/>
        <a:ext cx="1556384" cy="933830"/>
      </dsp:txXfrm>
    </dsp:sp>
    <dsp:sp modelId="{034D55B3-635D-467B-8BF4-483BA98C30CB}">
      <dsp:nvSpPr>
        <dsp:cNvPr id="0" name=""/>
        <dsp:cNvSpPr/>
      </dsp:nvSpPr>
      <dsp:spPr>
        <a:xfrm>
          <a:off x="782327" y="1348984"/>
          <a:ext cx="3828706" cy="327368"/>
        </a:xfrm>
        <a:custGeom>
          <a:avLst/>
          <a:gdLst/>
          <a:ahLst/>
          <a:cxnLst/>
          <a:rect l="0" t="0" r="0" b="0"/>
          <a:pathLst>
            <a:path>
              <a:moveTo>
                <a:pt x="3828706" y="0"/>
              </a:moveTo>
              <a:lnTo>
                <a:pt x="3828706" y="180784"/>
              </a:lnTo>
              <a:lnTo>
                <a:pt x="0" y="180784"/>
              </a:lnTo>
              <a:lnTo>
                <a:pt x="0" y="327368"/>
              </a:lnTo>
            </a:path>
          </a:pathLst>
        </a:custGeom>
        <a:noFill/>
        <a:ln w="1270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0545" y="1510879"/>
        <a:ext cx="192270" cy="3579"/>
      </dsp:txXfrm>
    </dsp:sp>
    <dsp:sp modelId="{D3423D70-79F0-4B73-8957-C4453992BF1B}">
      <dsp:nvSpPr>
        <dsp:cNvPr id="0" name=""/>
        <dsp:cNvSpPr/>
      </dsp:nvSpPr>
      <dsp:spPr>
        <a:xfrm>
          <a:off x="3832841" y="416954"/>
          <a:ext cx="1556384" cy="933830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Aptos Display" panose="02110004020202020204"/>
            </a:rPr>
            <a:t>Aristóteles</a:t>
          </a:r>
          <a:r>
            <a:rPr lang="es-419" sz="1300" kern="1200" dirty="0"/>
            <a:t>, Cicerón, Quintiliano, Port Royal, Comenio</a:t>
          </a:r>
          <a:endParaRPr lang="en-US" sz="1300" kern="1200" dirty="0"/>
        </a:p>
      </dsp:txBody>
      <dsp:txXfrm>
        <a:off x="3832841" y="416954"/>
        <a:ext cx="1556384" cy="933830"/>
      </dsp:txXfrm>
    </dsp:sp>
    <dsp:sp modelId="{910E08F9-F348-47A1-989E-23CE7F7CCAC5}">
      <dsp:nvSpPr>
        <dsp:cNvPr id="0" name=""/>
        <dsp:cNvSpPr/>
      </dsp:nvSpPr>
      <dsp:spPr>
        <a:xfrm>
          <a:off x="1558719" y="2129949"/>
          <a:ext cx="327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68" y="45720"/>
              </a:lnTo>
            </a:path>
          </a:pathLst>
        </a:custGeom>
        <a:noFill/>
        <a:ln w="1270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3454" y="2173879"/>
        <a:ext cx="17898" cy="3579"/>
      </dsp:txXfrm>
    </dsp:sp>
    <dsp:sp modelId="{95E4B09F-2F57-48A4-B547-BA4036A99219}">
      <dsp:nvSpPr>
        <dsp:cNvPr id="0" name=""/>
        <dsp:cNvSpPr/>
      </dsp:nvSpPr>
      <dsp:spPr>
        <a:xfrm>
          <a:off x="4134" y="1708753"/>
          <a:ext cx="1556384" cy="933830"/>
        </a:xfrm>
        <a:prstGeom prst="rect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/>
            <a:t>Siglo XX</a:t>
          </a:r>
          <a:r>
            <a:rPr lang="es-419" sz="1300" kern="1200" dirty="0">
              <a:latin typeface="Aptos Display" panose="02110004020202020204"/>
            </a:rPr>
            <a:t> - inicios:</a:t>
          </a:r>
          <a:endParaRPr lang="en-US" sz="1300" kern="1200" dirty="0"/>
        </a:p>
      </dsp:txBody>
      <dsp:txXfrm>
        <a:off x="4134" y="1708753"/>
        <a:ext cx="1556384" cy="933830"/>
      </dsp:txXfrm>
    </dsp:sp>
    <dsp:sp modelId="{FBEFE2FD-4A2B-447E-9629-A223ED0C1AF4}">
      <dsp:nvSpPr>
        <dsp:cNvPr id="0" name=""/>
        <dsp:cNvSpPr/>
      </dsp:nvSpPr>
      <dsp:spPr>
        <a:xfrm>
          <a:off x="3473072" y="2129949"/>
          <a:ext cx="327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68" y="45720"/>
              </a:lnTo>
            </a:path>
          </a:pathLst>
        </a:custGeom>
        <a:noFill/>
        <a:ln w="1270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7808" y="2173879"/>
        <a:ext cx="17898" cy="3579"/>
      </dsp:txXfrm>
    </dsp:sp>
    <dsp:sp modelId="{AAB97B87-911E-4F3F-82EA-45D3F076640D}">
      <dsp:nvSpPr>
        <dsp:cNvPr id="0" name=""/>
        <dsp:cNvSpPr/>
      </dsp:nvSpPr>
      <dsp:spPr>
        <a:xfrm>
          <a:off x="1918488" y="1708753"/>
          <a:ext cx="1556384" cy="933830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 err="1"/>
            <a:t>Claparade</a:t>
          </a:r>
          <a:r>
            <a:rPr lang="es-419" sz="1300" kern="1200" dirty="0"/>
            <a:t>, Decroly, Freinet, Montessori </a:t>
          </a:r>
          <a:endParaRPr lang="en-US" sz="1300" kern="1200" dirty="0"/>
        </a:p>
      </dsp:txBody>
      <dsp:txXfrm>
        <a:off x="1918488" y="1708753"/>
        <a:ext cx="1556384" cy="933830"/>
      </dsp:txXfrm>
    </dsp:sp>
    <dsp:sp modelId="{8390DAF9-D424-4162-B50A-50487305C1B1}">
      <dsp:nvSpPr>
        <dsp:cNvPr id="0" name=""/>
        <dsp:cNvSpPr/>
      </dsp:nvSpPr>
      <dsp:spPr>
        <a:xfrm>
          <a:off x="782327" y="2640784"/>
          <a:ext cx="3828706" cy="327368"/>
        </a:xfrm>
        <a:custGeom>
          <a:avLst/>
          <a:gdLst/>
          <a:ahLst/>
          <a:cxnLst/>
          <a:rect l="0" t="0" r="0" b="0"/>
          <a:pathLst>
            <a:path>
              <a:moveTo>
                <a:pt x="3828706" y="0"/>
              </a:moveTo>
              <a:lnTo>
                <a:pt x="3828706" y="180784"/>
              </a:lnTo>
              <a:lnTo>
                <a:pt x="0" y="180784"/>
              </a:lnTo>
              <a:lnTo>
                <a:pt x="0" y="327368"/>
              </a:lnTo>
            </a:path>
          </a:pathLst>
        </a:custGeom>
        <a:noFill/>
        <a:ln w="1270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0545" y="2802678"/>
        <a:ext cx="192270" cy="3579"/>
      </dsp:txXfrm>
    </dsp:sp>
    <dsp:sp modelId="{C589FE71-8A68-4FF1-99EB-EB7D216EEF95}">
      <dsp:nvSpPr>
        <dsp:cNvPr id="0" name=""/>
        <dsp:cNvSpPr/>
      </dsp:nvSpPr>
      <dsp:spPr>
        <a:xfrm>
          <a:off x="3832841" y="1708753"/>
          <a:ext cx="1556384" cy="933830"/>
        </a:xfrm>
        <a:prstGeom prst="rect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Aptos Display" panose="02110004020202020204"/>
            </a:rPr>
            <a:t>Siglo XX. Mediados (70,80.90):</a:t>
          </a:r>
          <a:endParaRPr lang="en-US" sz="1300" kern="1200" dirty="0">
            <a:latin typeface="Aptos Display" panose="02110004020202020204"/>
          </a:endParaRPr>
        </a:p>
      </dsp:txBody>
      <dsp:txXfrm>
        <a:off x="3832841" y="1708753"/>
        <a:ext cx="1556384" cy="933830"/>
      </dsp:txXfrm>
    </dsp:sp>
    <dsp:sp modelId="{C306E30C-D049-45BE-BF99-D96B66B1DED9}">
      <dsp:nvSpPr>
        <dsp:cNvPr id="0" name=""/>
        <dsp:cNvSpPr/>
      </dsp:nvSpPr>
      <dsp:spPr>
        <a:xfrm>
          <a:off x="1558719" y="3421748"/>
          <a:ext cx="327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68" y="45720"/>
              </a:lnTo>
            </a:path>
          </a:pathLst>
        </a:custGeom>
        <a:noFill/>
        <a:ln w="1270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3454" y="3465678"/>
        <a:ext cx="17898" cy="3579"/>
      </dsp:txXfrm>
    </dsp:sp>
    <dsp:sp modelId="{752CA81F-A19F-48D6-A31D-DB7007B43EFE}">
      <dsp:nvSpPr>
        <dsp:cNvPr id="0" name=""/>
        <dsp:cNvSpPr/>
      </dsp:nvSpPr>
      <dsp:spPr>
        <a:xfrm>
          <a:off x="4134" y="3000553"/>
          <a:ext cx="1556384" cy="933830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Aptos Display" panose="02110004020202020204"/>
            </a:rPr>
            <a:t> Estructuralismo</a:t>
          </a:r>
          <a:r>
            <a:rPr lang="es-419" sz="1300" kern="1200" dirty="0"/>
            <a:t>, generativismo, lingüística aplicada </a:t>
          </a:r>
          <a:endParaRPr lang="en-US" sz="1300" kern="1200" dirty="0"/>
        </a:p>
      </dsp:txBody>
      <dsp:txXfrm>
        <a:off x="4134" y="3000553"/>
        <a:ext cx="1556384" cy="933830"/>
      </dsp:txXfrm>
    </dsp:sp>
    <dsp:sp modelId="{8525F1FB-0D85-4A2D-A2F6-98AF5AECAE87}">
      <dsp:nvSpPr>
        <dsp:cNvPr id="0" name=""/>
        <dsp:cNvSpPr/>
      </dsp:nvSpPr>
      <dsp:spPr>
        <a:xfrm>
          <a:off x="3473072" y="3421748"/>
          <a:ext cx="3273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68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7808" y="3465678"/>
        <a:ext cx="17898" cy="3579"/>
      </dsp:txXfrm>
    </dsp:sp>
    <dsp:sp modelId="{1D531E4C-F1DA-4565-820C-53ED5873CEE9}">
      <dsp:nvSpPr>
        <dsp:cNvPr id="0" name=""/>
        <dsp:cNvSpPr/>
      </dsp:nvSpPr>
      <dsp:spPr>
        <a:xfrm>
          <a:off x="1918488" y="3000553"/>
          <a:ext cx="1556384" cy="933830"/>
        </a:xfrm>
        <a:prstGeom prst="rect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Aptos Display" panose="02110004020202020204"/>
            </a:rPr>
            <a:t>Principios siglo XXI (Tendencia</a:t>
          </a:r>
          <a:r>
            <a:rPr lang="es-419" sz="1300" kern="1200" dirty="0"/>
            <a:t> actual</a:t>
          </a:r>
          <a:r>
            <a:rPr lang="es-419" sz="1300" kern="1200" dirty="0">
              <a:latin typeface="Aptos Display" panose="02110004020202020204"/>
            </a:rPr>
            <a:t>):</a:t>
          </a:r>
          <a:endParaRPr lang="en-US" sz="1300" kern="1200" dirty="0"/>
        </a:p>
      </dsp:txBody>
      <dsp:txXfrm>
        <a:off x="1918488" y="3000553"/>
        <a:ext cx="1556384" cy="933830"/>
      </dsp:txXfrm>
    </dsp:sp>
    <dsp:sp modelId="{90B8EED8-9EA5-423B-8F5B-08BA1ED5908B}">
      <dsp:nvSpPr>
        <dsp:cNvPr id="0" name=""/>
        <dsp:cNvSpPr/>
      </dsp:nvSpPr>
      <dsp:spPr>
        <a:xfrm>
          <a:off x="3832841" y="3000553"/>
          <a:ext cx="1556384" cy="93383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64" tIns="80053" rIns="76264" bIns="800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/>
            <a:t>Retórica de la lengua –procesos cognitivos/ socio </a:t>
          </a:r>
          <a:r>
            <a:rPr lang="es-419" sz="1300" kern="1200" dirty="0">
              <a:latin typeface="Aptos Display" panose="02110004020202020204"/>
            </a:rPr>
            <a:t>cognitivos</a:t>
          </a:r>
          <a:r>
            <a:rPr lang="es-419" sz="1300" kern="1200" dirty="0"/>
            <a:t> </a:t>
          </a:r>
          <a:endParaRPr lang="en-US" sz="1300" kern="1200" dirty="0"/>
        </a:p>
      </dsp:txBody>
      <dsp:txXfrm>
        <a:off x="3832841" y="3000553"/>
        <a:ext cx="1556384" cy="933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D08F9-C59F-469B-B047-9A5D02A73D3E}">
      <dsp:nvSpPr>
        <dsp:cNvPr id="0" name=""/>
        <dsp:cNvSpPr/>
      </dsp:nvSpPr>
      <dsp:spPr>
        <a:xfrm>
          <a:off x="0" y="10399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Enfoque interdisciplinario:</a:t>
          </a:r>
          <a:endParaRPr lang="en-US" sz="1600" kern="1200" dirty="0"/>
        </a:p>
      </dsp:txBody>
      <dsp:txXfrm>
        <a:off x="31185" y="41584"/>
        <a:ext cx="6604463" cy="576450"/>
      </dsp:txXfrm>
    </dsp:sp>
    <dsp:sp modelId="{37250EDF-2328-4F3B-A57B-C57080BADD51}">
      <dsp:nvSpPr>
        <dsp:cNvPr id="0" name=""/>
        <dsp:cNvSpPr/>
      </dsp:nvSpPr>
      <dsp:spPr>
        <a:xfrm>
          <a:off x="0" y="695299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ptos Display" panose="02110004020202020204"/>
            </a:rPr>
            <a:t>Se estudia desde la Lingüística</a:t>
          </a:r>
          <a:r>
            <a:rPr lang="es-419" sz="1600" kern="1200" dirty="0"/>
            <a:t>, </a:t>
          </a:r>
          <a:r>
            <a:rPr lang="es-419" sz="1600" kern="1200" dirty="0">
              <a:latin typeface="Aptos Display" panose="02110004020202020204"/>
            </a:rPr>
            <a:t>pedagogía</a:t>
          </a:r>
          <a:r>
            <a:rPr lang="es-419" sz="1600" kern="1200" dirty="0"/>
            <a:t>, </a:t>
          </a:r>
          <a:r>
            <a:rPr lang="es-419" sz="1600" kern="1200" dirty="0">
              <a:latin typeface="Aptos Display" panose="02110004020202020204"/>
            </a:rPr>
            <a:t>la psicología</a:t>
          </a:r>
          <a:r>
            <a:rPr lang="es-419" sz="1600" kern="1200" dirty="0"/>
            <a:t> </a:t>
          </a:r>
          <a:endParaRPr lang="en-US" sz="1600" kern="1200" dirty="0"/>
        </a:p>
      </dsp:txBody>
      <dsp:txXfrm>
        <a:off x="31185" y="726484"/>
        <a:ext cx="6604463" cy="576450"/>
      </dsp:txXfrm>
    </dsp:sp>
    <dsp:sp modelId="{4CDEB544-70EB-4461-AFFA-DFD019AF68B8}">
      <dsp:nvSpPr>
        <dsp:cNvPr id="0" name=""/>
        <dsp:cNvSpPr/>
      </dsp:nvSpPr>
      <dsp:spPr>
        <a:xfrm>
          <a:off x="0" y="1380199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Objeto de indagación: </a:t>
          </a:r>
          <a:endParaRPr lang="en-US" sz="1600" kern="1200" dirty="0"/>
        </a:p>
      </dsp:txBody>
      <dsp:txXfrm>
        <a:off x="31185" y="1411384"/>
        <a:ext cx="6604463" cy="576450"/>
      </dsp:txXfrm>
    </dsp:sp>
    <dsp:sp modelId="{DD04D88D-5EC4-41F5-BD30-893C195840BA}">
      <dsp:nvSpPr>
        <dsp:cNvPr id="0" name=""/>
        <dsp:cNvSpPr/>
      </dsp:nvSpPr>
      <dsp:spPr>
        <a:xfrm>
          <a:off x="0" y="2065099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Los componentes separados o en su conjunto del sistema didáctico </a:t>
          </a:r>
          <a:r>
            <a:rPr lang="es-419" sz="1600" kern="1200" dirty="0">
              <a:latin typeface="Aptos Display" panose="02110004020202020204"/>
            </a:rPr>
            <a:t>enseñante-contenido-aprendiz</a:t>
          </a:r>
          <a:endParaRPr lang="en-US" sz="1600" kern="1200" dirty="0"/>
        </a:p>
      </dsp:txBody>
      <dsp:txXfrm>
        <a:off x="31185" y="2096284"/>
        <a:ext cx="6604463" cy="576450"/>
      </dsp:txXfrm>
    </dsp:sp>
    <dsp:sp modelId="{6886C074-D5CE-4651-B684-0C47D77799C4}">
      <dsp:nvSpPr>
        <dsp:cNvPr id="0" name=""/>
        <dsp:cNvSpPr/>
      </dsp:nvSpPr>
      <dsp:spPr>
        <a:xfrm>
          <a:off x="0" y="2750000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Los objetos del sistema</a:t>
          </a:r>
          <a:r>
            <a:rPr lang="es-419" sz="1600" kern="1200" dirty="0">
              <a:latin typeface="Aptos Display" panose="02110004020202020204"/>
            </a:rPr>
            <a:t> (más) estudiados</a:t>
          </a:r>
          <a:r>
            <a:rPr lang="es-419" sz="1600" kern="1200" dirty="0"/>
            <a:t>:</a:t>
          </a:r>
          <a:endParaRPr lang="en-US" sz="1600" kern="1200" dirty="0"/>
        </a:p>
      </dsp:txBody>
      <dsp:txXfrm>
        <a:off x="31185" y="2781185"/>
        <a:ext cx="6604463" cy="576450"/>
      </dsp:txXfrm>
    </dsp:sp>
    <dsp:sp modelId="{C39CD0B3-1B43-4C12-9B64-CB35ED17F7CB}">
      <dsp:nvSpPr>
        <dsp:cNvPr id="0" name=""/>
        <dsp:cNvSpPr/>
      </dsp:nvSpPr>
      <dsp:spPr>
        <a:xfrm>
          <a:off x="0" y="3434900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Interacción en la enseñanza/aprendizaje</a:t>
          </a:r>
          <a:endParaRPr lang="en-US" sz="1600" kern="1200" dirty="0"/>
        </a:p>
      </dsp:txBody>
      <dsp:txXfrm>
        <a:off x="31185" y="3466085"/>
        <a:ext cx="6604463" cy="576450"/>
      </dsp:txXfrm>
    </dsp:sp>
    <dsp:sp modelId="{B8C6FE7F-A19D-45DC-9F20-DED602F95FF6}">
      <dsp:nvSpPr>
        <dsp:cNvPr id="0" name=""/>
        <dsp:cNvSpPr/>
      </dsp:nvSpPr>
      <dsp:spPr>
        <a:xfrm>
          <a:off x="0" y="4119800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La enseñanza ( los currículos de lengua)</a:t>
          </a:r>
          <a:endParaRPr lang="en-US" sz="1600" kern="1200" dirty="0"/>
        </a:p>
      </dsp:txBody>
      <dsp:txXfrm>
        <a:off x="31185" y="4150985"/>
        <a:ext cx="6604463" cy="576450"/>
      </dsp:txXfrm>
    </dsp:sp>
    <dsp:sp modelId="{AB26EC63-7470-44E1-9BCA-EE400503F5F1}">
      <dsp:nvSpPr>
        <dsp:cNvPr id="0" name=""/>
        <dsp:cNvSpPr/>
      </dsp:nvSpPr>
      <dsp:spPr>
        <a:xfrm>
          <a:off x="0" y="4804700"/>
          <a:ext cx="6666833" cy="63882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Los procesos de aprendizaje</a:t>
          </a:r>
          <a:endParaRPr lang="en-US" sz="1600" kern="1200" dirty="0"/>
        </a:p>
      </dsp:txBody>
      <dsp:txXfrm>
        <a:off x="31185" y="4835885"/>
        <a:ext cx="6604463" cy="576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F92A-29B1-4393-B441-3383946747EC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5F37D-8E12-4915-B6D4-29250FCEF958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84024-DD7A-4DA9-B414-27B5AEAACFD8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700" kern="1200" dirty="0"/>
            <a:t>Objetos de indagación</a:t>
          </a:r>
          <a:r>
            <a:rPr lang="es-419" sz="1700" kern="1200" dirty="0">
              <a:latin typeface="Aptos Display" panose="02110004020202020204"/>
            </a:rPr>
            <a:t> (más corrientes):</a:t>
          </a:r>
          <a:endParaRPr lang="en-US" sz="1700" kern="1200" dirty="0"/>
        </a:p>
      </dsp:txBody>
      <dsp:txXfrm>
        <a:off x="333914" y="2456402"/>
        <a:ext cx="1800000" cy="720000"/>
      </dsp:txXfrm>
    </dsp:sp>
    <dsp:sp modelId="{2A384298-E67B-400C-BABA-667A5EA9AD3E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0EAB3-83E8-4895-A838-8044E4270146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1A6AA-72D0-4318-8D3C-6CF66FAF68E0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700" kern="1200" dirty="0">
              <a:latin typeface="Aptos Display" panose="02110004020202020204"/>
            </a:rPr>
            <a:t>Actividades</a:t>
          </a:r>
          <a:r>
            <a:rPr lang="es-419" sz="1700" kern="1200" dirty="0"/>
            <a:t> metacognitivas </a:t>
          </a:r>
          <a:endParaRPr lang="en-US" sz="1700" kern="1200" dirty="0"/>
        </a:p>
      </dsp:txBody>
      <dsp:txXfrm>
        <a:off x="2448914" y="2456402"/>
        <a:ext cx="1800000" cy="720000"/>
      </dsp:txXfrm>
    </dsp:sp>
    <dsp:sp modelId="{34AAE29D-C17E-429A-9FFD-6EC9C35FECFE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2E9DF-8FED-4F5B-9B29-18653EDA3686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AB06A-3C32-47B2-A758-0244C5B8BA7C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700" kern="1200" dirty="0"/>
            <a:t>Aprendizajes gramaticales</a:t>
          </a:r>
          <a:endParaRPr lang="en-US" sz="1700" kern="1200" dirty="0"/>
        </a:p>
      </dsp:txBody>
      <dsp:txXfrm>
        <a:off x="4563914" y="2456402"/>
        <a:ext cx="1800000" cy="720000"/>
      </dsp:txXfrm>
    </dsp:sp>
    <dsp:sp modelId="{090FAF9B-114C-40F6-BBB5-0DD517952289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6F07A-37B9-4ADF-82ED-E846777466D0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D18DB-DD48-435D-BA9A-31B9D44A2093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700" kern="1200" dirty="0"/>
            <a:t>Nociones de estudiantes </a:t>
          </a:r>
          <a:endParaRPr lang="en-US" sz="1700" kern="1200" dirty="0"/>
        </a:p>
      </dsp:txBody>
      <dsp:txXfrm>
        <a:off x="6678914" y="2456402"/>
        <a:ext cx="1800000" cy="720000"/>
      </dsp:txXfrm>
    </dsp:sp>
    <dsp:sp modelId="{783F9A33-660C-4A0C-8803-7A4394C266E0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41AAF-6563-4481-ACD7-9805C499B989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C1CAF-A90E-4E5C-9F66-DE66073A99F8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700" kern="1200" dirty="0"/>
            <a:t>Pensamiento del profesor</a:t>
          </a:r>
          <a:endParaRPr lang="en-US" sz="1700" kern="1200" dirty="0"/>
        </a:p>
      </dsp:txBody>
      <dsp:txXfrm>
        <a:off x="8793914" y="245640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8369F-F628-4843-BE56-0435CA1E2255}">
      <dsp:nvSpPr>
        <dsp:cNvPr id="0" name=""/>
        <dsp:cNvSpPr/>
      </dsp:nvSpPr>
      <dsp:spPr>
        <a:xfrm>
          <a:off x="1167993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D3140-6359-4E3C-A6B7-6B930403A0B8}">
      <dsp:nvSpPr>
        <dsp:cNvPr id="0" name=""/>
        <dsp:cNvSpPr/>
      </dsp:nvSpPr>
      <dsp:spPr>
        <a:xfrm>
          <a:off x="378109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Lengua en uso</a:t>
          </a:r>
          <a:endParaRPr lang="en-US" sz="2100" kern="1200"/>
        </a:p>
      </dsp:txBody>
      <dsp:txXfrm>
        <a:off x="378109" y="2068861"/>
        <a:ext cx="2872305" cy="720000"/>
      </dsp:txXfrm>
    </dsp:sp>
    <dsp:sp modelId="{009F4453-712B-43E5-87B2-AD0FE33364E9}">
      <dsp:nvSpPr>
        <dsp:cNvPr id="0" name=""/>
        <dsp:cNvSpPr/>
      </dsp:nvSpPr>
      <dsp:spPr>
        <a:xfrm>
          <a:off x="4542951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30460-A38B-4E7D-B0E3-34A547A1D035}">
      <dsp:nvSpPr>
        <dsp:cNvPr id="0" name=""/>
        <dsp:cNvSpPr/>
      </dsp:nvSpPr>
      <dsp:spPr>
        <a:xfrm>
          <a:off x="3753067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Formas lingüísticas y sus cambios</a:t>
          </a:r>
          <a:endParaRPr lang="en-US" sz="2100" kern="1200"/>
        </a:p>
      </dsp:txBody>
      <dsp:txXfrm>
        <a:off x="3753067" y="2068861"/>
        <a:ext cx="2872305" cy="720000"/>
      </dsp:txXfrm>
    </dsp:sp>
    <dsp:sp modelId="{0F8B43DD-4E21-48DF-A9E2-1953EA8A52E5}">
      <dsp:nvSpPr>
        <dsp:cNvPr id="0" name=""/>
        <dsp:cNvSpPr/>
      </dsp:nvSpPr>
      <dsp:spPr>
        <a:xfrm>
          <a:off x="7917909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AD5E-D542-46EE-8F58-C5522D9310A1}">
      <dsp:nvSpPr>
        <dsp:cNvPr id="0" name=""/>
        <dsp:cNvSpPr/>
      </dsp:nvSpPr>
      <dsp:spPr>
        <a:xfrm>
          <a:off x="7128025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Interacción en resolución de problemas </a:t>
          </a:r>
          <a:endParaRPr lang="en-US" sz="2100" kern="1200"/>
        </a:p>
      </dsp:txBody>
      <dsp:txXfrm>
        <a:off x="7128025" y="2068861"/>
        <a:ext cx="287230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90F3-FDD0-4E59-86CE-5BBB972622B0}">
      <dsp:nvSpPr>
        <dsp:cNvPr id="0" name=""/>
        <dsp:cNvSpPr/>
      </dsp:nvSpPr>
      <dsp:spPr>
        <a:xfrm>
          <a:off x="0" y="67574"/>
          <a:ext cx="6253721" cy="638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Los aprendizajes basados en procesos:</a:t>
          </a:r>
          <a:endParaRPr lang="en-US" sz="2600" kern="1200"/>
        </a:p>
      </dsp:txBody>
      <dsp:txXfrm>
        <a:off x="31185" y="98759"/>
        <a:ext cx="6191351" cy="576450"/>
      </dsp:txXfrm>
    </dsp:sp>
    <dsp:sp modelId="{694632F0-4145-46D1-B70D-8F75E39609D4}">
      <dsp:nvSpPr>
        <dsp:cNvPr id="0" name=""/>
        <dsp:cNvSpPr/>
      </dsp:nvSpPr>
      <dsp:spPr>
        <a:xfrm>
          <a:off x="0" y="781274"/>
          <a:ext cx="6253721" cy="638820"/>
        </a:xfrm>
        <a:prstGeom prst="round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De géneros</a:t>
          </a:r>
          <a:endParaRPr lang="en-US" sz="2600" kern="1200"/>
        </a:p>
      </dsp:txBody>
      <dsp:txXfrm>
        <a:off x="31185" y="812459"/>
        <a:ext cx="6191351" cy="576450"/>
      </dsp:txXfrm>
    </dsp:sp>
    <dsp:sp modelId="{BCEB5820-4EB3-4DD8-8002-97E482105997}">
      <dsp:nvSpPr>
        <dsp:cNvPr id="0" name=""/>
        <dsp:cNvSpPr/>
      </dsp:nvSpPr>
      <dsp:spPr>
        <a:xfrm>
          <a:off x="0" y="1494974"/>
          <a:ext cx="6253721" cy="63882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De situación comunicativa </a:t>
          </a:r>
          <a:endParaRPr lang="en-US" sz="2600" kern="1200"/>
        </a:p>
      </dsp:txBody>
      <dsp:txXfrm>
        <a:off x="31185" y="1526159"/>
        <a:ext cx="6191351" cy="576450"/>
      </dsp:txXfrm>
    </dsp:sp>
    <dsp:sp modelId="{F0BBF761-437C-4292-9374-8591BF608538}">
      <dsp:nvSpPr>
        <dsp:cNvPr id="0" name=""/>
        <dsp:cNvSpPr/>
      </dsp:nvSpPr>
      <dsp:spPr>
        <a:xfrm>
          <a:off x="0" y="2208674"/>
          <a:ext cx="6253721" cy="6388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Los sistemas de E y A implicados:</a:t>
          </a:r>
          <a:endParaRPr lang="en-US" sz="2600" kern="1200"/>
        </a:p>
      </dsp:txBody>
      <dsp:txXfrm>
        <a:off x="31185" y="2239859"/>
        <a:ext cx="6191351" cy="576450"/>
      </dsp:txXfrm>
    </dsp:sp>
    <dsp:sp modelId="{B4B0080E-C666-4F22-95B3-CCA0E643ADF8}">
      <dsp:nvSpPr>
        <dsp:cNvPr id="0" name=""/>
        <dsp:cNvSpPr/>
      </dsp:nvSpPr>
      <dsp:spPr>
        <a:xfrm>
          <a:off x="0" y="2922375"/>
          <a:ext cx="6253721" cy="63882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Contenidos de /aprendizaje </a:t>
          </a:r>
          <a:endParaRPr lang="en-US" sz="2600" kern="1200"/>
        </a:p>
      </dsp:txBody>
      <dsp:txXfrm>
        <a:off x="31185" y="2953560"/>
        <a:ext cx="6191351" cy="576450"/>
      </dsp:txXfrm>
    </dsp:sp>
    <dsp:sp modelId="{DB9DFCBD-B8C3-42E9-8F9E-003A7389B150}">
      <dsp:nvSpPr>
        <dsp:cNvPr id="0" name=""/>
        <dsp:cNvSpPr/>
      </dsp:nvSpPr>
      <dsp:spPr>
        <a:xfrm>
          <a:off x="0" y="3636075"/>
          <a:ext cx="6253721" cy="638820"/>
        </a:xfrm>
        <a:prstGeom prst="round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Objetos de/aprendizaje</a:t>
          </a:r>
          <a:endParaRPr lang="en-US" sz="2600" kern="1200"/>
        </a:p>
      </dsp:txBody>
      <dsp:txXfrm>
        <a:off x="31185" y="3667260"/>
        <a:ext cx="6191351" cy="576450"/>
      </dsp:txXfrm>
    </dsp:sp>
    <dsp:sp modelId="{3FAC315A-5119-427C-B5E9-A9950A8F8A61}">
      <dsp:nvSpPr>
        <dsp:cNvPr id="0" name=""/>
        <dsp:cNvSpPr/>
      </dsp:nvSpPr>
      <dsp:spPr>
        <a:xfrm>
          <a:off x="0" y="4349775"/>
          <a:ext cx="6253721" cy="6388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Niveles y formas para aprendizaje </a:t>
          </a:r>
          <a:endParaRPr lang="en-US" sz="2600" kern="1200"/>
        </a:p>
      </dsp:txBody>
      <dsp:txXfrm>
        <a:off x="31185" y="4380960"/>
        <a:ext cx="6191351" cy="576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4523-AC54-461A-A01B-1998BCBF13BE}">
      <dsp:nvSpPr>
        <dsp:cNvPr id="0" name=""/>
        <dsp:cNvSpPr/>
      </dsp:nvSpPr>
      <dsp:spPr>
        <a:xfrm>
          <a:off x="0" y="36440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/>
            <a:t>Uso de la lengua (actividad meta/objetos gramaticales)</a:t>
          </a:r>
          <a:endParaRPr lang="en-US" sz="3100" kern="1200"/>
        </a:p>
      </dsp:txBody>
      <dsp:txXfrm>
        <a:off x="84655" y="121095"/>
        <a:ext cx="6497523" cy="1564849"/>
      </dsp:txXfrm>
    </dsp:sp>
    <dsp:sp modelId="{53534874-D0AE-40CE-A8CB-6C64F0B681C5}">
      <dsp:nvSpPr>
        <dsp:cNvPr id="0" name=""/>
        <dsp:cNvSpPr/>
      </dsp:nvSpPr>
      <dsp:spPr>
        <a:xfrm>
          <a:off x="0" y="1859880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/>
            <a:t>Nociones gramaticales, comunicativas estudiantes </a:t>
          </a:r>
          <a:endParaRPr lang="en-US" sz="3100" kern="1200"/>
        </a:p>
      </dsp:txBody>
      <dsp:txXfrm>
        <a:off x="84655" y="1944535"/>
        <a:ext cx="6497523" cy="1564849"/>
      </dsp:txXfrm>
    </dsp:sp>
    <dsp:sp modelId="{E3B6213E-2212-4BC2-971A-9AFA70FCD454}">
      <dsp:nvSpPr>
        <dsp:cNvPr id="0" name=""/>
        <dsp:cNvSpPr/>
      </dsp:nvSpPr>
      <dsp:spPr>
        <a:xfrm>
          <a:off x="0" y="3683319"/>
          <a:ext cx="6666833" cy="173415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/>
            <a:t>Modelos de enseñanza ( lengua en uso, formas lingüísticas,  interacción en situaciones de aprendizaje).</a:t>
          </a:r>
          <a:endParaRPr lang="en-US" sz="3100" kern="1200"/>
        </a:p>
      </dsp:txBody>
      <dsp:txXfrm>
        <a:off x="84655" y="3767974"/>
        <a:ext cx="6497523" cy="15648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4435F-E8B8-433A-B177-1D3903FA49B0}">
      <dsp:nvSpPr>
        <dsp:cNvPr id="0" name=""/>
        <dsp:cNvSpPr/>
      </dsp:nvSpPr>
      <dsp:spPr>
        <a:xfrm>
          <a:off x="0" y="5291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80400-B307-436C-A760-0E0D1E2DA816}">
      <dsp:nvSpPr>
        <dsp:cNvPr id="0" name=""/>
        <dsp:cNvSpPr/>
      </dsp:nvSpPr>
      <dsp:spPr>
        <a:xfrm>
          <a:off x="333341" y="863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dirty="0"/>
            <a:t>Entre enfoques </a:t>
          </a:r>
          <a:endParaRPr lang="en-US" sz="3000" kern="1200" dirty="0"/>
        </a:p>
      </dsp:txBody>
      <dsp:txXfrm>
        <a:off x="376572" y="129590"/>
        <a:ext cx="4580321" cy="799138"/>
      </dsp:txXfrm>
    </dsp:sp>
    <dsp:sp modelId="{330A8A19-2B3E-41CA-A4F3-A834A55FFCC9}">
      <dsp:nvSpPr>
        <dsp:cNvPr id="0" name=""/>
        <dsp:cNvSpPr/>
      </dsp:nvSpPr>
      <dsp:spPr>
        <a:xfrm>
          <a:off x="0" y="18899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0B772-B4C4-4C33-926C-ABB6A1CC76DA}">
      <dsp:nvSpPr>
        <dsp:cNvPr id="0" name=""/>
        <dsp:cNvSpPr/>
      </dsp:nvSpPr>
      <dsp:spPr>
        <a:xfrm>
          <a:off x="333341" y="1447159"/>
          <a:ext cx="4666783" cy="88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dirty="0"/>
            <a:t>Aplicativos </a:t>
          </a:r>
          <a:endParaRPr lang="en-US" sz="3000" kern="1200" dirty="0"/>
        </a:p>
      </dsp:txBody>
      <dsp:txXfrm>
        <a:off x="376572" y="1490390"/>
        <a:ext cx="4580321" cy="799138"/>
      </dsp:txXfrm>
    </dsp:sp>
    <dsp:sp modelId="{7DC3BC27-3897-4753-B178-895E5D5F5744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F3C66-7289-48E0-B9F2-FBB30AC58778}">
      <dsp:nvSpPr>
        <dsp:cNvPr id="0" name=""/>
        <dsp:cNvSpPr/>
      </dsp:nvSpPr>
      <dsp:spPr>
        <a:xfrm>
          <a:off x="333341" y="2807959"/>
          <a:ext cx="4666783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dirty="0"/>
            <a:t>y </a:t>
          </a:r>
          <a:endParaRPr lang="en-US" sz="3000" kern="1200" dirty="0"/>
        </a:p>
      </dsp:txBody>
      <dsp:txXfrm>
        <a:off x="376572" y="2851190"/>
        <a:ext cx="4580321" cy="799138"/>
      </dsp:txXfrm>
    </dsp:sp>
    <dsp:sp modelId="{1A997C65-063A-4E6F-A6D2-2ED39945D844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FE359-B3EF-425E-94E4-51654624BCD9}">
      <dsp:nvSpPr>
        <dsp:cNvPr id="0" name=""/>
        <dsp:cNvSpPr/>
      </dsp:nvSpPr>
      <dsp:spPr>
        <a:xfrm>
          <a:off x="333341" y="4168760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dirty="0">
              <a:latin typeface="Aptos Display" panose="02110004020202020204"/>
            </a:rPr>
            <a:t>Reflexivos</a:t>
          </a:r>
          <a:endParaRPr lang="en-US" sz="3000" kern="1200" dirty="0"/>
        </a:p>
      </dsp:txBody>
      <dsp:txXfrm>
        <a:off x="376572" y="4211991"/>
        <a:ext cx="458032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de títul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s-ES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B220604-81C1-4874-A58C-536AF66ADC59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10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Pulse para editar el formato de texto del esquema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 del esquema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 del esquema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 del esquema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 del esquema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Sexto nivel del esquema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Séptimo nivel del esquema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ido con títul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662A52-B76D-4DC9-B2AA-96D08974518E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n con títul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Pulse para editar el formato de texto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Sexto nivel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Séptimo nivel del esquema</a:t>
            </a:r>
            <a:endParaRPr b="0" lang="es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7CD96B-BCD2-4150-8BE5-5063E7295CB5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y texto vertical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E9B9286-1B3B-4595-A07E-1D218F3213B8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ulo vertical y text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997F6A-E3F6-4952-BD5F-249AD6BF4994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y objetos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F283132-4534-4AC7-8660-E66C8C183436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cabezado de secció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3EE094-9322-4925-A71A-1D45A441427D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s objetos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BA9042-7353-4956-A746-A2F4002A01ED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ció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Haga clic para modificar los estilos de texto del patrón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nivel</a:t>
            </a:r>
            <a:endParaRPr b="0" lang="es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Tercer nivel</a:t>
            </a:r>
            <a:endParaRPr b="0" lang="es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Cuarto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nivel</a:t>
            </a:r>
            <a:endParaRPr b="0" lang="es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D5C5D8-9810-4CAC-AF2A-D58A0577318F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el títul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Haga clic para modificar el estilo de título del patrón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7D705A3-6C66-444E-A075-5D3817D9968A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 blanc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&lt;fecha/hora&gt;</a:t>
            </a:r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O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CO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5A11C2-4D63-4129-A3E1-A81BB5E697F7}" type="slidenum">
              <a:rPr b="0" lang="es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es-CO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 descr="Bolígrafo situado en la parte superior de una línea de firma"/>
          <p:cNvPicPr/>
          <p:nvPr/>
        </p:nvPicPr>
        <p:blipFill>
          <a:blip r:embed="rId1"/>
          <a:srcRect l="0" t="0" r="-2" b="15240"/>
          <a:stretch/>
        </p:blipFill>
        <p:spPr>
          <a:xfrm>
            <a:off x="0" y="-7560"/>
            <a:ext cx="12191760" cy="6887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560"/>
            <a:ext cx="5566320" cy="6887160"/>
          </a:xfrm>
          <a:prstGeom prst="rect">
            <a:avLst/>
          </a:prstGeom>
          <a:gradFill rotWithShape="0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0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863280" y="855720"/>
            <a:ext cx="6887160" cy="5160240"/>
          </a:xfrm>
          <a:prstGeom prst="rect">
            <a:avLst/>
          </a:prstGeom>
          <a:gradFill rotWithShape="0">
            <a:gsLst>
              <a:gs pos="0">
                <a:srgbClr val="78206e">
                  <a:alpha val="91000"/>
                </a:srgbClr>
              </a:gs>
              <a:gs pos="83000">
                <a:srgbClr val="a02b93">
                  <a:alpha val="0"/>
                </a:srgbClr>
              </a:gs>
            </a:gsLst>
            <a:lin ang="2130000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1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560"/>
            <a:ext cx="2079000" cy="6865200"/>
          </a:xfrm>
          <a:prstGeom prst="rect">
            <a:avLst/>
          </a:prstGeom>
          <a:gradFill rotWithShape="0">
            <a:gsLst>
              <a:gs pos="5000">
                <a:srgbClr val="a02b93"/>
              </a:gs>
              <a:gs pos="49000">
                <a:srgbClr val="a02b93">
                  <a:alpha val="0"/>
                </a:srgbClr>
              </a:gs>
            </a:gsLst>
            <a:lin ang="21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2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707240" y="3069000"/>
            <a:ext cx="4504320" cy="3789000"/>
          </a:xfrm>
          <a:prstGeom prst="rect">
            <a:avLst/>
          </a:prstGeom>
          <a:gradFill rotWithShape="0">
            <a:gsLst>
              <a:gs pos="40000">
                <a:srgbClr val="a02b93">
                  <a:alpha val="0"/>
                </a:srgbClr>
              </a:gs>
              <a:gs pos="100000">
                <a:srgbClr val="a02b93"/>
              </a:gs>
            </a:gsLst>
            <a:lin ang="1350000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3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775000" y="-6120"/>
            <a:ext cx="3426840" cy="6879240"/>
          </a:xfrm>
          <a:prstGeom prst="rect">
            <a:avLst/>
          </a:prstGeom>
          <a:gradFill rotWithShape="0">
            <a:gsLst>
              <a:gs pos="5000">
                <a:srgbClr val="e97132"/>
              </a:gs>
              <a:gs pos="49000">
                <a:srgbClr val="d86ecc">
                  <a:alpha val="0"/>
                </a:srgbClr>
              </a:gs>
            </a:gsLst>
            <a:lin ang="12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4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264920" y="-1061640"/>
            <a:ext cx="3681720" cy="12211200"/>
          </a:xfrm>
          <a:prstGeom prst="rect">
            <a:avLst/>
          </a:prstGeom>
          <a:gradFill rotWithShape="0">
            <a:gsLst>
              <a:gs pos="0">
                <a:srgbClr val="a02b93"/>
              </a:gs>
              <a:gs pos="65000">
                <a:srgbClr val="e97132">
                  <a:alpha val="0"/>
                </a:srgbClr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5" name="Rectangl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60" y="-7560"/>
            <a:ext cx="4879440" cy="6887160"/>
          </a:xfrm>
          <a:prstGeom prst="rect">
            <a:avLst/>
          </a:prstGeom>
          <a:gradFill rotWithShape="0">
            <a:gsLst>
              <a:gs pos="0">
                <a:srgbClr val="e97132">
                  <a:alpha val="70000"/>
                </a:srgbClr>
              </a:gs>
              <a:gs pos="44000">
                <a:srgbClr val="d86ecc">
                  <a:alpha val="0"/>
                </a:srgbClr>
              </a:gs>
            </a:gsLst>
            <a:lin ang="20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58960" y="2155320"/>
            <a:ext cx="4159800" cy="283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419" sz="40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La investigación en didáctica de la lengua</a:t>
            </a:r>
            <a:endParaRPr b="0" lang="es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858960" y="5166360"/>
            <a:ext cx="4159800" cy="85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419" sz="2000" strike="noStrike" u="none">
                <a:solidFill>
                  <a:srgbClr val="ffffff"/>
                </a:solidFill>
                <a:effectLst/>
                <a:uFillTx/>
                <a:latin typeface="Aptos"/>
              </a:rPr>
              <a:t> 2025</a:t>
            </a:r>
            <a:endParaRPr b="0" lang="es-CO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419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Investigación didáctica : niveles 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42" name="Rectángulo: esquinas redondeadas 4"/>
          <p:cNvSpPr/>
          <p:nvPr/>
        </p:nvSpPr>
        <p:spPr>
          <a:xfrm>
            <a:off x="900000" y="4385160"/>
            <a:ext cx="4084560" cy="20948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419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Investigaciones</a:t>
            </a:r>
            <a:r>
              <a:rPr b="0" lang="es-419" sz="18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 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Elipse 3"/>
          <p:cNvSpPr/>
          <p:nvPr/>
        </p:nvSpPr>
        <p:spPr>
          <a:xfrm>
            <a:off x="3960000" y="3600000"/>
            <a:ext cx="2413800" cy="2104560"/>
          </a:xfrm>
          <a:prstGeom prst="ellipse">
            <a:avLst/>
          </a:prstGeom>
          <a:solidFill>
            <a:schemeClr val="bg1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419" sz="1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Enseñanza y aprendizaje </a:t>
            </a:r>
            <a:r>
              <a:rPr b="0" lang="es-419" sz="18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A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riángulo isósceles 5"/>
          <p:cNvSpPr/>
          <p:nvPr/>
        </p:nvSpPr>
        <p:spPr>
          <a:xfrm flipH="1">
            <a:off x="5465520" y="1955880"/>
            <a:ext cx="2994480" cy="254412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419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Procesos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riángulo isósceles 6"/>
          <p:cNvSpPr/>
          <p:nvPr/>
        </p:nvSpPr>
        <p:spPr>
          <a:xfrm flipH="1">
            <a:off x="6545520" y="1698120"/>
            <a:ext cx="2994480" cy="1901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419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Acciones 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Triángulo isósceles 7"/>
          <p:cNvSpPr/>
          <p:nvPr/>
        </p:nvSpPr>
        <p:spPr>
          <a:xfrm>
            <a:off x="8100000" y="1172160"/>
            <a:ext cx="2121120" cy="18284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419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Teórico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riángulo isósceles 7"/>
          <p:cNvSpPr/>
          <p:nvPr/>
        </p:nvSpPr>
        <p:spPr>
          <a:xfrm>
            <a:off x="9232200" y="691560"/>
            <a:ext cx="2121120" cy="18284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419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Teórico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s-419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práctico</a:t>
            </a:r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8000">
                <a:srgbClr val="000000"/>
              </a:gs>
              <a:gs pos="100000">
                <a:srgbClr val="104862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0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2056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6000"/>
                </a:srgbClr>
              </a:gs>
            </a:gsLst>
            <a:lin ang="14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1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766800" y="3588480"/>
            <a:ext cx="2501640" cy="4037400"/>
          </a:xfrm>
          <a:prstGeom prst="rect">
            <a:avLst/>
          </a:prstGeom>
          <a:gradFill rotWithShape="0">
            <a:gsLst>
              <a:gs pos="2000">
                <a:srgbClr val="156082">
                  <a:alpha val="29000"/>
                </a:srgbClr>
              </a:gs>
              <a:gs pos="100000">
                <a:srgbClr val="000000">
                  <a:alpha val="30000"/>
                </a:srgbClr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2" name="Freeform: 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635800">
            <a:off x="-501480" y="969480"/>
            <a:ext cx="3899880" cy="4178520"/>
          </a:xfrm>
          <a:custGeom>
            <a:avLst/>
            <a:gdLst>
              <a:gd name="textAreaLeft" fmla="*/ 0 w 3899880"/>
              <a:gd name="textAreaRight" fmla="*/ 3900240 w 3899880"/>
              <a:gd name="textAreaTop" fmla="*/ 0 h 4178520"/>
              <a:gd name="textAreaBottom" fmla="*/ 4178880 h 4178520"/>
              <a:gd name="GluePoint1X" fmla="*/ 2432225 w 3900357"/>
              <a:gd name="GluePoint1Y" fmla="*/ 93939 h 4178958"/>
              <a:gd name="GluePoint2X" fmla="*/ 3900357 w 3900357"/>
              <a:gd name="GluePoint2Y" fmla="*/ 2089479 h 4178958"/>
              <a:gd name="GluePoint3X" fmla="*/ 1810878 w 3900357"/>
              <a:gd name="GluePoint3Y" fmla="*/ 4178958 h 4178958"/>
              <a:gd name="GluePoint4X" fmla="*/ 78249 w 3900357"/>
              <a:gd name="GluePoint4Y" fmla="*/ 3257727 h 4178958"/>
              <a:gd name="GluePoint5X" fmla="*/ 0 w 3900357"/>
              <a:gd name="GluePoint5Y" fmla="*/ 3128923 h 4178958"/>
              <a:gd name="GluePoint6X" fmla="*/ 831324 w 3900357"/>
              <a:gd name="GluePoint6Y" fmla="*/ 244281 h 4178958"/>
              <a:gd name="GluePoint7X" fmla="*/ 997559 w 3900357"/>
              <a:gd name="GluePoint7Y" fmla="*/ 164202 h 4178958"/>
              <a:gd name="GluePoint8X" fmla="*/ 1810878 w 3900357"/>
              <a:gd name="GluePoint8Y" fmla="*/ 0 h 4178958"/>
              <a:gd name="GluePoint9X" fmla="*/ 2432225 w 3900357"/>
              <a:gd name="GluePoint9Y" fmla="*/ 93939 h 417895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 rotWithShape="0">
            <a:gsLst>
              <a:gs pos="29000">
                <a:srgbClr val="000000">
                  <a:alpha val="0"/>
                </a:srgbClr>
              </a:gs>
              <a:gs pos="100000">
                <a:srgbClr val="156082">
                  <a:alpha val="43000"/>
                </a:srgbClr>
              </a:gs>
            </a:gsLst>
            <a:lin ang="83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3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46b1e1">
                  <a:alpha val="11000"/>
                </a:srgbClr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86440" y="1683720"/>
            <a:ext cx="3115080" cy="239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s-US" sz="40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Campo de conocimiento</a:t>
            </a:r>
            <a:endParaRPr b="0" lang="es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999761098"/>
              </p:ext>
            </p:extLst>
          </p:nvPr>
        </p:nvGraphicFramePr>
        <p:xfrm>
          <a:off x="4905000" y="750600"/>
          <a:ext cx="6666480" cy="5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539316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419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Historicidad </a:t>
            </a:r>
            <a:endParaRPr b="0" lang="es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7" name="Picture 5"/>
          <p:cNvSpPr/>
          <p:nvPr/>
        </p:nvSpPr>
        <p:spPr>
          <a:xfrm>
            <a:off x="6374880" y="758520"/>
            <a:ext cx="5121720" cy="5121720"/>
          </a:xfrm>
          <a:custGeom>
            <a:avLst/>
            <a:gdLst>
              <a:gd name="textAreaLeft" fmla="*/ 0 w 5121720"/>
              <a:gd name="textAreaRight" fmla="*/ 5122080 w 5121720"/>
              <a:gd name="textAreaTop" fmla="*/ 0 h 5121720"/>
              <a:gd name="textAreaBottom" fmla="*/ 5122080 h 5121720"/>
            </a:gdLst>
            <a:ahLst/>
            <a:cxnLst/>
            <a:rect l="textAreaLeft" t="textAreaTop" r="textAreaRight" b="textAreaBottom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CO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!!Ar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 rot="21189000">
            <a:off x="6261120" y="687240"/>
            <a:ext cx="5471280" cy="547092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0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9" name="!!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8480" y="921240"/>
            <a:ext cx="790560" cy="76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228296069"/>
              </p:ext>
            </p:extLst>
          </p:nvPr>
        </p:nvGraphicFramePr>
        <p:xfrm>
          <a:off x="838080" y="1825560"/>
          <a:ext cx="539316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8000">
                <a:srgbClr val="000000"/>
              </a:gs>
              <a:gs pos="100000">
                <a:srgbClr val="104862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2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2056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6000"/>
                </a:srgbClr>
              </a:gs>
            </a:gsLst>
            <a:lin ang="14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3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766800" y="3588480"/>
            <a:ext cx="2501640" cy="4037400"/>
          </a:xfrm>
          <a:prstGeom prst="rect">
            <a:avLst/>
          </a:prstGeom>
          <a:gradFill rotWithShape="0">
            <a:gsLst>
              <a:gs pos="2000">
                <a:srgbClr val="156082">
                  <a:alpha val="29000"/>
                </a:srgbClr>
              </a:gs>
              <a:gs pos="100000">
                <a:srgbClr val="000000">
                  <a:alpha val="30000"/>
                </a:srgbClr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4" name="Freeform: 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635800">
            <a:off x="-501480" y="969480"/>
            <a:ext cx="3899880" cy="4178520"/>
          </a:xfrm>
          <a:custGeom>
            <a:avLst/>
            <a:gdLst>
              <a:gd name="textAreaLeft" fmla="*/ 0 w 3899880"/>
              <a:gd name="textAreaRight" fmla="*/ 3900240 w 3899880"/>
              <a:gd name="textAreaTop" fmla="*/ 0 h 4178520"/>
              <a:gd name="textAreaBottom" fmla="*/ 4178880 h 4178520"/>
              <a:gd name="GluePoint1X" fmla="*/ 2432225 w 3900357"/>
              <a:gd name="GluePoint1Y" fmla="*/ 93939 h 4178958"/>
              <a:gd name="GluePoint2X" fmla="*/ 3900357 w 3900357"/>
              <a:gd name="GluePoint2Y" fmla="*/ 2089479 h 4178958"/>
              <a:gd name="GluePoint3X" fmla="*/ 1810878 w 3900357"/>
              <a:gd name="GluePoint3Y" fmla="*/ 4178958 h 4178958"/>
              <a:gd name="GluePoint4X" fmla="*/ 78249 w 3900357"/>
              <a:gd name="GluePoint4Y" fmla="*/ 3257727 h 4178958"/>
              <a:gd name="GluePoint5X" fmla="*/ 0 w 3900357"/>
              <a:gd name="GluePoint5Y" fmla="*/ 3128923 h 4178958"/>
              <a:gd name="GluePoint6X" fmla="*/ 831324 w 3900357"/>
              <a:gd name="GluePoint6Y" fmla="*/ 244281 h 4178958"/>
              <a:gd name="GluePoint7X" fmla="*/ 997559 w 3900357"/>
              <a:gd name="GluePoint7Y" fmla="*/ 164202 h 4178958"/>
              <a:gd name="GluePoint8X" fmla="*/ 1810878 w 3900357"/>
              <a:gd name="GluePoint8Y" fmla="*/ 0 h 4178958"/>
              <a:gd name="GluePoint9X" fmla="*/ 2432225 w 3900357"/>
              <a:gd name="GluePoint9Y" fmla="*/ 93939 h 417895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 rotWithShape="0">
            <a:gsLst>
              <a:gs pos="29000">
                <a:srgbClr val="000000">
                  <a:alpha val="0"/>
                </a:srgbClr>
              </a:gs>
              <a:gs pos="100000">
                <a:srgbClr val="156082">
                  <a:alpha val="43000"/>
                </a:srgbClr>
              </a:gs>
            </a:gsLst>
            <a:lin ang="83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5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46b1e1">
                  <a:alpha val="11000"/>
                </a:srgbClr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86440" y="1683720"/>
            <a:ext cx="3115080" cy="239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s-419" sz="28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El sistema didáctico de la enseñanza y aprendizaje de la Lectura y la Escritura </a:t>
            </a:r>
            <a:endParaRPr b="0" lang="es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806246068"/>
              </p:ext>
            </p:extLst>
          </p:nvPr>
        </p:nvGraphicFramePr>
        <p:xfrm>
          <a:off x="4905000" y="750600"/>
          <a:ext cx="6666480" cy="5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8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9176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00"/>
                </a:srgbClr>
              </a:gs>
              <a:gs pos="100000">
                <a:srgbClr val="10486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9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0800000">
            <a:off x="8129160" y="360"/>
            <a:ext cx="4062960" cy="1576080"/>
          </a:xfrm>
          <a:prstGeom prst="rect">
            <a:avLst/>
          </a:prstGeom>
          <a:gradFill rotWithShape="0">
            <a:gsLst>
              <a:gs pos="19000">
                <a:srgbClr val="0b3041">
                  <a:alpha val="68000"/>
                </a:srgbClr>
              </a:gs>
              <a:gs pos="100000">
                <a:srgbClr val="156082">
                  <a:alpha val="79000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0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08200" y="-5307840"/>
            <a:ext cx="1576080" cy="12191760"/>
          </a:xfrm>
          <a:prstGeom prst="rect">
            <a:avLst/>
          </a:prstGeom>
          <a:gradFill rotWithShape="0">
            <a:gsLst>
              <a:gs pos="23000">
                <a:srgbClr val="156082">
                  <a:alpha val="0"/>
                </a:srgbClr>
              </a:gs>
              <a:gs pos="99000">
                <a:srgbClr val="000000">
                  <a:alpha val="74000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371600" y="348840"/>
            <a:ext cx="10043640" cy="87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419" sz="40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Qué se investiga de los Modelos de  la enseñanza (I)</a:t>
            </a:r>
            <a:endParaRPr b="0" lang="es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254274859"/>
              </p:ext>
            </p:extLst>
          </p:nvPr>
        </p:nvGraphicFramePr>
        <p:xfrm>
          <a:off x="644040" y="2112480"/>
          <a:ext cx="1092744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93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16440"/>
            <a:ext cx="731160" cy="673200"/>
            <a:chOff x="0" y="1216440"/>
            <a:chExt cx="731160" cy="673200"/>
          </a:xfrm>
        </p:grpSpPr>
        <p:sp>
          <p:nvSpPr>
            <p:cNvPr id="94" name="Rectangle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1644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95" name="Rectangl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840" y="121644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96" name="Rectangl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5680" y="121644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</p:grpSp>
      <p:sp>
        <p:nvSpPr>
          <p:cNvPr id="97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" y="613800"/>
            <a:ext cx="10907280" cy="189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68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43640" y="810000"/>
            <a:ext cx="10172520" cy="155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419" sz="48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Qué se investiga de los Modelos de enseñanza (II)</a:t>
            </a:r>
            <a:endParaRPr b="0" lang="es-US" sz="4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cxnSp>
        <p:nvCxnSpPr>
          <p:cNvPr id="99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38080" y="6485040"/>
            <a:ext cx="10515960" cy="360"/>
          </a:xfrm>
          <a:prstGeom prst="straightConnector1">
            <a:avLst/>
          </a:prstGeom>
          <a:ln w="57150">
            <a:solidFill>
              <a:srgbClr val="0f9ed5"/>
            </a:solidFill>
          </a:ln>
        </p:spPr>
      </p:cxn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740997252"/>
              </p:ext>
            </p:extLst>
          </p:nvPr>
        </p:nvGraphicFramePr>
        <p:xfrm>
          <a:off x="904680" y="3017520"/>
          <a:ext cx="10378080" cy="320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0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20" y="837360"/>
            <a:ext cx="429840" cy="304560"/>
            <a:chOff x="54720" y="837360"/>
            <a:chExt cx="429840" cy="304560"/>
          </a:xfrm>
        </p:grpSpPr>
        <p:cxnSp>
          <p:nvCxnSpPr>
            <p:cNvPr id="103" name="Straight Connector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4720" y="1141920"/>
              <a:ext cx="430200" cy="360"/>
            </a:xfrm>
            <a:prstGeom prst="straightConnector1">
              <a:avLst/>
            </a:prstGeom>
            <a:ln w="25400">
              <a:solidFill>
                <a:schemeClr val="lt2">
                  <a:lumMod val="60000"/>
                  <a:lumOff val="40000"/>
                  <a:alpha val="50000"/>
                </a:schemeClr>
              </a:solidFill>
              <a:prstDash val="sysDot"/>
            </a:ln>
          </p:spPr>
        </p:cxnSp>
        <p:cxnSp>
          <p:nvCxnSpPr>
            <p:cNvPr id="104" name="Straight Connector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4720" y="1040400"/>
              <a:ext cx="430200" cy="360"/>
            </a:xfrm>
            <a:prstGeom prst="straightConnector1">
              <a:avLst/>
            </a:prstGeom>
            <a:ln w="25400">
              <a:solidFill>
                <a:schemeClr val="lt2">
                  <a:lumMod val="60000"/>
                  <a:lumOff val="40000"/>
                  <a:alpha val="50000"/>
                </a:schemeClr>
              </a:solidFill>
              <a:prstDash val="sysDot"/>
            </a:ln>
          </p:spPr>
        </p:cxnSp>
        <p:cxnSp>
          <p:nvCxnSpPr>
            <p:cNvPr id="105" name="Straight Connector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4720" y="938880"/>
              <a:ext cx="430200" cy="360"/>
            </a:xfrm>
            <a:prstGeom prst="straightConnector1">
              <a:avLst/>
            </a:prstGeom>
            <a:ln w="25400">
              <a:solidFill>
                <a:schemeClr val="lt2">
                  <a:lumMod val="60000"/>
                  <a:lumOff val="40000"/>
                  <a:alpha val="50000"/>
                </a:schemeClr>
              </a:solidFill>
              <a:prstDash val="sysDot"/>
            </a:ln>
          </p:spPr>
        </p:cxnSp>
        <p:cxnSp>
          <p:nvCxnSpPr>
            <p:cNvPr id="106" name="Straight Connector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4720" y="837360"/>
              <a:ext cx="430200" cy="360"/>
            </a:xfrm>
            <a:prstGeom prst="straightConnector1">
              <a:avLst/>
            </a:prstGeom>
            <a:ln w="25400">
              <a:solidFill>
                <a:schemeClr val="lt2">
                  <a:lumMod val="60000"/>
                  <a:lumOff val="40000"/>
                  <a:alpha val="50000"/>
                </a:schemeClr>
              </a:solidFill>
              <a:prstDash val="sysDot"/>
            </a:ln>
          </p:spPr>
        </p:cxnSp>
      </p:grpSp>
      <p:grpSp>
        <p:nvGrpSpPr>
          <p:cNvPr id="107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075760"/>
            <a:ext cx="12395880" cy="4440240"/>
            <a:chOff x="0" y="2075760"/>
            <a:chExt cx="12395880" cy="4440240"/>
          </a:xfrm>
        </p:grpSpPr>
        <p:sp>
          <p:nvSpPr>
            <p:cNvPr id="108" name="Oval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00">
              <a:off x="7942320" y="2507400"/>
              <a:ext cx="3563640" cy="3563640"/>
            </a:xfrm>
            <a:prstGeom prst="ellipse">
              <a:avLst/>
            </a:prstGeom>
            <a:noFill/>
            <a:ln w="31750">
              <a:solidFill>
                <a:schemeClr val="dk2">
                  <a:lumMod val="60000"/>
                  <a:lumOff val="40000"/>
                  <a:alpha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09" name="Oval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434960" y="4049280"/>
              <a:ext cx="1381320" cy="1381320"/>
            </a:xfrm>
            <a:prstGeom prst="ellipse">
              <a:avLst/>
            </a:prstGeom>
            <a:noFill/>
            <a:ln w="31750">
              <a:solidFill>
                <a:schemeClr val="dk2">
                  <a:lumMod val="60000"/>
                  <a:lumOff val="40000"/>
                  <a:alpha val="2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10" name="Oval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0" y="2075760"/>
              <a:ext cx="3143880" cy="3143880"/>
            </a:xfrm>
            <a:prstGeom prst="ellipse">
              <a:avLst/>
            </a:prstGeom>
            <a:gradFill rotWithShape="0">
              <a:gsLst>
                <a:gs pos="0">
                  <a:srgbClr val="aeaeae">
                    <a:alpha val="20000"/>
                  </a:srgbClr>
                </a:gs>
                <a:gs pos="100000">
                  <a:srgbClr val="747474">
                    <a:alpha val="1000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11" name="Oval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2600000">
              <a:off x="10150920" y="4271040"/>
              <a:ext cx="1897560" cy="1897560"/>
            </a:xfrm>
            <a:prstGeom prst="ellipse">
              <a:avLst/>
            </a:prstGeom>
            <a:gradFill rotWithShape="0">
              <a:gsLst>
                <a:gs pos="0">
                  <a:srgbClr val="aeaeae">
                    <a:alpha val="10000"/>
                  </a:srgbClr>
                </a:gs>
                <a:gs pos="100000">
                  <a:srgbClr val="aeaeae">
                    <a:alpha val="20000"/>
                  </a:srgbClr>
                </a:gs>
              </a:gsLst>
              <a:lin ang="18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12" name="Oval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00">
              <a:off x="2046960" y="3040560"/>
              <a:ext cx="2579040" cy="2579040"/>
            </a:xfrm>
            <a:prstGeom prst="ellipse">
              <a:avLst/>
            </a:prstGeom>
            <a:noFill/>
            <a:ln w="31750">
              <a:solidFill>
                <a:schemeClr val="dk2">
                  <a:lumMod val="60000"/>
                  <a:lumOff val="40000"/>
                  <a:alpha val="2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13" name="Oval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00">
              <a:off x="2224800" y="3193920"/>
              <a:ext cx="2242800" cy="2242800"/>
            </a:xfrm>
            <a:prstGeom prst="ellipse">
              <a:avLst/>
            </a:prstGeom>
            <a:noFill/>
            <a:ln w="31750">
              <a:solidFill>
                <a:schemeClr val="dk2">
                  <a:lumMod val="60000"/>
                  <a:lumOff val="4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</p:grpSp>
      <p:sp>
        <p:nvSpPr>
          <p:cNvPr id="114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438200" y="1042920"/>
            <a:ext cx="2796120" cy="711000"/>
          </a:xfrm>
          <a:prstGeom prst="rect">
            <a:avLst/>
          </a:prstGeom>
          <a:gradFill rotWithShape="0">
            <a:gsLst>
              <a:gs pos="0">
                <a:srgbClr val="f6f6f6">
                  <a:alpha val="0"/>
                </a:srgbClr>
              </a:gs>
              <a:gs pos="100000">
                <a:srgbClr val="aeaeae">
                  <a:alpha val="10000"/>
                </a:srgbClr>
              </a:gs>
            </a:gsLst>
            <a:lin ang="3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15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59360" y="317520"/>
            <a:ext cx="548640" cy="549000"/>
            <a:chOff x="11259360" y="317520"/>
            <a:chExt cx="548640" cy="549000"/>
          </a:xfrm>
        </p:grpSpPr>
        <p:cxnSp>
          <p:nvCxnSpPr>
            <p:cNvPr id="116" name="Straight Connector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360" y="317520"/>
              <a:ext cx="549000" cy="36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  <p:cxnSp>
          <p:nvCxnSpPr>
            <p:cNvPr id="117" name="Straight Connector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360" y="500400"/>
              <a:ext cx="549000" cy="36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  <p:cxnSp>
          <p:nvCxnSpPr>
            <p:cNvPr id="118" name="Straight Connector 3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360" y="683280"/>
              <a:ext cx="549000" cy="36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  <p:cxnSp>
          <p:nvCxnSpPr>
            <p:cNvPr id="119" name="Straight Connector 3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360" y="866520"/>
              <a:ext cx="549000" cy="36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</p:grpSp>
      <p:sp>
        <p:nvSpPr>
          <p:cNvPr id="120" name="Rectangl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60" y="6140880"/>
            <a:ext cx="6095520" cy="711000"/>
          </a:xfrm>
          <a:prstGeom prst="rect">
            <a:avLst/>
          </a:prstGeom>
          <a:gradFill rotWithShape="0">
            <a:gsLst>
              <a:gs pos="10000">
                <a:srgbClr val="747474">
                  <a:alpha val="10000"/>
                </a:srgbClr>
              </a:gs>
              <a:gs pos="100000">
                <a:srgbClr val="f1f1f1">
                  <a:alpha val="0"/>
                </a:srgbClr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21" name="Group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600" y="5572080"/>
            <a:ext cx="549000" cy="1285920"/>
            <a:chOff x="984600" y="5572080"/>
            <a:chExt cx="549000" cy="1285920"/>
          </a:xfrm>
        </p:grpSpPr>
        <p:cxnSp>
          <p:nvCxnSpPr>
            <p:cNvPr id="122" name="Straight Connector 3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533600" y="5572080"/>
              <a:ext cx="360" cy="128628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  <p:cxnSp>
          <p:nvCxnSpPr>
            <p:cNvPr id="123" name="Straight Connector 3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350720" y="5572080"/>
              <a:ext cx="360" cy="128628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  <p:cxnSp>
          <p:nvCxnSpPr>
            <p:cNvPr id="124" name="Straight Connector 3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67480" y="5572080"/>
              <a:ext cx="360" cy="128628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  <p:cxnSp>
          <p:nvCxnSpPr>
            <p:cNvPr id="125" name="Straight Connector 4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984600" y="5572080"/>
              <a:ext cx="360" cy="1286280"/>
            </a:xfrm>
            <a:prstGeom prst="straightConnector1">
              <a:avLst/>
            </a:prstGeom>
            <a:ln cap="rnd" w="31750">
              <a:solidFill>
                <a:schemeClr val="dk2">
                  <a:lumMod val="60000"/>
                  <a:lumOff val="40000"/>
                  <a:alpha val="40000"/>
                </a:schemeClr>
              </a:solidFill>
              <a:prstDash val="sysDot"/>
              <a:round/>
            </a:ln>
          </p:spPr>
        </p:cxnSp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31080" y="496080"/>
            <a:ext cx="4194720" cy="563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419" sz="4800" strike="noStrike" u="none">
                <a:solidFill>
                  <a:schemeClr val="lt1"/>
                </a:solidFill>
                <a:effectLst/>
                <a:uFillTx/>
                <a:latin typeface="Aptos Display"/>
              </a:rPr>
              <a:t>Tendencias recientes en investigación del Aprendizaje:</a:t>
            </a:r>
            <a:endParaRPr b="0" lang="es-US" sz="4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578728343"/>
              </p:ext>
            </p:extLst>
          </p:nvPr>
        </p:nvGraphicFramePr>
        <p:xfrm>
          <a:off x="4915800" y="866520"/>
          <a:ext cx="625320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8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8000">
                <a:srgbClr val="000000"/>
              </a:gs>
              <a:gs pos="100000">
                <a:srgbClr val="104862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9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2056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6000"/>
                </a:srgbClr>
              </a:gs>
            </a:gsLst>
            <a:lin ang="14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0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766800" y="3588480"/>
            <a:ext cx="2501640" cy="4037400"/>
          </a:xfrm>
          <a:prstGeom prst="rect">
            <a:avLst/>
          </a:prstGeom>
          <a:gradFill rotWithShape="0">
            <a:gsLst>
              <a:gs pos="2000">
                <a:srgbClr val="156082">
                  <a:alpha val="29000"/>
                </a:srgbClr>
              </a:gs>
              <a:gs pos="100000">
                <a:srgbClr val="000000">
                  <a:alpha val="30000"/>
                </a:srgbClr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1" name="Freeform: 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635800">
            <a:off x="-501480" y="969480"/>
            <a:ext cx="3899880" cy="4178520"/>
          </a:xfrm>
          <a:custGeom>
            <a:avLst/>
            <a:gdLst>
              <a:gd name="textAreaLeft" fmla="*/ 0 w 3899880"/>
              <a:gd name="textAreaRight" fmla="*/ 3900240 w 3899880"/>
              <a:gd name="textAreaTop" fmla="*/ 0 h 4178520"/>
              <a:gd name="textAreaBottom" fmla="*/ 4178880 h 4178520"/>
              <a:gd name="GluePoint1X" fmla="*/ 2432225 w 3900357"/>
              <a:gd name="GluePoint1Y" fmla="*/ 93939 h 4178958"/>
              <a:gd name="GluePoint2X" fmla="*/ 3900357 w 3900357"/>
              <a:gd name="GluePoint2Y" fmla="*/ 2089479 h 4178958"/>
              <a:gd name="GluePoint3X" fmla="*/ 1810878 w 3900357"/>
              <a:gd name="GluePoint3Y" fmla="*/ 4178958 h 4178958"/>
              <a:gd name="GluePoint4X" fmla="*/ 78249 w 3900357"/>
              <a:gd name="GluePoint4Y" fmla="*/ 3257727 h 4178958"/>
              <a:gd name="GluePoint5X" fmla="*/ 0 w 3900357"/>
              <a:gd name="GluePoint5Y" fmla="*/ 3128923 h 4178958"/>
              <a:gd name="GluePoint6X" fmla="*/ 831324 w 3900357"/>
              <a:gd name="GluePoint6Y" fmla="*/ 244281 h 4178958"/>
              <a:gd name="GluePoint7X" fmla="*/ 997559 w 3900357"/>
              <a:gd name="GluePoint7Y" fmla="*/ 164202 h 4178958"/>
              <a:gd name="GluePoint8X" fmla="*/ 1810878 w 3900357"/>
              <a:gd name="GluePoint8Y" fmla="*/ 0 h 4178958"/>
              <a:gd name="GluePoint9X" fmla="*/ 2432225 w 3900357"/>
              <a:gd name="GluePoint9Y" fmla="*/ 93939 h 417895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 rotWithShape="0">
            <a:gsLst>
              <a:gs pos="29000">
                <a:srgbClr val="000000">
                  <a:alpha val="0"/>
                </a:srgbClr>
              </a:gs>
              <a:gs pos="100000">
                <a:srgbClr val="156082">
                  <a:alpha val="43000"/>
                </a:srgbClr>
              </a:gs>
            </a:gsLst>
            <a:lin ang="83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2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46b1e1">
                  <a:alpha val="11000"/>
                </a:srgbClr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86440" y="1683720"/>
            <a:ext cx="3115080" cy="239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s-419" sz="40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Problemas de la enseñanza estudiados:</a:t>
            </a:r>
            <a:endParaRPr b="0" lang="es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4257251377"/>
              </p:ext>
            </p:extLst>
          </p:nvPr>
        </p:nvGraphicFramePr>
        <p:xfrm>
          <a:off x="4905000" y="750600"/>
          <a:ext cx="6666480" cy="5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5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8000">
                <a:srgbClr val="000000"/>
              </a:gs>
              <a:gs pos="100000">
                <a:srgbClr val="104862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6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2056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6000"/>
                </a:srgbClr>
              </a:gs>
            </a:gsLst>
            <a:lin ang="14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7" name="Rectangl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766800" y="3588480"/>
            <a:ext cx="2501640" cy="4037400"/>
          </a:xfrm>
          <a:prstGeom prst="rect">
            <a:avLst/>
          </a:prstGeom>
          <a:gradFill rotWithShape="0">
            <a:gsLst>
              <a:gs pos="2000">
                <a:srgbClr val="156082">
                  <a:alpha val="29000"/>
                </a:srgbClr>
              </a:gs>
              <a:gs pos="100000">
                <a:srgbClr val="000000">
                  <a:alpha val="30000"/>
                </a:srgbClr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8" name="Freeform: Shap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635800">
            <a:off x="-501480" y="969480"/>
            <a:ext cx="3899880" cy="4178520"/>
          </a:xfrm>
          <a:custGeom>
            <a:avLst/>
            <a:gdLst>
              <a:gd name="textAreaLeft" fmla="*/ 0 w 3899880"/>
              <a:gd name="textAreaRight" fmla="*/ 3900240 w 3899880"/>
              <a:gd name="textAreaTop" fmla="*/ 0 h 4178520"/>
              <a:gd name="textAreaBottom" fmla="*/ 4178880 h 4178520"/>
              <a:gd name="GluePoint1X" fmla="*/ 2432225 w 3900357"/>
              <a:gd name="GluePoint1Y" fmla="*/ 93939 h 4178958"/>
              <a:gd name="GluePoint2X" fmla="*/ 3900357 w 3900357"/>
              <a:gd name="GluePoint2Y" fmla="*/ 2089479 h 4178958"/>
              <a:gd name="GluePoint3X" fmla="*/ 1810878 w 3900357"/>
              <a:gd name="GluePoint3Y" fmla="*/ 4178958 h 4178958"/>
              <a:gd name="GluePoint4X" fmla="*/ 78249 w 3900357"/>
              <a:gd name="GluePoint4Y" fmla="*/ 3257727 h 4178958"/>
              <a:gd name="GluePoint5X" fmla="*/ 0 w 3900357"/>
              <a:gd name="GluePoint5Y" fmla="*/ 3128923 h 4178958"/>
              <a:gd name="GluePoint6X" fmla="*/ 831324 w 3900357"/>
              <a:gd name="GluePoint6Y" fmla="*/ 244281 h 4178958"/>
              <a:gd name="GluePoint7X" fmla="*/ 997559 w 3900357"/>
              <a:gd name="GluePoint7Y" fmla="*/ 164202 h 4178958"/>
              <a:gd name="GluePoint8X" fmla="*/ 1810878 w 3900357"/>
              <a:gd name="GluePoint8Y" fmla="*/ 0 h 4178958"/>
              <a:gd name="GluePoint9X" fmla="*/ 2432225 w 3900357"/>
              <a:gd name="GluePoint9Y" fmla="*/ 93939 h 417895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 rotWithShape="0">
            <a:gsLst>
              <a:gs pos="29000">
                <a:srgbClr val="000000">
                  <a:alpha val="0"/>
                </a:srgbClr>
              </a:gs>
              <a:gs pos="100000">
                <a:srgbClr val="156082">
                  <a:alpha val="43000"/>
                </a:srgbClr>
              </a:gs>
            </a:gsLst>
            <a:lin ang="83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9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5400000">
            <a:off x="-1410840" y="1410480"/>
            <a:ext cx="6857640" cy="4037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99000">
                <a:srgbClr val="46b1e1">
                  <a:alpha val="11000"/>
                </a:srgbClr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86440" y="1683720"/>
            <a:ext cx="3115080" cy="239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s-419" sz="40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Debates</a:t>
            </a:r>
            <a:endParaRPr b="0" lang="es-US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735912028"/>
              </p:ext>
            </p:extLst>
          </p:nvPr>
        </p:nvGraphicFramePr>
        <p:xfrm>
          <a:off x="4905000" y="750600"/>
          <a:ext cx="6666480" cy="5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LibreOffice/25.2.5.2$Windows_X86_64 LibreOffice_project/03d19516eb2e1dd5d4ccd751a0d6f35f35e08022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2025-03-31T17:49:49Z</dcterms:created>
  <dc:creator>OMAIRA TAPIERO CELIS</dc:creator>
  <dc:description/>
  <dc:language>es-CO</dc:language>
  <cp:lastModifiedBy/>
  <dcterms:modified xsi:type="dcterms:W3CDTF">2025-08-31T20:33:09Z</dcterms:modified>
  <cp:revision>64</cp:revision>
  <dc:subject/>
  <dc:title>La investigación en didáctica de la lengua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