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2" r:id="rId2"/>
  </p:sldMasterIdLst>
  <p:notesMasterIdLst>
    <p:notesMasterId r:id="rId18"/>
  </p:notesMasterIdLst>
  <p:sldIdLst>
    <p:sldId id="2561" r:id="rId3"/>
    <p:sldId id="2562" r:id="rId4"/>
    <p:sldId id="2563" r:id="rId5"/>
    <p:sldId id="2564" r:id="rId6"/>
    <p:sldId id="2565" r:id="rId7"/>
    <p:sldId id="2566" r:id="rId8"/>
    <p:sldId id="2567" r:id="rId9"/>
    <p:sldId id="2568" r:id="rId10"/>
    <p:sldId id="2569" r:id="rId11"/>
    <p:sldId id="2570" r:id="rId12"/>
    <p:sldId id="2571" r:id="rId13"/>
    <p:sldId id="2572" r:id="rId14"/>
    <p:sldId id="2573" r:id="rId15"/>
    <p:sldId id="2574" r:id="rId16"/>
    <p:sldId id="257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artografía Social Educativa en el Entorno Universitario" id="{A55C2BFF-E7FC-4EFF-91FA-3014BDC0DD64}">
          <p14:sldIdLst>
            <p14:sldId id="2561"/>
          </p14:sldIdLst>
        </p14:section>
        <p14:section name="Introduction to Educational Social Mapping" id="{34C5AAEE-D440-4F5D-8918-4F5463015641}">
          <p14:sldIdLst>
            <p14:sldId id="2562"/>
            <p14:sldId id="2563"/>
            <p14:sldId id="2564"/>
          </p14:sldIdLst>
        </p14:section>
        <p14:section name="Generalidades de la Cartografía Social Educativa" id="{1E73F92D-5B17-4818-97F9-6EDF6FA1B341}">
          <p14:sldIdLst>
            <p14:sldId id="2565"/>
            <p14:sldId id="2566"/>
            <p14:sldId id="2567"/>
          </p14:sldIdLst>
        </p14:section>
        <p14:section name="Steps to Design an Educational Social Mapping" id="{7AFF995E-964B-49D1-9106-59CA4AEA39A7}">
          <p14:sldIdLst>
            <p14:sldId id="2568"/>
            <p14:sldId id="2569"/>
          </p14:sldIdLst>
        </p14:section>
        <p14:section name="Final Recommendations" id="{26236431-FFF2-42E0-A31D-08996B665B0E}">
          <p14:sldIdLst>
            <p14:sldId id="2570"/>
            <p14:sldId id="2571"/>
            <p14:sldId id="2572"/>
            <p14:sldId id="2573"/>
            <p14:sldId id="2574"/>
            <p14:sldId id="257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1" autoAdjust="0"/>
    <p:restoredTop sz="94660"/>
  </p:normalViewPr>
  <p:slideViewPr>
    <p:cSldViewPr snapToGrid="0">
      <p:cViewPr varScale="1">
        <p:scale>
          <a:sx n="89" d="100"/>
          <a:sy n="89" d="100"/>
        </p:scale>
        <p:origin x="192" y="9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B22DCB-73A5-4A13-B374-EC12D6E711E5}" type="doc">
      <dgm:prSet loTypeId="urn:microsoft.com/office/officeart/2005/8/layout/default" loCatId="List" qsTypeId="urn:microsoft.com/office/officeart/2005/8/quickstyle/simple2" qsCatId="simple" csTypeId="urn:microsoft.com/office/officeart/2005/8/colors/accent2_2" csCatId="accent2" phldr="1"/>
      <dgm:spPr/>
      <dgm:t>
        <a:bodyPr/>
        <a:lstStyle/>
        <a:p>
          <a:endParaRPr lang="en-US"/>
        </a:p>
      </dgm:t>
    </dgm:pt>
    <dgm:pt modelId="{B06BDBBA-92EC-446D-842C-A9D981B3F401}">
      <dgm:prSet/>
      <dgm:spPr/>
      <dgm:t>
        <a:bodyPr/>
        <a:lstStyle/>
        <a:p>
          <a:r>
            <a:rPr lang="en-US" b="1">
              <a:latin typeface="Times New Roman" panose="02020603050405020304" pitchFamily="18" charset="0"/>
              <a:cs typeface="Times New Roman" panose="02020603050405020304" pitchFamily="18" charset="0"/>
            </a:rPr>
            <a:t>Definir el propósito del mapa</a:t>
          </a:r>
        </a:p>
      </dgm:t>
    </dgm:pt>
    <dgm:pt modelId="{7306F8DD-8E50-4C89-8CE6-E8C4B2F6B472}" type="parTrans" cxnId="{21FEAC0E-44F6-4DF2-BF88-FF4EEECA5CA2}">
      <dgm:prSet/>
      <dgm:spPr/>
      <dgm:t>
        <a:bodyPr/>
        <a:lstStyle/>
        <a:p>
          <a:endParaRPr lang="en-US"/>
        </a:p>
      </dgm:t>
    </dgm:pt>
    <dgm:pt modelId="{2CAFD525-35C8-4D36-AD16-035C3DF14B83}" type="sibTrans" cxnId="{21FEAC0E-44F6-4DF2-BF88-FF4EEECA5CA2}">
      <dgm:prSet/>
      <dgm:spPr/>
      <dgm:t>
        <a:bodyPr/>
        <a:lstStyle/>
        <a:p>
          <a:endParaRPr lang="en-US"/>
        </a:p>
      </dgm:t>
    </dgm:pt>
    <dgm:pt modelId="{19A52E0A-E58B-406B-9F4F-D93F03D9DF7B}">
      <dgm:prSet/>
      <dgm:spPr/>
      <dgm:t>
        <a:bodyPr/>
        <a:lstStyle/>
        <a:p>
          <a:r>
            <a:rPr lang="en-US" dirty="0" err="1">
              <a:latin typeface="Times New Roman" panose="02020603050405020304" pitchFamily="18" charset="0"/>
              <a:cs typeface="Times New Roman" panose="02020603050405020304" pitchFamily="18" charset="0"/>
            </a:rPr>
            <a:t>Identificar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aspectos</a:t>
          </a:r>
          <a:r>
            <a:rPr lang="en-US" dirty="0">
              <a:latin typeface="Times New Roman" panose="02020603050405020304" pitchFamily="18" charset="0"/>
              <a:cs typeface="Times New Roman" panose="02020603050405020304" pitchFamily="18" charset="0"/>
            </a:rPr>
            <a:t> clave del </a:t>
          </a:r>
          <a:r>
            <a:rPr lang="en-US" dirty="0" err="1">
              <a:latin typeface="Times New Roman" panose="02020603050405020304" pitchFamily="18" charset="0"/>
              <a:cs typeface="Times New Roman" panose="02020603050405020304" pitchFamily="18" charset="0"/>
            </a:rPr>
            <a:t>entorno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universitario</a:t>
          </a:r>
          <a:r>
            <a:rPr lang="en-US" dirty="0">
              <a:latin typeface="Times New Roman" panose="02020603050405020304" pitchFamily="18" charset="0"/>
              <a:cs typeface="Times New Roman" panose="02020603050405020304" pitchFamily="18" charset="0"/>
            </a:rPr>
            <a:t> que </a:t>
          </a:r>
          <a:r>
            <a:rPr lang="en-US" dirty="0" err="1">
              <a:latin typeface="Times New Roman" panose="02020603050405020304" pitchFamily="18" charset="0"/>
              <a:cs typeface="Times New Roman" panose="02020603050405020304" pitchFamily="18" charset="0"/>
            </a:rPr>
            <a:t>representará</a:t>
          </a:r>
          <a:r>
            <a:rPr lang="en-US" dirty="0">
              <a:latin typeface="Times New Roman" panose="02020603050405020304" pitchFamily="18" charset="0"/>
              <a:cs typeface="Times New Roman" panose="02020603050405020304" pitchFamily="18" charset="0"/>
            </a:rPr>
            <a:t> el </a:t>
          </a:r>
          <a:r>
            <a:rPr lang="en-US" dirty="0" err="1">
              <a:latin typeface="Times New Roman" panose="02020603050405020304" pitchFamily="18" charset="0"/>
              <a:cs typeface="Times New Roman" panose="02020603050405020304" pitchFamily="18" charset="0"/>
            </a:rPr>
            <a:t>mapa</a:t>
          </a:r>
          <a:r>
            <a:rPr lang="en-US" dirty="0">
              <a:latin typeface="Times New Roman" panose="02020603050405020304" pitchFamily="18" charset="0"/>
              <a:cs typeface="Times New Roman" panose="02020603050405020304" pitchFamily="18" charset="0"/>
            </a:rPr>
            <a:t> social.</a:t>
          </a:r>
        </a:p>
      </dgm:t>
    </dgm:pt>
    <dgm:pt modelId="{C1F960B1-2835-455E-86AE-6B93417A683F}" type="parTrans" cxnId="{82D3F4B3-2DED-4206-AEC9-1D17A728B224}">
      <dgm:prSet/>
      <dgm:spPr/>
      <dgm:t>
        <a:bodyPr/>
        <a:lstStyle/>
        <a:p>
          <a:endParaRPr lang="en-US"/>
        </a:p>
      </dgm:t>
    </dgm:pt>
    <dgm:pt modelId="{08CBD135-13B1-4292-A8B8-10B3CC8CD6D5}" type="sibTrans" cxnId="{82D3F4B3-2DED-4206-AEC9-1D17A728B224}">
      <dgm:prSet/>
      <dgm:spPr/>
      <dgm:t>
        <a:bodyPr/>
        <a:lstStyle/>
        <a:p>
          <a:endParaRPr lang="en-US"/>
        </a:p>
      </dgm:t>
    </dgm:pt>
    <dgm:pt modelId="{318993AC-D190-4926-982C-B4E227F3C643}">
      <dgm:prSet/>
      <dgm:spPr/>
      <dgm:t>
        <a:bodyPr/>
        <a:lstStyle/>
        <a:p>
          <a:pPr marL="0" lvl="0" indent="0" defTabSz="800100">
            <a:spcBef>
              <a:spcPct val="0"/>
            </a:spcBef>
            <a:spcAft>
              <a:spcPct val="35000"/>
            </a:spcAft>
            <a:buNone/>
            <a:defRPr b="1"/>
          </a:pPr>
          <a:r>
            <a:rPr lang="en-US" b="1" kern="1200">
              <a:latin typeface="Times New Roman" panose="02020603050405020304" pitchFamily="18" charset="0"/>
              <a:ea typeface="+mn-ea"/>
              <a:cs typeface="Times New Roman" panose="02020603050405020304" pitchFamily="18" charset="0"/>
            </a:rPr>
            <a:t>Selección de participantes</a:t>
          </a:r>
        </a:p>
        <a:p>
          <a:pPr marL="0" lvl="0" indent="0" defTabSz="800100">
            <a:spcBef>
              <a:spcPct val="0"/>
            </a:spcBef>
            <a:spcAft>
              <a:spcPct val="35000"/>
            </a:spcAft>
            <a:buNone/>
            <a:defRPr b="1"/>
          </a:pPr>
          <a:endParaRPr lang="en-US" b="1" kern="1200">
            <a:latin typeface="Times New Roman" panose="02020603050405020304" pitchFamily="18" charset="0"/>
            <a:ea typeface="+mn-ea"/>
            <a:cs typeface="Times New Roman" panose="02020603050405020304" pitchFamily="18" charset="0"/>
          </a:endParaRPr>
        </a:p>
      </dgm:t>
    </dgm:pt>
    <dgm:pt modelId="{44E89074-FB22-40C5-9614-26CAAE0B6E7C}" type="parTrans" cxnId="{69E42569-FA9E-4867-AD83-9C42181BEF0F}">
      <dgm:prSet/>
      <dgm:spPr/>
      <dgm:t>
        <a:bodyPr/>
        <a:lstStyle/>
        <a:p>
          <a:endParaRPr lang="en-US"/>
        </a:p>
      </dgm:t>
    </dgm:pt>
    <dgm:pt modelId="{140A8076-5877-4679-BC2F-D61C474481F6}" type="sibTrans" cxnId="{69E42569-FA9E-4867-AD83-9C42181BEF0F}">
      <dgm:prSet/>
      <dgm:spPr/>
      <dgm:t>
        <a:bodyPr/>
        <a:lstStyle/>
        <a:p>
          <a:endParaRPr lang="en-US"/>
        </a:p>
      </dgm:t>
    </dgm:pt>
    <dgm:pt modelId="{AE1AD272-B670-4AEA-B690-8327D25F6959}">
      <dgm:prSet/>
      <dgm:spPr/>
      <dgm:t>
        <a:bodyPr/>
        <a:lstStyle/>
        <a:p>
          <a:r>
            <a:rPr lang="en-US" kern="1200" dirty="0" err="1">
              <a:latin typeface="Times New Roman" panose="02020603050405020304" pitchFamily="18" charset="0"/>
              <a:ea typeface="+mn-ea"/>
              <a:cs typeface="Times New Roman" panose="02020603050405020304" pitchFamily="18" charset="0"/>
            </a:rPr>
            <a:t>Incluir</a:t>
          </a:r>
          <a:r>
            <a:rPr lang="en-US" kern="1200" dirty="0">
              <a:latin typeface="Times New Roman" panose="02020603050405020304" pitchFamily="18" charset="0"/>
              <a:ea typeface="+mn-ea"/>
              <a:cs typeface="Times New Roman" panose="02020603050405020304" pitchFamily="18" charset="0"/>
            </a:rPr>
            <a:t> voces </a:t>
          </a:r>
          <a:r>
            <a:rPr lang="en-US" kern="1200" dirty="0" err="1">
              <a:latin typeface="Times New Roman" panose="02020603050405020304" pitchFamily="18" charset="0"/>
              <a:ea typeface="+mn-ea"/>
              <a:cs typeface="Times New Roman" panose="02020603050405020304" pitchFamily="18" charset="0"/>
            </a:rPr>
            <a:t>diversas</a:t>
          </a:r>
          <a:r>
            <a:rPr lang="en-US" kern="1200" dirty="0">
              <a:latin typeface="Times New Roman" panose="02020603050405020304" pitchFamily="18" charset="0"/>
              <a:ea typeface="+mn-ea"/>
              <a:cs typeface="Times New Roman" panose="02020603050405020304" pitchFamily="18" charset="0"/>
            </a:rPr>
            <a:t> como </a:t>
          </a:r>
          <a:r>
            <a:rPr lang="en-US" kern="1200" dirty="0" err="1">
              <a:latin typeface="Times New Roman" panose="02020603050405020304" pitchFamily="18" charset="0"/>
              <a:ea typeface="+mn-ea"/>
              <a:cs typeface="Times New Roman" panose="02020603050405020304" pitchFamily="18" charset="0"/>
            </a:rPr>
            <a:t>estudiantes</a:t>
          </a:r>
          <a:r>
            <a:rPr lang="en-US" kern="1200" dirty="0">
              <a:latin typeface="Times New Roman" panose="02020603050405020304" pitchFamily="18" charset="0"/>
              <a:ea typeface="+mn-ea"/>
              <a:cs typeface="Times New Roman" panose="02020603050405020304" pitchFamily="18" charset="0"/>
            </a:rPr>
            <a:t>, maestros y personal </a:t>
          </a:r>
          <a:r>
            <a:rPr lang="en-US" kern="1200" dirty="0" err="1">
              <a:latin typeface="Times New Roman" panose="02020603050405020304" pitchFamily="18" charset="0"/>
              <a:ea typeface="+mn-ea"/>
              <a:cs typeface="Times New Roman" panose="02020603050405020304" pitchFamily="18" charset="0"/>
            </a:rPr>
            <a:t>administrativo</a:t>
          </a:r>
          <a:r>
            <a:rPr lang="en-US" kern="1200" dirty="0">
              <a:latin typeface="Times New Roman" panose="02020603050405020304" pitchFamily="18" charset="0"/>
              <a:ea typeface="+mn-ea"/>
              <a:cs typeface="Times New Roman" panose="02020603050405020304" pitchFamily="18" charset="0"/>
            </a:rPr>
            <a:t> en el proceso de </a:t>
          </a:r>
          <a:r>
            <a:rPr lang="en-US" kern="1200" dirty="0" err="1">
              <a:latin typeface="Times New Roman" panose="02020603050405020304" pitchFamily="18" charset="0"/>
              <a:ea typeface="+mn-ea"/>
              <a:cs typeface="Times New Roman" panose="02020603050405020304" pitchFamily="18" charset="0"/>
            </a:rPr>
            <a:t>mapeo</a:t>
          </a:r>
          <a:r>
            <a:rPr lang="en-US" kern="1200" dirty="0">
              <a:latin typeface="Times New Roman" panose="02020603050405020304" pitchFamily="18" charset="0"/>
              <a:cs typeface="Times New Roman" panose="02020603050405020304" pitchFamily="18" charset="0"/>
            </a:rPr>
            <a:t>.</a:t>
          </a:r>
        </a:p>
      </dgm:t>
    </dgm:pt>
    <dgm:pt modelId="{2727C3C6-C7EC-43A9-AE3D-85DE9C5683B6}" type="parTrans" cxnId="{8E90B318-A91D-4643-A515-C8C4A2FDD9CD}">
      <dgm:prSet/>
      <dgm:spPr/>
      <dgm:t>
        <a:bodyPr/>
        <a:lstStyle/>
        <a:p>
          <a:endParaRPr lang="en-US"/>
        </a:p>
      </dgm:t>
    </dgm:pt>
    <dgm:pt modelId="{AB301968-4B96-415A-BF9E-40F0BC03567F}" type="sibTrans" cxnId="{8E90B318-A91D-4643-A515-C8C4A2FDD9CD}">
      <dgm:prSet/>
      <dgm:spPr/>
      <dgm:t>
        <a:bodyPr/>
        <a:lstStyle/>
        <a:p>
          <a:endParaRPr lang="en-US"/>
        </a:p>
      </dgm:t>
    </dgm:pt>
    <dgm:pt modelId="{1AB4DBE2-D2F6-4E85-9051-B703072F9151}">
      <dgm:prSet/>
      <dgm:spPr/>
      <dgm:t>
        <a:bodyPr/>
        <a:lstStyle/>
        <a:p>
          <a:pPr marL="0" lvl="0" indent="0" defTabSz="800100">
            <a:spcBef>
              <a:spcPct val="0"/>
            </a:spcBef>
            <a:spcAft>
              <a:spcPct val="35000"/>
            </a:spcAft>
            <a:buNone/>
            <a:defRPr b="1"/>
          </a:pPr>
          <a:r>
            <a:rPr lang="en-US" b="1" kern="1200" dirty="0" err="1">
              <a:latin typeface="Times New Roman" panose="02020603050405020304" pitchFamily="18" charset="0"/>
              <a:ea typeface="+mn-ea"/>
              <a:cs typeface="Times New Roman" panose="02020603050405020304" pitchFamily="18" charset="0"/>
            </a:rPr>
            <a:t>Recopilación</a:t>
          </a:r>
          <a:r>
            <a:rPr lang="en-US" b="1" kern="1200" dirty="0">
              <a:latin typeface="Times New Roman" panose="02020603050405020304" pitchFamily="18" charset="0"/>
              <a:ea typeface="+mn-ea"/>
              <a:cs typeface="Times New Roman" panose="02020603050405020304" pitchFamily="18" charset="0"/>
            </a:rPr>
            <a:t> de </a:t>
          </a:r>
          <a:r>
            <a:rPr lang="en-US" b="1" kern="1200" dirty="0" err="1">
              <a:latin typeface="Times New Roman" panose="02020603050405020304" pitchFamily="18" charset="0"/>
              <a:ea typeface="+mn-ea"/>
              <a:cs typeface="Times New Roman" panose="02020603050405020304" pitchFamily="18" charset="0"/>
            </a:rPr>
            <a:t>información</a:t>
          </a:r>
          <a:endParaRPr lang="en-US" b="1" kern="1200" dirty="0">
            <a:latin typeface="Times New Roman" panose="02020603050405020304" pitchFamily="18" charset="0"/>
            <a:ea typeface="+mn-ea"/>
            <a:cs typeface="Times New Roman" panose="02020603050405020304" pitchFamily="18" charset="0"/>
          </a:endParaRPr>
        </a:p>
      </dgm:t>
    </dgm:pt>
    <dgm:pt modelId="{0930D43F-4DCB-4C41-82F8-A358BC526677}" type="parTrans" cxnId="{B1CD32B0-AEF6-4315-8972-5087ABD9AF9B}">
      <dgm:prSet/>
      <dgm:spPr/>
      <dgm:t>
        <a:bodyPr/>
        <a:lstStyle/>
        <a:p>
          <a:endParaRPr lang="en-US"/>
        </a:p>
      </dgm:t>
    </dgm:pt>
    <dgm:pt modelId="{DA1D15E2-C8A7-459E-B471-2FEF4B3D7AAA}" type="sibTrans" cxnId="{B1CD32B0-AEF6-4315-8972-5087ABD9AF9B}">
      <dgm:prSet/>
      <dgm:spPr/>
      <dgm:t>
        <a:bodyPr/>
        <a:lstStyle/>
        <a:p>
          <a:endParaRPr lang="en-US"/>
        </a:p>
      </dgm:t>
    </dgm:pt>
    <dgm:pt modelId="{375F1E8D-1706-4068-A564-F62029161B72}">
      <dgm:prSet/>
      <dgm:spPr/>
      <dgm:t>
        <a:bodyPr/>
        <a:lstStyle/>
        <a:p>
          <a:pPr marL="0" lvl="0" indent="0" defTabSz="800100">
            <a:spcBef>
              <a:spcPct val="0"/>
            </a:spcBef>
            <a:spcAft>
              <a:spcPct val="35000"/>
            </a:spcAft>
            <a:buNone/>
            <a:defRPr b="1"/>
          </a:pPr>
          <a:r>
            <a:rPr lang="en-US" b="0" kern="1200" dirty="0" err="1">
              <a:latin typeface="Times New Roman" panose="02020603050405020304" pitchFamily="18" charset="0"/>
              <a:ea typeface="+mn-ea"/>
              <a:cs typeface="Times New Roman" panose="02020603050405020304" pitchFamily="18" charset="0"/>
            </a:rPr>
            <a:t>Recopile</a:t>
          </a:r>
          <a:r>
            <a:rPr lang="en-US" b="0" kern="1200" dirty="0">
              <a:latin typeface="Times New Roman" panose="02020603050405020304" pitchFamily="18" charset="0"/>
              <a:ea typeface="+mn-ea"/>
              <a:cs typeface="Times New Roman" panose="02020603050405020304" pitchFamily="18" charset="0"/>
            </a:rPr>
            <a:t> </a:t>
          </a:r>
          <a:r>
            <a:rPr lang="en-US" b="0" kern="1200" dirty="0" err="1">
              <a:latin typeface="Times New Roman" panose="02020603050405020304" pitchFamily="18" charset="0"/>
              <a:ea typeface="+mn-ea"/>
              <a:cs typeface="Times New Roman" panose="02020603050405020304" pitchFamily="18" charset="0"/>
            </a:rPr>
            <a:t>datos</a:t>
          </a:r>
          <a:r>
            <a:rPr lang="en-US" b="0" kern="1200" dirty="0">
              <a:latin typeface="Times New Roman" panose="02020603050405020304" pitchFamily="18" charset="0"/>
              <a:ea typeface="+mn-ea"/>
              <a:cs typeface="Times New Roman" panose="02020603050405020304" pitchFamily="18" charset="0"/>
            </a:rPr>
            <a:t> a </a:t>
          </a:r>
          <a:r>
            <a:rPr lang="en-US" b="0" kern="1200" dirty="0" err="1">
              <a:latin typeface="Times New Roman" panose="02020603050405020304" pitchFamily="18" charset="0"/>
              <a:ea typeface="+mn-ea"/>
              <a:cs typeface="Times New Roman" panose="02020603050405020304" pitchFamily="18" charset="0"/>
            </a:rPr>
            <a:t>través</a:t>
          </a:r>
          <a:r>
            <a:rPr lang="en-US" b="0" kern="1200" dirty="0">
              <a:latin typeface="Times New Roman" panose="02020603050405020304" pitchFamily="18" charset="0"/>
              <a:ea typeface="+mn-ea"/>
              <a:cs typeface="Times New Roman" panose="02020603050405020304" pitchFamily="18" charset="0"/>
            </a:rPr>
            <a:t> de </a:t>
          </a:r>
          <a:r>
            <a:rPr lang="en-US" b="0" kern="1200" dirty="0" err="1">
              <a:latin typeface="Times New Roman" panose="02020603050405020304" pitchFamily="18" charset="0"/>
              <a:ea typeface="+mn-ea"/>
              <a:cs typeface="Times New Roman" panose="02020603050405020304" pitchFamily="18" charset="0"/>
            </a:rPr>
            <a:t>caminatas</a:t>
          </a:r>
          <a:r>
            <a:rPr lang="en-US" b="0" kern="1200" dirty="0">
              <a:latin typeface="Times New Roman" panose="02020603050405020304" pitchFamily="18" charset="0"/>
              <a:ea typeface="+mn-ea"/>
              <a:cs typeface="Times New Roman" panose="02020603050405020304" pitchFamily="18" charset="0"/>
            </a:rPr>
            <a:t> </a:t>
          </a:r>
          <a:r>
            <a:rPr lang="en-US" b="0" kern="1200" dirty="0" err="1">
              <a:latin typeface="Times New Roman" panose="02020603050405020304" pitchFamily="18" charset="0"/>
              <a:ea typeface="+mn-ea"/>
              <a:cs typeface="Times New Roman" panose="02020603050405020304" pitchFamily="18" charset="0"/>
            </a:rPr>
            <a:t>exploratorias</a:t>
          </a:r>
          <a:r>
            <a:rPr lang="en-US" b="0" kern="1200" dirty="0">
              <a:latin typeface="Times New Roman" panose="02020603050405020304" pitchFamily="18" charset="0"/>
              <a:ea typeface="+mn-ea"/>
              <a:cs typeface="Times New Roman" panose="02020603050405020304" pitchFamily="18" charset="0"/>
            </a:rPr>
            <a:t>, </a:t>
          </a:r>
          <a:r>
            <a:rPr lang="en-US" b="0" kern="1200" dirty="0" err="1">
              <a:latin typeface="Times New Roman" panose="02020603050405020304" pitchFamily="18" charset="0"/>
              <a:ea typeface="+mn-ea"/>
              <a:cs typeface="Times New Roman" panose="02020603050405020304" pitchFamily="18" charset="0"/>
            </a:rPr>
            <a:t>encuestas</a:t>
          </a:r>
          <a:r>
            <a:rPr lang="en-US" b="0" kern="1200" dirty="0">
              <a:latin typeface="Times New Roman" panose="02020603050405020304" pitchFamily="18" charset="0"/>
              <a:ea typeface="+mn-ea"/>
              <a:cs typeface="Times New Roman" panose="02020603050405020304" pitchFamily="18" charset="0"/>
            </a:rPr>
            <a:t> y </a:t>
          </a:r>
          <a:r>
            <a:rPr lang="en-US" b="0" kern="1200" dirty="0" err="1">
              <a:latin typeface="Times New Roman" panose="02020603050405020304" pitchFamily="18" charset="0"/>
              <a:ea typeface="+mn-ea"/>
              <a:cs typeface="Times New Roman" panose="02020603050405020304" pitchFamily="18" charset="0"/>
            </a:rPr>
            <a:t>entrevistas</a:t>
          </a:r>
          <a:r>
            <a:rPr lang="en-US" b="0" kern="1200" dirty="0">
              <a:latin typeface="Times New Roman" panose="02020603050405020304" pitchFamily="18" charset="0"/>
              <a:ea typeface="+mn-ea"/>
              <a:cs typeface="Times New Roman" panose="02020603050405020304" pitchFamily="18" charset="0"/>
            </a:rPr>
            <a:t> en el </a:t>
          </a:r>
          <a:r>
            <a:rPr lang="en-US" b="0" kern="1200" dirty="0" err="1">
              <a:latin typeface="Times New Roman" panose="02020603050405020304" pitchFamily="18" charset="0"/>
              <a:ea typeface="+mn-ea"/>
              <a:cs typeface="Times New Roman" panose="02020603050405020304" pitchFamily="18" charset="0"/>
            </a:rPr>
            <a:t>entorno</a:t>
          </a:r>
          <a:r>
            <a:rPr lang="en-US" b="0" kern="1200" dirty="0">
              <a:latin typeface="Times New Roman" panose="02020603050405020304" pitchFamily="18" charset="0"/>
              <a:ea typeface="+mn-ea"/>
              <a:cs typeface="Times New Roman" panose="02020603050405020304" pitchFamily="18" charset="0"/>
            </a:rPr>
            <a:t> del campus.</a:t>
          </a:r>
        </a:p>
      </dgm:t>
    </dgm:pt>
    <dgm:pt modelId="{11A7EBBE-A119-4411-AF3D-859442A5C5E1}" type="parTrans" cxnId="{F0C5B511-8412-4C20-AF1B-FA496C79953B}">
      <dgm:prSet/>
      <dgm:spPr/>
      <dgm:t>
        <a:bodyPr/>
        <a:lstStyle/>
        <a:p>
          <a:endParaRPr lang="en-US"/>
        </a:p>
      </dgm:t>
    </dgm:pt>
    <dgm:pt modelId="{88164D53-90C1-463C-89DD-763878D2D5CC}" type="sibTrans" cxnId="{F0C5B511-8412-4C20-AF1B-FA496C79953B}">
      <dgm:prSet/>
      <dgm:spPr/>
      <dgm:t>
        <a:bodyPr/>
        <a:lstStyle/>
        <a:p>
          <a:endParaRPr lang="en-US"/>
        </a:p>
      </dgm:t>
    </dgm:pt>
    <dgm:pt modelId="{73B1EC60-26E4-4C16-85DA-3E6142F044AB}">
      <dgm:prSet/>
      <dgm:spPr/>
      <dgm:t>
        <a:bodyPr/>
        <a:lstStyle/>
        <a:p>
          <a:pPr marL="0" lvl="0" indent="0" defTabSz="800100">
            <a:spcBef>
              <a:spcPct val="0"/>
            </a:spcBef>
            <a:spcAft>
              <a:spcPct val="35000"/>
            </a:spcAft>
            <a:buNone/>
            <a:defRPr b="1"/>
          </a:pPr>
          <a:r>
            <a:rPr lang="en-US" b="1" kern="1200">
              <a:latin typeface="Times New Roman" panose="02020603050405020304" pitchFamily="18" charset="0"/>
              <a:ea typeface="+mn-ea"/>
              <a:cs typeface="Times New Roman" panose="02020603050405020304" pitchFamily="18" charset="0"/>
            </a:rPr>
            <a:t>Creación y reflexión de mapas</a:t>
          </a:r>
        </a:p>
      </dgm:t>
    </dgm:pt>
    <dgm:pt modelId="{6C3E0070-ECE3-4383-828A-706018B752F2}" type="parTrans" cxnId="{ED4BFC71-B1D0-4046-86C0-A30B79163B6B}">
      <dgm:prSet/>
      <dgm:spPr/>
      <dgm:t>
        <a:bodyPr/>
        <a:lstStyle/>
        <a:p>
          <a:endParaRPr lang="en-US"/>
        </a:p>
      </dgm:t>
    </dgm:pt>
    <dgm:pt modelId="{01655432-64A1-4841-91F4-3B5C18666163}" type="sibTrans" cxnId="{ED4BFC71-B1D0-4046-86C0-A30B79163B6B}">
      <dgm:prSet/>
      <dgm:spPr/>
      <dgm:t>
        <a:bodyPr/>
        <a:lstStyle/>
        <a:p>
          <a:endParaRPr lang="en-US"/>
        </a:p>
      </dgm:t>
    </dgm:pt>
    <dgm:pt modelId="{A502A2BB-6FFA-4DCB-A57F-02648BDDCAD6}">
      <dgm:prSet/>
      <dgm:spPr/>
      <dgm:t>
        <a:bodyPr/>
        <a:lstStyle/>
        <a:p>
          <a:pPr marL="0" lvl="0" indent="0" defTabSz="800100">
            <a:spcBef>
              <a:spcPct val="0"/>
            </a:spcBef>
            <a:spcAft>
              <a:spcPct val="35000"/>
            </a:spcAft>
            <a:buNone/>
          </a:pPr>
          <a:r>
            <a:rPr lang="en-US" kern="1200" dirty="0">
              <a:latin typeface="Times New Roman" panose="02020603050405020304" pitchFamily="18" charset="0"/>
              <a:ea typeface="+mn-ea"/>
              <a:cs typeface="Times New Roman" panose="02020603050405020304" pitchFamily="18" charset="0"/>
            </a:rPr>
            <a:t>Crear y </a:t>
          </a:r>
          <a:r>
            <a:rPr lang="en-US" kern="1200" dirty="0" err="1">
              <a:latin typeface="Times New Roman" panose="02020603050405020304" pitchFamily="18" charset="0"/>
              <a:ea typeface="+mn-ea"/>
              <a:cs typeface="Times New Roman" panose="02020603050405020304" pitchFamily="18" charset="0"/>
            </a:rPr>
            <a:t>analizar</a:t>
          </a:r>
          <a:r>
            <a:rPr lang="en-US" kern="1200" dirty="0">
              <a:latin typeface="Times New Roman" panose="02020603050405020304" pitchFamily="18" charset="0"/>
              <a:ea typeface="+mn-ea"/>
              <a:cs typeface="Times New Roman" panose="02020603050405020304" pitchFamily="18" charset="0"/>
            </a:rPr>
            <a:t> los </a:t>
          </a:r>
          <a:r>
            <a:rPr lang="en-US" kern="1200" dirty="0" err="1">
              <a:latin typeface="Times New Roman" panose="02020603050405020304" pitchFamily="18" charset="0"/>
              <a:ea typeface="+mn-ea"/>
              <a:cs typeface="Times New Roman" panose="02020603050405020304" pitchFamily="18" charset="0"/>
            </a:rPr>
            <a:t>mapas</a:t>
          </a:r>
          <a:r>
            <a:rPr lang="en-US" kern="1200" dirty="0">
              <a:latin typeface="Times New Roman" panose="02020603050405020304" pitchFamily="18" charset="0"/>
              <a:ea typeface="+mn-ea"/>
              <a:cs typeface="Times New Roman" panose="02020603050405020304" pitchFamily="18" charset="0"/>
            </a:rPr>
            <a:t> base y colectivos </a:t>
          </a:r>
          <a:r>
            <a:rPr lang="en-US" kern="1200" dirty="0" err="1">
              <a:latin typeface="Times New Roman" panose="02020603050405020304" pitchFamily="18" charset="0"/>
              <a:ea typeface="+mn-ea"/>
              <a:cs typeface="Times New Roman" panose="02020603050405020304" pitchFamily="18" charset="0"/>
            </a:rPr>
            <a:t>utilizando</a:t>
          </a:r>
          <a:r>
            <a:rPr lang="en-US" kern="1200" dirty="0">
              <a:latin typeface="Times New Roman" panose="02020603050405020304" pitchFamily="18" charset="0"/>
              <a:ea typeface="+mn-ea"/>
              <a:cs typeface="Times New Roman" panose="02020603050405020304" pitchFamily="18" charset="0"/>
            </a:rPr>
            <a:t> </a:t>
          </a:r>
          <a:r>
            <a:rPr lang="en-US" kern="1200" dirty="0" err="1">
              <a:latin typeface="Times New Roman" panose="02020603050405020304" pitchFamily="18" charset="0"/>
              <a:ea typeface="+mn-ea"/>
              <a:cs typeface="Times New Roman" panose="02020603050405020304" pitchFamily="18" charset="0"/>
            </a:rPr>
            <a:t>símbolos</a:t>
          </a:r>
          <a:r>
            <a:rPr lang="en-US" kern="1200" dirty="0">
              <a:latin typeface="Times New Roman" panose="02020603050405020304" pitchFamily="18" charset="0"/>
              <a:ea typeface="+mn-ea"/>
              <a:cs typeface="Times New Roman" panose="02020603050405020304" pitchFamily="18" charset="0"/>
            </a:rPr>
            <a:t> y </a:t>
          </a:r>
          <a:r>
            <a:rPr lang="en-US" kern="1200" dirty="0" err="1">
              <a:latin typeface="Times New Roman" panose="02020603050405020304" pitchFamily="18" charset="0"/>
              <a:ea typeface="+mn-ea"/>
              <a:cs typeface="Times New Roman" panose="02020603050405020304" pitchFamily="18" charset="0"/>
            </a:rPr>
            <a:t>colores</a:t>
          </a:r>
          <a:r>
            <a:rPr lang="en-US" kern="1200" dirty="0">
              <a:latin typeface="Times New Roman" panose="02020603050405020304" pitchFamily="18" charset="0"/>
              <a:ea typeface="+mn-ea"/>
              <a:cs typeface="Times New Roman" panose="02020603050405020304" pitchFamily="18" charset="0"/>
            </a:rPr>
            <a:t> para </a:t>
          </a:r>
          <a:r>
            <a:rPr lang="en-US" kern="1200" dirty="0" err="1">
              <a:latin typeface="Times New Roman" panose="02020603050405020304" pitchFamily="18" charset="0"/>
              <a:ea typeface="+mn-ea"/>
              <a:cs typeface="Times New Roman" panose="02020603050405020304" pitchFamily="18" charset="0"/>
            </a:rPr>
            <a:t>reflejar</a:t>
          </a:r>
          <a:r>
            <a:rPr lang="en-US" kern="1200" dirty="0">
              <a:latin typeface="Times New Roman" panose="02020603050405020304" pitchFamily="18" charset="0"/>
              <a:ea typeface="+mn-ea"/>
              <a:cs typeface="Times New Roman" panose="02020603050405020304" pitchFamily="18" charset="0"/>
            </a:rPr>
            <a:t> </a:t>
          </a:r>
          <a:r>
            <a:rPr lang="en-US" kern="1200" dirty="0" err="1">
              <a:latin typeface="Times New Roman" panose="02020603050405020304" pitchFamily="18" charset="0"/>
              <a:ea typeface="+mn-ea"/>
              <a:cs typeface="Times New Roman" panose="02020603050405020304" pitchFamily="18" charset="0"/>
            </a:rPr>
            <a:t>experiencias</a:t>
          </a:r>
          <a:r>
            <a:rPr lang="en-US" kern="1200" dirty="0">
              <a:latin typeface="Times New Roman" panose="02020603050405020304" pitchFamily="18" charset="0"/>
              <a:ea typeface="+mn-ea"/>
              <a:cs typeface="Times New Roman" panose="02020603050405020304" pitchFamily="18" charset="0"/>
            </a:rPr>
            <a:t>.</a:t>
          </a:r>
        </a:p>
      </dgm:t>
    </dgm:pt>
    <dgm:pt modelId="{44B03174-C79D-48F4-B22E-48C4B110085F}" type="parTrans" cxnId="{28F830A7-0BAD-444C-B978-952AF9CE6121}">
      <dgm:prSet/>
      <dgm:spPr/>
      <dgm:t>
        <a:bodyPr/>
        <a:lstStyle/>
        <a:p>
          <a:endParaRPr lang="en-US"/>
        </a:p>
      </dgm:t>
    </dgm:pt>
    <dgm:pt modelId="{E9005FA1-6DD4-4E52-AB08-2BFB17E54C65}" type="sibTrans" cxnId="{28F830A7-0BAD-444C-B978-952AF9CE6121}">
      <dgm:prSet/>
      <dgm:spPr/>
      <dgm:t>
        <a:bodyPr/>
        <a:lstStyle/>
        <a:p>
          <a:endParaRPr lang="en-US"/>
        </a:p>
      </dgm:t>
    </dgm:pt>
    <dgm:pt modelId="{E021B1EE-5E0E-4AFE-A3AF-4FC8B7FCFFD8}">
      <dgm:prSet/>
      <dgm:spPr/>
      <dgm:t>
        <a:bodyPr/>
        <a:lstStyle/>
        <a:p>
          <a:pPr marL="0" lvl="0" indent="0" defTabSz="800100">
            <a:spcBef>
              <a:spcPct val="0"/>
            </a:spcBef>
            <a:spcAft>
              <a:spcPct val="35000"/>
            </a:spcAft>
            <a:buNone/>
            <a:defRPr b="1"/>
          </a:pPr>
          <a:r>
            <a:rPr lang="en-US" b="1" kern="1200" dirty="0" err="1">
              <a:latin typeface="Times New Roman" panose="02020603050405020304" pitchFamily="18" charset="0"/>
              <a:ea typeface="+mn-ea"/>
              <a:cs typeface="Times New Roman" panose="02020603050405020304" pitchFamily="18" charset="0"/>
            </a:rPr>
            <a:t>Socialización</a:t>
          </a:r>
          <a:r>
            <a:rPr lang="en-US" b="1" kern="1200" dirty="0">
              <a:latin typeface="Times New Roman" panose="02020603050405020304" pitchFamily="18" charset="0"/>
              <a:ea typeface="+mn-ea"/>
              <a:cs typeface="Times New Roman" panose="02020603050405020304" pitchFamily="18" charset="0"/>
            </a:rPr>
            <a:t> y </a:t>
          </a:r>
          <a:r>
            <a:rPr lang="en-US" b="1" kern="1200" dirty="0" err="1">
              <a:latin typeface="Times New Roman" panose="02020603050405020304" pitchFamily="18" charset="0"/>
              <a:ea typeface="+mn-ea"/>
              <a:cs typeface="Times New Roman" panose="02020603050405020304" pitchFamily="18" charset="0"/>
            </a:rPr>
            <a:t>transformación</a:t>
          </a:r>
          <a:endParaRPr lang="en-US" b="1" kern="1200" dirty="0">
            <a:latin typeface="Times New Roman" panose="02020603050405020304" pitchFamily="18" charset="0"/>
            <a:ea typeface="+mn-ea"/>
            <a:cs typeface="Times New Roman" panose="02020603050405020304" pitchFamily="18" charset="0"/>
          </a:endParaRPr>
        </a:p>
      </dgm:t>
    </dgm:pt>
    <dgm:pt modelId="{E5C84DD9-D21C-41AF-90E8-5D5F36AB11D7}" type="parTrans" cxnId="{15B1F451-291A-4F94-BAD2-268BBBF46A3A}">
      <dgm:prSet/>
      <dgm:spPr/>
      <dgm:t>
        <a:bodyPr/>
        <a:lstStyle/>
        <a:p>
          <a:endParaRPr lang="en-US"/>
        </a:p>
      </dgm:t>
    </dgm:pt>
    <dgm:pt modelId="{B72CFB12-A332-47A2-928A-98E8BF4D2547}" type="sibTrans" cxnId="{15B1F451-291A-4F94-BAD2-268BBBF46A3A}">
      <dgm:prSet/>
      <dgm:spPr/>
      <dgm:t>
        <a:bodyPr/>
        <a:lstStyle/>
        <a:p>
          <a:endParaRPr lang="en-US"/>
        </a:p>
      </dgm:t>
    </dgm:pt>
    <dgm:pt modelId="{5DF5B5D7-C97E-6B47-B2BD-0346650AC663}">
      <dgm:prSet/>
      <dgm:spPr/>
      <dgm:t>
        <a:bodyPr/>
        <a:lstStyle/>
        <a:p>
          <a:pPr>
            <a:buFont typeface="Arial" panose="020B0604020202020204" pitchFamily="34" charset="0"/>
            <a:buChar char="•"/>
          </a:pPr>
          <a:r>
            <a:rPr lang="es-CO" b="0" i="0">
              <a:latin typeface="Times New Roman" panose="02020603050405020304" pitchFamily="18" charset="0"/>
              <a:cs typeface="Times New Roman" panose="02020603050405020304" pitchFamily="18" charset="0"/>
            </a:rPr>
            <a:t>¿Qué quieres representar? ¿El entorno físico del centro educativo? ¿Las relaciones sociales? ¿Las problemáticas del contexto?</a:t>
          </a:r>
        </a:p>
      </dgm:t>
    </dgm:pt>
    <dgm:pt modelId="{73DB9AB8-7D38-C54C-9B7B-3DE62B941E10}" type="parTrans" cxnId="{CAD5BFC0-C93F-394C-AF2B-AFC8C4820511}">
      <dgm:prSet/>
      <dgm:spPr/>
      <dgm:t>
        <a:bodyPr/>
        <a:lstStyle/>
        <a:p>
          <a:endParaRPr lang="es-MX"/>
        </a:p>
      </dgm:t>
    </dgm:pt>
    <dgm:pt modelId="{915EEA06-C491-C144-A82C-7902F442DCB2}" type="sibTrans" cxnId="{CAD5BFC0-C93F-394C-AF2B-AFC8C4820511}">
      <dgm:prSet/>
      <dgm:spPr/>
      <dgm:t>
        <a:bodyPr/>
        <a:lstStyle/>
        <a:p>
          <a:endParaRPr lang="es-MX"/>
        </a:p>
      </dgm:t>
    </dgm:pt>
    <dgm:pt modelId="{33272D9B-BB87-A248-89E5-A3EBD00D0FBF}">
      <dgm:prSet/>
      <dgm:spPr/>
      <dgm:t>
        <a:bodyPr/>
        <a:lstStyle/>
        <a:p>
          <a:pPr>
            <a:buFont typeface="Arial" panose="020B0604020202020204" pitchFamily="34" charset="0"/>
            <a:buChar char="•"/>
          </a:pPr>
          <a:r>
            <a:rPr lang="es-CO" b="0" i="0">
              <a:latin typeface="Times New Roman" panose="02020603050405020304" pitchFamily="18" charset="0"/>
              <a:cs typeface="Times New Roman" panose="02020603050405020304" pitchFamily="18" charset="0"/>
            </a:rPr>
            <a:t>Ejemplo: “Identificar los espacios seguros e inseguros en la escuela según los estudiantes”.</a:t>
          </a:r>
        </a:p>
      </dgm:t>
    </dgm:pt>
    <dgm:pt modelId="{5AB4F125-6E72-8543-87AC-637C4843428F}" type="parTrans" cxnId="{C7F541EA-39BC-6B47-A682-5ADCEDB2300F}">
      <dgm:prSet/>
      <dgm:spPr/>
      <dgm:t>
        <a:bodyPr/>
        <a:lstStyle/>
        <a:p>
          <a:endParaRPr lang="es-MX"/>
        </a:p>
      </dgm:t>
    </dgm:pt>
    <dgm:pt modelId="{3E333206-F212-7B40-AF67-58CEAB0928FB}" type="sibTrans" cxnId="{C7F541EA-39BC-6B47-A682-5ADCEDB2300F}">
      <dgm:prSet/>
      <dgm:spPr/>
      <dgm:t>
        <a:bodyPr/>
        <a:lstStyle/>
        <a:p>
          <a:endParaRPr lang="es-MX"/>
        </a:p>
      </dgm:t>
    </dgm:pt>
    <dgm:pt modelId="{1384A536-78E3-5042-A513-E7074887579D}">
      <dgm:prSet/>
      <dgm:spPr/>
      <dgm:t>
        <a:bodyPr/>
        <a:lstStyle/>
        <a:p>
          <a:endParaRPr lang="en-US" kern="1200">
            <a:latin typeface="Times New Roman" panose="02020603050405020304" pitchFamily="18" charset="0"/>
            <a:cs typeface="Times New Roman" panose="02020603050405020304" pitchFamily="18" charset="0"/>
          </a:endParaRPr>
        </a:p>
      </dgm:t>
    </dgm:pt>
    <dgm:pt modelId="{7752DB1E-BA46-9042-84FA-C6A635797A60}" type="parTrans" cxnId="{C529645D-CF53-4546-9923-047AB0C910E3}">
      <dgm:prSet/>
      <dgm:spPr/>
      <dgm:t>
        <a:bodyPr/>
        <a:lstStyle/>
        <a:p>
          <a:endParaRPr lang="es-MX"/>
        </a:p>
      </dgm:t>
    </dgm:pt>
    <dgm:pt modelId="{96C2FF7D-CB24-044F-8E58-8C90BF4F13BD}" type="sibTrans" cxnId="{C529645D-CF53-4546-9923-047AB0C910E3}">
      <dgm:prSet/>
      <dgm:spPr/>
      <dgm:t>
        <a:bodyPr/>
        <a:lstStyle/>
        <a:p>
          <a:endParaRPr lang="es-MX"/>
        </a:p>
      </dgm:t>
    </dgm:pt>
    <dgm:pt modelId="{64B39761-2ABC-294E-A3EA-A1C1AF07A47A}">
      <dgm:prSet/>
      <dgm:spPr/>
      <dgm:t>
        <a:bodyPr/>
        <a:lstStyle/>
        <a:p>
          <a:pPr marL="0" lvl="0" indent="0" defTabSz="800100">
            <a:spcBef>
              <a:spcPct val="0"/>
            </a:spcBef>
            <a:spcAft>
              <a:spcPct val="35000"/>
            </a:spcAft>
            <a:buFont typeface="Arial" panose="020B0604020202020204" pitchFamily="34" charset="0"/>
            <a:buChar char="•"/>
          </a:pPr>
          <a:r>
            <a:rPr lang="es-CO" b="0" i="0" kern="1200">
              <a:latin typeface="Times New Roman" panose="02020603050405020304" pitchFamily="18" charset="0"/>
              <a:cs typeface="Times New Roman" panose="02020603050405020304" pitchFamily="18" charset="0"/>
            </a:rPr>
            <a:t>Se identifican lugares significativos, problemáticos, simbólicos, etc.</a:t>
          </a:r>
          <a:endParaRPr lang="en-US" b="0" kern="1200">
            <a:latin typeface="Times New Roman" panose="02020603050405020304" pitchFamily="18" charset="0"/>
            <a:ea typeface="+mn-ea"/>
            <a:cs typeface="Times New Roman" panose="02020603050405020304" pitchFamily="18" charset="0"/>
          </a:endParaRPr>
        </a:p>
      </dgm:t>
    </dgm:pt>
    <dgm:pt modelId="{48141ACC-C004-C947-88DB-8C1B89022AEC}" type="parTrans" cxnId="{3FF89E1C-B48B-E342-8F0E-447C17499012}">
      <dgm:prSet/>
      <dgm:spPr/>
      <dgm:t>
        <a:bodyPr/>
        <a:lstStyle/>
        <a:p>
          <a:endParaRPr lang="es-MX"/>
        </a:p>
      </dgm:t>
    </dgm:pt>
    <dgm:pt modelId="{953A9638-0F3F-4F41-B83C-99AF752A2532}" type="sibTrans" cxnId="{3FF89E1C-B48B-E342-8F0E-447C17499012}">
      <dgm:prSet/>
      <dgm:spPr/>
      <dgm:t>
        <a:bodyPr/>
        <a:lstStyle/>
        <a:p>
          <a:endParaRPr lang="es-MX"/>
        </a:p>
      </dgm:t>
    </dgm:pt>
    <dgm:pt modelId="{52D8E642-C6CA-0E47-BB3D-2F8A9DAF9770}">
      <dgm:prSet/>
      <dgm:spPr/>
      <dgm:t>
        <a:bodyPr/>
        <a:lstStyle/>
        <a:p>
          <a:pPr>
            <a:buNone/>
          </a:pPr>
          <a:r>
            <a:rPr lang="es-CO" b="1" i="0" dirty="0">
              <a:latin typeface="Times New Roman" panose="02020603050405020304" pitchFamily="18" charset="0"/>
              <a:cs typeface="Times New Roman" panose="02020603050405020304" pitchFamily="18" charset="0"/>
            </a:rPr>
            <a:t>Organizar la información</a:t>
          </a:r>
        </a:p>
        <a:p>
          <a:pPr>
            <a:buNone/>
          </a:pPr>
          <a:r>
            <a:rPr lang="es-CO" b="0" i="0" dirty="0">
              <a:latin typeface="Times New Roman" panose="02020603050405020304" pitchFamily="18" charset="0"/>
              <a:cs typeface="Times New Roman" panose="02020603050405020304" pitchFamily="18" charset="0"/>
            </a:rPr>
            <a:t>¿Qué espacios se mencionan? ¿Qué emociones o experiencias se asocian a ellos? Se pueden usar dibujos, notas, fotos, grabaciones</a:t>
          </a:r>
          <a:r>
            <a:rPr lang="es-CO" b="0" i="0" dirty="0"/>
            <a:t>.</a:t>
          </a:r>
          <a:endParaRPr lang="es-CO" b="1" i="0" dirty="0"/>
        </a:p>
      </dgm:t>
    </dgm:pt>
    <dgm:pt modelId="{813E0557-67C4-6F41-9559-1C8D04578190}" type="parTrans" cxnId="{2D9681D2-289C-D040-9ED5-4F912407E8E8}">
      <dgm:prSet/>
      <dgm:spPr/>
      <dgm:t>
        <a:bodyPr/>
        <a:lstStyle/>
        <a:p>
          <a:endParaRPr lang="es-MX"/>
        </a:p>
      </dgm:t>
    </dgm:pt>
    <dgm:pt modelId="{A45B823C-A8B0-B843-8687-98163221062A}" type="sibTrans" cxnId="{2D9681D2-289C-D040-9ED5-4F912407E8E8}">
      <dgm:prSet/>
      <dgm:spPr/>
      <dgm:t>
        <a:bodyPr/>
        <a:lstStyle/>
        <a:p>
          <a:endParaRPr lang="es-MX"/>
        </a:p>
      </dgm:t>
    </dgm:pt>
    <dgm:pt modelId="{D615FE28-0A4A-3049-8B8F-207002529896}" type="pres">
      <dgm:prSet presAssocID="{E0B22DCB-73A5-4A13-B374-EC12D6E711E5}" presName="diagram" presStyleCnt="0">
        <dgm:presLayoutVars>
          <dgm:dir/>
          <dgm:resizeHandles val="exact"/>
        </dgm:presLayoutVars>
      </dgm:prSet>
      <dgm:spPr/>
    </dgm:pt>
    <dgm:pt modelId="{E67B30C3-B771-3E49-BD2B-DE02D0FDA2AB}" type="pres">
      <dgm:prSet presAssocID="{B06BDBBA-92EC-446D-842C-A9D981B3F401}" presName="node" presStyleLbl="node1" presStyleIdx="0" presStyleCnt="6">
        <dgm:presLayoutVars>
          <dgm:bulletEnabled val="1"/>
        </dgm:presLayoutVars>
      </dgm:prSet>
      <dgm:spPr/>
    </dgm:pt>
    <dgm:pt modelId="{5E7FE9AC-CFDA-844E-A7CD-577F35349061}" type="pres">
      <dgm:prSet presAssocID="{2CAFD525-35C8-4D36-AD16-035C3DF14B83}" presName="sibTrans" presStyleCnt="0"/>
      <dgm:spPr/>
    </dgm:pt>
    <dgm:pt modelId="{1F9C8ABB-F3D4-4340-BBDF-AC160A9C2B3F}" type="pres">
      <dgm:prSet presAssocID="{318993AC-D190-4926-982C-B4E227F3C643}" presName="node" presStyleLbl="node1" presStyleIdx="1" presStyleCnt="6">
        <dgm:presLayoutVars>
          <dgm:bulletEnabled val="1"/>
        </dgm:presLayoutVars>
      </dgm:prSet>
      <dgm:spPr/>
    </dgm:pt>
    <dgm:pt modelId="{47D856D2-B140-1340-9198-10043289C37A}" type="pres">
      <dgm:prSet presAssocID="{140A8076-5877-4679-BC2F-D61C474481F6}" presName="sibTrans" presStyleCnt="0"/>
      <dgm:spPr/>
    </dgm:pt>
    <dgm:pt modelId="{545513CA-8418-2440-881D-2861075D16DF}" type="pres">
      <dgm:prSet presAssocID="{52D8E642-C6CA-0E47-BB3D-2F8A9DAF9770}" presName="node" presStyleLbl="node1" presStyleIdx="2" presStyleCnt="6" custLinFactX="-100000" custLinFactY="13043" custLinFactNeighborX="-120000" custLinFactNeighborY="100000">
        <dgm:presLayoutVars>
          <dgm:bulletEnabled val="1"/>
        </dgm:presLayoutVars>
      </dgm:prSet>
      <dgm:spPr/>
    </dgm:pt>
    <dgm:pt modelId="{35FB2BF4-3393-DF41-8A59-A88DAD8BF8E8}" type="pres">
      <dgm:prSet presAssocID="{A45B823C-A8B0-B843-8687-98163221062A}" presName="sibTrans" presStyleCnt="0"/>
      <dgm:spPr/>
    </dgm:pt>
    <dgm:pt modelId="{0956E37D-9040-334D-AF32-AF503B13CD73}" type="pres">
      <dgm:prSet presAssocID="{1AB4DBE2-D2F6-4E85-9051-B703072F9151}" presName="node" presStyleLbl="node1" presStyleIdx="3" presStyleCnt="6" custLinFactX="100000" custLinFactY="-13044" custLinFactNeighborX="114348" custLinFactNeighborY="-100000">
        <dgm:presLayoutVars>
          <dgm:bulletEnabled val="1"/>
        </dgm:presLayoutVars>
      </dgm:prSet>
      <dgm:spPr/>
    </dgm:pt>
    <dgm:pt modelId="{59680261-9ED5-134C-B67F-D35B691FF5C6}" type="pres">
      <dgm:prSet presAssocID="{DA1D15E2-C8A7-459E-B471-2FEF4B3D7AAA}" presName="sibTrans" presStyleCnt="0"/>
      <dgm:spPr/>
    </dgm:pt>
    <dgm:pt modelId="{DF02A675-BB22-8049-A46B-1EDF1B5BB743}" type="pres">
      <dgm:prSet presAssocID="{73B1EC60-26E4-4C16-85DA-3E6142F044AB}" presName="node" presStyleLbl="node1" presStyleIdx="4" presStyleCnt="6">
        <dgm:presLayoutVars>
          <dgm:bulletEnabled val="1"/>
        </dgm:presLayoutVars>
      </dgm:prSet>
      <dgm:spPr/>
    </dgm:pt>
    <dgm:pt modelId="{93322DAC-1CAA-7944-ABFD-8273BE9E4700}" type="pres">
      <dgm:prSet presAssocID="{01655432-64A1-4841-91F4-3B5C18666163}" presName="sibTrans" presStyleCnt="0"/>
      <dgm:spPr/>
    </dgm:pt>
    <dgm:pt modelId="{9907677E-57FB-B542-97F9-E2AFA3796179}" type="pres">
      <dgm:prSet presAssocID="{E021B1EE-5E0E-4AFE-A3AF-4FC8B7FCFFD8}" presName="node" presStyleLbl="node1" presStyleIdx="5" presStyleCnt="6">
        <dgm:presLayoutVars>
          <dgm:bulletEnabled val="1"/>
        </dgm:presLayoutVars>
      </dgm:prSet>
      <dgm:spPr/>
    </dgm:pt>
  </dgm:ptLst>
  <dgm:cxnLst>
    <dgm:cxn modelId="{21FEAC0E-44F6-4DF2-BF88-FF4EEECA5CA2}" srcId="{E0B22DCB-73A5-4A13-B374-EC12D6E711E5}" destId="{B06BDBBA-92EC-446D-842C-A9D981B3F401}" srcOrd="0" destOrd="0" parTransId="{7306F8DD-8E50-4C89-8CE6-E8C4B2F6B472}" sibTransId="{2CAFD525-35C8-4D36-AD16-035C3DF14B83}"/>
    <dgm:cxn modelId="{112A660F-4CF2-3D48-B2D7-BF5274AF9E03}" type="presOf" srcId="{E021B1EE-5E0E-4AFE-A3AF-4FC8B7FCFFD8}" destId="{9907677E-57FB-B542-97F9-E2AFA3796179}" srcOrd="0" destOrd="0" presId="urn:microsoft.com/office/officeart/2005/8/layout/default"/>
    <dgm:cxn modelId="{0D273011-901F-F045-A3E9-4E827037D85B}" type="presOf" srcId="{A502A2BB-6FFA-4DCB-A57F-02648BDDCAD6}" destId="{DF02A675-BB22-8049-A46B-1EDF1B5BB743}" srcOrd="0" destOrd="1" presId="urn:microsoft.com/office/officeart/2005/8/layout/default"/>
    <dgm:cxn modelId="{F0C5B511-8412-4C20-AF1B-FA496C79953B}" srcId="{1AB4DBE2-D2F6-4E85-9051-B703072F9151}" destId="{375F1E8D-1706-4068-A564-F62029161B72}" srcOrd="0" destOrd="0" parTransId="{11A7EBBE-A119-4411-AF3D-859442A5C5E1}" sibTransId="{88164D53-90C1-463C-89DD-763878D2D5CC}"/>
    <dgm:cxn modelId="{6D144315-87A4-2F42-9352-7DBE43675609}" type="presOf" srcId="{375F1E8D-1706-4068-A564-F62029161B72}" destId="{0956E37D-9040-334D-AF32-AF503B13CD73}" srcOrd="0" destOrd="1" presId="urn:microsoft.com/office/officeart/2005/8/layout/default"/>
    <dgm:cxn modelId="{46AA0B18-681F-7245-927B-98C54EAF12FD}" type="presOf" srcId="{318993AC-D190-4926-982C-B4E227F3C643}" destId="{1F9C8ABB-F3D4-4340-BBDF-AC160A9C2B3F}" srcOrd="0" destOrd="0" presId="urn:microsoft.com/office/officeart/2005/8/layout/default"/>
    <dgm:cxn modelId="{8E90B318-A91D-4643-A515-C8C4A2FDD9CD}" srcId="{318993AC-D190-4926-982C-B4E227F3C643}" destId="{AE1AD272-B670-4AEA-B690-8327D25F6959}" srcOrd="0" destOrd="0" parTransId="{2727C3C6-C7EC-43A9-AE3D-85DE9C5683B6}" sibTransId="{AB301968-4B96-415A-BF9E-40F0BC03567F}"/>
    <dgm:cxn modelId="{3FF89E1C-B48B-E342-8F0E-447C17499012}" srcId="{1AB4DBE2-D2F6-4E85-9051-B703072F9151}" destId="{64B39761-2ABC-294E-A3EA-A1C1AF07A47A}" srcOrd="1" destOrd="0" parTransId="{48141ACC-C004-C947-88DB-8C1B89022AEC}" sibTransId="{953A9638-0F3F-4F41-B83C-99AF752A2532}"/>
    <dgm:cxn modelId="{D753BC1F-4899-9340-BC14-6EFCBC8F1178}" type="presOf" srcId="{52D8E642-C6CA-0E47-BB3D-2F8A9DAF9770}" destId="{545513CA-8418-2440-881D-2861075D16DF}" srcOrd="0" destOrd="0" presId="urn:microsoft.com/office/officeart/2005/8/layout/default"/>
    <dgm:cxn modelId="{9C5A5D21-4AE2-9F4B-846E-6680ED89EFCD}" type="presOf" srcId="{1AB4DBE2-D2F6-4E85-9051-B703072F9151}" destId="{0956E37D-9040-334D-AF32-AF503B13CD73}" srcOrd="0" destOrd="0" presId="urn:microsoft.com/office/officeart/2005/8/layout/default"/>
    <dgm:cxn modelId="{9725F42E-7012-5647-95AA-11B8ABA5ECB3}" type="presOf" srcId="{AE1AD272-B670-4AEA-B690-8327D25F6959}" destId="{1F9C8ABB-F3D4-4340-BBDF-AC160A9C2B3F}" srcOrd="0" destOrd="1" presId="urn:microsoft.com/office/officeart/2005/8/layout/default"/>
    <dgm:cxn modelId="{5B326A30-B047-CB47-9F24-A18A824DB3F9}" type="presOf" srcId="{19A52E0A-E58B-406B-9F4F-D93F03D9DF7B}" destId="{E67B30C3-B771-3E49-BD2B-DE02D0FDA2AB}" srcOrd="0" destOrd="1" presId="urn:microsoft.com/office/officeart/2005/8/layout/default"/>
    <dgm:cxn modelId="{8B22E73D-7075-2141-BBA5-601937D6F1A9}" type="presOf" srcId="{5DF5B5D7-C97E-6B47-B2BD-0346650AC663}" destId="{E67B30C3-B771-3E49-BD2B-DE02D0FDA2AB}" srcOrd="0" destOrd="2" presId="urn:microsoft.com/office/officeart/2005/8/layout/default"/>
    <dgm:cxn modelId="{6FF78F4A-E16A-8E40-ABB4-A36B3D56F306}" type="presOf" srcId="{E0B22DCB-73A5-4A13-B374-EC12D6E711E5}" destId="{D615FE28-0A4A-3049-8B8F-207002529896}" srcOrd="0" destOrd="0" presId="urn:microsoft.com/office/officeart/2005/8/layout/default"/>
    <dgm:cxn modelId="{15B1F451-291A-4F94-BAD2-268BBBF46A3A}" srcId="{E0B22DCB-73A5-4A13-B374-EC12D6E711E5}" destId="{E021B1EE-5E0E-4AFE-A3AF-4FC8B7FCFFD8}" srcOrd="5" destOrd="0" parTransId="{E5C84DD9-D21C-41AF-90E8-5D5F36AB11D7}" sibTransId="{B72CFB12-A332-47A2-928A-98E8BF4D2547}"/>
    <dgm:cxn modelId="{D3EF8059-836F-8A4D-B4CE-F3FA1410F940}" type="presOf" srcId="{1384A536-78E3-5042-A513-E7074887579D}" destId="{1F9C8ABB-F3D4-4340-BBDF-AC160A9C2B3F}" srcOrd="0" destOrd="2" presId="urn:microsoft.com/office/officeart/2005/8/layout/default"/>
    <dgm:cxn modelId="{C529645D-CF53-4546-9923-047AB0C910E3}" srcId="{318993AC-D190-4926-982C-B4E227F3C643}" destId="{1384A536-78E3-5042-A513-E7074887579D}" srcOrd="1" destOrd="0" parTransId="{7752DB1E-BA46-9042-84FA-C6A635797A60}" sibTransId="{96C2FF7D-CB24-044F-8E58-8C90BF4F13BD}"/>
    <dgm:cxn modelId="{69E42569-FA9E-4867-AD83-9C42181BEF0F}" srcId="{E0B22DCB-73A5-4A13-B374-EC12D6E711E5}" destId="{318993AC-D190-4926-982C-B4E227F3C643}" srcOrd="1" destOrd="0" parTransId="{44E89074-FB22-40C5-9614-26CAAE0B6E7C}" sibTransId="{140A8076-5877-4679-BC2F-D61C474481F6}"/>
    <dgm:cxn modelId="{ED4BFC71-B1D0-4046-86C0-A30B79163B6B}" srcId="{E0B22DCB-73A5-4A13-B374-EC12D6E711E5}" destId="{73B1EC60-26E4-4C16-85DA-3E6142F044AB}" srcOrd="4" destOrd="0" parTransId="{6C3E0070-ECE3-4383-828A-706018B752F2}" sibTransId="{01655432-64A1-4841-91F4-3B5C18666163}"/>
    <dgm:cxn modelId="{1296F379-1F68-B446-819E-0F4D32A1ED06}" type="presOf" srcId="{33272D9B-BB87-A248-89E5-A3EBD00D0FBF}" destId="{E67B30C3-B771-3E49-BD2B-DE02D0FDA2AB}" srcOrd="0" destOrd="3" presId="urn:microsoft.com/office/officeart/2005/8/layout/default"/>
    <dgm:cxn modelId="{28F830A7-0BAD-444C-B978-952AF9CE6121}" srcId="{73B1EC60-26E4-4C16-85DA-3E6142F044AB}" destId="{A502A2BB-6FFA-4DCB-A57F-02648BDDCAD6}" srcOrd="0" destOrd="0" parTransId="{44B03174-C79D-48F4-B22E-48C4B110085F}" sibTransId="{E9005FA1-6DD4-4E52-AB08-2BFB17E54C65}"/>
    <dgm:cxn modelId="{B1CD32B0-AEF6-4315-8972-5087ABD9AF9B}" srcId="{E0B22DCB-73A5-4A13-B374-EC12D6E711E5}" destId="{1AB4DBE2-D2F6-4E85-9051-B703072F9151}" srcOrd="3" destOrd="0" parTransId="{0930D43F-4DCB-4C41-82F8-A358BC526677}" sibTransId="{DA1D15E2-C8A7-459E-B471-2FEF4B3D7AAA}"/>
    <dgm:cxn modelId="{82D3F4B3-2DED-4206-AEC9-1D17A728B224}" srcId="{B06BDBBA-92EC-446D-842C-A9D981B3F401}" destId="{19A52E0A-E58B-406B-9F4F-D93F03D9DF7B}" srcOrd="0" destOrd="0" parTransId="{C1F960B1-2835-455E-86AE-6B93417A683F}" sibTransId="{08CBD135-13B1-4292-A8B8-10B3CC8CD6D5}"/>
    <dgm:cxn modelId="{CAD5BFC0-C93F-394C-AF2B-AFC8C4820511}" srcId="{B06BDBBA-92EC-446D-842C-A9D981B3F401}" destId="{5DF5B5D7-C97E-6B47-B2BD-0346650AC663}" srcOrd="1" destOrd="0" parTransId="{73DB9AB8-7D38-C54C-9B7B-3DE62B941E10}" sibTransId="{915EEA06-C491-C144-A82C-7902F442DCB2}"/>
    <dgm:cxn modelId="{504E99C6-6BD2-5145-BDE6-13512905C2E4}" type="presOf" srcId="{73B1EC60-26E4-4C16-85DA-3E6142F044AB}" destId="{DF02A675-BB22-8049-A46B-1EDF1B5BB743}" srcOrd="0" destOrd="0" presId="urn:microsoft.com/office/officeart/2005/8/layout/default"/>
    <dgm:cxn modelId="{2D9681D2-289C-D040-9ED5-4F912407E8E8}" srcId="{E0B22DCB-73A5-4A13-B374-EC12D6E711E5}" destId="{52D8E642-C6CA-0E47-BB3D-2F8A9DAF9770}" srcOrd="2" destOrd="0" parTransId="{813E0557-67C4-6F41-9559-1C8D04578190}" sibTransId="{A45B823C-A8B0-B843-8687-98163221062A}"/>
    <dgm:cxn modelId="{E76F3EE1-3BEA-6E4E-95D6-C6E2ADB347A6}" type="presOf" srcId="{B06BDBBA-92EC-446D-842C-A9D981B3F401}" destId="{E67B30C3-B771-3E49-BD2B-DE02D0FDA2AB}" srcOrd="0" destOrd="0" presId="urn:microsoft.com/office/officeart/2005/8/layout/default"/>
    <dgm:cxn modelId="{0CA8E2E1-A717-4748-82BC-67C508633F38}" type="presOf" srcId="{64B39761-2ABC-294E-A3EA-A1C1AF07A47A}" destId="{0956E37D-9040-334D-AF32-AF503B13CD73}" srcOrd="0" destOrd="2" presId="urn:microsoft.com/office/officeart/2005/8/layout/default"/>
    <dgm:cxn modelId="{C7F541EA-39BC-6B47-A682-5ADCEDB2300F}" srcId="{B06BDBBA-92EC-446D-842C-A9D981B3F401}" destId="{33272D9B-BB87-A248-89E5-A3EBD00D0FBF}" srcOrd="2" destOrd="0" parTransId="{5AB4F125-6E72-8543-87AC-637C4843428F}" sibTransId="{3E333206-F212-7B40-AF67-58CEAB0928FB}"/>
    <dgm:cxn modelId="{430713AD-5DA3-C34B-8F9B-B3C7915296F8}" type="presParOf" srcId="{D615FE28-0A4A-3049-8B8F-207002529896}" destId="{E67B30C3-B771-3E49-BD2B-DE02D0FDA2AB}" srcOrd="0" destOrd="0" presId="urn:microsoft.com/office/officeart/2005/8/layout/default"/>
    <dgm:cxn modelId="{C0C3B639-94AE-3649-BCDB-C6CEBDD88833}" type="presParOf" srcId="{D615FE28-0A4A-3049-8B8F-207002529896}" destId="{5E7FE9AC-CFDA-844E-A7CD-577F35349061}" srcOrd="1" destOrd="0" presId="urn:microsoft.com/office/officeart/2005/8/layout/default"/>
    <dgm:cxn modelId="{C75F4D57-BD1D-3A42-8B5A-CAC1339380CD}" type="presParOf" srcId="{D615FE28-0A4A-3049-8B8F-207002529896}" destId="{1F9C8ABB-F3D4-4340-BBDF-AC160A9C2B3F}" srcOrd="2" destOrd="0" presId="urn:microsoft.com/office/officeart/2005/8/layout/default"/>
    <dgm:cxn modelId="{413C7F60-693B-1346-8C9D-A141961D6CC6}" type="presParOf" srcId="{D615FE28-0A4A-3049-8B8F-207002529896}" destId="{47D856D2-B140-1340-9198-10043289C37A}" srcOrd="3" destOrd="0" presId="urn:microsoft.com/office/officeart/2005/8/layout/default"/>
    <dgm:cxn modelId="{7525C8D1-9A9B-F245-99A9-D0FB2C0A9462}" type="presParOf" srcId="{D615FE28-0A4A-3049-8B8F-207002529896}" destId="{545513CA-8418-2440-881D-2861075D16DF}" srcOrd="4" destOrd="0" presId="urn:microsoft.com/office/officeart/2005/8/layout/default"/>
    <dgm:cxn modelId="{36638396-F149-644C-8338-DBE032B58FE4}" type="presParOf" srcId="{D615FE28-0A4A-3049-8B8F-207002529896}" destId="{35FB2BF4-3393-DF41-8A59-A88DAD8BF8E8}" srcOrd="5" destOrd="0" presId="urn:microsoft.com/office/officeart/2005/8/layout/default"/>
    <dgm:cxn modelId="{6A100089-1956-8B4D-A4EC-A0B3780EC9A7}" type="presParOf" srcId="{D615FE28-0A4A-3049-8B8F-207002529896}" destId="{0956E37D-9040-334D-AF32-AF503B13CD73}" srcOrd="6" destOrd="0" presId="urn:microsoft.com/office/officeart/2005/8/layout/default"/>
    <dgm:cxn modelId="{6A68C749-2DD8-0142-9312-705CE02A7B09}" type="presParOf" srcId="{D615FE28-0A4A-3049-8B8F-207002529896}" destId="{59680261-9ED5-134C-B67F-D35B691FF5C6}" srcOrd="7" destOrd="0" presId="urn:microsoft.com/office/officeart/2005/8/layout/default"/>
    <dgm:cxn modelId="{68E7D6B0-AEB2-FF4A-94B5-AC3486FADE01}" type="presParOf" srcId="{D615FE28-0A4A-3049-8B8F-207002529896}" destId="{DF02A675-BB22-8049-A46B-1EDF1B5BB743}" srcOrd="8" destOrd="0" presId="urn:microsoft.com/office/officeart/2005/8/layout/default"/>
    <dgm:cxn modelId="{B7C9A212-6FF4-7B4E-8517-C072F235C8AE}" type="presParOf" srcId="{D615FE28-0A4A-3049-8B8F-207002529896}" destId="{93322DAC-1CAA-7944-ABFD-8273BE9E4700}" srcOrd="9" destOrd="0" presId="urn:microsoft.com/office/officeart/2005/8/layout/default"/>
    <dgm:cxn modelId="{83B2BCD1-ED3A-414D-AC20-1A3B4FDA19A2}" type="presParOf" srcId="{D615FE28-0A4A-3049-8B8F-207002529896}" destId="{9907677E-57FB-B542-97F9-E2AFA3796179}"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7B30C3-B771-3E49-BD2B-DE02D0FDA2AB}">
      <dsp:nvSpPr>
        <dsp:cNvPr id="0" name=""/>
        <dsp:cNvSpPr/>
      </dsp:nvSpPr>
      <dsp:spPr>
        <a:xfrm>
          <a:off x="0" y="39687"/>
          <a:ext cx="3286125" cy="1971675"/>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a:latin typeface="Times New Roman" panose="02020603050405020304" pitchFamily="18" charset="0"/>
              <a:cs typeface="Times New Roman" panose="02020603050405020304" pitchFamily="18" charset="0"/>
            </a:rPr>
            <a:t>Definir el propósito del mapa</a:t>
          </a:r>
        </a:p>
        <a:p>
          <a:pPr marL="114300" lvl="1" indent="-114300" algn="l" defTabSz="577850">
            <a:lnSpc>
              <a:spcPct val="90000"/>
            </a:lnSpc>
            <a:spcBef>
              <a:spcPct val="0"/>
            </a:spcBef>
            <a:spcAft>
              <a:spcPct val="15000"/>
            </a:spcAft>
            <a:buChar char="•"/>
          </a:pPr>
          <a:r>
            <a:rPr lang="en-US" sz="1300" kern="1200" dirty="0" err="1">
              <a:latin typeface="Times New Roman" panose="02020603050405020304" pitchFamily="18" charset="0"/>
              <a:cs typeface="Times New Roman" panose="02020603050405020304" pitchFamily="18" charset="0"/>
            </a:rPr>
            <a:t>Identificar</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aspectos</a:t>
          </a:r>
          <a:r>
            <a:rPr lang="en-US" sz="1300" kern="1200" dirty="0">
              <a:latin typeface="Times New Roman" panose="02020603050405020304" pitchFamily="18" charset="0"/>
              <a:cs typeface="Times New Roman" panose="02020603050405020304" pitchFamily="18" charset="0"/>
            </a:rPr>
            <a:t> clave del </a:t>
          </a:r>
          <a:r>
            <a:rPr lang="en-US" sz="1300" kern="1200" dirty="0" err="1">
              <a:latin typeface="Times New Roman" panose="02020603050405020304" pitchFamily="18" charset="0"/>
              <a:cs typeface="Times New Roman" panose="02020603050405020304" pitchFamily="18" charset="0"/>
            </a:rPr>
            <a:t>entorno</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universitario</a:t>
          </a:r>
          <a:r>
            <a:rPr lang="en-US" sz="1300" kern="1200" dirty="0">
              <a:latin typeface="Times New Roman" panose="02020603050405020304" pitchFamily="18" charset="0"/>
              <a:cs typeface="Times New Roman" panose="02020603050405020304" pitchFamily="18" charset="0"/>
            </a:rPr>
            <a:t> que </a:t>
          </a:r>
          <a:r>
            <a:rPr lang="en-US" sz="1300" kern="1200" dirty="0" err="1">
              <a:latin typeface="Times New Roman" panose="02020603050405020304" pitchFamily="18" charset="0"/>
              <a:cs typeface="Times New Roman" panose="02020603050405020304" pitchFamily="18" charset="0"/>
            </a:rPr>
            <a:t>representará</a:t>
          </a:r>
          <a:r>
            <a:rPr lang="en-US" sz="1300" kern="1200" dirty="0">
              <a:latin typeface="Times New Roman" panose="02020603050405020304" pitchFamily="18" charset="0"/>
              <a:cs typeface="Times New Roman" panose="02020603050405020304" pitchFamily="18" charset="0"/>
            </a:rPr>
            <a:t> el </a:t>
          </a:r>
          <a:r>
            <a:rPr lang="en-US" sz="1300" kern="1200" dirty="0" err="1">
              <a:latin typeface="Times New Roman" panose="02020603050405020304" pitchFamily="18" charset="0"/>
              <a:cs typeface="Times New Roman" panose="02020603050405020304" pitchFamily="18" charset="0"/>
            </a:rPr>
            <a:t>mapa</a:t>
          </a:r>
          <a:r>
            <a:rPr lang="en-US" sz="1300" kern="1200" dirty="0">
              <a:latin typeface="Times New Roman" panose="02020603050405020304" pitchFamily="18" charset="0"/>
              <a:cs typeface="Times New Roman" panose="02020603050405020304" pitchFamily="18" charset="0"/>
            </a:rPr>
            <a:t> social.</a:t>
          </a:r>
        </a:p>
        <a:p>
          <a:pPr marL="114300" lvl="1" indent="-114300" algn="l" defTabSz="577850">
            <a:lnSpc>
              <a:spcPct val="90000"/>
            </a:lnSpc>
            <a:spcBef>
              <a:spcPct val="0"/>
            </a:spcBef>
            <a:spcAft>
              <a:spcPct val="15000"/>
            </a:spcAft>
            <a:buFont typeface="Arial" panose="020B0604020202020204" pitchFamily="34" charset="0"/>
            <a:buChar char="•"/>
          </a:pPr>
          <a:r>
            <a:rPr lang="es-CO" sz="1300" b="0" i="0" kern="1200">
              <a:latin typeface="Times New Roman" panose="02020603050405020304" pitchFamily="18" charset="0"/>
              <a:cs typeface="Times New Roman" panose="02020603050405020304" pitchFamily="18" charset="0"/>
            </a:rPr>
            <a:t>¿Qué quieres representar? ¿El entorno físico del centro educativo? ¿Las relaciones sociales? ¿Las problemáticas del contexto?</a:t>
          </a:r>
        </a:p>
        <a:p>
          <a:pPr marL="114300" lvl="1" indent="-114300" algn="l" defTabSz="577850">
            <a:lnSpc>
              <a:spcPct val="90000"/>
            </a:lnSpc>
            <a:spcBef>
              <a:spcPct val="0"/>
            </a:spcBef>
            <a:spcAft>
              <a:spcPct val="15000"/>
            </a:spcAft>
            <a:buFont typeface="Arial" panose="020B0604020202020204" pitchFamily="34" charset="0"/>
            <a:buChar char="•"/>
          </a:pPr>
          <a:r>
            <a:rPr lang="es-CO" sz="1300" b="0" i="0" kern="1200">
              <a:latin typeface="Times New Roman" panose="02020603050405020304" pitchFamily="18" charset="0"/>
              <a:cs typeface="Times New Roman" panose="02020603050405020304" pitchFamily="18" charset="0"/>
            </a:rPr>
            <a:t>Ejemplo: “Identificar los espacios seguros e inseguros en la escuela según los estudiantes”.</a:t>
          </a:r>
        </a:p>
      </dsp:txBody>
      <dsp:txXfrm>
        <a:off x="0" y="39687"/>
        <a:ext cx="3286125" cy="1971675"/>
      </dsp:txXfrm>
    </dsp:sp>
    <dsp:sp modelId="{1F9C8ABB-F3D4-4340-BBDF-AC160A9C2B3F}">
      <dsp:nvSpPr>
        <dsp:cNvPr id="0" name=""/>
        <dsp:cNvSpPr/>
      </dsp:nvSpPr>
      <dsp:spPr>
        <a:xfrm>
          <a:off x="3614737" y="39687"/>
          <a:ext cx="3286125" cy="1971675"/>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800100">
            <a:lnSpc>
              <a:spcPct val="90000"/>
            </a:lnSpc>
            <a:spcBef>
              <a:spcPct val="0"/>
            </a:spcBef>
            <a:spcAft>
              <a:spcPct val="35000"/>
            </a:spcAft>
            <a:buNone/>
            <a:defRPr b="1"/>
          </a:pPr>
          <a:r>
            <a:rPr lang="en-US" sz="1700" b="1" kern="1200">
              <a:latin typeface="Times New Roman" panose="02020603050405020304" pitchFamily="18" charset="0"/>
              <a:ea typeface="+mn-ea"/>
              <a:cs typeface="Times New Roman" panose="02020603050405020304" pitchFamily="18" charset="0"/>
            </a:rPr>
            <a:t>Selección de participantes</a:t>
          </a:r>
        </a:p>
        <a:p>
          <a:pPr marL="0" lvl="0" indent="0" algn="l" defTabSz="800100">
            <a:lnSpc>
              <a:spcPct val="90000"/>
            </a:lnSpc>
            <a:spcBef>
              <a:spcPct val="0"/>
            </a:spcBef>
            <a:spcAft>
              <a:spcPct val="35000"/>
            </a:spcAft>
            <a:buNone/>
            <a:defRPr b="1"/>
          </a:pPr>
          <a:endParaRPr lang="en-US" sz="1700" b="1" kern="1200">
            <a:latin typeface="Times New Roman" panose="02020603050405020304" pitchFamily="18" charset="0"/>
            <a:ea typeface="+mn-ea"/>
            <a:cs typeface="Times New Roman" panose="02020603050405020304" pitchFamily="18" charset="0"/>
          </a:endParaRPr>
        </a:p>
        <a:p>
          <a:pPr marL="114300" lvl="1" indent="-114300" algn="l" defTabSz="577850">
            <a:lnSpc>
              <a:spcPct val="90000"/>
            </a:lnSpc>
            <a:spcBef>
              <a:spcPct val="0"/>
            </a:spcBef>
            <a:spcAft>
              <a:spcPct val="15000"/>
            </a:spcAft>
            <a:buChar char="•"/>
          </a:pPr>
          <a:r>
            <a:rPr lang="en-US" sz="1300" kern="1200" dirty="0" err="1">
              <a:latin typeface="Times New Roman" panose="02020603050405020304" pitchFamily="18" charset="0"/>
              <a:ea typeface="+mn-ea"/>
              <a:cs typeface="Times New Roman" panose="02020603050405020304" pitchFamily="18" charset="0"/>
            </a:rPr>
            <a:t>Incluir</a:t>
          </a:r>
          <a:r>
            <a:rPr lang="en-US" sz="1300" kern="1200" dirty="0">
              <a:latin typeface="Times New Roman" panose="02020603050405020304" pitchFamily="18" charset="0"/>
              <a:ea typeface="+mn-ea"/>
              <a:cs typeface="Times New Roman" panose="02020603050405020304" pitchFamily="18" charset="0"/>
            </a:rPr>
            <a:t> voces </a:t>
          </a:r>
          <a:r>
            <a:rPr lang="en-US" sz="1300" kern="1200" dirty="0" err="1">
              <a:latin typeface="Times New Roman" panose="02020603050405020304" pitchFamily="18" charset="0"/>
              <a:ea typeface="+mn-ea"/>
              <a:cs typeface="Times New Roman" panose="02020603050405020304" pitchFamily="18" charset="0"/>
            </a:rPr>
            <a:t>diversas</a:t>
          </a:r>
          <a:r>
            <a:rPr lang="en-US" sz="1300" kern="1200" dirty="0">
              <a:latin typeface="Times New Roman" panose="02020603050405020304" pitchFamily="18" charset="0"/>
              <a:ea typeface="+mn-ea"/>
              <a:cs typeface="Times New Roman" panose="02020603050405020304" pitchFamily="18" charset="0"/>
            </a:rPr>
            <a:t> como </a:t>
          </a:r>
          <a:r>
            <a:rPr lang="en-US" sz="1300" kern="1200" dirty="0" err="1">
              <a:latin typeface="Times New Roman" panose="02020603050405020304" pitchFamily="18" charset="0"/>
              <a:ea typeface="+mn-ea"/>
              <a:cs typeface="Times New Roman" panose="02020603050405020304" pitchFamily="18" charset="0"/>
            </a:rPr>
            <a:t>estudiantes</a:t>
          </a:r>
          <a:r>
            <a:rPr lang="en-US" sz="1300" kern="1200" dirty="0">
              <a:latin typeface="Times New Roman" panose="02020603050405020304" pitchFamily="18" charset="0"/>
              <a:ea typeface="+mn-ea"/>
              <a:cs typeface="Times New Roman" panose="02020603050405020304" pitchFamily="18" charset="0"/>
            </a:rPr>
            <a:t>, maestros y personal </a:t>
          </a:r>
          <a:r>
            <a:rPr lang="en-US" sz="1300" kern="1200" dirty="0" err="1">
              <a:latin typeface="Times New Roman" panose="02020603050405020304" pitchFamily="18" charset="0"/>
              <a:ea typeface="+mn-ea"/>
              <a:cs typeface="Times New Roman" panose="02020603050405020304" pitchFamily="18" charset="0"/>
            </a:rPr>
            <a:t>administrativo</a:t>
          </a:r>
          <a:r>
            <a:rPr lang="en-US" sz="1300" kern="1200" dirty="0">
              <a:latin typeface="Times New Roman" panose="02020603050405020304" pitchFamily="18" charset="0"/>
              <a:ea typeface="+mn-ea"/>
              <a:cs typeface="Times New Roman" panose="02020603050405020304" pitchFamily="18" charset="0"/>
            </a:rPr>
            <a:t> en el proceso de </a:t>
          </a:r>
          <a:r>
            <a:rPr lang="en-US" sz="1300" kern="1200" dirty="0" err="1">
              <a:latin typeface="Times New Roman" panose="02020603050405020304" pitchFamily="18" charset="0"/>
              <a:ea typeface="+mn-ea"/>
              <a:cs typeface="Times New Roman" panose="02020603050405020304" pitchFamily="18" charset="0"/>
            </a:rPr>
            <a:t>mapeo</a:t>
          </a:r>
          <a:r>
            <a:rPr lang="en-US" sz="1300" kern="1200" dirty="0">
              <a:latin typeface="Times New Roman" panose="02020603050405020304" pitchFamily="18" charset="0"/>
              <a:cs typeface="Times New Roman" panose="02020603050405020304" pitchFamily="18" charset="0"/>
            </a:rPr>
            <a:t>.</a:t>
          </a:r>
        </a:p>
        <a:p>
          <a:pPr marL="114300" lvl="1" indent="-114300" algn="l" defTabSz="577850">
            <a:lnSpc>
              <a:spcPct val="90000"/>
            </a:lnSpc>
            <a:spcBef>
              <a:spcPct val="0"/>
            </a:spcBef>
            <a:spcAft>
              <a:spcPct val="15000"/>
            </a:spcAft>
            <a:buChar char="•"/>
          </a:pPr>
          <a:endParaRPr lang="en-US" sz="1300" kern="1200">
            <a:latin typeface="Times New Roman" panose="02020603050405020304" pitchFamily="18" charset="0"/>
            <a:cs typeface="Times New Roman" panose="02020603050405020304" pitchFamily="18" charset="0"/>
          </a:endParaRPr>
        </a:p>
      </dsp:txBody>
      <dsp:txXfrm>
        <a:off x="3614737" y="39687"/>
        <a:ext cx="3286125" cy="1971675"/>
      </dsp:txXfrm>
    </dsp:sp>
    <dsp:sp modelId="{545513CA-8418-2440-881D-2861075D16DF}">
      <dsp:nvSpPr>
        <dsp:cNvPr id="0" name=""/>
        <dsp:cNvSpPr/>
      </dsp:nvSpPr>
      <dsp:spPr>
        <a:xfrm>
          <a:off x="0" y="2268528"/>
          <a:ext cx="3286125" cy="1971675"/>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CO" sz="1700" b="1" i="0" kern="1200" dirty="0">
              <a:latin typeface="Times New Roman" panose="02020603050405020304" pitchFamily="18" charset="0"/>
              <a:cs typeface="Times New Roman" panose="02020603050405020304" pitchFamily="18" charset="0"/>
            </a:rPr>
            <a:t>Organizar la información</a:t>
          </a:r>
        </a:p>
        <a:p>
          <a:pPr marL="0" lvl="0" indent="0" algn="ctr" defTabSz="755650">
            <a:lnSpc>
              <a:spcPct val="90000"/>
            </a:lnSpc>
            <a:spcBef>
              <a:spcPct val="0"/>
            </a:spcBef>
            <a:spcAft>
              <a:spcPct val="35000"/>
            </a:spcAft>
            <a:buNone/>
          </a:pPr>
          <a:r>
            <a:rPr lang="es-CO" sz="1700" b="0" i="0" kern="1200" dirty="0">
              <a:latin typeface="Times New Roman" panose="02020603050405020304" pitchFamily="18" charset="0"/>
              <a:cs typeface="Times New Roman" panose="02020603050405020304" pitchFamily="18" charset="0"/>
            </a:rPr>
            <a:t>¿Qué espacios se mencionan? ¿Qué emociones o experiencias se asocian a ellos? Se pueden usar dibujos, notas, fotos, grabaciones</a:t>
          </a:r>
          <a:r>
            <a:rPr lang="es-CO" sz="1700" b="0" i="0" kern="1200" dirty="0"/>
            <a:t>.</a:t>
          </a:r>
          <a:endParaRPr lang="es-CO" sz="1700" b="1" i="0" kern="1200" dirty="0"/>
        </a:p>
      </dsp:txBody>
      <dsp:txXfrm>
        <a:off x="0" y="2268528"/>
        <a:ext cx="3286125" cy="1971675"/>
      </dsp:txXfrm>
    </dsp:sp>
    <dsp:sp modelId="{0956E37D-9040-334D-AF32-AF503B13CD73}">
      <dsp:nvSpPr>
        <dsp:cNvPr id="0" name=""/>
        <dsp:cNvSpPr/>
      </dsp:nvSpPr>
      <dsp:spPr>
        <a:xfrm>
          <a:off x="7043743" y="111114"/>
          <a:ext cx="3286125" cy="1971675"/>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800100">
            <a:lnSpc>
              <a:spcPct val="90000"/>
            </a:lnSpc>
            <a:spcBef>
              <a:spcPct val="0"/>
            </a:spcBef>
            <a:spcAft>
              <a:spcPct val="35000"/>
            </a:spcAft>
            <a:buNone/>
            <a:defRPr b="1"/>
          </a:pPr>
          <a:r>
            <a:rPr lang="en-US" sz="1700" b="1" kern="1200" dirty="0" err="1">
              <a:latin typeface="Times New Roman" panose="02020603050405020304" pitchFamily="18" charset="0"/>
              <a:ea typeface="+mn-ea"/>
              <a:cs typeface="Times New Roman" panose="02020603050405020304" pitchFamily="18" charset="0"/>
            </a:rPr>
            <a:t>Recopilación</a:t>
          </a:r>
          <a:r>
            <a:rPr lang="en-US" sz="1700" b="1" kern="1200" dirty="0">
              <a:latin typeface="Times New Roman" panose="02020603050405020304" pitchFamily="18" charset="0"/>
              <a:ea typeface="+mn-ea"/>
              <a:cs typeface="Times New Roman" panose="02020603050405020304" pitchFamily="18" charset="0"/>
            </a:rPr>
            <a:t> de </a:t>
          </a:r>
          <a:r>
            <a:rPr lang="en-US" sz="1700" b="1" kern="1200" dirty="0" err="1">
              <a:latin typeface="Times New Roman" panose="02020603050405020304" pitchFamily="18" charset="0"/>
              <a:ea typeface="+mn-ea"/>
              <a:cs typeface="Times New Roman" panose="02020603050405020304" pitchFamily="18" charset="0"/>
            </a:rPr>
            <a:t>información</a:t>
          </a:r>
          <a:endParaRPr lang="en-US" sz="1700" b="1" kern="1200" dirty="0">
            <a:latin typeface="Times New Roman" panose="02020603050405020304" pitchFamily="18" charset="0"/>
            <a:ea typeface="+mn-ea"/>
            <a:cs typeface="Times New Roman" panose="02020603050405020304" pitchFamily="18" charset="0"/>
          </a:endParaRPr>
        </a:p>
        <a:p>
          <a:pPr marL="0" lvl="0" indent="0" algn="l" defTabSz="800100">
            <a:lnSpc>
              <a:spcPct val="90000"/>
            </a:lnSpc>
            <a:spcBef>
              <a:spcPct val="0"/>
            </a:spcBef>
            <a:spcAft>
              <a:spcPct val="35000"/>
            </a:spcAft>
            <a:buNone/>
            <a:defRPr b="1"/>
          </a:pPr>
          <a:r>
            <a:rPr lang="en-US" sz="1300" b="0" kern="1200" dirty="0" err="1">
              <a:latin typeface="Times New Roman" panose="02020603050405020304" pitchFamily="18" charset="0"/>
              <a:ea typeface="+mn-ea"/>
              <a:cs typeface="Times New Roman" panose="02020603050405020304" pitchFamily="18" charset="0"/>
            </a:rPr>
            <a:t>Recopile</a:t>
          </a:r>
          <a:r>
            <a:rPr lang="en-US" sz="1300" b="0" kern="1200" dirty="0">
              <a:latin typeface="Times New Roman" panose="02020603050405020304" pitchFamily="18" charset="0"/>
              <a:ea typeface="+mn-ea"/>
              <a:cs typeface="Times New Roman" panose="02020603050405020304" pitchFamily="18" charset="0"/>
            </a:rPr>
            <a:t> </a:t>
          </a:r>
          <a:r>
            <a:rPr lang="en-US" sz="1300" b="0" kern="1200" dirty="0" err="1">
              <a:latin typeface="Times New Roman" panose="02020603050405020304" pitchFamily="18" charset="0"/>
              <a:ea typeface="+mn-ea"/>
              <a:cs typeface="Times New Roman" panose="02020603050405020304" pitchFamily="18" charset="0"/>
            </a:rPr>
            <a:t>datos</a:t>
          </a:r>
          <a:r>
            <a:rPr lang="en-US" sz="1300" b="0" kern="1200" dirty="0">
              <a:latin typeface="Times New Roman" panose="02020603050405020304" pitchFamily="18" charset="0"/>
              <a:ea typeface="+mn-ea"/>
              <a:cs typeface="Times New Roman" panose="02020603050405020304" pitchFamily="18" charset="0"/>
            </a:rPr>
            <a:t> a </a:t>
          </a:r>
          <a:r>
            <a:rPr lang="en-US" sz="1300" b="0" kern="1200" dirty="0" err="1">
              <a:latin typeface="Times New Roman" panose="02020603050405020304" pitchFamily="18" charset="0"/>
              <a:ea typeface="+mn-ea"/>
              <a:cs typeface="Times New Roman" panose="02020603050405020304" pitchFamily="18" charset="0"/>
            </a:rPr>
            <a:t>través</a:t>
          </a:r>
          <a:r>
            <a:rPr lang="en-US" sz="1300" b="0" kern="1200" dirty="0">
              <a:latin typeface="Times New Roman" panose="02020603050405020304" pitchFamily="18" charset="0"/>
              <a:ea typeface="+mn-ea"/>
              <a:cs typeface="Times New Roman" panose="02020603050405020304" pitchFamily="18" charset="0"/>
            </a:rPr>
            <a:t> de </a:t>
          </a:r>
          <a:r>
            <a:rPr lang="en-US" sz="1300" b="0" kern="1200" dirty="0" err="1">
              <a:latin typeface="Times New Roman" panose="02020603050405020304" pitchFamily="18" charset="0"/>
              <a:ea typeface="+mn-ea"/>
              <a:cs typeface="Times New Roman" panose="02020603050405020304" pitchFamily="18" charset="0"/>
            </a:rPr>
            <a:t>caminatas</a:t>
          </a:r>
          <a:r>
            <a:rPr lang="en-US" sz="1300" b="0" kern="1200" dirty="0">
              <a:latin typeface="Times New Roman" panose="02020603050405020304" pitchFamily="18" charset="0"/>
              <a:ea typeface="+mn-ea"/>
              <a:cs typeface="Times New Roman" panose="02020603050405020304" pitchFamily="18" charset="0"/>
            </a:rPr>
            <a:t> </a:t>
          </a:r>
          <a:r>
            <a:rPr lang="en-US" sz="1300" b="0" kern="1200" dirty="0" err="1">
              <a:latin typeface="Times New Roman" panose="02020603050405020304" pitchFamily="18" charset="0"/>
              <a:ea typeface="+mn-ea"/>
              <a:cs typeface="Times New Roman" panose="02020603050405020304" pitchFamily="18" charset="0"/>
            </a:rPr>
            <a:t>exploratorias</a:t>
          </a:r>
          <a:r>
            <a:rPr lang="en-US" sz="1300" b="0" kern="1200" dirty="0">
              <a:latin typeface="Times New Roman" panose="02020603050405020304" pitchFamily="18" charset="0"/>
              <a:ea typeface="+mn-ea"/>
              <a:cs typeface="Times New Roman" panose="02020603050405020304" pitchFamily="18" charset="0"/>
            </a:rPr>
            <a:t>, </a:t>
          </a:r>
          <a:r>
            <a:rPr lang="en-US" sz="1300" b="0" kern="1200" dirty="0" err="1">
              <a:latin typeface="Times New Roman" panose="02020603050405020304" pitchFamily="18" charset="0"/>
              <a:ea typeface="+mn-ea"/>
              <a:cs typeface="Times New Roman" panose="02020603050405020304" pitchFamily="18" charset="0"/>
            </a:rPr>
            <a:t>encuestas</a:t>
          </a:r>
          <a:r>
            <a:rPr lang="en-US" sz="1300" b="0" kern="1200" dirty="0">
              <a:latin typeface="Times New Roman" panose="02020603050405020304" pitchFamily="18" charset="0"/>
              <a:ea typeface="+mn-ea"/>
              <a:cs typeface="Times New Roman" panose="02020603050405020304" pitchFamily="18" charset="0"/>
            </a:rPr>
            <a:t> y </a:t>
          </a:r>
          <a:r>
            <a:rPr lang="en-US" sz="1300" b="0" kern="1200" dirty="0" err="1">
              <a:latin typeface="Times New Roman" panose="02020603050405020304" pitchFamily="18" charset="0"/>
              <a:ea typeface="+mn-ea"/>
              <a:cs typeface="Times New Roman" panose="02020603050405020304" pitchFamily="18" charset="0"/>
            </a:rPr>
            <a:t>entrevistas</a:t>
          </a:r>
          <a:r>
            <a:rPr lang="en-US" sz="1300" b="0" kern="1200" dirty="0">
              <a:latin typeface="Times New Roman" panose="02020603050405020304" pitchFamily="18" charset="0"/>
              <a:ea typeface="+mn-ea"/>
              <a:cs typeface="Times New Roman" panose="02020603050405020304" pitchFamily="18" charset="0"/>
            </a:rPr>
            <a:t> en el </a:t>
          </a:r>
          <a:r>
            <a:rPr lang="en-US" sz="1300" b="0" kern="1200" dirty="0" err="1">
              <a:latin typeface="Times New Roman" panose="02020603050405020304" pitchFamily="18" charset="0"/>
              <a:ea typeface="+mn-ea"/>
              <a:cs typeface="Times New Roman" panose="02020603050405020304" pitchFamily="18" charset="0"/>
            </a:rPr>
            <a:t>entorno</a:t>
          </a:r>
          <a:r>
            <a:rPr lang="en-US" sz="1300" b="0" kern="1200" dirty="0">
              <a:latin typeface="Times New Roman" panose="02020603050405020304" pitchFamily="18" charset="0"/>
              <a:ea typeface="+mn-ea"/>
              <a:cs typeface="Times New Roman" panose="02020603050405020304" pitchFamily="18" charset="0"/>
            </a:rPr>
            <a:t> del campus.</a:t>
          </a:r>
        </a:p>
        <a:p>
          <a:pPr marL="0" lvl="0" indent="0" algn="l" defTabSz="800100">
            <a:lnSpc>
              <a:spcPct val="90000"/>
            </a:lnSpc>
            <a:spcBef>
              <a:spcPct val="0"/>
            </a:spcBef>
            <a:spcAft>
              <a:spcPct val="35000"/>
            </a:spcAft>
            <a:buFont typeface="Arial" panose="020B0604020202020204" pitchFamily="34" charset="0"/>
            <a:buChar char="•"/>
          </a:pPr>
          <a:r>
            <a:rPr lang="es-CO" sz="1300" b="0" i="0" kern="1200">
              <a:latin typeface="Times New Roman" panose="02020603050405020304" pitchFamily="18" charset="0"/>
              <a:cs typeface="Times New Roman" panose="02020603050405020304" pitchFamily="18" charset="0"/>
            </a:rPr>
            <a:t>Se identifican lugares significativos, problemáticos, simbólicos, etc.</a:t>
          </a:r>
          <a:endParaRPr lang="en-US" sz="1300" b="0" kern="1200">
            <a:latin typeface="Times New Roman" panose="02020603050405020304" pitchFamily="18" charset="0"/>
            <a:ea typeface="+mn-ea"/>
            <a:cs typeface="Times New Roman" panose="02020603050405020304" pitchFamily="18" charset="0"/>
          </a:endParaRPr>
        </a:p>
      </dsp:txBody>
      <dsp:txXfrm>
        <a:off x="7043743" y="111114"/>
        <a:ext cx="3286125" cy="1971675"/>
      </dsp:txXfrm>
    </dsp:sp>
    <dsp:sp modelId="{DF02A675-BB22-8049-A46B-1EDF1B5BB743}">
      <dsp:nvSpPr>
        <dsp:cNvPr id="0" name=""/>
        <dsp:cNvSpPr/>
      </dsp:nvSpPr>
      <dsp:spPr>
        <a:xfrm>
          <a:off x="3614737" y="2339975"/>
          <a:ext cx="3286125" cy="1971675"/>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800100">
            <a:lnSpc>
              <a:spcPct val="90000"/>
            </a:lnSpc>
            <a:spcBef>
              <a:spcPct val="0"/>
            </a:spcBef>
            <a:spcAft>
              <a:spcPct val="35000"/>
            </a:spcAft>
            <a:buNone/>
            <a:defRPr b="1"/>
          </a:pPr>
          <a:r>
            <a:rPr lang="en-US" sz="1700" b="1" kern="1200">
              <a:latin typeface="Times New Roman" panose="02020603050405020304" pitchFamily="18" charset="0"/>
              <a:ea typeface="+mn-ea"/>
              <a:cs typeface="Times New Roman" panose="02020603050405020304" pitchFamily="18" charset="0"/>
            </a:rPr>
            <a:t>Creación y reflexión de mapas</a:t>
          </a:r>
        </a:p>
        <a:p>
          <a:pPr marL="0" lvl="0" indent="0" algn="l" defTabSz="800100">
            <a:lnSpc>
              <a:spcPct val="90000"/>
            </a:lnSpc>
            <a:spcBef>
              <a:spcPct val="0"/>
            </a:spcBef>
            <a:spcAft>
              <a:spcPct val="35000"/>
            </a:spcAft>
            <a:buNone/>
          </a:pPr>
          <a:r>
            <a:rPr lang="en-US" sz="1300" kern="1200" dirty="0">
              <a:latin typeface="Times New Roman" panose="02020603050405020304" pitchFamily="18" charset="0"/>
              <a:ea typeface="+mn-ea"/>
              <a:cs typeface="Times New Roman" panose="02020603050405020304" pitchFamily="18" charset="0"/>
            </a:rPr>
            <a:t>Crear y </a:t>
          </a:r>
          <a:r>
            <a:rPr lang="en-US" sz="1300" kern="1200" dirty="0" err="1">
              <a:latin typeface="Times New Roman" panose="02020603050405020304" pitchFamily="18" charset="0"/>
              <a:ea typeface="+mn-ea"/>
              <a:cs typeface="Times New Roman" panose="02020603050405020304" pitchFamily="18" charset="0"/>
            </a:rPr>
            <a:t>analizar</a:t>
          </a:r>
          <a:r>
            <a:rPr lang="en-US" sz="1300" kern="1200" dirty="0">
              <a:latin typeface="Times New Roman" panose="02020603050405020304" pitchFamily="18" charset="0"/>
              <a:ea typeface="+mn-ea"/>
              <a:cs typeface="Times New Roman" panose="02020603050405020304" pitchFamily="18" charset="0"/>
            </a:rPr>
            <a:t> los </a:t>
          </a:r>
          <a:r>
            <a:rPr lang="en-US" sz="1300" kern="1200" dirty="0" err="1">
              <a:latin typeface="Times New Roman" panose="02020603050405020304" pitchFamily="18" charset="0"/>
              <a:ea typeface="+mn-ea"/>
              <a:cs typeface="Times New Roman" panose="02020603050405020304" pitchFamily="18" charset="0"/>
            </a:rPr>
            <a:t>mapas</a:t>
          </a:r>
          <a:r>
            <a:rPr lang="en-US" sz="1300" kern="1200" dirty="0">
              <a:latin typeface="Times New Roman" panose="02020603050405020304" pitchFamily="18" charset="0"/>
              <a:ea typeface="+mn-ea"/>
              <a:cs typeface="Times New Roman" panose="02020603050405020304" pitchFamily="18" charset="0"/>
            </a:rPr>
            <a:t> base y colectivos </a:t>
          </a:r>
          <a:r>
            <a:rPr lang="en-US" sz="1300" kern="1200" dirty="0" err="1">
              <a:latin typeface="Times New Roman" panose="02020603050405020304" pitchFamily="18" charset="0"/>
              <a:ea typeface="+mn-ea"/>
              <a:cs typeface="Times New Roman" panose="02020603050405020304" pitchFamily="18" charset="0"/>
            </a:rPr>
            <a:t>utilizando</a:t>
          </a:r>
          <a:r>
            <a:rPr lang="en-US" sz="1300" kern="1200" dirty="0">
              <a:latin typeface="Times New Roman" panose="02020603050405020304" pitchFamily="18" charset="0"/>
              <a:ea typeface="+mn-ea"/>
              <a:cs typeface="Times New Roman" panose="02020603050405020304" pitchFamily="18" charset="0"/>
            </a:rPr>
            <a:t> </a:t>
          </a:r>
          <a:r>
            <a:rPr lang="en-US" sz="1300" kern="1200" dirty="0" err="1">
              <a:latin typeface="Times New Roman" panose="02020603050405020304" pitchFamily="18" charset="0"/>
              <a:ea typeface="+mn-ea"/>
              <a:cs typeface="Times New Roman" panose="02020603050405020304" pitchFamily="18" charset="0"/>
            </a:rPr>
            <a:t>símbolos</a:t>
          </a:r>
          <a:r>
            <a:rPr lang="en-US" sz="1300" kern="1200" dirty="0">
              <a:latin typeface="Times New Roman" panose="02020603050405020304" pitchFamily="18" charset="0"/>
              <a:ea typeface="+mn-ea"/>
              <a:cs typeface="Times New Roman" panose="02020603050405020304" pitchFamily="18" charset="0"/>
            </a:rPr>
            <a:t> y </a:t>
          </a:r>
          <a:r>
            <a:rPr lang="en-US" sz="1300" kern="1200" dirty="0" err="1">
              <a:latin typeface="Times New Roman" panose="02020603050405020304" pitchFamily="18" charset="0"/>
              <a:ea typeface="+mn-ea"/>
              <a:cs typeface="Times New Roman" panose="02020603050405020304" pitchFamily="18" charset="0"/>
            </a:rPr>
            <a:t>colores</a:t>
          </a:r>
          <a:r>
            <a:rPr lang="en-US" sz="1300" kern="1200" dirty="0">
              <a:latin typeface="Times New Roman" panose="02020603050405020304" pitchFamily="18" charset="0"/>
              <a:ea typeface="+mn-ea"/>
              <a:cs typeface="Times New Roman" panose="02020603050405020304" pitchFamily="18" charset="0"/>
            </a:rPr>
            <a:t> para </a:t>
          </a:r>
          <a:r>
            <a:rPr lang="en-US" sz="1300" kern="1200" dirty="0" err="1">
              <a:latin typeface="Times New Roman" panose="02020603050405020304" pitchFamily="18" charset="0"/>
              <a:ea typeface="+mn-ea"/>
              <a:cs typeface="Times New Roman" panose="02020603050405020304" pitchFamily="18" charset="0"/>
            </a:rPr>
            <a:t>reflejar</a:t>
          </a:r>
          <a:r>
            <a:rPr lang="en-US" sz="1300" kern="1200" dirty="0">
              <a:latin typeface="Times New Roman" panose="02020603050405020304" pitchFamily="18" charset="0"/>
              <a:ea typeface="+mn-ea"/>
              <a:cs typeface="Times New Roman" panose="02020603050405020304" pitchFamily="18" charset="0"/>
            </a:rPr>
            <a:t> </a:t>
          </a:r>
          <a:r>
            <a:rPr lang="en-US" sz="1300" kern="1200" dirty="0" err="1">
              <a:latin typeface="Times New Roman" panose="02020603050405020304" pitchFamily="18" charset="0"/>
              <a:ea typeface="+mn-ea"/>
              <a:cs typeface="Times New Roman" panose="02020603050405020304" pitchFamily="18" charset="0"/>
            </a:rPr>
            <a:t>experiencias</a:t>
          </a:r>
          <a:r>
            <a:rPr lang="en-US" sz="1300" kern="1200" dirty="0">
              <a:latin typeface="Times New Roman" panose="02020603050405020304" pitchFamily="18" charset="0"/>
              <a:ea typeface="+mn-ea"/>
              <a:cs typeface="Times New Roman" panose="02020603050405020304" pitchFamily="18" charset="0"/>
            </a:rPr>
            <a:t>.</a:t>
          </a:r>
        </a:p>
      </dsp:txBody>
      <dsp:txXfrm>
        <a:off x="3614737" y="2339975"/>
        <a:ext cx="3286125" cy="1971675"/>
      </dsp:txXfrm>
    </dsp:sp>
    <dsp:sp modelId="{9907677E-57FB-B542-97F9-E2AFA3796179}">
      <dsp:nvSpPr>
        <dsp:cNvPr id="0" name=""/>
        <dsp:cNvSpPr/>
      </dsp:nvSpPr>
      <dsp:spPr>
        <a:xfrm>
          <a:off x="7229475" y="2339975"/>
          <a:ext cx="3286125" cy="1971675"/>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800100">
            <a:lnSpc>
              <a:spcPct val="90000"/>
            </a:lnSpc>
            <a:spcBef>
              <a:spcPct val="0"/>
            </a:spcBef>
            <a:spcAft>
              <a:spcPct val="35000"/>
            </a:spcAft>
            <a:buNone/>
            <a:defRPr b="1"/>
          </a:pPr>
          <a:r>
            <a:rPr lang="en-US" sz="1700" b="1" kern="1200" dirty="0" err="1">
              <a:latin typeface="Times New Roman" panose="02020603050405020304" pitchFamily="18" charset="0"/>
              <a:ea typeface="+mn-ea"/>
              <a:cs typeface="Times New Roman" panose="02020603050405020304" pitchFamily="18" charset="0"/>
            </a:rPr>
            <a:t>Socialización</a:t>
          </a:r>
          <a:r>
            <a:rPr lang="en-US" sz="1700" b="1" kern="1200" dirty="0">
              <a:latin typeface="Times New Roman" panose="02020603050405020304" pitchFamily="18" charset="0"/>
              <a:ea typeface="+mn-ea"/>
              <a:cs typeface="Times New Roman" panose="02020603050405020304" pitchFamily="18" charset="0"/>
            </a:rPr>
            <a:t> y </a:t>
          </a:r>
          <a:r>
            <a:rPr lang="en-US" sz="1700" b="1" kern="1200" dirty="0" err="1">
              <a:latin typeface="Times New Roman" panose="02020603050405020304" pitchFamily="18" charset="0"/>
              <a:ea typeface="+mn-ea"/>
              <a:cs typeface="Times New Roman" panose="02020603050405020304" pitchFamily="18" charset="0"/>
            </a:rPr>
            <a:t>transformación</a:t>
          </a:r>
          <a:endParaRPr lang="en-US" sz="1700" b="1" kern="1200" dirty="0">
            <a:latin typeface="Times New Roman" panose="02020603050405020304" pitchFamily="18" charset="0"/>
            <a:ea typeface="+mn-ea"/>
            <a:cs typeface="Times New Roman" panose="02020603050405020304" pitchFamily="18" charset="0"/>
          </a:endParaRPr>
        </a:p>
      </dsp:txBody>
      <dsp:txXfrm>
        <a:off x="7229475" y="2339975"/>
        <a:ext cx="3286125" cy="197167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A55E0A-2DB6-45A9-9A80-2FD17D1C08A4}" type="datetimeFigureOut">
              <a:t>10/09/25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49AD6C-AB1D-41BD-BE6F-A23F0863CEF9}" type="slidenum">
              <a:t>‹Nº›</a:t>
            </a:fld>
            <a:endParaRPr lang="en-US"/>
          </a:p>
        </p:txBody>
      </p:sp>
    </p:spTree>
    <p:extLst>
      <p:ext uri="{BB962C8B-B14F-4D97-AF65-F5344CB8AC3E}">
        <p14:creationId xmlns:p14="http://schemas.microsoft.com/office/powerpoint/2010/main" val="926210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a:t>
            </a:r>
          </a:p>
        </p:txBody>
      </p:sp>
      <p:sp>
        <p:nvSpPr>
          <p:cNvPr id="4" name="Slide Number Placeholder 3"/>
          <p:cNvSpPr>
            <a:spLocks noGrp="1"/>
          </p:cNvSpPr>
          <p:nvPr>
            <p:ph type="sldNum" sz="quarter" idx="5"/>
          </p:nvPr>
        </p:nvSpPr>
        <p:spPr/>
        <p:txBody>
          <a:bodyPr/>
          <a:lstStyle/>
          <a:p>
            <a:fld id="{A132E0C9-50BC-4E89-A3ED-569C02689ED6}" type="slidenum">
              <a:t>1</a:t>
            </a:fld>
            <a:endParaRPr lang="en-US"/>
          </a:p>
        </p:txBody>
      </p:sp>
    </p:spTree>
    <p:extLst>
      <p:ext uri="{BB962C8B-B14F-4D97-AF65-F5344CB8AC3E}">
        <p14:creationId xmlns:p14="http://schemas.microsoft.com/office/powerpoint/2010/main" val="1726737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Buenas prácticas para implementar la cartografía social educativa</a:t>
            </a:r>
          </a:p>
        </p:txBody>
      </p:sp>
      <p:sp>
        <p:nvSpPr>
          <p:cNvPr id="4" name="Slide Number Placeholder 3"/>
          <p:cNvSpPr>
            <a:spLocks noGrp="1"/>
          </p:cNvSpPr>
          <p:nvPr>
            <p:ph type="sldNum" sz="quarter" idx="5"/>
          </p:nvPr>
        </p:nvSpPr>
        <p:spPr/>
        <p:txBody>
          <a:bodyPr/>
          <a:lstStyle/>
          <a:p>
            <a:fld id="{A132E0C9-50BC-4E89-A3ED-569C02689ED6}" type="slidenum">
              <a:t>10</a:t>
            </a:fld>
            <a:endParaRPr lang="en-US"/>
          </a:p>
        </p:txBody>
      </p:sp>
    </p:spTree>
    <p:extLst>
      <p:ext uri="{BB962C8B-B14F-4D97-AF65-F5344CB8AC3E}">
        <p14:creationId xmlns:p14="http://schemas.microsoft.com/office/powerpoint/2010/main" val="1475659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Para implementar con éxito la cartografía social educativa en el entorno universitario, es fundamental fomentar un ambiente participativo y respetuoso donde todas las voces sean escuchadas y validadas. Es importante reconocer y valorar las experiencias de los participantes, promoviendo la inclusión y el diálogo. Además, se recomienda utilizar el mapa como punto de partida para proyectos, investigaciones y propuestas institucionales que busquen mejorar la calidad educativa. Integrar el trabajo cartográfico en espacios académicos y administrativos permite generar un impacto real y sostenido en la comunidad universitaria. Finalmente, se debe documentar el proceso y los resultados para compartirlos con otros grupos y fomentar la replicabilidad de la experiencia.</a:t>
            </a:r>
          </a:p>
        </p:txBody>
      </p:sp>
      <p:sp>
        <p:nvSpPr>
          <p:cNvPr id="4" name="Slide Number Placeholder 3"/>
          <p:cNvSpPr>
            <a:spLocks noGrp="1"/>
          </p:cNvSpPr>
          <p:nvPr>
            <p:ph type="sldNum" sz="quarter" idx="5"/>
          </p:nvPr>
        </p:nvSpPr>
        <p:spPr/>
        <p:txBody>
          <a:bodyPr/>
          <a:lstStyle/>
          <a:p>
            <a:fld id="{A132E0C9-50BC-4E89-A3ED-569C02689ED6}" type="slidenum">
              <a:t>11</a:t>
            </a:fld>
            <a:endParaRPr lang="en-US"/>
          </a:p>
        </p:txBody>
      </p:sp>
    </p:spTree>
    <p:extLst>
      <p:ext uri="{BB962C8B-B14F-4D97-AF65-F5344CB8AC3E}">
        <p14:creationId xmlns:p14="http://schemas.microsoft.com/office/powerpoint/2010/main" val="1072069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¿Qué es la Cartografía Social Educativa?, Propósito de la Cartografía Social Educativa</a:t>
            </a:r>
          </a:p>
        </p:txBody>
      </p:sp>
      <p:sp>
        <p:nvSpPr>
          <p:cNvPr id="4" name="Slide Number Placeholder 3"/>
          <p:cNvSpPr>
            <a:spLocks noGrp="1"/>
          </p:cNvSpPr>
          <p:nvPr>
            <p:ph type="sldNum" sz="quarter" idx="5"/>
          </p:nvPr>
        </p:nvSpPr>
        <p:spPr/>
        <p:txBody>
          <a:bodyPr/>
          <a:lstStyle/>
          <a:p>
            <a:fld id="{A132E0C9-50BC-4E89-A3ED-569C02689ED6}" type="slidenum">
              <a:t>2</a:t>
            </a:fld>
            <a:endParaRPr lang="en-US"/>
          </a:p>
        </p:txBody>
      </p:sp>
    </p:spTree>
    <p:extLst>
      <p:ext uri="{BB962C8B-B14F-4D97-AF65-F5344CB8AC3E}">
        <p14:creationId xmlns:p14="http://schemas.microsoft.com/office/powerpoint/2010/main" val="3141519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La cartografía social educativa es una herramienta pedagógica que permite representar visualmente el entorno educativo desde la percepción de sus actores. No se limita a mapas geográficos, sino que incluye representaciones simbólicas, emocionales y sociales que reflejan cómo los estudiantes, docentes y otros miembros de la comunidad educativa viven y entienden su espacio. Esta metodología fomenta la participación activa, la reflexión crítica y la transformación del contexto educativo. Al integrar elementos físicos, sociales y simbólicos, la cartografía social educativa se convierte en un recurso valioso para comprender las dinámicas del entorno universitario y promover mejoras significativas.</a:t>
            </a:r>
          </a:p>
        </p:txBody>
      </p:sp>
      <p:sp>
        <p:nvSpPr>
          <p:cNvPr id="4" name="Slide Number Placeholder 3"/>
          <p:cNvSpPr>
            <a:spLocks noGrp="1"/>
          </p:cNvSpPr>
          <p:nvPr>
            <p:ph type="sldNum" sz="quarter" idx="5"/>
          </p:nvPr>
        </p:nvSpPr>
        <p:spPr/>
        <p:txBody>
          <a:bodyPr/>
          <a:lstStyle/>
          <a:p>
            <a:fld id="{A132E0C9-50BC-4E89-A3ED-569C02689ED6}" type="slidenum">
              <a:t>3</a:t>
            </a:fld>
            <a:endParaRPr lang="en-US"/>
          </a:p>
        </p:txBody>
      </p:sp>
    </p:spTree>
    <p:extLst>
      <p:ext uri="{BB962C8B-B14F-4D97-AF65-F5344CB8AC3E}">
        <p14:creationId xmlns:p14="http://schemas.microsoft.com/office/powerpoint/2010/main" val="394575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El propósito principal de la cartografía social educativa es reconocer y representar el entorno educativo desde la experiencia de quienes lo habitan. A través de esta herramienta, se busca identificar fortalezas, problemáticas y oportunidades de mejora en el contexto universitario. Además, promueve el pensamiento crítico y la participación activa de los estudiantes, docentes y demás actores educativos. Al visualizar el entorno desde múltiples perspectivas, se facilita la toma de decisiones informadas y se generan propuestas concretas para transformar la realidad educativa. Esta metodología también contribuye a fortalecer el sentido de pertenencia y la cohesión comunitaria dentro de la universidad.</a:t>
            </a:r>
          </a:p>
        </p:txBody>
      </p:sp>
      <p:sp>
        <p:nvSpPr>
          <p:cNvPr id="4" name="Slide Number Placeholder 3"/>
          <p:cNvSpPr>
            <a:spLocks noGrp="1"/>
          </p:cNvSpPr>
          <p:nvPr>
            <p:ph type="sldNum" sz="quarter" idx="5"/>
          </p:nvPr>
        </p:nvSpPr>
        <p:spPr/>
        <p:txBody>
          <a:bodyPr/>
          <a:lstStyle/>
          <a:p>
            <a:fld id="{A132E0C9-50BC-4E89-A3ED-569C02689ED6}" type="slidenum">
              <a:t>4</a:t>
            </a:fld>
            <a:endParaRPr lang="en-US"/>
          </a:p>
        </p:txBody>
      </p:sp>
    </p:spTree>
    <p:extLst>
      <p:ext uri="{BB962C8B-B14F-4D97-AF65-F5344CB8AC3E}">
        <p14:creationId xmlns:p14="http://schemas.microsoft.com/office/powerpoint/2010/main" val="61863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Características principales, Aplicación en el entorno universitario</a:t>
            </a:r>
          </a:p>
        </p:txBody>
      </p:sp>
      <p:sp>
        <p:nvSpPr>
          <p:cNvPr id="4" name="Slide Number Placeholder 3"/>
          <p:cNvSpPr>
            <a:spLocks noGrp="1"/>
          </p:cNvSpPr>
          <p:nvPr>
            <p:ph type="sldNum" sz="quarter" idx="5"/>
          </p:nvPr>
        </p:nvSpPr>
        <p:spPr/>
        <p:txBody>
          <a:bodyPr/>
          <a:lstStyle/>
          <a:p>
            <a:fld id="{A132E0C9-50BC-4E89-A3ED-569C02689ED6}" type="slidenum">
              <a:t>5</a:t>
            </a:fld>
            <a:endParaRPr lang="en-US"/>
          </a:p>
        </p:txBody>
      </p:sp>
    </p:spTree>
    <p:extLst>
      <p:ext uri="{BB962C8B-B14F-4D97-AF65-F5344CB8AC3E}">
        <p14:creationId xmlns:p14="http://schemas.microsoft.com/office/powerpoint/2010/main" val="1694268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La cartografía social educativa se caracteriza por ser participativa, reflexiva, creativa y transformadora. En primer lugar, es participativa porque involucra a todos los actores del entorno educativo, permitiendo que sus voces y experiencias sean representadas en el mapa. En segundo lugar, es reflexiva ya que facilita el análisis del entorno desde diversas perspectivas, promoviendo una comprensión profunda de las dinámicas sociales y académicas. En tercer lugar, es creativa porque utiliza símbolos, colores, dibujos y mapas emocionales para expresar vivencias y percepciones. Finalmente, es transformadora porque genera propuestas concretas para mejorar el contexto educativo, convirtiéndose en una herramienta de cambio institucional.</a:t>
            </a:r>
          </a:p>
        </p:txBody>
      </p:sp>
      <p:sp>
        <p:nvSpPr>
          <p:cNvPr id="4" name="Slide Number Placeholder 3"/>
          <p:cNvSpPr>
            <a:spLocks noGrp="1"/>
          </p:cNvSpPr>
          <p:nvPr>
            <p:ph type="sldNum" sz="quarter" idx="5"/>
          </p:nvPr>
        </p:nvSpPr>
        <p:spPr/>
        <p:txBody>
          <a:bodyPr/>
          <a:lstStyle/>
          <a:p>
            <a:fld id="{A132E0C9-50BC-4E89-A3ED-569C02689ED6}" type="slidenum">
              <a:t>6</a:t>
            </a:fld>
            <a:endParaRPr lang="en-US"/>
          </a:p>
        </p:txBody>
      </p:sp>
    </p:spTree>
    <p:extLst>
      <p:ext uri="{BB962C8B-B14F-4D97-AF65-F5344CB8AC3E}">
        <p14:creationId xmlns:p14="http://schemas.microsoft.com/office/powerpoint/2010/main" val="549939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En el entorno universitario, la cartografía social educativa se aplica para identificar espacios significativos dentro del campus, reconocer dinámicas sociales y académicas, visibilizar zonas de inclusión, conflicto o invisibilización, y generar propuestas para mejorar la experiencia educativa. Esta herramienta permite a los estudiantes expresar cómo viven su universidad, qué espacios consideran seguros o inseguros, y qué elementos del entorno influyen en su aprendizaje y bienestar. Además, facilita la integración de diferentes perspectivas y fomenta el diálogo entre los distintos actores educativos, contribuyendo a la construcción de una comunidad universitaria más equitativa y consciente de sus necesidades.</a:t>
            </a:r>
          </a:p>
        </p:txBody>
      </p:sp>
      <p:sp>
        <p:nvSpPr>
          <p:cNvPr id="4" name="Slide Number Placeholder 3"/>
          <p:cNvSpPr>
            <a:spLocks noGrp="1"/>
          </p:cNvSpPr>
          <p:nvPr>
            <p:ph type="sldNum" sz="quarter" idx="5"/>
          </p:nvPr>
        </p:nvSpPr>
        <p:spPr/>
        <p:txBody>
          <a:bodyPr/>
          <a:lstStyle/>
          <a:p>
            <a:fld id="{A132E0C9-50BC-4E89-A3ED-569C02689ED6}" type="slidenum">
              <a:t>7</a:t>
            </a:fld>
            <a:endParaRPr lang="en-US"/>
          </a:p>
        </p:txBody>
      </p:sp>
    </p:spTree>
    <p:extLst>
      <p:ext uri="{BB962C8B-B14F-4D97-AF65-F5344CB8AC3E}">
        <p14:creationId xmlns:p14="http://schemas.microsoft.com/office/powerpoint/2010/main" val="1675018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Etapas del diseño participativo</a:t>
            </a:r>
          </a:p>
        </p:txBody>
      </p:sp>
      <p:sp>
        <p:nvSpPr>
          <p:cNvPr id="4" name="Slide Number Placeholder 3"/>
          <p:cNvSpPr>
            <a:spLocks noGrp="1"/>
          </p:cNvSpPr>
          <p:nvPr>
            <p:ph type="sldNum" sz="quarter" idx="5"/>
          </p:nvPr>
        </p:nvSpPr>
        <p:spPr/>
        <p:txBody>
          <a:bodyPr/>
          <a:lstStyle/>
          <a:p>
            <a:fld id="{A132E0C9-50BC-4E89-A3ED-569C02689ED6}" type="slidenum">
              <a:t>8</a:t>
            </a:fld>
            <a:endParaRPr lang="en-US"/>
          </a:p>
        </p:txBody>
      </p:sp>
    </p:spTree>
    <p:extLst>
      <p:ext uri="{BB962C8B-B14F-4D97-AF65-F5344CB8AC3E}">
        <p14:creationId xmlns:p14="http://schemas.microsoft.com/office/powerpoint/2010/main" val="169377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El diseño de una cartografía social educativa en el entorno universitario se desarrolla en siete pasos fundamentales. Primero, se debe definir el propósito del mapa, estableciendo qué aspectos del entorno se desean representar. Segundo, se seleccionan los participantes, procurando incluir voces diversas como estudiantes, docentes y personal administrativo. Tercero, se recolecta información del entorno mediante caminatas exploratorias, encuestas o entrevistas. Cuarto, se crea el mapa base, utilizando planos del campus o dibujos libres. Quinto, se diseña el mapa colectivo integrando símbolos, colores y notas que reflejen las vivencias de los participantes. Sexto, se reflexiona sobre el mapa, analizando qué revela sobre el entorno educativo. Finalmente, se socializa y transforma, presentando el mapa en espacios institucionales y generando propuestas de mejora.</a:t>
            </a:r>
          </a:p>
        </p:txBody>
      </p:sp>
      <p:sp>
        <p:nvSpPr>
          <p:cNvPr id="4" name="Slide Number Placeholder 3"/>
          <p:cNvSpPr>
            <a:spLocks noGrp="1"/>
          </p:cNvSpPr>
          <p:nvPr>
            <p:ph type="sldNum" sz="quarter" idx="5"/>
          </p:nvPr>
        </p:nvSpPr>
        <p:spPr/>
        <p:txBody>
          <a:bodyPr/>
          <a:lstStyle/>
          <a:p>
            <a:fld id="{A132E0C9-50BC-4E89-A3ED-569C02689ED6}" type="slidenum">
              <a:t>9</a:t>
            </a:fld>
            <a:endParaRPr lang="en-US"/>
          </a:p>
        </p:txBody>
      </p:sp>
    </p:spTree>
    <p:extLst>
      <p:ext uri="{BB962C8B-B14F-4D97-AF65-F5344CB8AC3E}">
        <p14:creationId xmlns:p14="http://schemas.microsoft.com/office/powerpoint/2010/main" val="40382699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with Pictur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4DF58-285B-E151-006A-D88C36BBB753}"/>
              </a:ext>
            </a:extLst>
          </p:cNvPr>
          <p:cNvSpPr>
            <a:spLocks noGrp="1"/>
          </p:cNvSpPr>
          <p:nvPr>
            <p:ph type="ctrTitle"/>
          </p:nvPr>
        </p:nvSpPr>
        <p:spPr>
          <a:xfrm>
            <a:off x="320039" y="1033272"/>
            <a:ext cx="5892073" cy="3895344"/>
          </a:xfrm>
        </p:spPr>
        <p:txBody>
          <a:bodyPr vert="horz" lIns="91440" tIns="45720" rIns="91440" bIns="45720" rtlCol="0" anchor="t">
            <a:normAutofit/>
          </a:bodyPr>
          <a:lstStyle>
            <a:lvl1pPr>
              <a:defRPr lang="en-US" sz="8000" dirty="0">
                <a:solidFill>
                  <a:schemeClr val="tx2"/>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F9206861-2B51-5BD1-EB7B-C21E31ED4CF6}"/>
              </a:ext>
            </a:extLst>
          </p:cNvPr>
          <p:cNvSpPr>
            <a:spLocks noGrp="1"/>
          </p:cNvSpPr>
          <p:nvPr>
            <p:ph type="subTitle" idx="1"/>
          </p:nvPr>
        </p:nvSpPr>
        <p:spPr>
          <a:xfrm>
            <a:off x="320040" y="5733288"/>
            <a:ext cx="5892071" cy="795528"/>
          </a:xfrm>
        </p:spPr>
        <p:txBody>
          <a:bodyPr vert="horz" lIns="91440" tIns="45720" rIns="91440" bIns="45720" rtlCol="0" anchor="ctr">
            <a:normAutofit/>
          </a:bodyPr>
          <a:lstStyle>
            <a:lvl1pPr marL="0" indent="0">
              <a:buNone/>
              <a:defRPr lang="en-US" dirty="0">
                <a:solidFill>
                  <a:schemeClr val="tx2"/>
                </a:solidFill>
              </a:defRPr>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822DDD77-F8A9-7EC7-8615-6A38937CE728}"/>
              </a:ext>
            </a:extLst>
          </p:cNvPr>
          <p:cNvSpPr>
            <a:spLocks noGrp="1"/>
          </p:cNvSpPr>
          <p:nvPr>
            <p:ph type="ftr" sz="quarter" idx="11"/>
          </p:nvPr>
        </p:nvSpPr>
        <p:spPr/>
        <p:txBody>
          <a:bodyPr/>
          <a:lstStyle>
            <a:lvl1pPr>
              <a:defRPr>
                <a:solidFill>
                  <a:schemeClr val="tx2"/>
                </a:solidFill>
              </a:defRPr>
            </a:lvl1pPr>
          </a:lstStyle>
          <a:p>
            <a:r>
              <a:rPr lang="en-US" dirty="0"/>
              <a:t>Footer Text</a:t>
            </a:r>
          </a:p>
        </p:txBody>
      </p:sp>
      <p:sp>
        <p:nvSpPr>
          <p:cNvPr id="11" name="Picture Placeholder 10">
            <a:extLst>
              <a:ext uri="{FF2B5EF4-FFF2-40B4-BE49-F238E27FC236}">
                <a16:creationId xmlns:a16="http://schemas.microsoft.com/office/drawing/2014/main" id="{1F08B46D-341A-2502-FE91-2C5EF771037B}"/>
              </a:ext>
            </a:extLst>
          </p:cNvPr>
          <p:cNvSpPr>
            <a:spLocks noGrp="1"/>
          </p:cNvSpPr>
          <p:nvPr>
            <p:ph type="pic" sz="quarter" idx="13" hasCustomPrompt="1"/>
          </p:nvPr>
        </p:nvSpPr>
        <p:spPr>
          <a:xfrm>
            <a:off x="6931152" y="793817"/>
            <a:ext cx="5260848" cy="6064181"/>
          </a:xfrm>
          <a:blipFill>
            <a:blip r:embed="rId2">
              <a:alphaModFix amt="80000"/>
            </a:blip>
            <a:stretch>
              <a:fillRect/>
            </a:stretch>
          </a:blipFill>
        </p:spPr>
        <p:txBody>
          <a:bodyPr/>
          <a:lstStyle>
            <a:lvl1pPr marL="0" indent="0">
              <a:buNone/>
              <a:defRPr/>
            </a:lvl1pPr>
          </a:lstStyle>
          <a:p>
            <a:r>
              <a:rPr lang="en-US" dirty="0"/>
              <a:t> </a:t>
            </a:r>
          </a:p>
        </p:txBody>
      </p:sp>
      <p:sp>
        <p:nvSpPr>
          <p:cNvPr id="4" name="Date Placeholder 3">
            <a:extLst>
              <a:ext uri="{FF2B5EF4-FFF2-40B4-BE49-F238E27FC236}">
                <a16:creationId xmlns:a16="http://schemas.microsoft.com/office/drawing/2014/main" id="{098AB215-86A6-6EC5-BC27-7962FA84A1AE}"/>
              </a:ext>
            </a:extLst>
          </p:cNvPr>
          <p:cNvSpPr>
            <a:spLocks noGrp="1"/>
          </p:cNvSpPr>
          <p:nvPr>
            <p:ph type="dt" sz="half" idx="10"/>
          </p:nvPr>
        </p:nvSpPr>
        <p:spPr>
          <a:xfrm>
            <a:off x="6938587" y="207982"/>
            <a:ext cx="2662798" cy="413360"/>
          </a:xfrm>
        </p:spPr>
        <p:txBody>
          <a:bodyPr/>
          <a:lstStyle>
            <a:lvl1pPr>
              <a:defRPr>
                <a:solidFill>
                  <a:schemeClr val="tx2"/>
                </a:solidFill>
              </a:defRPr>
            </a:lvl1pPr>
          </a:lstStyle>
          <a:p>
            <a:fld id="{BBB8170F-0370-4A38-8BF3-83D69476AE62}" type="datetime1">
              <a:rPr lang="en-US" smtClean="0"/>
              <a:t>9/10/25</a:t>
            </a:fld>
            <a:endParaRPr lang="en-US" dirty="0"/>
          </a:p>
        </p:txBody>
      </p:sp>
      <p:sp>
        <p:nvSpPr>
          <p:cNvPr id="6" name="Slide Number Placeholder 5">
            <a:extLst>
              <a:ext uri="{FF2B5EF4-FFF2-40B4-BE49-F238E27FC236}">
                <a16:creationId xmlns:a16="http://schemas.microsoft.com/office/drawing/2014/main" id="{4360CECF-E526-1422-4780-123B6B1E96C9}"/>
              </a:ext>
            </a:extLst>
          </p:cNvPr>
          <p:cNvSpPr>
            <a:spLocks noGrp="1"/>
          </p:cNvSpPr>
          <p:nvPr>
            <p:ph type="sldNum" sz="quarter" idx="12"/>
          </p:nvPr>
        </p:nvSpPr>
        <p:spPr/>
        <p:txBody>
          <a:bodyPr/>
          <a:lstStyle>
            <a:lvl1pPr>
              <a:defRPr>
                <a:solidFill>
                  <a:schemeClr val="tx2"/>
                </a:solidFill>
              </a:defRPr>
            </a:lvl1pPr>
          </a:lstStyle>
          <a:p>
            <a:fld id="{753D0FD4-819D-4187-8797-C35567B41C78}" type="slidenum">
              <a:rPr lang="en-US" smtClean="0"/>
              <a:t>‹Nº›</a:t>
            </a:fld>
            <a:endParaRPr lang="en-US"/>
          </a:p>
        </p:txBody>
      </p:sp>
      <p:cxnSp>
        <p:nvCxnSpPr>
          <p:cNvPr id="9" name="Straight Connector 8">
            <a:extLst>
              <a:ext uri="{FF2B5EF4-FFF2-40B4-BE49-F238E27FC236}">
                <a16:creationId xmlns:a16="http://schemas.microsoft.com/office/drawing/2014/main" id="{CF2C2C7B-6B47-4A5B-B24C-B316964ABE62}"/>
              </a:ext>
            </a:extLst>
          </p:cNvPr>
          <p:cNvCxnSpPr>
            <a:cxnSpLocks/>
          </p:cNvCxnSpPr>
          <p:nvPr/>
        </p:nvCxnSpPr>
        <p:spPr>
          <a:xfrm flipV="1">
            <a:off x="6929823" y="789558"/>
            <a:ext cx="0" cy="6068442"/>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4F32355F-80FD-3956-F8D4-9DF4073D0E2E}"/>
              </a:ext>
            </a:extLst>
          </p:cNvPr>
          <p:cNvCxnSpPr>
            <a:cxnSpLocks/>
          </p:cNvCxnSpPr>
          <p:nvPr/>
        </p:nvCxnSpPr>
        <p:spPr>
          <a:xfrm>
            <a:off x="0" y="5420250"/>
            <a:ext cx="6929823"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D4DD8B2-0D73-EB9B-9708-67DF28E40F96}"/>
              </a:ext>
            </a:extLst>
          </p:cNvPr>
          <p:cNvCxnSpPr>
            <a:cxnSpLocks/>
          </p:cNvCxnSpPr>
          <p:nvPr/>
        </p:nvCxnSpPr>
        <p:spPr>
          <a:xfrm>
            <a:off x="0" y="791907"/>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433991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rgbClr val="C8350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77CE2-4402-942B-FD26-6E29BDAB9B47}"/>
              </a:ext>
            </a:extLst>
          </p:cNvPr>
          <p:cNvSpPr>
            <a:spLocks noGrp="1"/>
          </p:cNvSpPr>
          <p:nvPr>
            <p:ph type="title"/>
          </p:nvPr>
        </p:nvSpPr>
        <p:spPr>
          <a:xfrm>
            <a:off x="64008" y="1435608"/>
            <a:ext cx="11594592" cy="5559552"/>
          </a:xfrm>
        </p:spPr>
        <p:txBody>
          <a:bodyPr anchor="b">
            <a:normAutofit/>
          </a:bodyPr>
          <a:lstStyle>
            <a:lvl1pPr>
              <a:lnSpc>
                <a:spcPct val="67000"/>
              </a:lnSpc>
              <a:defRPr sz="14800">
                <a:solidFill>
                  <a:schemeClr val="tx2"/>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CEC3F3D2-CADD-A94F-6739-CCCDA6C6FA8C}"/>
              </a:ext>
            </a:extLst>
          </p:cNvPr>
          <p:cNvSpPr>
            <a:spLocks noGrp="1"/>
          </p:cNvSpPr>
          <p:nvPr>
            <p:ph type="ftr" sz="quarter" idx="11"/>
          </p:nvPr>
        </p:nvSpPr>
        <p:spPr/>
        <p:txBody>
          <a:bodyPr/>
          <a:lstStyle>
            <a:lvl1pPr>
              <a:defRPr>
                <a:solidFill>
                  <a:schemeClr val="tx2"/>
                </a:solidFill>
              </a:defRPr>
            </a:lvl1pPr>
          </a:lstStyle>
          <a:p>
            <a:r>
              <a:rPr lang="en-US" dirty="0"/>
              <a:t>Footer Text</a:t>
            </a:r>
          </a:p>
        </p:txBody>
      </p:sp>
      <p:sp>
        <p:nvSpPr>
          <p:cNvPr id="4" name="Date Placeholder 3">
            <a:extLst>
              <a:ext uri="{FF2B5EF4-FFF2-40B4-BE49-F238E27FC236}">
                <a16:creationId xmlns:a16="http://schemas.microsoft.com/office/drawing/2014/main" id="{40CC541E-3AF5-9564-CE04-E4B86459DBE0}"/>
              </a:ext>
            </a:extLst>
          </p:cNvPr>
          <p:cNvSpPr>
            <a:spLocks noGrp="1"/>
          </p:cNvSpPr>
          <p:nvPr>
            <p:ph type="dt" sz="half" idx="10"/>
          </p:nvPr>
        </p:nvSpPr>
        <p:spPr/>
        <p:txBody>
          <a:bodyPr/>
          <a:lstStyle>
            <a:lvl1pPr>
              <a:defRPr>
                <a:solidFill>
                  <a:schemeClr val="tx2"/>
                </a:solidFill>
              </a:defRPr>
            </a:lvl1pPr>
          </a:lstStyle>
          <a:p>
            <a:fld id="{CE994A23-0EFF-404D-A2C5-6B54939039AD}" type="datetime1">
              <a:rPr lang="en-US" smtClean="0"/>
              <a:t>9/10/25</a:t>
            </a:fld>
            <a:endParaRPr lang="en-US"/>
          </a:p>
        </p:txBody>
      </p:sp>
      <p:sp>
        <p:nvSpPr>
          <p:cNvPr id="6" name="Slide Number Placeholder 5">
            <a:extLst>
              <a:ext uri="{FF2B5EF4-FFF2-40B4-BE49-F238E27FC236}">
                <a16:creationId xmlns:a16="http://schemas.microsoft.com/office/drawing/2014/main" id="{C3C772A7-7F28-0EB0-D243-BCC6917DADA2}"/>
              </a:ext>
            </a:extLst>
          </p:cNvPr>
          <p:cNvSpPr>
            <a:spLocks noGrp="1"/>
          </p:cNvSpPr>
          <p:nvPr>
            <p:ph type="sldNum" sz="quarter" idx="12"/>
          </p:nvPr>
        </p:nvSpPr>
        <p:spPr/>
        <p:txBody>
          <a:bodyPr/>
          <a:lstStyle>
            <a:lvl1pPr>
              <a:defRPr>
                <a:solidFill>
                  <a:schemeClr val="tx2"/>
                </a:solidFill>
              </a:defRPr>
            </a:lvl1pPr>
          </a:lstStyle>
          <a:p>
            <a:fld id="{753D0FD4-819D-4187-8797-C35567B41C78}" type="slidenum">
              <a:rPr lang="en-US" smtClean="0"/>
              <a:t>‹Nº›</a:t>
            </a:fld>
            <a:endParaRPr lang="en-US"/>
          </a:p>
        </p:txBody>
      </p:sp>
      <p:cxnSp>
        <p:nvCxnSpPr>
          <p:cNvPr id="8" name="Straight Connector 7">
            <a:extLst>
              <a:ext uri="{FF2B5EF4-FFF2-40B4-BE49-F238E27FC236}">
                <a16:creationId xmlns:a16="http://schemas.microsoft.com/office/drawing/2014/main" id="{7F716D65-B11C-E9B7-66BF-88E72C5DCEBA}"/>
              </a:ext>
            </a:extLst>
          </p:cNvPr>
          <p:cNvCxnSpPr>
            <a:cxnSpLocks/>
          </p:cNvCxnSpPr>
          <p:nvPr/>
        </p:nvCxnSpPr>
        <p:spPr>
          <a:xfrm>
            <a:off x="0" y="783822"/>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8306000"/>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ection Header 2">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77CE2-4402-942B-FD26-6E29BDAB9B47}"/>
              </a:ext>
            </a:extLst>
          </p:cNvPr>
          <p:cNvSpPr>
            <a:spLocks noGrp="1"/>
          </p:cNvSpPr>
          <p:nvPr>
            <p:ph type="title"/>
          </p:nvPr>
        </p:nvSpPr>
        <p:spPr>
          <a:xfrm>
            <a:off x="64008" y="1435608"/>
            <a:ext cx="11594592" cy="5559552"/>
          </a:xfrm>
        </p:spPr>
        <p:txBody>
          <a:bodyPr anchor="b">
            <a:normAutofit/>
          </a:bodyPr>
          <a:lstStyle>
            <a:lvl1pPr>
              <a:lnSpc>
                <a:spcPct val="67000"/>
              </a:lnSpc>
              <a:defRPr sz="14800">
                <a:solidFill>
                  <a:schemeClr val="accent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CEC3F3D2-CADD-A94F-6739-CCCDA6C6FA8C}"/>
              </a:ext>
            </a:extLst>
          </p:cNvPr>
          <p:cNvSpPr>
            <a:spLocks noGrp="1"/>
          </p:cNvSpPr>
          <p:nvPr>
            <p:ph type="ftr" sz="quarter" idx="11"/>
          </p:nvPr>
        </p:nvSpPr>
        <p:spPr/>
        <p:txBody>
          <a:bodyPr/>
          <a:lstStyle>
            <a:lvl1pPr>
              <a:defRPr>
                <a:solidFill>
                  <a:schemeClr val="accent1"/>
                </a:solidFill>
              </a:defRPr>
            </a:lvl1pPr>
          </a:lstStyle>
          <a:p>
            <a:r>
              <a:rPr lang="en-US" dirty="0"/>
              <a:t>Footer Text</a:t>
            </a:r>
          </a:p>
        </p:txBody>
      </p:sp>
      <p:sp>
        <p:nvSpPr>
          <p:cNvPr id="4" name="Date Placeholder 3">
            <a:extLst>
              <a:ext uri="{FF2B5EF4-FFF2-40B4-BE49-F238E27FC236}">
                <a16:creationId xmlns:a16="http://schemas.microsoft.com/office/drawing/2014/main" id="{40CC541E-3AF5-9564-CE04-E4B86459DBE0}"/>
              </a:ext>
            </a:extLst>
          </p:cNvPr>
          <p:cNvSpPr>
            <a:spLocks noGrp="1"/>
          </p:cNvSpPr>
          <p:nvPr>
            <p:ph type="dt" sz="half" idx="10"/>
          </p:nvPr>
        </p:nvSpPr>
        <p:spPr/>
        <p:txBody>
          <a:bodyPr/>
          <a:lstStyle>
            <a:lvl1pPr>
              <a:defRPr>
                <a:solidFill>
                  <a:schemeClr val="accent1"/>
                </a:solidFill>
              </a:defRPr>
            </a:lvl1pPr>
          </a:lstStyle>
          <a:p>
            <a:fld id="{4B393500-FDAE-4B7A-8E90-4B7ED0649363}" type="datetime1">
              <a:rPr lang="en-US" smtClean="0"/>
              <a:t>9/10/25</a:t>
            </a:fld>
            <a:endParaRPr lang="en-US"/>
          </a:p>
        </p:txBody>
      </p:sp>
      <p:sp>
        <p:nvSpPr>
          <p:cNvPr id="6" name="Slide Number Placeholder 5">
            <a:extLst>
              <a:ext uri="{FF2B5EF4-FFF2-40B4-BE49-F238E27FC236}">
                <a16:creationId xmlns:a16="http://schemas.microsoft.com/office/drawing/2014/main" id="{C3C772A7-7F28-0EB0-D243-BCC6917DADA2}"/>
              </a:ext>
            </a:extLst>
          </p:cNvPr>
          <p:cNvSpPr>
            <a:spLocks noGrp="1"/>
          </p:cNvSpPr>
          <p:nvPr>
            <p:ph type="sldNum" sz="quarter" idx="12"/>
          </p:nvPr>
        </p:nvSpPr>
        <p:spPr/>
        <p:txBody>
          <a:bodyPr/>
          <a:lstStyle>
            <a:lvl1pPr>
              <a:defRPr>
                <a:solidFill>
                  <a:schemeClr val="accent1"/>
                </a:solidFill>
              </a:defRPr>
            </a:lvl1pPr>
          </a:lstStyle>
          <a:p>
            <a:fld id="{753D0FD4-819D-4187-8797-C35567B41C78}" type="slidenum">
              <a:rPr lang="en-US" smtClean="0"/>
              <a:t>‹Nº›</a:t>
            </a:fld>
            <a:endParaRPr lang="en-US"/>
          </a:p>
        </p:txBody>
      </p:sp>
      <p:cxnSp>
        <p:nvCxnSpPr>
          <p:cNvPr id="8" name="Straight Connector 7">
            <a:extLst>
              <a:ext uri="{FF2B5EF4-FFF2-40B4-BE49-F238E27FC236}">
                <a16:creationId xmlns:a16="http://schemas.microsoft.com/office/drawing/2014/main" id="{7F716D65-B11C-E9B7-66BF-88E72C5DCEBA}"/>
              </a:ext>
            </a:extLst>
          </p:cNvPr>
          <p:cNvCxnSpPr>
            <a:cxnSpLocks/>
          </p:cNvCxnSpPr>
          <p:nvPr/>
        </p:nvCxnSpPr>
        <p:spPr>
          <a:xfrm>
            <a:off x="0" y="783822"/>
            <a:ext cx="12192000" cy="0"/>
          </a:xfrm>
          <a:prstGeom prst="line">
            <a:avLst/>
          </a:prstGeom>
          <a:ln w="9525">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4568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bg2">
            <a:lumMod val="90000"/>
            <a:alpha val="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0557" y="886968"/>
            <a:ext cx="11405277" cy="1170432"/>
          </a:xfrm>
        </p:spPr>
        <p:txBody>
          <a:bodyPr>
            <a:normAutofit/>
          </a:bodyPr>
          <a:lstStyle>
            <a:lvl1pPr>
              <a:defRPr sz="8800">
                <a:solidFill>
                  <a:schemeClr val="accent1"/>
                </a:solidFill>
              </a:defRPr>
            </a:lvl1p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07599C6D-D164-AA94-72F8-241C187199F2}"/>
              </a:ext>
            </a:extLst>
          </p:cNvPr>
          <p:cNvSpPr>
            <a:spLocks noGrp="1"/>
          </p:cNvSpPr>
          <p:nvPr>
            <p:ph type="ftr" sz="quarter" idx="11"/>
          </p:nvPr>
        </p:nvSpPr>
        <p:spPr/>
        <p:txBody>
          <a:bodyPr/>
          <a:lstStyle/>
          <a:p>
            <a:r>
              <a:rPr lang="en-US" dirty="0"/>
              <a:t>Footer Text</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764881" y="2832652"/>
            <a:ext cx="6893719" cy="3508951"/>
          </a:xfrm>
        </p:spPr>
        <p:txBody>
          <a:bodyPr anchor="t">
            <a:normAutofit/>
          </a:bodyPr>
          <a:lstStyle>
            <a:lvl1pPr marL="457200" indent="-457200">
              <a:buFont typeface="+mj-lt"/>
              <a:buAutoNum type="arabicPeriod"/>
              <a:defRPr sz="2000"/>
            </a:lvl1pPr>
            <a:lvl2pPr marL="800100" indent="-342900">
              <a:buFont typeface="+mj-lt"/>
              <a:buAutoNum type="arabicPeriod"/>
              <a:defRPr sz="1800"/>
            </a:lvl2pPr>
            <a:lvl3pPr marL="1257300" indent="-342900">
              <a:buFont typeface="+mj-lt"/>
              <a:buAutoNum type="arabicPeriod"/>
              <a:defRPr sz="1600"/>
            </a:lvl3pPr>
            <a:lvl4pPr marL="1714500" indent="-342900">
              <a:buFont typeface="+mj-lt"/>
              <a:buAutoNum type="arabicPeriod"/>
              <a:defRPr sz="1400"/>
            </a:lvl4pPr>
            <a:lvl5pPr marL="2171700" indent="-342900">
              <a:buFont typeface="+mj-lt"/>
              <a:buAutoNum type="arabicPeriod"/>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10B50CAA-07B2-F8CA-1425-4249CE17A802}"/>
              </a:ext>
            </a:extLst>
          </p:cNvPr>
          <p:cNvSpPr>
            <a:spLocks noGrp="1"/>
          </p:cNvSpPr>
          <p:nvPr>
            <p:ph type="dt" sz="half" idx="10"/>
          </p:nvPr>
        </p:nvSpPr>
        <p:spPr/>
        <p:txBody>
          <a:bodyPr/>
          <a:lstStyle/>
          <a:p>
            <a:fld id="{D9D311C3-93DB-42DC-917F-4386F19A1E3B}" type="datetime1">
              <a:rPr lang="en-US" smtClean="0"/>
              <a:t>9/10/25</a:t>
            </a:fld>
            <a:endParaRPr lang="en-US"/>
          </a:p>
        </p:txBody>
      </p:sp>
      <p:sp>
        <p:nvSpPr>
          <p:cNvPr id="11" name="Slide Number Placeholder 10">
            <a:extLst>
              <a:ext uri="{FF2B5EF4-FFF2-40B4-BE49-F238E27FC236}">
                <a16:creationId xmlns:a16="http://schemas.microsoft.com/office/drawing/2014/main" id="{5DEAD866-E26E-BF23-7B5D-9F689B2FA881}"/>
              </a:ext>
            </a:extLst>
          </p:cNvPr>
          <p:cNvSpPr>
            <a:spLocks noGrp="1"/>
          </p:cNvSpPr>
          <p:nvPr>
            <p:ph type="sldNum" sz="quarter" idx="12"/>
          </p:nvPr>
        </p:nvSpPr>
        <p:spPr/>
        <p:txBody>
          <a:bodyPr/>
          <a:lstStyle/>
          <a:p>
            <a:fld id="{753D0FD4-819D-4187-8797-C35567B41C78}" type="slidenum">
              <a:rPr lang="en-US" smtClean="0"/>
              <a:t>‹Nº›</a:t>
            </a:fld>
            <a:endParaRPr lang="en-US"/>
          </a:p>
        </p:txBody>
      </p:sp>
      <p:cxnSp>
        <p:nvCxnSpPr>
          <p:cNvPr id="9" name="Straight Connector 8">
            <a:extLst>
              <a:ext uri="{FF2B5EF4-FFF2-40B4-BE49-F238E27FC236}">
                <a16:creationId xmlns:a16="http://schemas.microsoft.com/office/drawing/2014/main" id="{E8AC7CAE-FC19-2728-AA3B-1D2FE7879B25}"/>
              </a:ext>
            </a:extLst>
          </p:cNvPr>
          <p:cNvCxnSpPr>
            <a:cxnSpLocks/>
          </p:cNvCxnSpPr>
          <p:nvPr/>
        </p:nvCxnSpPr>
        <p:spPr>
          <a:xfrm>
            <a:off x="0" y="2118492"/>
            <a:ext cx="12192000" cy="0"/>
          </a:xfrm>
          <a:prstGeom prst="line">
            <a:avLst/>
          </a:prstGeom>
          <a:ln w="9525">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F11B3592-91FB-05F4-B422-A40D7CD4DE2D}"/>
              </a:ext>
            </a:extLst>
          </p:cNvPr>
          <p:cNvCxnSpPr>
            <a:cxnSpLocks/>
          </p:cNvCxnSpPr>
          <p:nvPr/>
        </p:nvCxnSpPr>
        <p:spPr>
          <a:xfrm>
            <a:off x="0" y="800100"/>
            <a:ext cx="12192000" cy="0"/>
          </a:xfrm>
          <a:prstGeom prst="line">
            <a:avLst/>
          </a:prstGeom>
          <a:ln w="9525">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6598519"/>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Agenda with Picture">
    <p:bg>
      <p:bgPr>
        <a:solidFill>
          <a:schemeClr val="bg2">
            <a:lumMod val="90000"/>
            <a:alpha val="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5266944" y="521208"/>
            <a:ext cx="6647688" cy="1865376"/>
          </a:xfrm>
        </p:spPr>
        <p:txBody>
          <a:bodyPr>
            <a:normAutofit/>
          </a:bodyPr>
          <a:lstStyle>
            <a:lvl1pPr>
              <a:defRPr sz="8000">
                <a:solidFill>
                  <a:schemeClr val="accent1"/>
                </a:solidFill>
              </a:defRPr>
            </a:lvl1p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AD3A4126-4E48-DD2C-1468-6A36AE6C1D14}"/>
              </a:ext>
            </a:extLst>
          </p:cNvPr>
          <p:cNvSpPr>
            <a:spLocks noGrp="1"/>
          </p:cNvSpPr>
          <p:nvPr>
            <p:ph type="pic" sz="quarter" idx="13" hasCustomPrompt="1"/>
          </p:nvPr>
        </p:nvSpPr>
        <p:spPr>
          <a:xfrm>
            <a:off x="0" y="0"/>
            <a:ext cx="4917320" cy="6858000"/>
          </a:xfrm>
          <a:blipFill>
            <a:blip r:embed="rId2">
              <a:alphaModFix amt="80000"/>
            </a:blip>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5266943" y="2651760"/>
            <a:ext cx="6327648" cy="3547872"/>
          </a:xfrm>
        </p:spPr>
        <p:txBody>
          <a:bodyPr>
            <a:normAutofit/>
          </a:bodyPr>
          <a:lstStyle>
            <a:lvl1pPr marL="457200" indent="-457200">
              <a:buFont typeface="+mj-lt"/>
              <a:buAutoNum type="arabicPeriod"/>
              <a:defRPr sz="2000"/>
            </a:lvl1pPr>
            <a:lvl2pPr marL="800100" indent="-342900">
              <a:buFont typeface="+mj-lt"/>
              <a:buAutoNum type="arabicPeriod"/>
              <a:defRPr sz="1800"/>
            </a:lvl2pPr>
            <a:lvl3pPr marL="1257300" indent="-342900">
              <a:buFont typeface="+mj-lt"/>
              <a:buAutoNum type="arabicPeriod"/>
              <a:defRPr sz="1600"/>
            </a:lvl3pPr>
            <a:lvl4pPr marL="1714500" indent="-342900">
              <a:buFont typeface="+mj-lt"/>
              <a:buAutoNum type="arabicPeriod"/>
              <a:defRPr sz="1400"/>
            </a:lvl4pPr>
            <a:lvl5pPr marL="2171700" indent="-342900">
              <a:buFont typeface="+mj-lt"/>
              <a:buAutoNum type="arabicPeriod"/>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5271899" y="210312"/>
            <a:ext cx="2962656" cy="411480"/>
          </a:xfrm>
        </p:spPr>
        <p:txBody>
          <a:bodyPr/>
          <a:lstStyle/>
          <a:p>
            <a:r>
              <a:rPr lang="en-US" dirty="0"/>
              <a:t>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9573511" y="210312"/>
            <a:ext cx="1679642" cy="411480"/>
          </a:xfrm>
        </p:spPr>
        <p:txBody>
          <a:bodyPr/>
          <a:lstStyle/>
          <a:p>
            <a:fld id="{948C47DC-C479-4517-B1B0-94DB01BA76E7}" type="datetime1">
              <a:rPr lang="en-US" smtClean="0"/>
              <a:t>9/10/25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753D0FD4-819D-4187-8797-C35567B41C78}" type="slidenum">
              <a:rPr lang="en-US" smtClean="0"/>
              <a:t>‹Nº›</a:t>
            </a:fld>
            <a:endParaRPr lang="en-US"/>
          </a:p>
        </p:txBody>
      </p:sp>
      <p:cxnSp>
        <p:nvCxnSpPr>
          <p:cNvPr id="9" name="Straight Connector 8">
            <a:extLst>
              <a:ext uri="{FF2B5EF4-FFF2-40B4-BE49-F238E27FC236}">
                <a16:creationId xmlns:a16="http://schemas.microsoft.com/office/drawing/2014/main" id="{E7633BE4-C9B9-310C-1EAE-191B5D344B59}"/>
              </a:ext>
            </a:extLst>
          </p:cNvPr>
          <p:cNvCxnSpPr>
            <a:cxnSpLocks/>
          </p:cNvCxnSpPr>
          <p:nvPr/>
        </p:nvCxnSpPr>
        <p:spPr>
          <a:xfrm>
            <a:off x="4923916" y="2452449"/>
            <a:ext cx="7268084" cy="0"/>
          </a:xfrm>
          <a:prstGeom prst="line">
            <a:avLst/>
          </a:prstGeom>
          <a:ln w="9525">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EA010762-96A4-4E1C-CD5D-EE1C1D1FC6E2}"/>
              </a:ext>
            </a:extLst>
          </p:cNvPr>
          <p:cNvCxnSpPr>
            <a:cxnSpLocks/>
          </p:cNvCxnSpPr>
          <p:nvPr/>
        </p:nvCxnSpPr>
        <p:spPr>
          <a:xfrm flipV="1">
            <a:off x="4923916" y="0"/>
            <a:ext cx="0" cy="6858000"/>
          </a:xfrm>
          <a:prstGeom prst="line">
            <a:avLst/>
          </a:prstGeom>
          <a:ln w="9525">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0057648"/>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394368" y="1589105"/>
            <a:ext cx="5403264" cy="1622994"/>
          </a:xfrm>
        </p:spPr>
        <p:txBody>
          <a:bodyPr vert="horz" lIns="91440" tIns="45720" rIns="91440" bIns="45720" rtlCol="0" anchor="b">
            <a:normAutofit/>
          </a:bodyPr>
          <a:lstStyle>
            <a:lvl1pPr algn="ctr">
              <a:defRPr lang="en-US" sz="4400" dirty="0"/>
            </a:lvl1pPr>
          </a:lstStyle>
          <a:p>
            <a:pPr lvl="0"/>
            <a:r>
              <a:rPr lang="en-US"/>
              <a:t>Click to edit Master title style</a:t>
            </a:r>
            <a:endParaRPr lang="en-US" dirty="0"/>
          </a:p>
        </p:txBody>
      </p:sp>
      <p:sp>
        <p:nvSpPr>
          <p:cNvPr id="9" name="Footer Placeholder 8">
            <a:extLst>
              <a:ext uri="{FF2B5EF4-FFF2-40B4-BE49-F238E27FC236}">
                <a16:creationId xmlns:a16="http://schemas.microsoft.com/office/drawing/2014/main" id="{D956E9D4-3B6F-5DDD-5E3B-A829B10ED9F1}"/>
              </a:ext>
            </a:extLst>
          </p:cNvPr>
          <p:cNvSpPr>
            <a:spLocks noGrp="1"/>
          </p:cNvSpPr>
          <p:nvPr>
            <p:ph type="ftr" sz="quarter" idx="11"/>
          </p:nvPr>
        </p:nvSpPr>
        <p:spPr/>
        <p:txBody>
          <a:bodyPr/>
          <a:lstStyle/>
          <a:p>
            <a:r>
              <a:rPr lang="en-US" dirty="0"/>
              <a:t>Footer Text</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3394368" y="3395398"/>
            <a:ext cx="5403264" cy="1837985"/>
          </a:xfrm>
        </p:spPr>
        <p:txBody>
          <a:bodyPr anchor="t"/>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9F60BAB4-BB08-FD4A-678D-2FFE35A0DFDA}"/>
              </a:ext>
            </a:extLst>
          </p:cNvPr>
          <p:cNvSpPr>
            <a:spLocks noGrp="1"/>
          </p:cNvSpPr>
          <p:nvPr>
            <p:ph type="dt" sz="half" idx="10"/>
          </p:nvPr>
        </p:nvSpPr>
        <p:spPr/>
        <p:txBody>
          <a:bodyPr/>
          <a:lstStyle/>
          <a:p>
            <a:fld id="{B24F1FC4-E055-4072-90AD-B359FC529E8A}" type="datetime1">
              <a:rPr lang="en-US" smtClean="0"/>
              <a:t>9/10/25</a:t>
            </a:fld>
            <a:endParaRPr lang="en-US"/>
          </a:p>
        </p:txBody>
      </p:sp>
      <p:sp>
        <p:nvSpPr>
          <p:cNvPr id="10" name="Slide Number Placeholder 9">
            <a:extLst>
              <a:ext uri="{FF2B5EF4-FFF2-40B4-BE49-F238E27FC236}">
                <a16:creationId xmlns:a16="http://schemas.microsoft.com/office/drawing/2014/main" id="{DBF6EF0E-4178-1F33-0BF9-2A2B4C33C257}"/>
              </a:ext>
            </a:extLst>
          </p:cNvPr>
          <p:cNvSpPr>
            <a:spLocks noGrp="1"/>
          </p:cNvSpPr>
          <p:nvPr>
            <p:ph type="sldNum" sz="quarter" idx="12"/>
          </p:nvPr>
        </p:nvSpPr>
        <p:spPr/>
        <p:txBody>
          <a:bodyPr/>
          <a:lstStyle/>
          <a:p>
            <a:fld id="{753D0FD4-819D-4187-8797-C35567B41C78}" type="slidenum">
              <a:rPr lang="en-US" smtClean="0"/>
              <a:t>‹Nº›</a:t>
            </a:fld>
            <a:endParaRPr lang="en-US"/>
          </a:p>
        </p:txBody>
      </p:sp>
      <p:cxnSp>
        <p:nvCxnSpPr>
          <p:cNvPr id="8" name="Straight Connector 7">
            <a:extLst>
              <a:ext uri="{FF2B5EF4-FFF2-40B4-BE49-F238E27FC236}">
                <a16:creationId xmlns:a16="http://schemas.microsoft.com/office/drawing/2014/main" id="{B21C4E92-1D0B-ABAB-54CA-016BB17A93FD}"/>
              </a:ext>
            </a:extLst>
          </p:cNvPr>
          <p:cNvCxnSpPr>
            <a:cxnSpLocks/>
          </p:cNvCxnSpPr>
          <p:nvPr/>
        </p:nvCxnSpPr>
        <p:spPr>
          <a:xfrm>
            <a:off x="0" y="6057900"/>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D801A3D6-493E-2CE6-4153-5A2D3C978311}"/>
              </a:ext>
            </a:extLst>
          </p:cNvPr>
          <p:cNvCxnSpPr>
            <a:cxnSpLocks/>
          </p:cNvCxnSpPr>
          <p:nvPr/>
        </p:nvCxnSpPr>
        <p:spPr>
          <a:xfrm>
            <a:off x="2673336" y="781627"/>
            <a:ext cx="0" cy="5276273"/>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1D7E29DE-22CD-1512-C9E7-51C4D8B5F337}"/>
              </a:ext>
            </a:extLst>
          </p:cNvPr>
          <p:cNvCxnSpPr>
            <a:cxnSpLocks/>
          </p:cNvCxnSpPr>
          <p:nvPr/>
        </p:nvCxnSpPr>
        <p:spPr>
          <a:xfrm>
            <a:off x="9526413" y="781627"/>
            <a:ext cx="0" cy="5276273"/>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2006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17772" y="1100834"/>
            <a:ext cx="8533261" cy="2314842"/>
          </a:xfrm>
        </p:spPr>
        <p:txBody>
          <a:bodyPr vert="horz" lIns="91440" tIns="45720" rIns="91440" bIns="45720" rtlCol="0" anchor="t">
            <a:normAutofit/>
          </a:bodyPr>
          <a:lstStyle>
            <a:lvl1pPr>
              <a:defRPr lang="en-US" sz="8000" dirty="0"/>
            </a:lvl1pPr>
          </a:lstStyle>
          <a:p>
            <a:pPr lvl="0"/>
            <a:r>
              <a:rPr lang="en-US"/>
              <a:t>Click to edit Master title style</a:t>
            </a:r>
            <a:endParaRPr lang="en-US" dirty="0"/>
          </a:p>
        </p:txBody>
      </p:sp>
      <p:sp>
        <p:nvSpPr>
          <p:cNvPr id="12" name="Footer Placeholder 11">
            <a:extLst>
              <a:ext uri="{FF2B5EF4-FFF2-40B4-BE49-F238E27FC236}">
                <a16:creationId xmlns:a16="http://schemas.microsoft.com/office/drawing/2014/main" id="{F6B2ADB6-8B11-5463-D307-3F4916CA6A70}"/>
              </a:ext>
            </a:extLst>
          </p:cNvPr>
          <p:cNvSpPr>
            <a:spLocks noGrp="1"/>
          </p:cNvSpPr>
          <p:nvPr>
            <p:ph type="ftr" sz="quarter" idx="11"/>
          </p:nvPr>
        </p:nvSpPr>
        <p:spPr/>
        <p:txBody>
          <a:bodyPr/>
          <a:lstStyle/>
          <a:p>
            <a:r>
              <a:rPr lang="en-US" dirty="0"/>
              <a:t>Footer Text</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7566893" y="3442324"/>
            <a:ext cx="3894179" cy="2274889"/>
          </a:xfrm>
        </p:spPr>
        <p:txBody>
          <a:bodyPr vert="horz" lIns="91440" tIns="45720" rIns="91440" bIns="45720" rtlCol="0" anchor="b">
            <a:normAutofit/>
          </a:bodyPr>
          <a:lstStyle>
            <a:lvl1pPr marL="0" indent="0">
              <a:buNone/>
              <a:defRPr lang="en-US" dirty="0"/>
            </a:lvl1pPr>
            <a:lvl2pPr marL="457200" indent="0">
              <a:buNone/>
              <a:defRPr lang="en-US" dirty="0"/>
            </a:lvl2pPr>
            <a:lvl3pPr marL="914400" indent="0">
              <a:buNone/>
              <a:defRPr lang="en-US" dirty="0"/>
            </a:lvl3pPr>
            <a:lvl4pPr marL="1371600" indent="0">
              <a:buNone/>
              <a:defRPr lang="en-US" dirty="0"/>
            </a:lvl4pPr>
            <a:lvl5pPr marL="18288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10">
            <a:extLst>
              <a:ext uri="{FF2B5EF4-FFF2-40B4-BE49-F238E27FC236}">
                <a16:creationId xmlns:a16="http://schemas.microsoft.com/office/drawing/2014/main" id="{1A9A27FE-5C62-0E4C-1D35-2B5BE652199D}"/>
              </a:ext>
            </a:extLst>
          </p:cNvPr>
          <p:cNvSpPr>
            <a:spLocks noGrp="1"/>
          </p:cNvSpPr>
          <p:nvPr>
            <p:ph type="dt" sz="half" idx="10"/>
          </p:nvPr>
        </p:nvSpPr>
        <p:spPr/>
        <p:txBody>
          <a:bodyPr/>
          <a:lstStyle/>
          <a:p>
            <a:fld id="{69AE50BB-FE55-4F45-B460-B5BF3CD2BA72}" type="datetime1">
              <a:rPr lang="en-US" smtClean="0"/>
              <a:t>9/10/25</a:t>
            </a:fld>
            <a:endParaRPr lang="en-US"/>
          </a:p>
        </p:txBody>
      </p:sp>
      <p:sp>
        <p:nvSpPr>
          <p:cNvPr id="13" name="Slide Number Placeholder 12">
            <a:extLst>
              <a:ext uri="{FF2B5EF4-FFF2-40B4-BE49-F238E27FC236}">
                <a16:creationId xmlns:a16="http://schemas.microsoft.com/office/drawing/2014/main" id="{047450B0-6060-60C9-5AC2-20186A242445}"/>
              </a:ext>
            </a:extLst>
          </p:cNvPr>
          <p:cNvSpPr>
            <a:spLocks noGrp="1"/>
          </p:cNvSpPr>
          <p:nvPr>
            <p:ph type="sldNum" sz="quarter" idx="12"/>
          </p:nvPr>
        </p:nvSpPr>
        <p:spPr/>
        <p:txBody>
          <a:bodyPr/>
          <a:lstStyle/>
          <a:p>
            <a:fld id="{753D0FD4-819D-4187-8797-C35567B41C78}" type="slidenum">
              <a:rPr lang="en-US" smtClean="0"/>
              <a:t>‹Nº›</a:t>
            </a:fld>
            <a:endParaRPr lang="en-US"/>
          </a:p>
        </p:txBody>
      </p:sp>
      <p:cxnSp>
        <p:nvCxnSpPr>
          <p:cNvPr id="8" name="Straight Connector 7">
            <a:extLst>
              <a:ext uri="{FF2B5EF4-FFF2-40B4-BE49-F238E27FC236}">
                <a16:creationId xmlns:a16="http://schemas.microsoft.com/office/drawing/2014/main" id="{B21C4E92-1D0B-ABAB-54CA-016BB17A93FD}"/>
              </a:ext>
            </a:extLst>
          </p:cNvPr>
          <p:cNvCxnSpPr>
            <a:cxnSpLocks/>
          </p:cNvCxnSpPr>
          <p:nvPr/>
        </p:nvCxnSpPr>
        <p:spPr>
          <a:xfrm>
            <a:off x="0" y="6057900"/>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92236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93191" y="2077374"/>
            <a:ext cx="4479107" cy="2691413"/>
          </a:xfrm>
        </p:spPr>
        <p:txBody>
          <a:bodyPr vert="horz" lIns="91440" tIns="45720" rIns="91440" bIns="45720" rtlCol="0" anchor="ctr">
            <a:normAutofit/>
          </a:bodyPr>
          <a:lstStyle>
            <a:lvl1pPr>
              <a:defRPr lang="en-US" sz="6600" dirty="0"/>
            </a:lvl1pPr>
          </a:lstStyle>
          <a:p>
            <a:pPr lvl="0"/>
            <a:r>
              <a:rPr lang="en-US"/>
              <a:t>Click to edit Master title style</a:t>
            </a:r>
            <a:endParaRPr lang="en-US" dirty="0"/>
          </a:p>
        </p:txBody>
      </p:sp>
      <p:sp>
        <p:nvSpPr>
          <p:cNvPr id="10" name="Footer Placeholder 9">
            <a:extLst>
              <a:ext uri="{FF2B5EF4-FFF2-40B4-BE49-F238E27FC236}">
                <a16:creationId xmlns:a16="http://schemas.microsoft.com/office/drawing/2014/main" id="{F7DEB5EF-910B-9B2B-CB95-1AD374FECAFB}"/>
              </a:ext>
            </a:extLst>
          </p:cNvPr>
          <p:cNvSpPr>
            <a:spLocks noGrp="1"/>
          </p:cNvSpPr>
          <p:nvPr>
            <p:ph type="ftr" sz="quarter" idx="11"/>
          </p:nvPr>
        </p:nvSpPr>
        <p:spPr/>
        <p:txBody>
          <a:bodyPr/>
          <a:lstStyle/>
          <a:p>
            <a:r>
              <a:rPr lang="en-US" dirty="0"/>
              <a:t>Footer Text</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5751577" y="2210542"/>
            <a:ext cx="5869293" cy="2432477"/>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5FD4BD0F-0EF0-D5B9-5485-1ECB765DC5D9}"/>
              </a:ext>
            </a:extLst>
          </p:cNvPr>
          <p:cNvSpPr>
            <a:spLocks noGrp="1"/>
          </p:cNvSpPr>
          <p:nvPr>
            <p:ph type="dt" sz="half" idx="10"/>
          </p:nvPr>
        </p:nvSpPr>
        <p:spPr>
          <a:xfrm>
            <a:off x="5751577" y="207982"/>
            <a:ext cx="1921315" cy="413360"/>
          </a:xfrm>
        </p:spPr>
        <p:txBody>
          <a:bodyPr/>
          <a:lstStyle/>
          <a:p>
            <a:fld id="{F92C9D0B-C1A3-434D-9CF9-A666A14DD8A1}" type="datetime1">
              <a:rPr lang="en-US" smtClean="0"/>
              <a:t>9/10/25</a:t>
            </a:fld>
            <a:endParaRPr lang="en-US"/>
          </a:p>
        </p:txBody>
      </p:sp>
      <p:sp>
        <p:nvSpPr>
          <p:cNvPr id="12" name="Slide Number Placeholder 11">
            <a:extLst>
              <a:ext uri="{FF2B5EF4-FFF2-40B4-BE49-F238E27FC236}">
                <a16:creationId xmlns:a16="http://schemas.microsoft.com/office/drawing/2014/main" id="{8566B317-2D55-4797-E621-551FCA482D78}"/>
              </a:ext>
            </a:extLst>
          </p:cNvPr>
          <p:cNvSpPr>
            <a:spLocks noGrp="1"/>
          </p:cNvSpPr>
          <p:nvPr>
            <p:ph type="sldNum" sz="quarter" idx="12"/>
          </p:nvPr>
        </p:nvSpPr>
        <p:spPr/>
        <p:txBody>
          <a:bodyPr/>
          <a:lstStyle/>
          <a:p>
            <a:fld id="{753D0FD4-819D-4187-8797-C35567B41C78}" type="slidenum">
              <a:rPr lang="en-US" smtClean="0"/>
              <a:t>‹Nº›</a:t>
            </a:fld>
            <a:endParaRPr lang="en-US"/>
          </a:p>
        </p:txBody>
      </p:sp>
      <p:cxnSp>
        <p:nvCxnSpPr>
          <p:cNvPr id="7" name="Straight Connector 6">
            <a:extLst>
              <a:ext uri="{FF2B5EF4-FFF2-40B4-BE49-F238E27FC236}">
                <a16:creationId xmlns:a16="http://schemas.microsoft.com/office/drawing/2014/main" id="{228C01F2-A815-18C2-F49B-D8E165722653}"/>
              </a:ext>
            </a:extLst>
          </p:cNvPr>
          <p:cNvCxnSpPr>
            <a:cxnSpLocks/>
          </p:cNvCxnSpPr>
          <p:nvPr/>
        </p:nvCxnSpPr>
        <p:spPr>
          <a:xfrm>
            <a:off x="5311938" y="1550633"/>
            <a:ext cx="0" cy="3756734"/>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6790D5D6-313A-8ACD-591F-F8BEC510B947}"/>
              </a:ext>
            </a:extLst>
          </p:cNvPr>
          <p:cNvCxnSpPr>
            <a:cxnSpLocks/>
          </p:cNvCxnSpPr>
          <p:nvPr/>
        </p:nvCxnSpPr>
        <p:spPr>
          <a:xfrm>
            <a:off x="0" y="5308844"/>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9F6F1415-3933-6D89-472D-2FA4BBB279E7}"/>
              </a:ext>
            </a:extLst>
          </p:cNvPr>
          <p:cNvCxnSpPr>
            <a:cxnSpLocks/>
          </p:cNvCxnSpPr>
          <p:nvPr/>
        </p:nvCxnSpPr>
        <p:spPr>
          <a:xfrm>
            <a:off x="0" y="1550633"/>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7558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93191" y="1264785"/>
            <a:ext cx="4479107" cy="4315917"/>
          </a:xfrm>
        </p:spPr>
        <p:txBody>
          <a:bodyPr vert="horz" lIns="91440" tIns="45720" rIns="91440" bIns="45720" rtlCol="0" anchor="ctr">
            <a:normAutofit/>
          </a:bodyPr>
          <a:lstStyle>
            <a:lvl1pPr>
              <a:defRPr lang="en-US" sz="6600" dirty="0"/>
            </a:lvl1pPr>
          </a:lstStyle>
          <a:p>
            <a:pPr lvl="0"/>
            <a:r>
              <a:rPr lang="en-US"/>
              <a:t>Click to edit Master title style</a:t>
            </a:r>
            <a:endParaRPr lang="en-US" dirty="0"/>
          </a:p>
        </p:txBody>
      </p:sp>
      <p:sp>
        <p:nvSpPr>
          <p:cNvPr id="10" name="Footer Placeholder 9">
            <a:extLst>
              <a:ext uri="{FF2B5EF4-FFF2-40B4-BE49-F238E27FC236}">
                <a16:creationId xmlns:a16="http://schemas.microsoft.com/office/drawing/2014/main" id="{922A59EF-3E61-0654-D289-2E1D6B738BA9}"/>
              </a:ext>
            </a:extLst>
          </p:cNvPr>
          <p:cNvSpPr>
            <a:spLocks noGrp="1"/>
          </p:cNvSpPr>
          <p:nvPr>
            <p:ph type="ftr" sz="quarter" idx="11"/>
          </p:nvPr>
        </p:nvSpPr>
        <p:spPr/>
        <p:txBody>
          <a:bodyPr/>
          <a:lstStyle/>
          <a:p>
            <a:r>
              <a:rPr lang="en-US" dirty="0"/>
              <a:t>Footer Text</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5751577" y="1264782"/>
            <a:ext cx="5869293" cy="43159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1E4E1FBF-A73A-1962-4961-FD2DDB212A04}"/>
              </a:ext>
            </a:extLst>
          </p:cNvPr>
          <p:cNvSpPr>
            <a:spLocks noGrp="1"/>
          </p:cNvSpPr>
          <p:nvPr>
            <p:ph type="dt" sz="half" idx="10"/>
          </p:nvPr>
        </p:nvSpPr>
        <p:spPr>
          <a:xfrm>
            <a:off x="5751577" y="207982"/>
            <a:ext cx="1921315" cy="413360"/>
          </a:xfrm>
        </p:spPr>
        <p:txBody>
          <a:bodyPr/>
          <a:lstStyle/>
          <a:p>
            <a:fld id="{A160C79D-A598-4F1A-884F-A703D5B0FD7B}" type="datetime1">
              <a:rPr lang="en-US" smtClean="0"/>
              <a:t>9/10/25</a:t>
            </a:fld>
            <a:endParaRPr lang="en-US"/>
          </a:p>
        </p:txBody>
      </p:sp>
      <p:sp>
        <p:nvSpPr>
          <p:cNvPr id="11" name="Slide Number Placeholder 10">
            <a:extLst>
              <a:ext uri="{FF2B5EF4-FFF2-40B4-BE49-F238E27FC236}">
                <a16:creationId xmlns:a16="http://schemas.microsoft.com/office/drawing/2014/main" id="{EB5754BB-F3CF-1B1E-E0B8-85D0578CB61D}"/>
              </a:ext>
            </a:extLst>
          </p:cNvPr>
          <p:cNvSpPr>
            <a:spLocks noGrp="1"/>
          </p:cNvSpPr>
          <p:nvPr>
            <p:ph type="sldNum" sz="quarter" idx="12"/>
          </p:nvPr>
        </p:nvSpPr>
        <p:spPr/>
        <p:txBody>
          <a:bodyPr/>
          <a:lstStyle/>
          <a:p>
            <a:fld id="{753D0FD4-819D-4187-8797-C35567B41C78}" type="slidenum">
              <a:rPr lang="en-US" smtClean="0"/>
              <a:t>‹Nº›</a:t>
            </a:fld>
            <a:endParaRPr lang="en-US"/>
          </a:p>
        </p:txBody>
      </p:sp>
      <p:cxnSp>
        <p:nvCxnSpPr>
          <p:cNvPr id="7" name="Straight Connector 6">
            <a:extLst>
              <a:ext uri="{FF2B5EF4-FFF2-40B4-BE49-F238E27FC236}">
                <a16:creationId xmlns:a16="http://schemas.microsoft.com/office/drawing/2014/main" id="{228C01F2-A815-18C2-F49B-D8E165722653}"/>
              </a:ext>
            </a:extLst>
          </p:cNvPr>
          <p:cNvCxnSpPr>
            <a:cxnSpLocks/>
          </p:cNvCxnSpPr>
          <p:nvPr/>
        </p:nvCxnSpPr>
        <p:spPr>
          <a:xfrm>
            <a:off x="5311938" y="787587"/>
            <a:ext cx="0" cy="5270313"/>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6790D5D6-313A-8ACD-591F-F8BEC510B947}"/>
              </a:ext>
            </a:extLst>
          </p:cNvPr>
          <p:cNvCxnSpPr>
            <a:cxnSpLocks/>
          </p:cNvCxnSpPr>
          <p:nvPr/>
        </p:nvCxnSpPr>
        <p:spPr>
          <a:xfrm>
            <a:off x="0" y="6057900"/>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97560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93192" y="1249959"/>
            <a:ext cx="4085912" cy="5125673"/>
          </a:xfrm>
        </p:spPr>
        <p:txBody>
          <a:bodyPr vert="horz" lIns="91440" tIns="45720" rIns="91440" bIns="45720" rtlCol="0" anchor="t">
            <a:normAutofit/>
          </a:bodyPr>
          <a:lstStyle>
            <a:lvl1pPr>
              <a:defRPr lang="en-US" sz="6600" dirty="0"/>
            </a:lvl1pPr>
          </a:lstStyle>
          <a:p>
            <a:pPr lvl="0"/>
            <a:r>
              <a:rPr lang="en-US"/>
              <a:t>Click to edit Master title style</a:t>
            </a:r>
            <a:endParaRPr lang="en-US" dirty="0"/>
          </a:p>
        </p:txBody>
      </p:sp>
      <p:sp>
        <p:nvSpPr>
          <p:cNvPr id="9" name="Footer Placeholder 8">
            <a:extLst>
              <a:ext uri="{FF2B5EF4-FFF2-40B4-BE49-F238E27FC236}">
                <a16:creationId xmlns:a16="http://schemas.microsoft.com/office/drawing/2014/main" id="{2A5B8121-E925-2131-A76A-FBDAB0BC9C80}"/>
              </a:ext>
            </a:extLst>
          </p:cNvPr>
          <p:cNvSpPr>
            <a:spLocks noGrp="1"/>
          </p:cNvSpPr>
          <p:nvPr>
            <p:ph type="ftr" sz="quarter" idx="11"/>
          </p:nvPr>
        </p:nvSpPr>
        <p:spPr/>
        <p:txBody>
          <a:bodyPr/>
          <a:lstStyle/>
          <a:p>
            <a:r>
              <a:rPr lang="en-US" dirty="0"/>
              <a:t>Footer Text</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5358384" y="1249959"/>
            <a:ext cx="6440424" cy="52387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DBA5BEFD-7245-BB4D-0F86-F1C3A32E0676}"/>
              </a:ext>
            </a:extLst>
          </p:cNvPr>
          <p:cNvSpPr>
            <a:spLocks noGrp="1"/>
          </p:cNvSpPr>
          <p:nvPr>
            <p:ph type="dt" sz="half" idx="10"/>
          </p:nvPr>
        </p:nvSpPr>
        <p:spPr>
          <a:xfrm>
            <a:off x="5363852" y="207982"/>
            <a:ext cx="1921315" cy="413360"/>
          </a:xfrm>
        </p:spPr>
        <p:txBody>
          <a:bodyPr/>
          <a:lstStyle/>
          <a:p>
            <a:fld id="{742A22FE-7CAA-4561-B3B2-F8D8C37BE3D2}" type="datetime1">
              <a:rPr lang="en-US" smtClean="0"/>
              <a:t>9/10/25</a:t>
            </a:fld>
            <a:endParaRPr lang="en-US"/>
          </a:p>
        </p:txBody>
      </p:sp>
      <p:sp>
        <p:nvSpPr>
          <p:cNvPr id="10" name="Slide Number Placeholder 9">
            <a:extLst>
              <a:ext uri="{FF2B5EF4-FFF2-40B4-BE49-F238E27FC236}">
                <a16:creationId xmlns:a16="http://schemas.microsoft.com/office/drawing/2014/main" id="{85879897-4AF6-4B38-AB30-8DD979DC52CE}"/>
              </a:ext>
            </a:extLst>
          </p:cNvPr>
          <p:cNvSpPr>
            <a:spLocks noGrp="1"/>
          </p:cNvSpPr>
          <p:nvPr>
            <p:ph type="sldNum" sz="quarter" idx="12"/>
          </p:nvPr>
        </p:nvSpPr>
        <p:spPr/>
        <p:txBody>
          <a:bodyPr/>
          <a:lstStyle/>
          <a:p>
            <a:fld id="{753D0FD4-819D-4187-8797-C35567B41C78}" type="slidenum">
              <a:rPr lang="en-US" smtClean="0"/>
              <a:t>‹Nº›</a:t>
            </a:fld>
            <a:endParaRPr lang="en-US"/>
          </a:p>
        </p:txBody>
      </p:sp>
      <p:cxnSp>
        <p:nvCxnSpPr>
          <p:cNvPr id="7" name="Straight Connector 6">
            <a:extLst>
              <a:ext uri="{FF2B5EF4-FFF2-40B4-BE49-F238E27FC236}">
                <a16:creationId xmlns:a16="http://schemas.microsoft.com/office/drawing/2014/main" id="{228C01F2-A815-18C2-F49B-D8E165722653}"/>
              </a:ext>
            </a:extLst>
          </p:cNvPr>
          <p:cNvCxnSpPr>
            <a:cxnSpLocks/>
          </p:cNvCxnSpPr>
          <p:nvPr/>
        </p:nvCxnSpPr>
        <p:spPr>
          <a:xfrm>
            <a:off x="4918746" y="805343"/>
            <a:ext cx="0" cy="6052657"/>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13335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Content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0558" y="1034473"/>
            <a:ext cx="11420337" cy="1582221"/>
          </a:xfrm>
        </p:spPr>
        <p:txBody>
          <a:bodyPr/>
          <a:lstStyle>
            <a:lvl1pPr>
              <a:defRPr sz="6600">
                <a:solidFill>
                  <a:schemeClr val="tx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320559" y="2974109"/>
            <a:ext cx="11420336" cy="34015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8E617F9A-AF72-E9F9-FE67-264CFD0B855C}"/>
              </a:ext>
            </a:extLst>
          </p:cNvPr>
          <p:cNvSpPr>
            <a:spLocks noGrp="1"/>
          </p:cNvSpPr>
          <p:nvPr>
            <p:ph type="ftr" sz="quarter" idx="11"/>
          </p:nvPr>
        </p:nvSpPr>
        <p:spPr/>
        <p:txBody>
          <a:bodyPr/>
          <a:lstStyle/>
          <a:p>
            <a:r>
              <a:rPr lang="en-US" dirty="0"/>
              <a:t>Footer Text</a:t>
            </a:r>
          </a:p>
        </p:txBody>
      </p:sp>
      <p:sp>
        <p:nvSpPr>
          <p:cNvPr id="8" name="Date Placeholder 7">
            <a:extLst>
              <a:ext uri="{FF2B5EF4-FFF2-40B4-BE49-F238E27FC236}">
                <a16:creationId xmlns:a16="http://schemas.microsoft.com/office/drawing/2014/main" id="{70522668-B624-9A0D-743B-874B6468AC18}"/>
              </a:ext>
            </a:extLst>
          </p:cNvPr>
          <p:cNvSpPr>
            <a:spLocks noGrp="1"/>
          </p:cNvSpPr>
          <p:nvPr>
            <p:ph type="dt" sz="half" idx="10"/>
          </p:nvPr>
        </p:nvSpPr>
        <p:spPr/>
        <p:txBody>
          <a:bodyPr/>
          <a:lstStyle/>
          <a:p>
            <a:fld id="{7DD67DB9-842B-4031-A4D5-ECF9E159B606}" type="datetime1">
              <a:rPr lang="en-US" smtClean="0"/>
              <a:t>9/10/25</a:t>
            </a:fld>
            <a:endParaRPr lang="en-US"/>
          </a:p>
        </p:txBody>
      </p:sp>
      <p:sp>
        <p:nvSpPr>
          <p:cNvPr id="10" name="Slide Number Placeholder 9">
            <a:extLst>
              <a:ext uri="{FF2B5EF4-FFF2-40B4-BE49-F238E27FC236}">
                <a16:creationId xmlns:a16="http://schemas.microsoft.com/office/drawing/2014/main" id="{F09EC300-3CBF-3BA7-991F-4143EBA209C4}"/>
              </a:ext>
            </a:extLst>
          </p:cNvPr>
          <p:cNvSpPr>
            <a:spLocks noGrp="1"/>
          </p:cNvSpPr>
          <p:nvPr>
            <p:ph type="sldNum" sz="quarter" idx="12"/>
          </p:nvPr>
        </p:nvSpPr>
        <p:spPr/>
        <p:txBody>
          <a:bodyPr/>
          <a:lstStyle/>
          <a:p>
            <a:fld id="{753D0FD4-819D-4187-8797-C35567B41C78}" type="slidenum">
              <a:rPr lang="en-US" smtClean="0"/>
              <a:t>‹Nº›</a:t>
            </a:fld>
            <a:endParaRPr lang="en-US"/>
          </a:p>
        </p:txBody>
      </p:sp>
      <p:cxnSp>
        <p:nvCxnSpPr>
          <p:cNvPr id="7" name="Straight Connector 6">
            <a:extLst>
              <a:ext uri="{FF2B5EF4-FFF2-40B4-BE49-F238E27FC236}">
                <a16:creationId xmlns:a16="http://schemas.microsoft.com/office/drawing/2014/main" id="{093DFD8D-B66E-C844-B523-E3C51265F5EA}"/>
              </a:ext>
            </a:extLst>
          </p:cNvPr>
          <p:cNvCxnSpPr>
            <a:cxnSpLocks/>
          </p:cNvCxnSpPr>
          <p:nvPr/>
        </p:nvCxnSpPr>
        <p:spPr>
          <a:xfrm>
            <a:off x="0" y="2703185"/>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1148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0559" y="612648"/>
            <a:ext cx="11253668" cy="1106424"/>
          </a:xfrm>
        </p:spPr>
        <p:txBody>
          <a:bodyPr/>
          <a:lstStyle>
            <a:lvl1pPr>
              <a:defRPr sz="6600">
                <a:solidFill>
                  <a:schemeClr val="tx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320559" y="2139696"/>
            <a:ext cx="11253668" cy="42885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2D457B6E-DC25-9A54-64F7-98703149B156}"/>
              </a:ext>
            </a:extLst>
          </p:cNvPr>
          <p:cNvSpPr>
            <a:spLocks noGrp="1"/>
          </p:cNvSpPr>
          <p:nvPr>
            <p:ph type="ftr" sz="quarter" idx="11"/>
          </p:nvPr>
        </p:nvSpPr>
        <p:spPr/>
        <p:txBody>
          <a:bodyPr/>
          <a:lstStyle/>
          <a:p>
            <a:r>
              <a:rPr lang="en-US" dirty="0"/>
              <a:t>Footer Text</a:t>
            </a:r>
          </a:p>
        </p:txBody>
      </p:sp>
      <p:sp>
        <p:nvSpPr>
          <p:cNvPr id="8" name="Date Placeholder 7">
            <a:extLst>
              <a:ext uri="{FF2B5EF4-FFF2-40B4-BE49-F238E27FC236}">
                <a16:creationId xmlns:a16="http://schemas.microsoft.com/office/drawing/2014/main" id="{D49DF708-DA4E-D117-5CE8-7401A836F675}"/>
              </a:ext>
            </a:extLst>
          </p:cNvPr>
          <p:cNvSpPr>
            <a:spLocks noGrp="1"/>
          </p:cNvSpPr>
          <p:nvPr>
            <p:ph type="dt" sz="half" idx="10"/>
          </p:nvPr>
        </p:nvSpPr>
        <p:spPr/>
        <p:txBody>
          <a:bodyPr/>
          <a:lstStyle/>
          <a:p>
            <a:fld id="{20D15516-589F-487D-BF51-9635DCEA90D5}" type="datetime1">
              <a:rPr lang="en-US" smtClean="0"/>
              <a:t>9/10/25</a:t>
            </a:fld>
            <a:endParaRPr lang="en-US"/>
          </a:p>
        </p:txBody>
      </p:sp>
      <p:sp>
        <p:nvSpPr>
          <p:cNvPr id="10" name="Slide Number Placeholder 9">
            <a:extLst>
              <a:ext uri="{FF2B5EF4-FFF2-40B4-BE49-F238E27FC236}">
                <a16:creationId xmlns:a16="http://schemas.microsoft.com/office/drawing/2014/main" id="{D1AE2728-8254-BE0F-89AB-2D5352D66F0D}"/>
              </a:ext>
            </a:extLst>
          </p:cNvPr>
          <p:cNvSpPr>
            <a:spLocks noGrp="1"/>
          </p:cNvSpPr>
          <p:nvPr>
            <p:ph type="sldNum" sz="quarter" idx="12"/>
          </p:nvPr>
        </p:nvSpPr>
        <p:spPr/>
        <p:txBody>
          <a:bodyPr/>
          <a:lstStyle/>
          <a:p>
            <a:fld id="{753D0FD4-819D-4187-8797-C35567B41C78}" type="slidenum">
              <a:rPr lang="en-US" smtClean="0"/>
              <a:t>‹Nº›</a:t>
            </a:fld>
            <a:endParaRPr lang="en-US"/>
          </a:p>
        </p:txBody>
      </p:sp>
      <p:cxnSp>
        <p:nvCxnSpPr>
          <p:cNvPr id="7" name="Straight Connector 6">
            <a:extLst>
              <a:ext uri="{FF2B5EF4-FFF2-40B4-BE49-F238E27FC236}">
                <a16:creationId xmlns:a16="http://schemas.microsoft.com/office/drawing/2014/main" id="{093DFD8D-B66E-C844-B523-E3C51265F5EA}"/>
              </a:ext>
            </a:extLst>
          </p:cNvPr>
          <p:cNvCxnSpPr>
            <a:cxnSpLocks/>
          </p:cNvCxnSpPr>
          <p:nvPr/>
        </p:nvCxnSpPr>
        <p:spPr>
          <a:xfrm>
            <a:off x="0" y="1805563"/>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26392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Content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5088" y="1249959"/>
            <a:ext cx="3578905" cy="5125673"/>
          </a:xfrm>
        </p:spPr>
        <p:txBody>
          <a:bodyPr vert="horz" lIns="91440" tIns="45720" rIns="91440" bIns="45720" rtlCol="0" anchor="t">
            <a:normAutofit/>
          </a:bodyPr>
          <a:lstStyle>
            <a:lvl1pPr>
              <a:defRPr lang="en-US" sz="6000" dirty="0"/>
            </a:lvl1pPr>
          </a:lstStyle>
          <a:p>
            <a:pPr lvl="0"/>
            <a:r>
              <a:rPr lang="en-US"/>
              <a:t>Click to edit Master title style</a:t>
            </a:r>
            <a:endParaRPr lang="en-US" dirty="0"/>
          </a:p>
        </p:txBody>
      </p:sp>
      <p:sp>
        <p:nvSpPr>
          <p:cNvPr id="9" name="Footer Placeholder 8">
            <a:extLst>
              <a:ext uri="{FF2B5EF4-FFF2-40B4-BE49-F238E27FC236}">
                <a16:creationId xmlns:a16="http://schemas.microsoft.com/office/drawing/2014/main" id="{34E7AB67-A25E-F99D-7053-223A31AB4A91}"/>
              </a:ext>
            </a:extLst>
          </p:cNvPr>
          <p:cNvSpPr>
            <a:spLocks noGrp="1"/>
          </p:cNvSpPr>
          <p:nvPr>
            <p:ph type="ftr" sz="quarter" idx="11"/>
          </p:nvPr>
        </p:nvSpPr>
        <p:spPr/>
        <p:txBody>
          <a:bodyPr/>
          <a:lstStyle/>
          <a:p>
            <a:r>
              <a:rPr lang="en-US" dirty="0"/>
              <a:t>Footer Text</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775958" y="1249958"/>
            <a:ext cx="7022846" cy="53629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44B773E1-C0C5-10BC-5283-0943095DF2D9}"/>
              </a:ext>
            </a:extLst>
          </p:cNvPr>
          <p:cNvSpPr>
            <a:spLocks noGrp="1"/>
          </p:cNvSpPr>
          <p:nvPr>
            <p:ph type="dt" sz="half" idx="10"/>
          </p:nvPr>
        </p:nvSpPr>
        <p:spPr>
          <a:xfrm>
            <a:off x="4775958" y="207982"/>
            <a:ext cx="1921315" cy="413360"/>
          </a:xfrm>
        </p:spPr>
        <p:txBody>
          <a:bodyPr/>
          <a:lstStyle/>
          <a:p>
            <a:fld id="{CBE35CD3-9190-4B1C-AA9F-C899B0873567}" type="datetime1">
              <a:rPr lang="en-US" smtClean="0"/>
              <a:t>9/10/25</a:t>
            </a:fld>
            <a:endParaRPr lang="en-US"/>
          </a:p>
        </p:txBody>
      </p:sp>
      <p:sp>
        <p:nvSpPr>
          <p:cNvPr id="10" name="Slide Number Placeholder 9">
            <a:extLst>
              <a:ext uri="{FF2B5EF4-FFF2-40B4-BE49-F238E27FC236}">
                <a16:creationId xmlns:a16="http://schemas.microsoft.com/office/drawing/2014/main" id="{8E615B6D-D0FF-BC11-9C32-FDA7B7D08BA8}"/>
              </a:ext>
            </a:extLst>
          </p:cNvPr>
          <p:cNvSpPr>
            <a:spLocks noGrp="1"/>
          </p:cNvSpPr>
          <p:nvPr>
            <p:ph type="sldNum" sz="quarter" idx="12"/>
          </p:nvPr>
        </p:nvSpPr>
        <p:spPr/>
        <p:txBody>
          <a:bodyPr/>
          <a:lstStyle/>
          <a:p>
            <a:fld id="{753D0FD4-819D-4187-8797-C35567B41C78}" type="slidenum">
              <a:rPr lang="en-US" smtClean="0"/>
              <a:t>‹Nº›</a:t>
            </a:fld>
            <a:endParaRPr lang="en-US"/>
          </a:p>
        </p:txBody>
      </p:sp>
      <p:cxnSp>
        <p:nvCxnSpPr>
          <p:cNvPr id="7" name="Straight Connector 6">
            <a:extLst>
              <a:ext uri="{FF2B5EF4-FFF2-40B4-BE49-F238E27FC236}">
                <a16:creationId xmlns:a16="http://schemas.microsoft.com/office/drawing/2014/main" id="{228C01F2-A815-18C2-F49B-D8E165722653}"/>
              </a:ext>
            </a:extLst>
          </p:cNvPr>
          <p:cNvCxnSpPr>
            <a:cxnSpLocks/>
          </p:cNvCxnSpPr>
          <p:nvPr/>
        </p:nvCxnSpPr>
        <p:spPr>
          <a:xfrm>
            <a:off x="4336321" y="805343"/>
            <a:ext cx="0" cy="6052657"/>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01281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Content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0558" y="683140"/>
            <a:ext cx="11452341" cy="665690"/>
          </a:xfrm>
        </p:spPr>
        <p:txBody>
          <a:bodyPr vert="horz" lIns="91440" tIns="45720" rIns="91440" bIns="45720" rtlCol="0" anchor="b">
            <a:normAutofit/>
          </a:bodyPr>
          <a:lstStyle>
            <a:lvl1pPr>
              <a:defRPr lang="en-US" dirty="0"/>
            </a:lvl1pPr>
          </a:lstStyle>
          <a:p>
            <a:pPr lvl="0"/>
            <a:r>
              <a:rPr lang="en-US"/>
              <a:t>Click to edit Master title style</a:t>
            </a:r>
            <a:endParaRPr lang="en-US" dirty="0"/>
          </a:p>
        </p:txBody>
      </p:sp>
      <p:sp>
        <p:nvSpPr>
          <p:cNvPr id="12" name="Footer Placeholder 11">
            <a:extLst>
              <a:ext uri="{FF2B5EF4-FFF2-40B4-BE49-F238E27FC236}">
                <a16:creationId xmlns:a16="http://schemas.microsoft.com/office/drawing/2014/main" id="{E3CC60A8-3DE8-B0E7-1EC5-2B337CF2BA7D}"/>
              </a:ext>
            </a:extLst>
          </p:cNvPr>
          <p:cNvSpPr>
            <a:spLocks noGrp="1"/>
          </p:cNvSpPr>
          <p:nvPr>
            <p:ph type="ftr" sz="quarter" idx="11"/>
          </p:nvPr>
        </p:nvSpPr>
        <p:spPr/>
        <p:txBody>
          <a:bodyPr/>
          <a:lstStyle/>
          <a:p>
            <a:r>
              <a:rPr lang="en-US" dirty="0"/>
              <a:t>Footer Text</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320558" y="1743311"/>
            <a:ext cx="11452342" cy="4916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E47EB01C-FB71-1416-6F69-B25D90D39C0F}"/>
              </a:ext>
            </a:extLst>
          </p:cNvPr>
          <p:cNvSpPr>
            <a:spLocks noGrp="1"/>
          </p:cNvSpPr>
          <p:nvPr>
            <p:ph type="dt" sz="half" idx="10"/>
          </p:nvPr>
        </p:nvSpPr>
        <p:spPr/>
        <p:txBody>
          <a:bodyPr/>
          <a:lstStyle/>
          <a:p>
            <a:fld id="{52A7ABF8-FBB9-4C71-BBD7-96C5E24AE291}" type="datetime1">
              <a:rPr lang="en-US" smtClean="0"/>
              <a:t>9/10/25</a:t>
            </a:fld>
            <a:endParaRPr lang="en-US"/>
          </a:p>
        </p:txBody>
      </p:sp>
      <p:sp>
        <p:nvSpPr>
          <p:cNvPr id="13" name="Slide Number Placeholder 12">
            <a:extLst>
              <a:ext uri="{FF2B5EF4-FFF2-40B4-BE49-F238E27FC236}">
                <a16:creationId xmlns:a16="http://schemas.microsoft.com/office/drawing/2014/main" id="{8E842DA4-700F-A2D4-6AB8-0BAEDF3210BE}"/>
              </a:ext>
            </a:extLst>
          </p:cNvPr>
          <p:cNvSpPr>
            <a:spLocks noGrp="1"/>
          </p:cNvSpPr>
          <p:nvPr>
            <p:ph type="sldNum" sz="quarter" idx="12"/>
          </p:nvPr>
        </p:nvSpPr>
        <p:spPr/>
        <p:txBody>
          <a:bodyPr/>
          <a:lstStyle/>
          <a:p>
            <a:fld id="{753D0FD4-819D-4187-8797-C35567B41C78}" type="slidenum">
              <a:rPr lang="en-US" smtClean="0"/>
              <a:t>‹Nº›</a:t>
            </a:fld>
            <a:endParaRPr lang="en-US"/>
          </a:p>
        </p:txBody>
      </p:sp>
      <p:cxnSp>
        <p:nvCxnSpPr>
          <p:cNvPr id="8" name="Straight Connector 7">
            <a:extLst>
              <a:ext uri="{FF2B5EF4-FFF2-40B4-BE49-F238E27FC236}">
                <a16:creationId xmlns:a16="http://schemas.microsoft.com/office/drawing/2014/main" id="{C5BF1F3F-87E2-1270-FB4D-FD251AD7E63C}"/>
              </a:ext>
            </a:extLst>
          </p:cNvPr>
          <p:cNvCxnSpPr>
            <a:cxnSpLocks/>
          </p:cNvCxnSpPr>
          <p:nvPr/>
        </p:nvCxnSpPr>
        <p:spPr>
          <a:xfrm>
            <a:off x="0" y="1442826"/>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91133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5330876" y="749808"/>
            <a:ext cx="6442024" cy="2039112"/>
          </a:xfrm>
        </p:spPr>
        <p:txBody>
          <a:bodyPr vert="horz" lIns="91440" tIns="45720" rIns="91440" bIns="45720" rtlCol="0" anchor="t">
            <a:normAutofit/>
          </a:bodyPr>
          <a:lstStyle>
            <a:lvl1pPr>
              <a:defRPr lang="en-US" sz="7200" dirty="0"/>
            </a:lvl1pPr>
          </a:lstStyle>
          <a:p>
            <a:pPr lvl="0"/>
            <a:r>
              <a:rPr lang="en-US"/>
              <a:t>Click to edit Master title style</a:t>
            </a:r>
            <a:endParaRPr lang="en-US" dirty="0"/>
          </a:p>
        </p:txBody>
      </p:sp>
      <p:sp>
        <p:nvSpPr>
          <p:cNvPr id="10" name="Picture Placeholder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0" y="0"/>
            <a:ext cx="4910328" cy="6858000"/>
          </a:xfrm>
          <a:blipFill>
            <a:blip r:embed="rId2">
              <a:alphaModFix amt="80000"/>
            </a:blip>
            <a:stretch>
              <a:fillRect/>
            </a:stretch>
          </a:blipFill>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5330875" y="213482"/>
            <a:ext cx="2962656" cy="411480"/>
          </a:xfrm>
        </p:spPr>
        <p:txBody>
          <a:bodyPr/>
          <a:lstStyle/>
          <a:p>
            <a:r>
              <a:rPr lang="en-US" dirty="0"/>
              <a:t>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9609227" y="210312"/>
            <a:ext cx="1679642" cy="411480"/>
          </a:xfrm>
        </p:spPr>
        <p:txBody>
          <a:bodyPr/>
          <a:lstStyle/>
          <a:p>
            <a:fld id="{491FA625-EDE8-4CCD-93F2-36B8EAED6AA1}" type="datetime1">
              <a:rPr lang="en-US" smtClean="0"/>
              <a:t>9/10/25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753D0FD4-819D-4187-8797-C35567B41C78}" type="slidenum">
              <a:rPr lang="en-US" smtClean="0"/>
              <a:t>‹Nº›</a:t>
            </a:fld>
            <a:endParaRPr lang="en-US"/>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5330875" y="2944368"/>
            <a:ext cx="6442025" cy="35716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51AA34CC-D007-33B7-4604-084E822313A9}"/>
              </a:ext>
            </a:extLst>
          </p:cNvPr>
          <p:cNvCxnSpPr/>
          <p:nvPr/>
        </p:nvCxnSpPr>
        <p:spPr>
          <a:xfrm>
            <a:off x="4910328" y="0"/>
            <a:ext cx="0" cy="685800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45062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0558" y="749808"/>
            <a:ext cx="6499654" cy="2039112"/>
          </a:xfrm>
        </p:spPr>
        <p:txBody>
          <a:bodyPr vert="horz" lIns="91440" tIns="45720" rIns="91440" bIns="45720" rtlCol="0" anchor="t">
            <a:normAutofit/>
          </a:bodyPr>
          <a:lstStyle>
            <a:lvl1pPr>
              <a:defRPr lang="en-US" sz="7200" dirty="0"/>
            </a:lvl1pPr>
          </a:lstStyle>
          <a:p>
            <a:pPr lvl="0"/>
            <a:r>
              <a:rPr lang="en-US"/>
              <a:t>Click to edit Master title style</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317772" y="210311"/>
            <a:ext cx="2962656" cy="411480"/>
          </a:xfrm>
        </p:spPr>
        <p:txBody>
          <a:bodyPr/>
          <a:lstStyle/>
          <a:p>
            <a:r>
              <a:rPr lang="en-US" dirty="0"/>
              <a:t>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4364879" y="210311"/>
            <a:ext cx="1679642" cy="411480"/>
          </a:xfrm>
        </p:spPr>
        <p:txBody>
          <a:bodyPr/>
          <a:lstStyle/>
          <a:p>
            <a:fld id="{18520A44-1A63-4FB7-80E4-61FF907A138E}" type="datetime1">
              <a:rPr lang="en-US" smtClean="0"/>
              <a:t>9/10/25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a:xfrm>
            <a:off x="6147480" y="210312"/>
            <a:ext cx="546447" cy="413360"/>
          </a:xfrm>
        </p:spPr>
        <p:txBody>
          <a:bodyPr/>
          <a:lstStyle/>
          <a:p>
            <a:fld id="{753D0FD4-819D-4187-8797-C35567B41C78}" type="slidenum">
              <a:rPr lang="en-US" smtClean="0"/>
              <a:t>‹Nº›</a:t>
            </a:fld>
            <a:endParaRPr lang="en-US"/>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320558" y="2944368"/>
            <a:ext cx="6499657" cy="35822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7277621" y="0"/>
            <a:ext cx="4914379" cy="6858000"/>
          </a:xfrm>
          <a:blipFill>
            <a:blip r:embed="rId2">
              <a:alphaModFix amt="80000"/>
            </a:blip>
            <a:stretch>
              <a:fillRect/>
            </a:stretch>
          </a:blipFill>
        </p:spPr>
        <p:txBody>
          <a:bodyPr/>
          <a:lstStyle>
            <a:lvl1pPr marL="0" indent="0">
              <a:buNone/>
              <a:defRPr/>
            </a:lvl1pPr>
          </a:lstStyle>
          <a:p>
            <a:r>
              <a:rPr lang="en-US" dirty="0"/>
              <a:t> </a:t>
            </a:r>
          </a:p>
        </p:txBody>
      </p:sp>
      <p:cxnSp>
        <p:nvCxnSpPr>
          <p:cNvPr id="8" name="Straight Connector 7">
            <a:extLst>
              <a:ext uri="{FF2B5EF4-FFF2-40B4-BE49-F238E27FC236}">
                <a16:creationId xmlns:a16="http://schemas.microsoft.com/office/drawing/2014/main" id="{51AA34CC-D007-33B7-4604-084E822313A9}"/>
              </a:ext>
            </a:extLst>
          </p:cNvPr>
          <p:cNvCxnSpPr/>
          <p:nvPr/>
        </p:nvCxnSpPr>
        <p:spPr>
          <a:xfrm>
            <a:off x="7272857" y="0"/>
            <a:ext cx="0" cy="685800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28132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750308" y="612648"/>
            <a:ext cx="7022592" cy="1033272"/>
          </a:xfrm>
        </p:spPr>
        <p:txBody>
          <a:bodyPr vert="horz" lIns="91440" tIns="45720" rIns="91440" bIns="45720" rtlCol="0" anchor="b">
            <a:normAutofit/>
          </a:bodyPr>
          <a:lstStyle>
            <a:lvl1pPr>
              <a:defRPr lang="en-US" dirty="0"/>
            </a:lvl1pPr>
          </a:lstStyle>
          <a:p>
            <a:pPr lvl="0"/>
            <a:r>
              <a:rPr lang="en-US"/>
              <a:t>Click to edit Master title style</a:t>
            </a:r>
            <a:endParaRPr lang="en-US" dirty="0"/>
          </a:p>
        </p:txBody>
      </p:sp>
      <p:sp>
        <p:nvSpPr>
          <p:cNvPr id="10" name="Picture Placeholder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0" y="0"/>
            <a:ext cx="4342584" cy="6858000"/>
          </a:xfrm>
          <a:blipFill>
            <a:blip r:embed="rId2">
              <a:alphaModFix amt="80000"/>
            </a:blip>
            <a:stretch>
              <a:fillRect/>
            </a:stretch>
          </a:blipFill>
        </p:spPr>
        <p:txBody>
          <a:bodyPr/>
          <a:lstStyle>
            <a:lvl1pPr marL="0" indent="0">
              <a:buNone/>
              <a:defRPr/>
            </a:lvl1pPr>
          </a:lstStyle>
          <a:p>
            <a:r>
              <a:rPr lang="en-US" dirty="0"/>
              <a:t> </a:t>
            </a:r>
          </a:p>
        </p:txBody>
      </p:sp>
      <p:sp>
        <p:nvSpPr>
          <p:cNvPr id="9" name="Footer Placeholder 8">
            <a:extLst>
              <a:ext uri="{FF2B5EF4-FFF2-40B4-BE49-F238E27FC236}">
                <a16:creationId xmlns:a16="http://schemas.microsoft.com/office/drawing/2014/main" id="{CD81791C-036D-058C-0055-96793694D657}"/>
              </a:ext>
            </a:extLst>
          </p:cNvPr>
          <p:cNvSpPr>
            <a:spLocks noGrp="1"/>
          </p:cNvSpPr>
          <p:nvPr>
            <p:ph type="ftr" sz="quarter" idx="15"/>
          </p:nvPr>
        </p:nvSpPr>
        <p:spPr>
          <a:xfrm>
            <a:off x="4750307" y="210312"/>
            <a:ext cx="3531437" cy="413360"/>
          </a:xfrm>
        </p:spPr>
        <p:txBody>
          <a:bodyPr/>
          <a:lstStyle/>
          <a:p>
            <a:r>
              <a:rPr lang="en-US" dirty="0"/>
              <a:t>Footer Text</a:t>
            </a:r>
          </a:p>
        </p:txBody>
      </p:sp>
      <p:sp>
        <p:nvSpPr>
          <p:cNvPr id="7" name="Date Placeholder 6">
            <a:extLst>
              <a:ext uri="{FF2B5EF4-FFF2-40B4-BE49-F238E27FC236}">
                <a16:creationId xmlns:a16="http://schemas.microsoft.com/office/drawing/2014/main" id="{E2A8DE5B-9C41-DE5B-BF91-98510120DCFE}"/>
              </a:ext>
            </a:extLst>
          </p:cNvPr>
          <p:cNvSpPr>
            <a:spLocks noGrp="1"/>
          </p:cNvSpPr>
          <p:nvPr>
            <p:ph type="dt" sz="half" idx="14"/>
          </p:nvPr>
        </p:nvSpPr>
        <p:spPr>
          <a:xfrm>
            <a:off x="9582299" y="210312"/>
            <a:ext cx="1679642" cy="413360"/>
          </a:xfrm>
        </p:spPr>
        <p:txBody>
          <a:bodyPr/>
          <a:lstStyle/>
          <a:p>
            <a:fld id="{5824A7B9-17B9-4425-9158-739F678A55EB}" type="datetime1">
              <a:rPr lang="en-US" smtClean="0"/>
              <a:t>9/10/25</a:t>
            </a:fld>
            <a:endParaRPr lang="en-US" dirty="0"/>
          </a:p>
        </p:txBody>
      </p:sp>
      <p:sp>
        <p:nvSpPr>
          <p:cNvPr id="11" name="Slide Number Placeholder 10">
            <a:extLst>
              <a:ext uri="{FF2B5EF4-FFF2-40B4-BE49-F238E27FC236}">
                <a16:creationId xmlns:a16="http://schemas.microsoft.com/office/drawing/2014/main" id="{0E0FD979-F905-C567-8E21-A3EDCE179803}"/>
              </a:ext>
            </a:extLst>
          </p:cNvPr>
          <p:cNvSpPr>
            <a:spLocks noGrp="1"/>
          </p:cNvSpPr>
          <p:nvPr>
            <p:ph type="sldNum" sz="quarter" idx="16"/>
          </p:nvPr>
        </p:nvSpPr>
        <p:spPr/>
        <p:txBody>
          <a:bodyPr/>
          <a:lstStyle/>
          <a:p>
            <a:fld id="{753D0FD4-819D-4187-8797-C35567B41C78}" type="slidenum">
              <a:rPr lang="en-US" smtClean="0"/>
              <a:t>‹Nº›</a:t>
            </a:fld>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750307" y="1746503"/>
            <a:ext cx="7022592" cy="48066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51AA34CC-D007-33B7-4604-084E822313A9}"/>
              </a:ext>
            </a:extLst>
          </p:cNvPr>
          <p:cNvCxnSpPr/>
          <p:nvPr/>
        </p:nvCxnSpPr>
        <p:spPr>
          <a:xfrm>
            <a:off x="4345760" y="0"/>
            <a:ext cx="0" cy="685800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7966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0558" y="612648"/>
            <a:ext cx="7015483" cy="1033272"/>
          </a:xfrm>
        </p:spPr>
        <p:txBody>
          <a:bodyPr vert="horz" lIns="91440" tIns="45720" rIns="91440" bIns="45720" rtlCol="0" anchor="b">
            <a:normAutofit/>
          </a:bodyPr>
          <a:lstStyle>
            <a:lvl1pPr>
              <a:defRPr lang="en-US" dirty="0"/>
            </a:lvl1pPr>
          </a:lstStyle>
          <a:p>
            <a:pPr lvl="0"/>
            <a:r>
              <a:rPr lang="en-US"/>
              <a:t>Click to edit Master title style</a:t>
            </a:r>
            <a:endParaRPr lang="en-US" dirty="0"/>
          </a:p>
        </p:txBody>
      </p:sp>
      <p:sp>
        <p:nvSpPr>
          <p:cNvPr id="11" name="Footer Placeholder 10">
            <a:extLst>
              <a:ext uri="{FF2B5EF4-FFF2-40B4-BE49-F238E27FC236}">
                <a16:creationId xmlns:a16="http://schemas.microsoft.com/office/drawing/2014/main" id="{BB59EF2B-7C7F-BA27-16C2-C56B21D3774C}"/>
              </a:ext>
            </a:extLst>
          </p:cNvPr>
          <p:cNvSpPr>
            <a:spLocks noGrp="1"/>
          </p:cNvSpPr>
          <p:nvPr>
            <p:ph type="ftr" sz="quarter" idx="15"/>
          </p:nvPr>
        </p:nvSpPr>
        <p:spPr/>
        <p:txBody>
          <a:bodyPr/>
          <a:lstStyle/>
          <a:p>
            <a:r>
              <a:rPr lang="en-US" dirty="0"/>
              <a:t>Footer Text</a:t>
            </a:r>
          </a:p>
        </p:txBody>
      </p:sp>
      <p:sp>
        <p:nvSpPr>
          <p:cNvPr id="9" name="Date Placeholder 8">
            <a:extLst>
              <a:ext uri="{FF2B5EF4-FFF2-40B4-BE49-F238E27FC236}">
                <a16:creationId xmlns:a16="http://schemas.microsoft.com/office/drawing/2014/main" id="{2A99D216-CE5A-6458-A23E-BE0E554AC3D1}"/>
              </a:ext>
            </a:extLst>
          </p:cNvPr>
          <p:cNvSpPr>
            <a:spLocks noGrp="1"/>
          </p:cNvSpPr>
          <p:nvPr>
            <p:ph type="dt" sz="half" idx="14"/>
          </p:nvPr>
        </p:nvSpPr>
        <p:spPr>
          <a:xfrm>
            <a:off x="5224951" y="207982"/>
            <a:ext cx="1682496" cy="413360"/>
          </a:xfrm>
        </p:spPr>
        <p:txBody>
          <a:bodyPr/>
          <a:lstStyle/>
          <a:p>
            <a:fld id="{28E8FF4C-7F6A-4962-9270-F797B8959287}" type="datetime1">
              <a:rPr lang="en-US" smtClean="0"/>
              <a:t>9/10/25</a:t>
            </a:fld>
            <a:endParaRPr lang="en-US"/>
          </a:p>
        </p:txBody>
      </p:sp>
      <p:sp>
        <p:nvSpPr>
          <p:cNvPr id="12" name="Slide Number Placeholder 11">
            <a:extLst>
              <a:ext uri="{FF2B5EF4-FFF2-40B4-BE49-F238E27FC236}">
                <a16:creationId xmlns:a16="http://schemas.microsoft.com/office/drawing/2014/main" id="{3220FA64-3C9A-EBCF-5C28-E7DED40C97DC}"/>
              </a:ext>
            </a:extLst>
          </p:cNvPr>
          <p:cNvSpPr>
            <a:spLocks noGrp="1"/>
          </p:cNvSpPr>
          <p:nvPr>
            <p:ph type="sldNum" sz="quarter" idx="16"/>
          </p:nvPr>
        </p:nvSpPr>
        <p:spPr>
          <a:xfrm>
            <a:off x="6789594" y="207982"/>
            <a:ext cx="546447" cy="413360"/>
          </a:xfrm>
        </p:spPr>
        <p:txBody>
          <a:bodyPr/>
          <a:lstStyle/>
          <a:p>
            <a:fld id="{753D0FD4-819D-4187-8797-C35567B41C78}" type="slidenum">
              <a:rPr lang="en-US" smtClean="0"/>
              <a:t>‹Nº›</a:t>
            </a:fld>
            <a:endParaRPr lang="en-US"/>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317773" y="1746504"/>
            <a:ext cx="7018271" cy="48066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7773592" y="0"/>
            <a:ext cx="4417215" cy="6858000"/>
          </a:xfrm>
          <a:blipFill>
            <a:blip r:embed="rId2">
              <a:alphaModFix amt="80000"/>
            </a:blip>
            <a:stretch>
              <a:fillRect/>
            </a:stretch>
          </a:blipFill>
        </p:spPr>
        <p:txBody>
          <a:bodyPr/>
          <a:lstStyle>
            <a:lvl1pPr marL="0" indent="0">
              <a:buNone/>
              <a:defRPr/>
            </a:lvl1pPr>
          </a:lstStyle>
          <a:p>
            <a:r>
              <a:rPr lang="en-US" dirty="0"/>
              <a:t> </a:t>
            </a:r>
          </a:p>
        </p:txBody>
      </p:sp>
      <p:cxnSp>
        <p:nvCxnSpPr>
          <p:cNvPr id="8" name="Straight Connector 7">
            <a:extLst>
              <a:ext uri="{FF2B5EF4-FFF2-40B4-BE49-F238E27FC236}">
                <a16:creationId xmlns:a16="http://schemas.microsoft.com/office/drawing/2014/main" id="{51AA34CC-D007-33B7-4604-084E822313A9}"/>
              </a:ext>
            </a:extLst>
          </p:cNvPr>
          <p:cNvCxnSpPr/>
          <p:nvPr/>
        </p:nvCxnSpPr>
        <p:spPr>
          <a:xfrm>
            <a:off x="7768833" y="0"/>
            <a:ext cx="0" cy="685800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6329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0560" y="749808"/>
            <a:ext cx="4163674" cy="2039112"/>
          </a:xfrm>
        </p:spPr>
        <p:txBody>
          <a:bodyPr vert="horz" lIns="91440" tIns="45720" rIns="91440" bIns="45720" rtlCol="0" anchor="t">
            <a:normAutofit/>
          </a:bodyPr>
          <a:lstStyle>
            <a:lvl1pPr>
              <a:defRPr lang="en-US" sz="7200" dirty="0"/>
            </a:lvl1pPr>
          </a:lstStyle>
          <a:p>
            <a:pPr lvl="0"/>
            <a:r>
              <a:rPr lang="en-US"/>
              <a:t>Click to edit Master title style</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317772" y="210312"/>
            <a:ext cx="2752056" cy="411480"/>
          </a:xfrm>
        </p:spPr>
        <p:txBody>
          <a:bodyPr/>
          <a:lstStyle/>
          <a:p>
            <a:r>
              <a:rPr lang="en-US" dirty="0"/>
              <a:t>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3073675" y="210312"/>
            <a:ext cx="1058111" cy="411480"/>
          </a:xfrm>
        </p:spPr>
        <p:txBody>
          <a:bodyPr/>
          <a:lstStyle/>
          <a:p>
            <a:fld id="{A2955807-6726-42C9-B7D5-F5CAD1E31DC0}" type="datetime1">
              <a:rPr lang="en-US" smtClean="0"/>
              <a:t>9/10/25</a:t>
            </a:fld>
            <a:endParaRPr lang="en-US" dirty="0"/>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a:xfrm>
            <a:off x="4054543" y="210312"/>
            <a:ext cx="440969" cy="413360"/>
          </a:xfrm>
        </p:spPr>
        <p:txBody>
          <a:bodyPr/>
          <a:lstStyle/>
          <a:p>
            <a:fld id="{753D0FD4-819D-4187-8797-C35567B41C78}" type="slidenum">
              <a:rPr lang="en-US" smtClean="0"/>
              <a:t>‹Nº›</a:t>
            </a:fld>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320561" y="2944368"/>
            <a:ext cx="4163674" cy="35822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4912658" y="0"/>
            <a:ext cx="7279341" cy="6858000"/>
          </a:xfrm>
          <a:blipFill>
            <a:blip r:embed="rId2">
              <a:alphaModFix amt="80000"/>
            </a:blip>
            <a:stretch>
              <a:fillRect/>
            </a:stretch>
          </a:blipFill>
        </p:spPr>
        <p:txBody>
          <a:bodyPr/>
          <a:lstStyle>
            <a:lvl1pPr marL="0" indent="0">
              <a:buNone/>
              <a:defRPr/>
            </a:lvl1pPr>
          </a:lstStyle>
          <a:p>
            <a:r>
              <a:rPr lang="en-US" dirty="0"/>
              <a:t> </a:t>
            </a:r>
          </a:p>
        </p:txBody>
      </p:sp>
      <p:cxnSp>
        <p:nvCxnSpPr>
          <p:cNvPr id="8" name="Straight Connector 7">
            <a:extLst>
              <a:ext uri="{FF2B5EF4-FFF2-40B4-BE49-F238E27FC236}">
                <a16:creationId xmlns:a16="http://schemas.microsoft.com/office/drawing/2014/main" id="{51AA34CC-D007-33B7-4604-084E822313A9}"/>
              </a:ext>
            </a:extLst>
          </p:cNvPr>
          <p:cNvCxnSpPr/>
          <p:nvPr/>
        </p:nvCxnSpPr>
        <p:spPr>
          <a:xfrm>
            <a:off x="4908810" y="0"/>
            <a:ext cx="0" cy="685800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41010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17773" y="749808"/>
            <a:ext cx="5778227" cy="1033272"/>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317772" y="210312"/>
            <a:ext cx="2962656" cy="411480"/>
          </a:xfrm>
        </p:spPr>
        <p:txBody>
          <a:bodyPr/>
          <a:lstStyle/>
          <a:p>
            <a:r>
              <a:rPr lang="en-US" dirty="0"/>
              <a:t>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3969163" y="210312"/>
            <a:ext cx="1679642" cy="411480"/>
          </a:xfrm>
        </p:spPr>
        <p:txBody>
          <a:bodyPr/>
          <a:lstStyle/>
          <a:p>
            <a:fld id="{064F86E1-145A-4683-AD05-97E7E41B4995}" type="datetime1">
              <a:rPr lang="en-US" smtClean="0"/>
              <a:t>9/10/25</a:t>
            </a:fld>
            <a:endParaRPr lang="en-US" dirty="0"/>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a:xfrm>
            <a:off x="5614093" y="210312"/>
            <a:ext cx="546447" cy="413360"/>
          </a:xfrm>
        </p:spPr>
        <p:txBody>
          <a:bodyPr/>
          <a:lstStyle/>
          <a:p>
            <a:fld id="{753D0FD4-819D-4187-8797-C35567B41C78}" type="slidenum">
              <a:rPr lang="en-US" smtClean="0"/>
              <a:t>‹Nº›</a:t>
            </a:fld>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317773" y="1993391"/>
            <a:ext cx="5778227" cy="45598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6575416" y="0"/>
            <a:ext cx="5616584" cy="6858000"/>
          </a:xfrm>
          <a:blipFill>
            <a:blip r:embed="rId2">
              <a:alphaModFix amt="80000"/>
            </a:blip>
            <a:stretch>
              <a:fillRect/>
            </a:stretch>
          </a:blipFill>
        </p:spPr>
        <p:txBody>
          <a:bodyPr/>
          <a:lstStyle>
            <a:lvl1pPr marL="0" indent="0">
              <a:buNone/>
              <a:defRPr/>
            </a:lvl1pPr>
          </a:lstStyle>
          <a:p>
            <a:r>
              <a:rPr lang="en-US" dirty="0"/>
              <a:t> </a:t>
            </a:r>
          </a:p>
        </p:txBody>
      </p:sp>
      <p:cxnSp>
        <p:nvCxnSpPr>
          <p:cNvPr id="8" name="Straight Connector 7">
            <a:extLst>
              <a:ext uri="{FF2B5EF4-FFF2-40B4-BE49-F238E27FC236}">
                <a16:creationId xmlns:a16="http://schemas.microsoft.com/office/drawing/2014/main" id="{AF4034EB-F498-D527-195A-D17B85027774}"/>
              </a:ext>
            </a:extLst>
          </p:cNvPr>
          <p:cNvCxnSpPr>
            <a:cxnSpLocks/>
          </p:cNvCxnSpPr>
          <p:nvPr/>
        </p:nvCxnSpPr>
        <p:spPr>
          <a:xfrm>
            <a:off x="6570629" y="0"/>
            <a:ext cx="0" cy="6857999"/>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57819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7670308" y="853949"/>
            <a:ext cx="4102574" cy="1516070"/>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10" name="Picture Placeholder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1" y="0"/>
            <a:ext cx="7285976" cy="6858000"/>
          </a:xfrm>
          <a:blipFill>
            <a:blip r:embed="rId2">
              <a:alphaModFix amt="80000"/>
            </a:blip>
            <a:stretch>
              <a:fillRect/>
            </a:stretch>
          </a:blipFill>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7670308" y="213482"/>
            <a:ext cx="2129674" cy="411480"/>
          </a:xfrm>
        </p:spPr>
        <p:txBody>
          <a:bodyPr/>
          <a:lstStyle/>
          <a:p>
            <a:r>
              <a:rPr lang="en-US" dirty="0"/>
              <a:t>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9930367" y="210312"/>
            <a:ext cx="1216834" cy="411480"/>
          </a:xfrm>
        </p:spPr>
        <p:txBody>
          <a:bodyPr/>
          <a:lstStyle/>
          <a:p>
            <a:fld id="{3E021DF1-F92E-444A-9AEF-304BD60FF6DA}" type="datetime1">
              <a:rPr lang="en-US" smtClean="0"/>
              <a:t>9/10/25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a:xfrm>
            <a:off x="11226453" y="210312"/>
            <a:ext cx="679998" cy="413360"/>
          </a:xfrm>
        </p:spPr>
        <p:txBody>
          <a:bodyPr/>
          <a:lstStyle/>
          <a:p>
            <a:fld id="{753D0FD4-819D-4187-8797-C35567B41C78}" type="slidenum">
              <a:rPr lang="en-US" smtClean="0"/>
              <a:t>‹Nº›</a:t>
            </a:fld>
            <a:endParaRPr lang="en-US"/>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7670308" y="2578607"/>
            <a:ext cx="4102585" cy="3950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a:extLst>
              <a:ext uri="{FF2B5EF4-FFF2-40B4-BE49-F238E27FC236}">
                <a16:creationId xmlns:a16="http://schemas.microsoft.com/office/drawing/2014/main" id="{19E9D652-D7DE-25C0-FCD7-3031AEEB0C6C}"/>
              </a:ext>
            </a:extLst>
          </p:cNvPr>
          <p:cNvCxnSpPr>
            <a:cxnSpLocks/>
          </p:cNvCxnSpPr>
          <p:nvPr/>
        </p:nvCxnSpPr>
        <p:spPr>
          <a:xfrm>
            <a:off x="7291894" y="0"/>
            <a:ext cx="0" cy="685800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27275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0559" y="749808"/>
            <a:ext cx="4123680" cy="1517904"/>
          </a:xfrm>
        </p:spPr>
        <p:txBody>
          <a:bodyPr vert="horz" lIns="91440" tIns="45720" rIns="91440" bIns="45720" rtlCol="0" anchor="t">
            <a:normAutofit/>
          </a:bodyPr>
          <a:lstStyle>
            <a:lvl1pPr>
              <a:defRPr lang="en-US" sz="4000" dirty="0"/>
            </a:lvl1pPr>
          </a:lstStyle>
          <a:p>
            <a:pPr lvl="0"/>
            <a:r>
              <a:rPr lang="en-US"/>
              <a:t>Click to edit Master title style</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317773" y="210312"/>
            <a:ext cx="2260057" cy="411480"/>
          </a:xfrm>
        </p:spPr>
        <p:txBody>
          <a:bodyPr/>
          <a:lstStyle/>
          <a:p>
            <a:r>
              <a:rPr lang="en-US" dirty="0"/>
              <a:t>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3029329" y="210312"/>
            <a:ext cx="1058111" cy="411480"/>
          </a:xfrm>
        </p:spPr>
        <p:txBody>
          <a:bodyPr/>
          <a:lstStyle/>
          <a:p>
            <a:fld id="{96B14CE5-CB23-4F24-AF40-FFA10F25B799}" type="datetime1">
              <a:rPr lang="en-US" smtClean="0"/>
              <a:t>9/10/25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a:xfrm>
            <a:off x="4010197" y="210312"/>
            <a:ext cx="440969" cy="413360"/>
          </a:xfrm>
        </p:spPr>
        <p:txBody>
          <a:bodyPr/>
          <a:lstStyle/>
          <a:p>
            <a:fld id="{753D0FD4-819D-4187-8797-C35567B41C78}" type="slidenum">
              <a:rPr lang="en-US" smtClean="0"/>
              <a:t>‹Nº›</a:t>
            </a:fld>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329704" y="2578609"/>
            <a:ext cx="4130606" cy="3712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4912658" y="0"/>
            <a:ext cx="7279341" cy="6858000"/>
          </a:xfrm>
          <a:blipFill>
            <a:blip r:embed="rId2">
              <a:alphaModFix amt="80000"/>
            </a:blip>
            <a:stretch>
              <a:fillRect/>
            </a:stretch>
          </a:blipFill>
        </p:spPr>
        <p:txBody>
          <a:bodyPr/>
          <a:lstStyle>
            <a:lvl1pPr marL="0" indent="0">
              <a:buNone/>
              <a:defRPr/>
            </a:lvl1pPr>
          </a:lstStyle>
          <a:p>
            <a:r>
              <a:rPr lang="en-US" dirty="0"/>
              <a:t> </a:t>
            </a:r>
          </a:p>
        </p:txBody>
      </p:sp>
      <p:cxnSp>
        <p:nvCxnSpPr>
          <p:cNvPr id="8" name="Straight Connector 7">
            <a:extLst>
              <a:ext uri="{FF2B5EF4-FFF2-40B4-BE49-F238E27FC236}">
                <a16:creationId xmlns:a16="http://schemas.microsoft.com/office/drawing/2014/main" id="{51AA34CC-D007-33B7-4604-084E822313A9}"/>
              </a:ext>
            </a:extLst>
          </p:cNvPr>
          <p:cNvCxnSpPr/>
          <p:nvPr/>
        </p:nvCxnSpPr>
        <p:spPr>
          <a:xfrm>
            <a:off x="4907963" y="0"/>
            <a:ext cx="0" cy="685800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6841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with Picture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4DF58-285B-E151-006A-D88C36BBB753}"/>
              </a:ext>
            </a:extLst>
          </p:cNvPr>
          <p:cNvSpPr>
            <a:spLocks noGrp="1"/>
          </p:cNvSpPr>
          <p:nvPr>
            <p:ph type="ctrTitle"/>
          </p:nvPr>
        </p:nvSpPr>
        <p:spPr>
          <a:xfrm>
            <a:off x="320040" y="749808"/>
            <a:ext cx="6236208" cy="3694176"/>
          </a:xfrm>
        </p:spPr>
        <p:txBody>
          <a:bodyPr vert="horz" lIns="91440" tIns="45720" rIns="91440" bIns="45720" rtlCol="0" anchor="t">
            <a:normAutofit/>
          </a:bodyPr>
          <a:lstStyle>
            <a:lvl1pPr>
              <a:defRPr lang="en-US" sz="8800" dirty="0">
                <a:solidFill>
                  <a:schemeClr val="tx2"/>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F9206861-2B51-5BD1-EB7B-C21E31ED4CF6}"/>
              </a:ext>
            </a:extLst>
          </p:cNvPr>
          <p:cNvSpPr>
            <a:spLocks noGrp="1"/>
          </p:cNvSpPr>
          <p:nvPr>
            <p:ph type="subTitle" idx="1"/>
          </p:nvPr>
        </p:nvSpPr>
        <p:spPr>
          <a:xfrm>
            <a:off x="320040" y="5477256"/>
            <a:ext cx="6236208" cy="1115568"/>
          </a:xfrm>
        </p:spPr>
        <p:txBody>
          <a:bodyPr vert="horz" lIns="91440" tIns="45720" rIns="91440" bIns="45720" rtlCol="0" anchor="ctr">
            <a:normAutofit/>
          </a:bodyPr>
          <a:lstStyle>
            <a:lvl1pPr marL="0" indent="0">
              <a:buNone/>
              <a:defRPr lang="en-US" dirty="0">
                <a:solidFill>
                  <a:schemeClr val="tx2"/>
                </a:solidFill>
              </a:defRPr>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822DDD77-F8A9-7EC7-8615-6A38937CE728}"/>
              </a:ext>
            </a:extLst>
          </p:cNvPr>
          <p:cNvSpPr>
            <a:spLocks noGrp="1"/>
          </p:cNvSpPr>
          <p:nvPr>
            <p:ph type="ftr" sz="quarter" idx="11"/>
          </p:nvPr>
        </p:nvSpPr>
        <p:spPr/>
        <p:txBody>
          <a:bodyPr/>
          <a:lstStyle>
            <a:lvl1pPr>
              <a:defRPr>
                <a:solidFill>
                  <a:schemeClr val="tx2"/>
                </a:solidFill>
              </a:defRPr>
            </a:lvl1pPr>
          </a:lstStyle>
          <a:p>
            <a:r>
              <a:rPr lang="en-US" dirty="0"/>
              <a:t>Footer Text</a:t>
            </a:r>
          </a:p>
        </p:txBody>
      </p:sp>
      <p:sp>
        <p:nvSpPr>
          <p:cNvPr id="4" name="Date Placeholder 3">
            <a:extLst>
              <a:ext uri="{FF2B5EF4-FFF2-40B4-BE49-F238E27FC236}">
                <a16:creationId xmlns:a16="http://schemas.microsoft.com/office/drawing/2014/main" id="{098AB215-86A6-6EC5-BC27-7962FA84A1AE}"/>
              </a:ext>
            </a:extLst>
          </p:cNvPr>
          <p:cNvSpPr>
            <a:spLocks noGrp="1"/>
          </p:cNvSpPr>
          <p:nvPr>
            <p:ph type="dt" sz="half" idx="10"/>
          </p:nvPr>
        </p:nvSpPr>
        <p:spPr>
          <a:xfrm>
            <a:off x="4413504" y="207982"/>
            <a:ext cx="1682496" cy="413360"/>
          </a:xfrm>
        </p:spPr>
        <p:txBody>
          <a:bodyPr/>
          <a:lstStyle>
            <a:lvl1pPr>
              <a:defRPr>
                <a:solidFill>
                  <a:schemeClr val="tx2"/>
                </a:solidFill>
              </a:defRPr>
            </a:lvl1pPr>
          </a:lstStyle>
          <a:p>
            <a:fld id="{F7E6234A-55DB-493D-B5E3-FA55E3CA245B}" type="datetime1">
              <a:rPr lang="en-US" smtClean="0"/>
              <a:t>9/10/25</a:t>
            </a:fld>
            <a:endParaRPr lang="en-US"/>
          </a:p>
        </p:txBody>
      </p:sp>
      <p:sp>
        <p:nvSpPr>
          <p:cNvPr id="6" name="Slide Number Placeholder 5">
            <a:extLst>
              <a:ext uri="{FF2B5EF4-FFF2-40B4-BE49-F238E27FC236}">
                <a16:creationId xmlns:a16="http://schemas.microsoft.com/office/drawing/2014/main" id="{4360CECF-E526-1422-4780-123B6B1E96C9}"/>
              </a:ext>
            </a:extLst>
          </p:cNvPr>
          <p:cNvSpPr>
            <a:spLocks noGrp="1"/>
          </p:cNvSpPr>
          <p:nvPr>
            <p:ph type="sldNum" sz="quarter" idx="12"/>
          </p:nvPr>
        </p:nvSpPr>
        <p:spPr>
          <a:xfrm>
            <a:off x="6009801" y="207982"/>
            <a:ext cx="546447" cy="413360"/>
          </a:xfrm>
        </p:spPr>
        <p:txBody>
          <a:bodyPr/>
          <a:lstStyle>
            <a:lvl1pPr>
              <a:defRPr>
                <a:solidFill>
                  <a:schemeClr val="tx2"/>
                </a:solidFill>
              </a:defRPr>
            </a:lvl1pPr>
          </a:lstStyle>
          <a:p>
            <a:fld id="{753D0FD4-819D-4187-8797-C35567B41C78}" type="slidenum">
              <a:rPr lang="en-US" smtClean="0"/>
              <a:t>‹Nº›</a:t>
            </a:fld>
            <a:endParaRPr lang="en-US"/>
          </a:p>
        </p:txBody>
      </p:sp>
      <p:sp>
        <p:nvSpPr>
          <p:cNvPr id="11" name="Picture Placeholder 10">
            <a:extLst>
              <a:ext uri="{FF2B5EF4-FFF2-40B4-BE49-F238E27FC236}">
                <a16:creationId xmlns:a16="http://schemas.microsoft.com/office/drawing/2014/main" id="{1F08B46D-341A-2502-FE91-2C5EF771037B}"/>
              </a:ext>
            </a:extLst>
          </p:cNvPr>
          <p:cNvSpPr>
            <a:spLocks noGrp="1"/>
          </p:cNvSpPr>
          <p:nvPr>
            <p:ph type="pic" sz="quarter" idx="13" hasCustomPrompt="1"/>
          </p:nvPr>
        </p:nvSpPr>
        <p:spPr>
          <a:xfrm>
            <a:off x="7278624" y="0"/>
            <a:ext cx="4913373" cy="6858000"/>
          </a:xfrm>
          <a:blipFill>
            <a:blip r:embed="rId2">
              <a:alphaModFix amt="80000"/>
            </a:blip>
            <a:stretch>
              <a:fillRect/>
            </a:stretch>
          </a:blipFill>
        </p:spPr>
        <p:txBody>
          <a:bodyPr/>
          <a:lstStyle>
            <a:lvl1pPr marL="0" indent="0">
              <a:buNone/>
              <a:defRPr/>
            </a:lvl1pPr>
          </a:lstStyle>
          <a:p>
            <a:r>
              <a:rPr lang="en-US" dirty="0"/>
              <a:t> </a:t>
            </a:r>
          </a:p>
        </p:txBody>
      </p:sp>
      <p:cxnSp>
        <p:nvCxnSpPr>
          <p:cNvPr id="7" name="Straight Connector 6">
            <a:extLst>
              <a:ext uri="{FF2B5EF4-FFF2-40B4-BE49-F238E27FC236}">
                <a16:creationId xmlns:a16="http://schemas.microsoft.com/office/drawing/2014/main" id="{87083F37-054B-54D7-2AD5-6DFFCC79603C}"/>
              </a:ext>
            </a:extLst>
          </p:cNvPr>
          <p:cNvCxnSpPr>
            <a:cxnSpLocks/>
          </p:cNvCxnSpPr>
          <p:nvPr/>
        </p:nvCxnSpPr>
        <p:spPr>
          <a:xfrm>
            <a:off x="0" y="5287974"/>
            <a:ext cx="7277621"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A99AB8D9-761C-35FC-CA6D-1317D71DF6BE}"/>
              </a:ext>
            </a:extLst>
          </p:cNvPr>
          <p:cNvCxnSpPr>
            <a:cxnSpLocks/>
          </p:cNvCxnSpPr>
          <p:nvPr/>
        </p:nvCxnSpPr>
        <p:spPr>
          <a:xfrm flipV="1">
            <a:off x="7277621" y="0"/>
            <a:ext cx="0" cy="6858001"/>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9831873"/>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0558" y="749808"/>
            <a:ext cx="11514755" cy="960120"/>
          </a:xfrm>
        </p:spPr>
        <p:txBody>
          <a:bodyPr vert="horz" lIns="91440" tIns="45720" rIns="91440" bIns="45720" rtlCol="0" anchor="t">
            <a:normAutofit/>
          </a:bodyPr>
          <a:lstStyle>
            <a:lvl1pPr>
              <a:defRPr lang="en-US" sz="7200" dirty="0"/>
            </a:lvl1pPr>
          </a:lstStyle>
          <a:p>
            <a:pPr lvl="0"/>
            <a:r>
              <a:rPr lang="en-US"/>
              <a:t>Click to edit Master title style</a:t>
            </a:r>
            <a:endParaRPr lang="en-US" dirty="0"/>
          </a:p>
        </p:txBody>
      </p:sp>
      <p:sp>
        <p:nvSpPr>
          <p:cNvPr id="9" name="Footer Placeholder 8">
            <a:extLst>
              <a:ext uri="{FF2B5EF4-FFF2-40B4-BE49-F238E27FC236}">
                <a16:creationId xmlns:a16="http://schemas.microsoft.com/office/drawing/2014/main" id="{F8890DBE-0DD3-8504-F95F-4225535FB1B9}"/>
              </a:ext>
            </a:extLst>
          </p:cNvPr>
          <p:cNvSpPr>
            <a:spLocks noGrp="1"/>
          </p:cNvSpPr>
          <p:nvPr>
            <p:ph type="ftr" sz="quarter" idx="15"/>
          </p:nvPr>
        </p:nvSpPr>
        <p:spPr/>
        <p:txBody>
          <a:bodyPr/>
          <a:lstStyle/>
          <a:p>
            <a:r>
              <a:rPr lang="en-US" dirty="0"/>
              <a:t>Footer Text</a:t>
            </a:r>
          </a:p>
        </p:txBody>
      </p:sp>
      <p:sp>
        <p:nvSpPr>
          <p:cNvPr id="7" name="Date Placeholder 6">
            <a:extLst>
              <a:ext uri="{FF2B5EF4-FFF2-40B4-BE49-F238E27FC236}">
                <a16:creationId xmlns:a16="http://schemas.microsoft.com/office/drawing/2014/main" id="{734BB28A-95D9-4CE6-DA59-520BA3C61CDB}"/>
              </a:ext>
            </a:extLst>
          </p:cNvPr>
          <p:cNvSpPr>
            <a:spLocks noGrp="1"/>
          </p:cNvSpPr>
          <p:nvPr>
            <p:ph type="dt" sz="half" idx="14"/>
          </p:nvPr>
        </p:nvSpPr>
        <p:spPr/>
        <p:txBody>
          <a:bodyPr/>
          <a:lstStyle/>
          <a:p>
            <a:fld id="{C939A3FF-4925-4C53-B6D9-F2B1807D4179}" type="datetime1">
              <a:rPr lang="en-US" smtClean="0"/>
              <a:t>9/10/25</a:t>
            </a:fld>
            <a:endParaRPr lang="en-US"/>
          </a:p>
        </p:txBody>
      </p:sp>
      <p:sp>
        <p:nvSpPr>
          <p:cNvPr id="12" name="Slide Number Placeholder 11">
            <a:extLst>
              <a:ext uri="{FF2B5EF4-FFF2-40B4-BE49-F238E27FC236}">
                <a16:creationId xmlns:a16="http://schemas.microsoft.com/office/drawing/2014/main" id="{E1FA0A0C-CE55-CB7D-174D-D77937630A9D}"/>
              </a:ext>
            </a:extLst>
          </p:cNvPr>
          <p:cNvSpPr>
            <a:spLocks noGrp="1"/>
          </p:cNvSpPr>
          <p:nvPr>
            <p:ph type="sldNum" sz="quarter" idx="16"/>
          </p:nvPr>
        </p:nvSpPr>
        <p:spPr/>
        <p:txBody>
          <a:bodyPr/>
          <a:lstStyle/>
          <a:p>
            <a:fld id="{753D0FD4-819D-4187-8797-C35567B41C78}" type="slidenum">
              <a:rPr lang="en-US" smtClean="0"/>
              <a:t>‹Nº›</a:t>
            </a:fld>
            <a:endParaRPr lang="en-US"/>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317773" y="2180556"/>
            <a:ext cx="5012355" cy="428425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5822674" y="1834524"/>
            <a:ext cx="6378722" cy="5023476"/>
          </a:xfrm>
          <a:blipFill>
            <a:blip r:embed="rId2">
              <a:alphaModFix amt="80000"/>
            </a:blip>
            <a:stretch>
              <a:fillRect/>
            </a:stretch>
          </a:blipFill>
        </p:spPr>
        <p:txBody>
          <a:bodyPr/>
          <a:lstStyle>
            <a:lvl1pPr marL="0" indent="0">
              <a:buNone/>
              <a:defRPr/>
            </a:lvl1pPr>
          </a:lstStyle>
          <a:p>
            <a:r>
              <a:rPr lang="en-US" dirty="0"/>
              <a:t> </a:t>
            </a:r>
          </a:p>
        </p:txBody>
      </p:sp>
      <p:cxnSp>
        <p:nvCxnSpPr>
          <p:cNvPr id="8" name="Straight Connector 7">
            <a:extLst>
              <a:ext uri="{FF2B5EF4-FFF2-40B4-BE49-F238E27FC236}">
                <a16:creationId xmlns:a16="http://schemas.microsoft.com/office/drawing/2014/main" id="{6C753443-12E2-4CD3-2C6F-4E20536BA82B}"/>
              </a:ext>
            </a:extLst>
          </p:cNvPr>
          <p:cNvCxnSpPr>
            <a:cxnSpLocks/>
          </p:cNvCxnSpPr>
          <p:nvPr/>
        </p:nvCxnSpPr>
        <p:spPr>
          <a:xfrm>
            <a:off x="5816454" y="1827254"/>
            <a:ext cx="0" cy="504063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89B4AF9B-8CF3-D7A8-CDB9-8E513FFF57EC}"/>
              </a:ext>
            </a:extLst>
          </p:cNvPr>
          <p:cNvCxnSpPr>
            <a:cxnSpLocks/>
          </p:cNvCxnSpPr>
          <p:nvPr/>
        </p:nvCxnSpPr>
        <p:spPr>
          <a:xfrm>
            <a:off x="0" y="1827254"/>
            <a:ext cx="12192000"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86984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0558" y="749808"/>
            <a:ext cx="11514753" cy="960120"/>
          </a:xfrm>
        </p:spPr>
        <p:txBody>
          <a:bodyPr vert="horz" lIns="91440" tIns="45720" rIns="91440" bIns="45720" rtlCol="0" anchor="t">
            <a:normAutofit/>
          </a:bodyPr>
          <a:lstStyle>
            <a:lvl1pPr>
              <a:defRPr lang="en-US" sz="7200" dirty="0"/>
            </a:lvl1pPr>
          </a:lstStyle>
          <a:p>
            <a:pPr lvl="0"/>
            <a:r>
              <a:rPr lang="en-US"/>
              <a:t>Click to edit Master title style</a:t>
            </a:r>
            <a:endParaRPr lang="en-US" dirty="0"/>
          </a:p>
        </p:txBody>
      </p:sp>
      <p:sp>
        <p:nvSpPr>
          <p:cNvPr id="9" name="Footer Placeholder 8">
            <a:extLst>
              <a:ext uri="{FF2B5EF4-FFF2-40B4-BE49-F238E27FC236}">
                <a16:creationId xmlns:a16="http://schemas.microsoft.com/office/drawing/2014/main" id="{58B12C2E-FD87-6FEB-F35D-ABCDF00C8DFA}"/>
              </a:ext>
            </a:extLst>
          </p:cNvPr>
          <p:cNvSpPr>
            <a:spLocks noGrp="1"/>
          </p:cNvSpPr>
          <p:nvPr>
            <p:ph type="ftr" sz="quarter" idx="15"/>
          </p:nvPr>
        </p:nvSpPr>
        <p:spPr/>
        <p:txBody>
          <a:bodyPr/>
          <a:lstStyle/>
          <a:p>
            <a:r>
              <a:rPr lang="en-US" dirty="0"/>
              <a:t>Footer Text</a:t>
            </a:r>
          </a:p>
        </p:txBody>
      </p:sp>
      <p:sp>
        <p:nvSpPr>
          <p:cNvPr id="7" name="Date Placeholder 6">
            <a:extLst>
              <a:ext uri="{FF2B5EF4-FFF2-40B4-BE49-F238E27FC236}">
                <a16:creationId xmlns:a16="http://schemas.microsoft.com/office/drawing/2014/main" id="{85656A87-5539-46DA-CF5D-F2506ECA3F8D}"/>
              </a:ext>
            </a:extLst>
          </p:cNvPr>
          <p:cNvSpPr>
            <a:spLocks noGrp="1"/>
          </p:cNvSpPr>
          <p:nvPr>
            <p:ph type="dt" sz="half" idx="14"/>
          </p:nvPr>
        </p:nvSpPr>
        <p:spPr/>
        <p:txBody>
          <a:bodyPr/>
          <a:lstStyle/>
          <a:p>
            <a:fld id="{C3A045AE-50EB-46C6-B8D1-C8DF92FBD24F}" type="datetime1">
              <a:rPr lang="en-US" smtClean="0"/>
              <a:t>9/10/25</a:t>
            </a:fld>
            <a:endParaRPr lang="en-US"/>
          </a:p>
        </p:txBody>
      </p:sp>
      <p:sp>
        <p:nvSpPr>
          <p:cNvPr id="12" name="Slide Number Placeholder 11">
            <a:extLst>
              <a:ext uri="{FF2B5EF4-FFF2-40B4-BE49-F238E27FC236}">
                <a16:creationId xmlns:a16="http://schemas.microsoft.com/office/drawing/2014/main" id="{01AB7173-DF2F-B8EA-F83D-4C7263C765EB}"/>
              </a:ext>
            </a:extLst>
          </p:cNvPr>
          <p:cNvSpPr>
            <a:spLocks noGrp="1"/>
          </p:cNvSpPr>
          <p:nvPr>
            <p:ph type="sldNum" sz="quarter" idx="16"/>
          </p:nvPr>
        </p:nvSpPr>
        <p:spPr/>
        <p:txBody>
          <a:bodyPr/>
          <a:lstStyle/>
          <a:p>
            <a:fld id="{753D0FD4-819D-4187-8797-C35567B41C78}" type="slidenum">
              <a:rPr lang="en-US" smtClean="0"/>
              <a:t>‹Nº›</a:t>
            </a:fld>
            <a:endParaRPr lang="en-US"/>
          </a:p>
        </p:txBody>
      </p:sp>
      <p:sp>
        <p:nvSpPr>
          <p:cNvPr id="10" name="Picture Placeholder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0" y="1834525"/>
            <a:ext cx="4905942" cy="5023476"/>
          </a:xfrm>
          <a:blipFill>
            <a:blip r:embed="rId2">
              <a:alphaModFix amt="80000"/>
            </a:blip>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5332911" y="2180556"/>
            <a:ext cx="6435936" cy="430476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6C753443-12E2-4CD3-2C6F-4E20536BA82B}"/>
              </a:ext>
            </a:extLst>
          </p:cNvPr>
          <p:cNvCxnSpPr>
            <a:cxnSpLocks/>
          </p:cNvCxnSpPr>
          <p:nvPr/>
        </p:nvCxnSpPr>
        <p:spPr>
          <a:xfrm>
            <a:off x="4914379" y="1827254"/>
            <a:ext cx="0" cy="504063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89B4AF9B-8CF3-D7A8-CDB9-8E513FFF57EC}"/>
              </a:ext>
            </a:extLst>
          </p:cNvPr>
          <p:cNvCxnSpPr>
            <a:cxnSpLocks/>
          </p:cNvCxnSpPr>
          <p:nvPr/>
        </p:nvCxnSpPr>
        <p:spPr>
          <a:xfrm>
            <a:off x="0" y="1827254"/>
            <a:ext cx="12192000"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8131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Content with Picture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0558" y="749808"/>
            <a:ext cx="11514757" cy="960120"/>
          </a:xfrm>
        </p:spPr>
        <p:txBody>
          <a:bodyPr vert="horz" lIns="91440" tIns="45720" rIns="91440" bIns="45720" rtlCol="0" anchor="t">
            <a:normAutofit/>
          </a:bodyPr>
          <a:lstStyle>
            <a:lvl1pPr>
              <a:defRPr lang="en-US" sz="7200" dirty="0"/>
            </a:lvl1pPr>
          </a:lstStyle>
          <a:p>
            <a:pPr lvl="0"/>
            <a:r>
              <a:rPr lang="en-US"/>
              <a:t>Click to edit Master title style</a:t>
            </a:r>
            <a:endParaRPr lang="en-US" dirty="0"/>
          </a:p>
        </p:txBody>
      </p:sp>
      <p:sp>
        <p:nvSpPr>
          <p:cNvPr id="9" name="Footer Placeholder 8">
            <a:extLst>
              <a:ext uri="{FF2B5EF4-FFF2-40B4-BE49-F238E27FC236}">
                <a16:creationId xmlns:a16="http://schemas.microsoft.com/office/drawing/2014/main" id="{BBEAB049-8AFC-5262-0ECB-2E9CDA2066B9}"/>
              </a:ext>
            </a:extLst>
          </p:cNvPr>
          <p:cNvSpPr>
            <a:spLocks noGrp="1"/>
          </p:cNvSpPr>
          <p:nvPr>
            <p:ph type="ftr" sz="quarter" idx="15"/>
          </p:nvPr>
        </p:nvSpPr>
        <p:spPr/>
        <p:txBody>
          <a:bodyPr/>
          <a:lstStyle/>
          <a:p>
            <a:r>
              <a:rPr lang="en-US" dirty="0"/>
              <a:t>Footer Text</a:t>
            </a:r>
          </a:p>
        </p:txBody>
      </p:sp>
      <p:sp>
        <p:nvSpPr>
          <p:cNvPr id="7" name="Date Placeholder 6">
            <a:extLst>
              <a:ext uri="{FF2B5EF4-FFF2-40B4-BE49-F238E27FC236}">
                <a16:creationId xmlns:a16="http://schemas.microsoft.com/office/drawing/2014/main" id="{6E26863A-85CF-52FA-E2B2-AF70382C6922}"/>
              </a:ext>
            </a:extLst>
          </p:cNvPr>
          <p:cNvSpPr>
            <a:spLocks noGrp="1"/>
          </p:cNvSpPr>
          <p:nvPr>
            <p:ph type="dt" sz="half" idx="14"/>
          </p:nvPr>
        </p:nvSpPr>
        <p:spPr/>
        <p:txBody>
          <a:bodyPr/>
          <a:lstStyle/>
          <a:p>
            <a:fld id="{E1987558-2E71-415A-A90B-E63D7A0329F1}" type="datetime1">
              <a:rPr lang="en-US" smtClean="0"/>
              <a:t>9/10/25</a:t>
            </a:fld>
            <a:endParaRPr lang="en-US"/>
          </a:p>
        </p:txBody>
      </p:sp>
      <p:sp>
        <p:nvSpPr>
          <p:cNvPr id="12" name="Slide Number Placeholder 11">
            <a:extLst>
              <a:ext uri="{FF2B5EF4-FFF2-40B4-BE49-F238E27FC236}">
                <a16:creationId xmlns:a16="http://schemas.microsoft.com/office/drawing/2014/main" id="{1DF7822C-4885-9FA2-F9E5-E0B61BDDB416}"/>
              </a:ext>
            </a:extLst>
          </p:cNvPr>
          <p:cNvSpPr>
            <a:spLocks noGrp="1"/>
          </p:cNvSpPr>
          <p:nvPr>
            <p:ph type="sldNum" sz="quarter" idx="16"/>
          </p:nvPr>
        </p:nvSpPr>
        <p:spPr/>
        <p:txBody>
          <a:bodyPr/>
          <a:lstStyle/>
          <a:p>
            <a:fld id="{753D0FD4-819D-4187-8797-C35567B41C78}" type="slidenum">
              <a:rPr lang="en-US" smtClean="0"/>
              <a:t>‹Nº›</a:t>
            </a:fld>
            <a:endParaRPr lang="en-US"/>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317773" y="2180556"/>
            <a:ext cx="6419605" cy="437535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7286058" y="1834525"/>
            <a:ext cx="4905942" cy="5023476"/>
          </a:xfrm>
          <a:blipFill>
            <a:blip r:embed="rId2">
              <a:alphaModFix amt="80000"/>
            </a:blip>
            <a:stretch>
              <a:fillRect/>
            </a:stretch>
          </a:blipFill>
        </p:spPr>
        <p:txBody>
          <a:bodyPr/>
          <a:lstStyle>
            <a:lvl1pPr marL="0" indent="0">
              <a:buNone/>
              <a:defRPr/>
            </a:lvl1pPr>
          </a:lstStyle>
          <a:p>
            <a:r>
              <a:rPr lang="en-US" dirty="0"/>
              <a:t> </a:t>
            </a:r>
          </a:p>
        </p:txBody>
      </p:sp>
      <p:cxnSp>
        <p:nvCxnSpPr>
          <p:cNvPr id="8" name="Straight Connector 7">
            <a:extLst>
              <a:ext uri="{FF2B5EF4-FFF2-40B4-BE49-F238E27FC236}">
                <a16:creationId xmlns:a16="http://schemas.microsoft.com/office/drawing/2014/main" id="{6C753443-12E2-4CD3-2C6F-4E20536BA82B}"/>
              </a:ext>
            </a:extLst>
          </p:cNvPr>
          <p:cNvCxnSpPr>
            <a:cxnSpLocks/>
          </p:cNvCxnSpPr>
          <p:nvPr/>
        </p:nvCxnSpPr>
        <p:spPr>
          <a:xfrm>
            <a:off x="7286058" y="1827254"/>
            <a:ext cx="0" cy="504063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89B4AF9B-8CF3-D7A8-CDB9-8E513FFF57EC}"/>
              </a:ext>
            </a:extLst>
          </p:cNvPr>
          <p:cNvCxnSpPr>
            <a:cxnSpLocks/>
          </p:cNvCxnSpPr>
          <p:nvPr/>
        </p:nvCxnSpPr>
        <p:spPr>
          <a:xfrm>
            <a:off x="0" y="1827254"/>
            <a:ext cx="12192000"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14531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Content with Picture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0559" y="5166364"/>
            <a:ext cx="3656530" cy="1223420"/>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10" name="Picture Placeholder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0" y="0"/>
            <a:ext cx="12198096" cy="4837176"/>
          </a:xfrm>
          <a:blipFill>
            <a:blip r:embed="rId2">
              <a:alphaModFix amt="80000"/>
            </a:blip>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699121" y="5166364"/>
            <a:ext cx="7073776" cy="122342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317772" y="6437376"/>
            <a:ext cx="2962656" cy="365125"/>
          </a:xfrm>
        </p:spPr>
        <p:txBody>
          <a:bodyPr/>
          <a:lstStyle/>
          <a:p>
            <a:r>
              <a:rPr lang="en-US" dirty="0"/>
              <a:t>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4699121" y="6437193"/>
            <a:ext cx="4549413" cy="365125"/>
          </a:xfrm>
        </p:spPr>
        <p:txBody>
          <a:bodyPr/>
          <a:lstStyle/>
          <a:p>
            <a:fld id="{220747AD-BB60-464B-B16B-6CC7DCEAA31E}" type="datetime1">
              <a:rPr lang="en-US" smtClean="0"/>
              <a:t>9/10/25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a:xfrm>
            <a:off x="11288870" y="6437376"/>
            <a:ext cx="546447" cy="413360"/>
          </a:xfrm>
        </p:spPr>
        <p:txBody>
          <a:bodyPr/>
          <a:lstStyle/>
          <a:p>
            <a:fld id="{753D0FD4-819D-4187-8797-C35567B41C78}" type="slidenum">
              <a:rPr lang="en-US" smtClean="0"/>
              <a:t>‹Nº›</a:t>
            </a:fld>
            <a:endParaRPr lang="en-US"/>
          </a:p>
        </p:txBody>
      </p:sp>
      <p:cxnSp>
        <p:nvCxnSpPr>
          <p:cNvPr id="9" name="Straight Connector 8">
            <a:extLst>
              <a:ext uri="{FF2B5EF4-FFF2-40B4-BE49-F238E27FC236}">
                <a16:creationId xmlns:a16="http://schemas.microsoft.com/office/drawing/2014/main" id="{5DF9F6E2-159F-CDF3-F2D3-AB7A7E505C0B}"/>
              </a:ext>
            </a:extLst>
          </p:cNvPr>
          <p:cNvCxnSpPr>
            <a:cxnSpLocks/>
          </p:cNvCxnSpPr>
          <p:nvPr/>
        </p:nvCxnSpPr>
        <p:spPr>
          <a:xfrm>
            <a:off x="4283425" y="4837176"/>
            <a:ext cx="0" cy="2020824"/>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D4F9120-94C1-CA43-BF4E-9411F4866A20}"/>
              </a:ext>
            </a:extLst>
          </p:cNvPr>
          <p:cNvCxnSpPr>
            <a:cxnSpLocks/>
          </p:cNvCxnSpPr>
          <p:nvPr/>
        </p:nvCxnSpPr>
        <p:spPr>
          <a:xfrm>
            <a:off x="-1250" y="4842106"/>
            <a:ext cx="1219325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98997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0559" y="4364336"/>
            <a:ext cx="3593592" cy="1647722"/>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10" name="Picture Placeholder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0" y="0"/>
            <a:ext cx="12198096" cy="3985863"/>
          </a:xfrm>
          <a:blipFill>
            <a:blip r:embed="rId2">
              <a:alphaModFix amt="80000"/>
            </a:blip>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699120" y="4321099"/>
            <a:ext cx="7136195" cy="206742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317772" y="6437375"/>
            <a:ext cx="2962656" cy="365760"/>
          </a:xfrm>
        </p:spPr>
        <p:txBody>
          <a:bodyPr/>
          <a:lstStyle/>
          <a:p>
            <a:r>
              <a:rPr lang="en-US" dirty="0"/>
              <a:t>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4699120" y="6437375"/>
            <a:ext cx="4549414" cy="365760"/>
          </a:xfrm>
        </p:spPr>
        <p:txBody>
          <a:bodyPr/>
          <a:lstStyle/>
          <a:p>
            <a:fld id="{9215AEAD-579C-4AC1-88F0-8AB8BCFD43FD}" type="datetime1">
              <a:rPr lang="en-US" smtClean="0"/>
              <a:t>9/10/25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a:xfrm>
            <a:off x="11288870" y="6437376"/>
            <a:ext cx="546447" cy="365760"/>
          </a:xfrm>
        </p:spPr>
        <p:txBody>
          <a:bodyPr/>
          <a:lstStyle/>
          <a:p>
            <a:fld id="{753D0FD4-819D-4187-8797-C35567B41C78}" type="slidenum">
              <a:rPr lang="en-US" smtClean="0"/>
              <a:t>‹Nº›</a:t>
            </a:fld>
            <a:endParaRPr lang="en-US"/>
          </a:p>
        </p:txBody>
      </p:sp>
      <p:cxnSp>
        <p:nvCxnSpPr>
          <p:cNvPr id="9" name="Straight Connector 8">
            <a:extLst>
              <a:ext uri="{FF2B5EF4-FFF2-40B4-BE49-F238E27FC236}">
                <a16:creationId xmlns:a16="http://schemas.microsoft.com/office/drawing/2014/main" id="{5DF9F6E2-159F-CDF3-F2D3-AB7A7E505C0B}"/>
              </a:ext>
            </a:extLst>
          </p:cNvPr>
          <p:cNvCxnSpPr>
            <a:cxnSpLocks/>
          </p:cNvCxnSpPr>
          <p:nvPr/>
        </p:nvCxnSpPr>
        <p:spPr>
          <a:xfrm>
            <a:off x="4283425" y="3985863"/>
            <a:ext cx="0" cy="2872137"/>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D4F9120-94C1-CA43-BF4E-9411F4866A20}"/>
              </a:ext>
            </a:extLst>
          </p:cNvPr>
          <p:cNvCxnSpPr>
            <a:cxnSpLocks/>
          </p:cNvCxnSpPr>
          <p:nvPr/>
        </p:nvCxnSpPr>
        <p:spPr>
          <a:xfrm>
            <a:off x="-1250" y="3985863"/>
            <a:ext cx="1219325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53028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0559" y="749808"/>
            <a:ext cx="3593592" cy="1642125"/>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317772" y="213482"/>
            <a:ext cx="2962656" cy="411480"/>
          </a:xfrm>
        </p:spPr>
        <p:txBody>
          <a:bodyPr/>
          <a:lstStyle/>
          <a:p>
            <a:r>
              <a:rPr lang="en-US" dirty="0"/>
              <a:t>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4699121" y="210311"/>
            <a:ext cx="4549413" cy="411480"/>
          </a:xfrm>
        </p:spPr>
        <p:txBody>
          <a:bodyPr/>
          <a:lstStyle/>
          <a:p>
            <a:fld id="{6F2DDD3F-C716-416F-92A0-B3CC5AC8AFF6}" type="datetime1">
              <a:rPr lang="en-US" smtClean="0"/>
              <a:t>9/10/25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753D0FD4-819D-4187-8797-C35567B41C78}" type="slidenum">
              <a:rPr lang="en-US" smtClean="0"/>
              <a:t>‹Nº›</a:t>
            </a:fld>
            <a:endParaRPr lang="en-US"/>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699121" y="717941"/>
            <a:ext cx="7073776" cy="206654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0" y="3048520"/>
            <a:ext cx="12198096" cy="3809480"/>
          </a:xfrm>
          <a:blipFill>
            <a:blip r:embed="rId2">
              <a:alphaModFix amt="80000"/>
            </a:blip>
            <a:stretch>
              <a:fillRect/>
            </a:stretch>
          </a:blipFill>
        </p:spPr>
        <p:txBody>
          <a:bodyPr/>
          <a:lstStyle>
            <a:lvl1pPr marL="0" indent="0">
              <a:buNone/>
              <a:defRPr/>
            </a:lvl1pPr>
          </a:lstStyle>
          <a:p>
            <a:r>
              <a:rPr lang="en-US" dirty="0"/>
              <a:t> </a:t>
            </a:r>
          </a:p>
        </p:txBody>
      </p:sp>
      <p:cxnSp>
        <p:nvCxnSpPr>
          <p:cNvPr id="9" name="Straight Connector 8">
            <a:extLst>
              <a:ext uri="{FF2B5EF4-FFF2-40B4-BE49-F238E27FC236}">
                <a16:creationId xmlns:a16="http://schemas.microsoft.com/office/drawing/2014/main" id="{5DF9F6E2-159F-CDF3-F2D3-AB7A7E505C0B}"/>
              </a:ext>
            </a:extLst>
          </p:cNvPr>
          <p:cNvCxnSpPr>
            <a:cxnSpLocks/>
          </p:cNvCxnSpPr>
          <p:nvPr/>
        </p:nvCxnSpPr>
        <p:spPr>
          <a:xfrm>
            <a:off x="4283425" y="0"/>
            <a:ext cx="0" cy="3045465"/>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D4F9120-94C1-CA43-BF4E-9411F4866A20}"/>
              </a:ext>
            </a:extLst>
          </p:cNvPr>
          <p:cNvCxnSpPr>
            <a:cxnSpLocks/>
          </p:cNvCxnSpPr>
          <p:nvPr/>
        </p:nvCxnSpPr>
        <p:spPr>
          <a:xfrm>
            <a:off x="-1250" y="3045465"/>
            <a:ext cx="1219325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45983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Content with Picture 15">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4392B674-7AB8-8272-87B1-5B7038F7CB85}"/>
              </a:ext>
            </a:extLst>
          </p:cNvPr>
          <p:cNvSpPr>
            <a:spLocks noGrp="1"/>
          </p:cNvSpPr>
          <p:nvPr>
            <p:ph type="pic" sz="quarter" idx="13" hasCustomPrompt="1"/>
          </p:nvPr>
        </p:nvSpPr>
        <p:spPr>
          <a:xfrm>
            <a:off x="0" y="0"/>
            <a:ext cx="12191996" cy="6858000"/>
          </a:xfrm>
          <a:custGeom>
            <a:avLst/>
            <a:gdLst>
              <a:gd name="connsiteX0" fmla="*/ 795631 w 12191996"/>
              <a:gd name="connsiteY0" fmla="*/ 789997 h 6858000"/>
              <a:gd name="connsiteX1" fmla="*/ 795631 w 12191996"/>
              <a:gd name="connsiteY1" fmla="*/ 6068003 h 6858000"/>
              <a:gd name="connsiteX2" fmla="*/ 4649508 w 12191996"/>
              <a:gd name="connsiteY2" fmla="*/ 6068003 h 6858000"/>
              <a:gd name="connsiteX3" fmla="*/ 4649508 w 12191996"/>
              <a:gd name="connsiteY3" fmla="*/ 789997 h 6858000"/>
              <a:gd name="connsiteX4" fmla="*/ 0 w 12191996"/>
              <a:gd name="connsiteY4" fmla="*/ 0 h 6858000"/>
              <a:gd name="connsiteX5" fmla="*/ 12191996 w 12191996"/>
              <a:gd name="connsiteY5" fmla="*/ 0 h 6858000"/>
              <a:gd name="connsiteX6" fmla="*/ 12191996 w 12191996"/>
              <a:gd name="connsiteY6" fmla="*/ 6858000 h 6858000"/>
              <a:gd name="connsiteX7" fmla="*/ 0 w 1219199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6" h="6858000">
                <a:moveTo>
                  <a:pt x="795631" y="789997"/>
                </a:moveTo>
                <a:lnTo>
                  <a:pt x="795631" y="6068003"/>
                </a:lnTo>
                <a:lnTo>
                  <a:pt x="4649508" y="6068003"/>
                </a:lnTo>
                <a:lnTo>
                  <a:pt x="4649508" y="789997"/>
                </a:lnTo>
                <a:close/>
                <a:moveTo>
                  <a:pt x="0" y="0"/>
                </a:moveTo>
                <a:lnTo>
                  <a:pt x="12191996" y="0"/>
                </a:lnTo>
                <a:lnTo>
                  <a:pt x="12191996" y="6858000"/>
                </a:lnTo>
                <a:lnTo>
                  <a:pt x="0" y="6858000"/>
                </a:lnTo>
                <a:close/>
              </a:path>
            </a:pathLst>
          </a:custGeom>
          <a:blipFill>
            <a:blip r:embed="rId2">
              <a:alphaModFix amt="80000"/>
            </a:blip>
            <a:stretch>
              <a:fillRect/>
            </a:stretch>
          </a:blipFill>
        </p:spPr>
        <p:txBody>
          <a:bodyPr wrap="square">
            <a:noAutofit/>
          </a:bodyPr>
          <a:lstStyle>
            <a:lvl1pPr marL="0" indent="0">
              <a:buNone/>
              <a:defRPr/>
            </a:lvl1pPr>
          </a:lstStyle>
          <a:p>
            <a:r>
              <a:rPr lang="en-US" dirty="0"/>
              <a:t> </a:t>
            </a:r>
          </a:p>
        </p:txBody>
      </p:sp>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795631" y="789997"/>
            <a:ext cx="3853877" cy="5280546"/>
          </a:xfrm>
          <a:solidFill>
            <a:schemeClr val="bg2"/>
          </a:solidFill>
          <a:ln>
            <a:solidFill>
              <a:schemeClr val="tx2"/>
            </a:solidFill>
          </a:ln>
        </p:spPr>
        <p:txBody>
          <a:bodyPr vert="horz" lIns="45720" tIns="320040" rIns="91440" bIns="3840480" rtlCol="0" anchor="t">
            <a:normAutofit/>
          </a:bodyPr>
          <a:lstStyle>
            <a:lvl1pPr marL="182880">
              <a:defRPr lang="en-US" dirty="0"/>
            </a:lvl1pPr>
          </a:lstStyle>
          <a:p>
            <a:pPr lvl="0"/>
            <a:r>
              <a:rPr lang="en-US"/>
              <a:t>Click to edit Master title style</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317772" y="210312"/>
            <a:ext cx="2688899" cy="411480"/>
          </a:xfrm>
        </p:spPr>
        <p:txBody>
          <a:bodyPr/>
          <a:lstStyle>
            <a:lvl1pPr>
              <a:defRPr>
                <a:solidFill>
                  <a:srgbClr val="FFFFFF"/>
                </a:solidFill>
                <a:effectLst>
                  <a:outerShdw blurRad="38100" dist="38100" dir="2700000" algn="tl">
                    <a:srgbClr val="000000">
                      <a:alpha val="43137"/>
                    </a:srgbClr>
                  </a:outerShdw>
                </a:effectLst>
              </a:defRPr>
            </a:lvl1pPr>
          </a:lstStyle>
          <a:p>
            <a:r>
              <a:rPr lang="en-US" dirty="0"/>
              <a:t>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3129520" y="210312"/>
            <a:ext cx="1060704" cy="411480"/>
          </a:xfrm>
        </p:spPr>
        <p:txBody>
          <a:bodyPr/>
          <a:lstStyle>
            <a:lvl1pPr>
              <a:defRPr>
                <a:solidFill>
                  <a:srgbClr val="FFFFFF"/>
                </a:solidFill>
                <a:effectLst>
                  <a:outerShdw blurRad="38100" dist="38100" dir="2700000" algn="tl">
                    <a:srgbClr val="000000">
                      <a:alpha val="43137"/>
                    </a:srgbClr>
                  </a:outerShdw>
                </a:effectLst>
              </a:defRPr>
            </a:lvl1pPr>
          </a:lstStyle>
          <a:p>
            <a:fld id="{A1EA33C4-6E91-4A95-864E-A6A838FBE588}" type="datetime1">
              <a:rPr lang="en-US" smtClean="0"/>
              <a:t>9/10/25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a:xfrm>
            <a:off x="4103061" y="210312"/>
            <a:ext cx="546447" cy="413360"/>
          </a:xfrm>
        </p:spPr>
        <p:txBody>
          <a:bodyPr/>
          <a:lstStyle>
            <a:lvl1pPr>
              <a:defRPr>
                <a:solidFill>
                  <a:srgbClr val="FFFFFF"/>
                </a:solidFill>
                <a:effectLst>
                  <a:outerShdw blurRad="38100" dist="38100" dir="2700000" algn="tl">
                    <a:srgbClr val="000000">
                      <a:alpha val="43137"/>
                    </a:srgbClr>
                  </a:outerShdw>
                </a:effectLst>
              </a:defRPr>
            </a:lvl1pPr>
          </a:lstStyle>
          <a:p>
            <a:fld id="{753D0FD4-819D-4187-8797-C35567B41C78}" type="slidenum">
              <a:rPr lang="en-US" smtClean="0"/>
              <a:t>‹Nº›</a:t>
            </a:fld>
            <a:endParaRPr lang="en-US"/>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1051559" y="2356793"/>
            <a:ext cx="3364992" cy="3467535"/>
          </a:xfrm>
          <a:solidFill>
            <a:schemeClr val="bg2"/>
          </a:solidFill>
          <a:ln>
            <a:noFill/>
          </a:ln>
          <a:effectLst>
            <a:outerShdw dist="12700" dir="16200000" rotWithShape="0">
              <a:prstClr val="black"/>
            </a:outerShdw>
          </a:effectLst>
        </p:spPr>
        <p:txBody>
          <a:bodyPr lIns="45720" tIns="137160" rIns="45720" anchor="ctr">
            <a:normAutofit/>
          </a:bodyPr>
          <a:lstStyle>
            <a:lvl1pPr marL="0">
              <a:defRPr/>
            </a:lvl1pPr>
            <a:lvl2pPr marL="0">
              <a:defRPr/>
            </a:lvl2pPr>
            <a:lvl3pPr marL="0">
              <a:defRPr/>
            </a:lvl3pPr>
            <a:lvl4pPr marL="0">
              <a:defRPr/>
            </a:lvl4pPr>
            <a:lvl5pPr mar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36123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0558" y="762002"/>
            <a:ext cx="6612786" cy="1555895"/>
          </a:xfrm>
        </p:spPr>
        <p:txBody>
          <a:bodyPr vert="horz" lIns="91440" tIns="45720" rIns="91440" bIns="45720" rtlCol="0" anchor="t">
            <a:normAutofit/>
          </a:bodyPr>
          <a:lstStyle>
            <a:lvl1pPr>
              <a:defRPr lang="en-US" sz="6000" dirty="0"/>
            </a:lvl1pPr>
          </a:lstStyle>
          <a:p>
            <a:pPr lvl="0"/>
            <a:r>
              <a:rPr lang="en-US"/>
              <a:t>Click to edit Master title style</a:t>
            </a:r>
            <a:endParaRPr lang="en-US" dirty="0"/>
          </a:p>
        </p:txBody>
      </p:sp>
      <p:sp>
        <p:nvSpPr>
          <p:cNvPr id="9" name="Footer Placeholder 8">
            <a:extLst>
              <a:ext uri="{FF2B5EF4-FFF2-40B4-BE49-F238E27FC236}">
                <a16:creationId xmlns:a16="http://schemas.microsoft.com/office/drawing/2014/main" id="{6A2AC736-2858-40E1-3533-38692573ECE6}"/>
              </a:ext>
            </a:extLst>
          </p:cNvPr>
          <p:cNvSpPr>
            <a:spLocks noGrp="1"/>
          </p:cNvSpPr>
          <p:nvPr>
            <p:ph type="ftr" sz="quarter" idx="15"/>
          </p:nvPr>
        </p:nvSpPr>
        <p:spPr/>
        <p:txBody>
          <a:bodyPr/>
          <a:lstStyle/>
          <a:p>
            <a:r>
              <a:rPr lang="en-US" dirty="0"/>
              <a:t>Footer Text</a:t>
            </a:r>
          </a:p>
        </p:txBody>
      </p:sp>
      <p:sp>
        <p:nvSpPr>
          <p:cNvPr id="8" name="Date Placeholder 7">
            <a:extLst>
              <a:ext uri="{FF2B5EF4-FFF2-40B4-BE49-F238E27FC236}">
                <a16:creationId xmlns:a16="http://schemas.microsoft.com/office/drawing/2014/main" id="{6F901C69-26AA-7830-9BFF-EC62E8208AB7}"/>
              </a:ext>
            </a:extLst>
          </p:cNvPr>
          <p:cNvSpPr>
            <a:spLocks noGrp="1"/>
          </p:cNvSpPr>
          <p:nvPr>
            <p:ph type="dt" sz="half" idx="14"/>
          </p:nvPr>
        </p:nvSpPr>
        <p:spPr/>
        <p:txBody>
          <a:bodyPr/>
          <a:lstStyle/>
          <a:p>
            <a:fld id="{B340F08F-40FA-4D3B-96CF-F8FAF483E9A7}" type="datetime1">
              <a:rPr lang="en-US" smtClean="0"/>
              <a:t>9/10/25</a:t>
            </a:fld>
            <a:endParaRPr lang="en-US"/>
          </a:p>
        </p:txBody>
      </p:sp>
      <p:sp>
        <p:nvSpPr>
          <p:cNvPr id="11" name="Slide Number Placeholder 10">
            <a:extLst>
              <a:ext uri="{FF2B5EF4-FFF2-40B4-BE49-F238E27FC236}">
                <a16:creationId xmlns:a16="http://schemas.microsoft.com/office/drawing/2014/main" id="{A83EC4C7-2AFC-9797-0F80-FCBABD2A8562}"/>
              </a:ext>
            </a:extLst>
          </p:cNvPr>
          <p:cNvSpPr>
            <a:spLocks noGrp="1"/>
          </p:cNvSpPr>
          <p:nvPr>
            <p:ph type="sldNum" sz="quarter" idx="16"/>
          </p:nvPr>
        </p:nvSpPr>
        <p:spPr/>
        <p:txBody>
          <a:bodyPr/>
          <a:lstStyle/>
          <a:p>
            <a:fld id="{753D0FD4-819D-4187-8797-C35567B41C78}" type="slidenum">
              <a:rPr lang="en-US" smtClean="0"/>
              <a:t>‹Nº›</a:t>
            </a:fld>
            <a:endParaRPr lang="en-US"/>
          </a:p>
        </p:txBody>
      </p:sp>
      <p:sp>
        <p:nvSpPr>
          <p:cNvPr id="10" name="Picture Placeholder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6627" y="2435966"/>
            <a:ext cx="7283725" cy="4422032"/>
          </a:xfrm>
          <a:blipFill>
            <a:blip r:embed="rId2">
              <a:alphaModFix amt="80000"/>
            </a:blip>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7680068" y="762000"/>
            <a:ext cx="4092813" cy="579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788F70BF-1865-3761-955D-0621AA22B818}"/>
              </a:ext>
            </a:extLst>
          </p:cNvPr>
          <p:cNvCxnSpPr>
            <a:cxnSpLocks/>
          </p:cNvCxnSpPr>
          <p:nvPr/>
        </p:nvCxnSpPr>
        <p:spPr>
          <a:xfrm>
            <a:off x="0" y="2435966"/>
            <a:ext cx="72771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638DF4A-7DDF-7C24-D39A-EA7EAF7CFE63}"/>
              </a:ext>
            </a:extLst>
          </p:cNvPr>
          <p:cNvCxnSpPr>
            <a:cxnSpLocks/>
          </p:cNvCxnSpPr>
          <p:nvPr/>
        </p:nvCxnSpPr>
        <p:spPr>
          <a:xfrm>
            <a:off x="7277100" y="0"/>
            <a:ext cx="0" cy="6857999"/>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79364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0557" y="762002"/>
            <a:ext cx="5294939" cy="1555895"/>
          </a:xfrm>
        </p:spPr>
        <p:txBody>
          <a:bodyPr vert="horz" lIns="91440" tIns="45720" rIns="91440" bIns="45720" rtlCol="0" anchor="t">
            <a:normAutofit/>
          </a:bodyPr>
          <a:lstStyle>
            <a:lvl1pPr>
              <a:defRPr lang="en-US" sz="6000" dirty="0"/>
            </a:lvl1pPr>
          </a:lstStyle>
          <a:p>
            <a:pPr lvl="0"/>
            <a:r>
              <a:rPr lang="en-US"/>
              <a:t>Click to edit Master title style</a:t>
            </a:r>
            <a:endParaRPr lang="en-US" dirty="0"/>
          </a:p>
        </p:txBody>
      </p:sp>
      <p:sp>
        <p:nvSpPr>
          <p:cNvPr id="9" name="Footer Placeholder 8">
            <a:extLst>
              <a:ext uri="{FF2B5EF4-FFF2-40B4-BE49-F238E27FC236}">
                <a16:creationId xmlns:a16="http://schemas.microsoft.com/office/drawing/2014/main" id="{70F70C4A-BA92-6BFC-3B1F-307DC253CC2B}"/>
              </a:ext>
            </a:extLst>
          </p:cNvPr>
          <p:cNvSpPr>
            <a:spLocks noGrp="1"/>
          </p:cNvSpPr>
          <p:nvPr>
            <p:ph type="ftr" sz="quarter" idx="15"/>
          </p:nvPr>
        </p:nvSpPr>
        <p:spPr/>
        <p:txBody>
          <a:bodyPr/>
          <a:lstStyle/>
          <a:p>
            <a:r>
              <a:rPr lang="en-US" dirty="0"/>
              <a:t>Footer Text</a:t>
            </a:r>
          </a:p>
        </p:txBody>
      </p:sp>
      <p:sp>
        <p:nvSpPr>
          <p:cNvPr id="8" name="Date Placeholder 7">
            <a:extLst>
              <a:ext uri="{FF2B5EF4-FFF2-40B4-BE49-F238E27FC236}">
                <a16:creationId xmlns:a16="http://schemas.microsoft.com/office/drawing/2014/main" id="{E2862A36-3103-C394-ACDE-9712D22EC1E9}"/>
              </a:ext>
            </a:extLst>
          </p:cNvPr>
          <p:cNvSpPr>
            <a:spLocks noGrp="1"/>
          </p:cNvSpPr>
          <p:nvPr>
            <p:ph type="dt" sz="half" idx="14"/>
          </p:nvPr>
        </p:nvSpPr>
        <p:spPr>
          <a:xfrm>
            <a:off x="6340642" y="207982"/>
            <a:ext cx="1921315" cy="413360"/>
          </a:xfrm>
        </p:spPr>
        <p:txBody>
          <a:bodyPr/>
          <a:lstStyle/>
          <a:p>
            <a:fld id="{025BF5DA-9B72-4C47-B5EF-1EED5B08EE79}" type="datetime1">
              <a:rPr lang="en-US" smtClean="0"/>
              <a:t>9/10/25</a:t>
            </a:fld>
            <a:endParaRPr lang="en-US"/>
          </a:p>
        </p:txBody>
      </p:sp>
      <p:sp>
        <p:nvSpPr>
          <p:cNvPr id="11" name="Slide Number Placeholder 10">
            <a:extLst>
              <a:ext uri="{FF2B5EF4-FFF2-40B4-BE49-F238E27FC236}">
                <a16:creationId xmlns:a16="http://schemas.microsoft.com/office/drawing/2014/main" id="{E054C547-CF4F-67F9-FBC5-A0BE282578D6}"/>
              </a:ext>
            </a:extLst>
          </p:cNvPr>
          <p:cNvSpPr>
            <a:spLocks noGrp="1"/>
          </p:cNvSpPr>
          <p:nvPr>
            <p:ph type="sldNum" sz="quarter" idx="16"/>
          </p:nvPr>
        </p:nvSpPr>
        <p:spPr/>
        <p:txBody>
          <a:bodyPr/>
          <a:lstStyle/>
          <a:p>
            <a:fld id="{753D0FD4-819D-4187-8797-C35567B41C78}" type="slidenum">
              <a:rPr lang="en-US" smtClean="0"/>
              <a:t>‹Nº›</a:t>
            </a:fld>
            <a:endParaRPr lang="en-US"/>
          </a:p>
        </p:txBody>
      </p:sp>
      <p:sp>
        <p:nvSpPr>
          <p:cNvPr id="10" name="Picture Placeholder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0" y="2442689"/>
            <a:ext cx="5875421" cy="4422032"/>
          </a:xfrm>
          <a:blipFill>
            <a:blip r:embed="rId2">
              <a:alphaModFix amt="80000"/>
            </a:blip>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6340642" y="762000"/>
            <a:ext cx="5432239" cy="579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788F70BF-1865-3761-955D-0621AA22B818}"/>
              </a:ext>
            </a:extLst>
          </p:cNvPr>
          <p:cNvCxnSpPr>
            <a:cxnSpLocks/>
          </p:cNvCxnSpPr>
          <p:nvPr/>
        </p:nvCxnSpPr>
        <p:spPr>
          <a:xfrm>
            <a:off x="0" y="2435966"/>
            <a:ext cx="5875421"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638DF4A-7DDF-7C24-D39A-EA7EAF7CFE63}"/>
              </a:ext>
            </a:extLst>
          </p:cNvPr>
          <p:cNvCxnSpPr>
            <a:cxnSpLocks/>
          </p:cNvCxnSpPr>
          <p:nvPr/>
        </p:nvCxnSpPr>
        <p:spPr>
          <a:xfrm>
            <a:off x="5875423" y="0"/>
            <a:ext cx="0" cy="6857999"/>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18613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Content with Picture 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0558" y="448056"/>
            <a:ext cx="11514759" cy="1124712"/>
          </a:xfrm>
        </p:spPr>
        <p:txBody>
          <a:bodyPr vert="horz" lIns="91440" tIns="45720" rIns="91440" bIns="45720" rtlCol="0" anchor="ctr">
            <a:normAutofit/>
          </a:bodyPr>
          <a:lstStyle>
            <a:lvl1pPr>
              <a:defRPr lang="en-US" dirty="0"/>
            </a:lvl1pPr>
          </a:lstStyle>
          <a:p>
            <a:pPr lvl="0"/>
            <a:r>
              <a:rPr lang="en-US"/>
              <a:t>Click to edit Master title style</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317772" y="213482"/>
            <a:ext cx="2962656" cy="411480"/>
          </a:xfrm>
        </p:spPr>
        <p:txBody>
          <a:bodyPr/>
          <a:lstStyle/>
          <a:p>
            <a:r>
              <a:rPr lang="en-US" dirty="0"/>
              <a:t>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7568892" y="210312"/>
            <a:ext cx="1679642" cy="411480"/>
          </a:xfrm>
        </p:spPr>
        <p:txBody>
          <a:bodyPr/>
          <a:lstStyle/>
          <a:p>
            <a:fld id="{EB5EDF0F-3515-4895-B663-882304741893}" type="datetime1">
              <a:rPr lang="en-US" smtClean="0"/>
              <a:t>9/10/25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a:xfrm>
            <a:off x="11288870" y="207982"/>
            <a:ext cx="546447" cy="411480"/>
          </a:xfrm>
        </p:spPr>
        <p:txBody>
          <a:bodyPr/>
          <a:lstStyle/>
          <a:p>
            <a:fld id="{753D0FD4-819D-4187-8797-C35567B41C78}" type="slidenum">
              <a:rPr lang="en-US" smtClean="0"/>
              <a:t>‹Nº›</a:t>
            </a:fld>
            <a:endParaRPr lang="en-US"/>
          </a:p>
        </p:txBody>
      </p:sp>
      <p:sp>
        <p:nvSpPr>
          <p:cNvPr id="10" name="Picture Placeholder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3614" y="1700784"/>
            <a:ext cx="3318170" cy="5157216"/>
          </a:xfrm>
          <a:blipFill>
            <a:blip r:embed="rId2">
              <a:alphaModFix amt="80000"/>
            </a:blip>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3801441" y="2130553"/>
            <a:ext cx="7971459" cy="4422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6C347961-3E7C-FAAC-2283-DA751A80201C}"/>
              </a:ext>
            </a:extLst>
          </p:cNvPr>
          <p:cNvCxnSpPr>
            <a:cxnSpLocks/>
          </p:cNvCxnSpPr>
          <p:nvPr/>
        </p:nvCxnSpPr>
        <p:spPr>
          <a:xfrm>
            <a:off x="0" y="1695518"/>
            <a:ext cx="12192000"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BE4B3C03-E31F-77F7-02F0-8C25E1C62792}"/>
              </a:ext>
            </a:extLst>
          </p:cNvPr>
          <p:cNvCxnSpPr>
            <a:cxnSpLocks/>
          </p:cNvCxnSpPr>
          <p:nvPr/>
        </p:nvCxnSpPr>
        <p:spPr>
          <a:xfrm>
            <a:off x="3318170" y="1695518"/>
            <a:ext cx="0" cy="5162482"/>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1282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with Pictur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4DF58-285B-E151-006A-D88C36BBB753}"/>
              </a:ext>
            </a:extLst>
          </p:cNvPr>
          <p:cNvSpPr>
            <a:spLocks noGrp="1"/>
          </p:cNvSpPr>
          <p:nvPr>
            <p:ph type="ctrTitle"/>
          </p:nvPr>
        </p:nvSpPr>
        <p:spPr>
          <a:xfrm>
            <a:off x="320040" y="5223554"/>
            <a:ext cx="11430000" cy="914400"/>
          </a:xfrm>
        </p:spPr>
        <p:txBody>
          <a:bodyPr vert="horz" lIns="91440" tIns="45720" rIns="91440" bIns="45720" rtlCol="0" anchor="b">
            <a:normAutofit/>
          </a:bodyPr>
          <a:lstStyle>
            <a:lvl1pPr>
              <a:defRPr lang="en-US" sz="4400" dirty="0"/>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F9206861-2B51-5BD1-EB7B-C21E31ED4CF6}"/>
              </a:ext>
            </a:extLst>
          </p:cNvPr>
          <p:cNvSpPr>
            <a:spLocks noGrp="1"/>
          </p:cNvSpPr>
          <p:nvPr>
            <p:ph type="subTitle" idx="1"/>
          </p:nvPr>
        </p:nvSpPr>
        <p:spPr>
          <a:xfrm>
            <a:off x="320039" y="6083090"/>
            <a:ext cx="11429999" cy="566928"/>
          </a:xfrm>
        </p:spPr>
        <p:txBody>
          <a:bodyPr vert="horz" lIns="91440" tIns="45720" rIns="91440" bIns="45720" rtlCol="0" anchor="ctr">
            <a:normAutofit/>
          </a:bodyPr>
          <a:lstStyle>
            <a:lvl1pPr marL="0" indent="0">
              <a:buNone/>
              <a:defRPr lang="en-US" dirty="0"/>
            </a:lvl1pPr>
          </a:lstStyle>
          <a:p>
            <a:pPr lvl="0"/>
            <a:r>
              <a:rPr lang="en-US"/>
              <a:t>Click to edit Master subtitle style</a:t>
            </a:r>
            <a:endParaRPr lang="en-US" dirty="0"/>
          </a:p>
        </p:txBody>
      </p:sp>
      <p:sp>
        <p:nvSpPr>
          <p:cNvPr id="11" name="Picture Placeholder 10">
            <a:extLst>
              <a:ext uri="{FF2B5EF4-FFF2-40B4-BE49-F238E27FC236}">
                <a16:creationId xmlns:a16="http://schemas.microsoft.com/office/drawing/2014/main" id="{1F08B46D-341A-2502-FE91-2C5EF771037B}"/>
              </a:ext>
            </a:extLst>
          </p:cNvPr>
          <p:cNvSpPr>
            <a:spLocks noGrp="1"/>
          </p:cNvSpPr>
          <p:nvPr>
            <p:ph type="pic" sz="quarter" idx="13" hasCustomPrompt="1"/>
          </p:nvPr>
        </p:nvSpPr>
        <p:spPr>
          <a:xfrm>
            <a:off x="0" y="0"/>
            <a:ext cx="12192000" cy="5069400"/>
          </a:xfrm>
          <a:blipFill>
            <a:blip r:embed="rId2">
              <a:alphaModFix amt="80000"/>
            </a:blip>
            <a:stretch>
              <a:fillRect/>
            </a:stretch>
          </a:blipFill>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822DDD77-F8A9-7EC7-8615-6A38937CE728}"/>
              </a:ext>
            </a:extLst>
          </p:cNvPr>
          <p:cNvSpPr>
            <a:spLocks noGrp="1"/>
          </p:cNvSpPr>
          <p:nvPr>
            <p:ph type="ftr" sz="quarter" idx="11"/>
          </p:nvPr>
        </p:nvSpPr>
        <p:spPr/>
        <p:txBody>
          <a:bodyPr/>
          <a:lstStyle>
            <a:lvl1pPr>
              <a:defRPr>
                <a:solidFill>
                  <a:srgbClr val="FFFFFF"/>
                </a:solidFill>
                <a:effectLst>
                  <a:outerShdw blurRad="38100" dist="38100" dir="2700000" algn="tl">
                    <a:srgbClr val="000000">
                      <a:alpha val="43137"/>
                    </a:srgbClr>
                  </a:outerShdw>
                </a:effectLst>
              </a:defRPr>
            </a:lvl1pPr>
          </a:lstStyle>
          <a:p>
            <a:r>
              <a:rPr lang="en-US" dirty="0"/>
              <a:t>Footer Text</a:t>
            </a:r>
          </a:p>
        </p:txBody>
      </p:sp>
      <p:sp>
        <p:nvSpPr>
          <p:cNvPr id="4" name="Date Placeholder 3">
            <a:extLst>
              <a:ext uri="{FF2B5EF4-FFF2-40B4-BE49-F238E27FC236}">
                <a16:creationId xmlns:a16="http://schemas.microsoft.com/office/drawing/2014/main" id="{098AB215-86A6-6EC5-BC27-7962FA84A1AE}"/>
              </a:ext>
            </a:extLst>
          </p:cNvPr>
          <p:cNvSpPr>
            <a:spLocks noGrp="1"/>
          </p:cNvSpPr>
          <p:nvPr>
            <p:ph type="dt" sz="half" idx="10"/>
          </p:nvPr>
        </p:nvSpPr>
        <p:spPr/>
        <p:txBody>
          <a:bodyPr/>
          <a:lstStyle>
            <a:lvl1pPr>
              <a:defRPr>
                <a:solidFill>
                  <a:srgbClr val="FFFFFF"/>
                </a:solidFill>
                <a:effectLst>
                  <a:outerShdw blurRad="38100" dist="38100" dir="2700000" algn="tl">
                    <a:srgbClr val="000000">
                      <a:alpha val="43137"/>
                    </a:srgbClr>
                  </a:outerShdw>
                </a:effectLst>
              </a:defRPr>
            </a:lvl1pPr>
          </a:lstStyle>
          <a:p>
            <a:fld id="{BD5D1244-0536-4076-95F8-65E3144966FF}" type="datetime1">
              <a:rPr lang="en-US" smtClean="0"/>
              <a:t>9/10/25</a:t>
            </a:fld>
            <a:endParaRPr lang="en-US"/>
          </a:p>
        </p:txBody>
      </p:sp>
      <p:sp>
        <p:nvSpPr>
          <p:cNvPr id="6" name="Slide Number Placeholder 5">
            <a:extLst>
              <a:ext uri="{FF2B5EF4-FFF2-40B4-BE49-F238E27FC236}">
                <a16:creationId xmlns:a16="http://schemas.microsoft.com/office/drawing/2014/main" id="{4360CECF-E526-1422-4780-123B6B1E96C9}"/>
              </a:ext>
            </a:extLst>
          </p:cNvPr>
          <p:cNvSpPr>
            <a:spLocks noGrp="1"/>
          </p:cNvSpPr>
          <p:nvPr>
            <p:ph type="sldNum" sz="quarter" idx="12"/>
          </p:nvPr>
        </p:nvSpPr>
        <p:spPr/>
        <p:txBody>
          <a:bodyPr/>
          <a:lstStyle>
            <a:lvl1pPr>
              <a:defRPr>
                <a:solidFill>
                  <a:srgbClr val="FFFFFF"/>
                </a:solidFill>
                <a:effectLst>
                  <a:outerShdw blurRad="38100" dist="38100" dir="2700000" algn="tl">
                    <a:srgbClr val="000000">
                      <a:alpha val="43137"/>
                    </a:srgbClr>
                  </a:outerShdw>
                </a:effectLst>
              </a:defRPr>
            </a:lvl1pPr>
          </a:lstStyle>
          <a:p>
            <a:fld id="{753D0FD4-819D-4187-8797-C35567B41C78}" type="slidenum">
              <a:rPr lang="en-US" smtClean="0"/>
              <a:t>‹Nº›</a:t>
            </a:fld>
            <a:endParaRPr lang="en-US"/>
          </a:p>
        </p:txBody>
      </p:sp>
      <p:cxnSp>
        <p:nvCxnSpPr>
          <p:cNvPr id="7" name="Straight Connector 6">
            <a:extLst>
              <a:ext uri="{FF2B5EF4-FFF2-40B4-BE49-F238E27FC236}">
                <a16:creationId xmlns:a16="http://schemas.microsoft.com/office/drawing/2014/main" id="{8ABE8472-319C-7663-7B71-2A6549DED7EF}"/>
              </a:ext>
            </a:extLst>
          </p:cNvPr>
          <p:cNvCxnSpPr>
            <a:cxnSpLocks/>
          </p:cNvCxnSpPr>
          <p:nvPr/>
        </p:nvCxnSpPr>
        <p:spPr>
          <a:xfrm>
            <a:off x="0" y="5068350"/>
            <a:ext cx="12188952"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595586"/>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ntent with Picture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0559" y="1152143"/>
            <a:ext cx="4350052" cy="2620959"/>
          </a:xfrm>
        </p:spPr>
        <p:txBody>
          <a:bodyPr vert="horz" lIns="91440" tIns="45720" rIns="91440" bIns="45720" rtlCol="0" anchor="t">
            <a:normAutofit/>
          </a:bodyPr>
          <a:lstStyle>
            <a:lvl1pPr>
              <a:defRPr lang="en-US" sz="7200" dirty="0"/>
            </a:lvl1pPr>
          </a:lstStyle>
          <a:p>
            <a:pPr lvl="0"/>
            <a:r>
              <a:rPr lang="en-US"/>
              <a:t>Click to edit Master title style</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317772" y="210312"/>
            <a:ext cx="2962656" cy="411480"/>
          </a:xfrm>
        </p:spPr>
        <p:txBody>
          <a:bodyPr/>
          <a:lstStyle/>
          <a:p>
            <a:r>
              <a:rPr lang="en-US" dirty="0"/>
              <a:t>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5364000" y="210312"/>
            <a:ext cx="1569350" cy="411480"/>
          </a:xfrm>
        </p:spPr>
        <p:txBody>
          <a:bodyPr/>
          <a:lstStyle/>
          <a:p>
            <a:fld id="{B534C9EB-6793-4BE3-BB6C-BE53FADDC8D1}" type="datetime1">
              <a:rPr lang="en-US" smtClean="0"/>
              <a:t>9/10/25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a:xfrm>
            <a:off x="11288870" y="210312"/>
            <a:ext cx="546447" cy="411480"/>
          </a:xfrm>
        </p:spPr>
        <p:txBody>
          <a:bodyPr/>
          <a:lstStyle/>
          <a:p>
            <a:fld id="{753D0FD4-819D-4187-8797-C35567B41C78}" type="slidenum">
              <a:rPr lang="en-US" smtClean="0"/>
              <a:t>‹Nº›</a:t>
            </a:fld>
            <a:endParaRPr lang="en-US"/>
          </a:p>
        </p:txBody>
      </p:sp>
      <p:sp>
        <p:nvSpPr>
          <p:cNvPr id="10" name="Picture Placeholder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0" y="4089769"/>
            <a:ext cx="4921917" cy="2777751"/>
          </a:xfrm>
          <a:blipFill>
            <a:blip r:embed="rId2">
              <a:alphaModFix amt="80000"/>
            </a:blip>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5358383" y="1152144"/>
            <a:ext cx="6414499" cy="5401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788F70BF-1865-3761-955D-0621AA22B818}"/>
              </a:ext>
            </a:extLst>
          </p:cNvPr>
          <p:cNvCxnSpPr>
            <a:cxnSpLocks/>
          </p:cNvCxnSpPr>
          <p:nvPr/>
        </p:nvCxnSpPr>
        <p:spPr>
          <a:xfrm>
            <a:off x="0" y="4083425"/>
            <a:ext cx="4921917"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8F7E856F-6265-38B0-6F7D-95063C760CBC}"/>
              </a:ext>
            </a:extLst>
          </p:cNvPr>
          <p:cNvCxnSpPr>
            <a:cxnSpLocks/>
          </p:cNvCxnSpPr>
          <p:nvPr/>
        </p:nvCxnSpPr>
        <p:spPr>
          <a:xfrm>
            <a:off x="4925804" y="784893"/>
            <a:ext cx="0" cy="6073107"/>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71871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ntent with Picture 2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7874" y="5197449"/>
            <a:ext cx="4244126" cy="1463040"/>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317772" y="210312"/>
            <a:ext cx="2962656" cy="411480"/>
          </a:xfrm>
        </p:spPr>
        <p:txBody>
          <a:bodyPr/>
          <a:lstStyle/>
          <a:p>
            <a:r>
              <a:rPr lang="en-US" dirty="0"/>
              <a:t>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5358383" y="210312"/>
            <a:ext cx="1569350" cy="411480"/>
          </a:xfrm>
        </p:spPr>
        <p:txBody>
          <a:bodyPr/>
          <a:lstStyle/>
          <a:p>
            <a:fld id="{0E608933-3727-45F8-8E35-F46170696AC2}" type="datetime1">
              <a:rPr lang="en-US" smtClean="0"/>
              <a:t>9/10/25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a:xfrm>
            <a:off x="11288870" y="210312"/>
            <a:ext cx="546447" cy="411480"/>
          </a:xfrm>
        </p:spPr>
        <p:txBody>
          <a:bodyPr/>
          <a:lstStyle/>
          <a:p>
            <a:fld id="{753D0FD4-819D-4187-8797-C35567B41C78}" type="slidenum">
              <a:rPr lang="en-US" smtClean="0"/>
              <a:t>‹Nº›</a:t>
            </a:fld>
            <a:endParaRPr lang="en-US"/>
          </a:p>
        </p:txBody>
      </p:sp>
      <p:sp>
        <p:nvSpPr>
          <p:cNvPr id="10" name="Picture Placeholder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0" y="794335"/>
            <a:ext cx="4921917" cy="4047478"/>
          </a:xfrm>
          <a:blipFill>
            <a:blip r:embed="rId2">
              <a:alphaModFix amt="80000"/>
            </a:blip>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5358384" y="1152144"/>
            <a:ext cx="6382512" cy="5340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788F70BF-1865-3761-955D-0621AA22B818}"/>
              </a:ext>
            </a:extLst>
          </p:cNvPr>
          <p:cNvCxnSpPr>
            <a:cxnSpLocks/>
          </p:cNvCxnSpPr>
          <p:nvPr/>
        </p:nvCxnSpPr>
        <p:spPr>
          <a:xfrm>
            <a:off x="0" y="4841814"/>
            <a:ext cx="4921917"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8F7E856F-6265-38B0-6F7D-95063C760CBC}"/>
              </a:ext>
            </a:extLst>
          </p:cNvPr>
          <p:cNvCxnSpPr>
            <a:cxnSpLocks/>
          </p:cNvCxnSpPr>
          <p:nvPr/>
        </p:nvCxnSpPr>
        <p:spPr>
          <a:xfrm>
            <a:off x="4925804" y="784893"/>
            <a:ext cx="0" cy="6073107"/>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00455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Number Large">
    <p:bg>
      <p:bgPr>
        <a:solidFill>
          <a:schemeClr val="bg2">
            <a:lumMod val="90000"/>
            <a:alpha val="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7571232" y="1188720"/>
            <a:ext cx="4069080" cy="4480560"/>
          </a:xfrm>
        </p:spPr>
        <p:txBody>
          <a:bodyPr anchor="ctr">
            <a:normAutofit/>
          </a:bodyPr>
          <a:lstStyle>
            <a:lvl1pPr>
              <a:lnSpc>
                <a:spcPct val="110000"/>
              </a:lnSpc>
              <a:defRPr sz="2800" cap="none" baseline="0">
                <a:solidFill>
                  <a:schemeClr val="tx2"/>
                </a:solidFill>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hasCustomPrompt="1"/>
          </p:nvPr>
        </p:nvSpPr>
        <p:spPr>
          <a:xfrm>
            <a:off x="448056" y="1609344"/>
            <a:ext cx="6775704" cy="4151376"/>
          </a:xfrm>
        </p:spPr>
        <p:txBody>
          <a:bodyPr vert="horz" lIns="91440" tIns="45720" rIns="91440" bIns="45720" rtlCol="0" anchor="ctr">
            <a:normAutofit/>
          </a:bodyPr>
          <a:lstStyle>
            <a:lvl1pPr marL="0" indent="0" algn="r">
              <a:lnSpc>
                <a:spcPct val="70000"/>
              </a:lnSpc>
              <a:buNone/>
              <a:defRPr lang="en-US" sz="33400" dirty="0">
                <a:solidFill>
                  <a:schemeClr val="accent1"/>
                </a:solidFill>
                <a:latin typeface="+mj-lt"/>
              </a:defRPr>
            </a:lvl1pPr>
            <a:lvl2pPr marL="457200" indent="0">
              <a:buNone/>
              <a:defRPr lang="en-US" dirty="0">
                <a:solidFill>
                  <a:schemeClr val="accent3">
                    <a:lumMod val="20000"/>
                    <a:lumOff val="80000"/>
                  </a:schemeClr>
                </a:solidFill>
              </a:defRPr>
            </a:lvl2pPr>
            <a:lvl3pPr>
              <a:defRPr lang="en-US" dirty="0">
                <a:solidFill>
                  <a:schemeClr val="accent3">
                    <a:lumMod val="20000"/>
                    <a:lumOff val="80000"/>
                  </a:schemeClr>
                </a:solidFill>
              </a:defRPr>
            </a:lvl3pPr>
            <a:lvl4pPr>
              <a:defRPr lang="en-US" dirty="0">
                <a:solidFill>
                  <a:schemeClr val="accent3">
                    <a:lumMod val="20000"/>
                    <a:lumOff val="80000"/>
                  </a:schemeClr>
                </a:solidFill>
              </a:defRPr>
            </a:lvl4pPr>
            <a:lvl5pPr>
              <a:defRPr lang="en-US" dirty="0">
                <a:solidFill>
                  <a:schemeClr val="accent3">
                    <a:lumMod val="20000"/>
                    <a:lumOff val="80000"/>
                  </a:schemeClr>
                </a:solidFill>
              </a:defRPr>
            </a:lvl5pPr>
          </a:lstStyle>
          <a:p>
            <a:pPr lvl="0"/>
            <a:r>
              <a:rPr lang="en-US" dirty="0"/>
              <a:t>#%</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317772" y="210312"/>
            <a:ext cx="2962656" cy="411480"/>
          </a:xfrm>
        </p:spPr>
        <p:txBody>
          <a:bodyPr>
            <a:normAutofit/>
          </a:bodyPr>
          <a:lstStyle>
            <a:lvl1pPr>
              <a:defRPr>
                <a:solidFill>
                  <a:schemeClr val="tx2"/>
                </a:solidFill>
              </a:defRPr>
            </a:lvl1pPr>
          </a:lstStyle>
          <a:p>
            <a:r>
              <a:rPr lang="en-US" dirty="0"/>
              <a:t>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7568892" y="210312"/>
            <a:ext cx="1679642" cy="411480"/>
          </a:xfrm>
        </p:spPr>
        <p:txBody>
          <a:bodyPr>
            <a:normAutofit/>
          </a:bodyPr>
          <a:lstStyle>
            <a:lvl1pPr>
              <a:defRPr>
                <a:solidFill>
                  <a:schemeClr val="tx2"/>
                </a:solidFill>
              </a:defRPr>
            </a:lvl1pPr>
          </a:lstStyle>
          <a:p>
            <a:fld id="{05B29ED0-7871-4976-8402-1756C1FAC1EA}" type="datetime1">
              <a:rPr lang="en-US" smtClean="0"/>
              <a:t>9/10/25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a:xfrm>
            <a:off x="11288870" y="210312"/>
            <a:ext cx="546447" cy="411480"/>
          </a:xfrm>
        </p:spPr>
        <p:txBody>
          <a:bodyPr>
            <a:normAutofit/>
          </a:bodyPr>
          <a:lstStyle>
            <a:lvl1pPr>
              <a:defRPr>
                <a:solidFill>
                  <a:schemeClr val="tx2"/>
                </a:solidFill>
              </a:defRPr>
            </a:lvl1pPr>
          </a:lstStyle>
          <a:p>
            <a:fld id="{753D0FD4-819D-4187-8797-C35567B41C78}" type="slidenum">
              <a:rPr lang="en-US" smtClean="0"/>
              <a:t>‹Nº›</a:t>
            </a:fld>
            <a:endParaRPr lang="en-US"/>
          </a:p>
        </p:txBody>
      </p:sp>
      <p:cxnSp>
        <p:nvCxnSpPr>
          <p:cNvPr id="10" name="Straight Connector 9">
            <a:extLst>
              <a:ext uri="{FF2B5EF4-FFF2-40B4-BE49-F238E27FC236}">
                <a16:creationId xmlns:a16="http://schemas.microsoft.com/office/drawing/2014/main" id="{C34144DB-F44E-C5EB-68A1-D39E3F401C4E}"/>
              </a:ext>
            </a:extLst>
          </p:cNvPr>
          <p:cNvCxnSpPr>
            <a:cxnSpLocks/>
          </p:cNvCxnSpPr>
          <p:nvPr/>
        </p:nvCxnSpPr>
        <p:spPr>
          <a:xfrm>
            <a:off x="0" y="6069441"/>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1933116"/>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Number Large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20624" y="5349240"/>
            <a:ext cx="11414692" cy="1225296"/>
          </a:xfrm>
        </p:spPr>
        <p:txBody>
          <a:bodyPr anchor="t">
            <a:normAutofit/>
          </a:bodyPr>
          <a:lstStyle>
            <a:lvl1pPr>
              <a:lnSpc>
                <a:spcPct val="80000"/>
              </a:lnSpc>
              <a:defRPr sz="4000" cap="all" spc="100" baseline="0">
                <a:solidFill>
                  <a:schemeClr val="tx2"/>
                </a:solidFill>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hasCustomPrompt="1"/>
          </p:nvPr>
        </p:nvSpPr>
        <p:spPr>
          <a:xfrm>
            <a:off x="219455" y="1188321"/>
            <a:ext cx="11615861" cy="4258079"/>
          </a:xfrm>
        </p:spPr>
        <p:txBody>
          <a:bodyPr vert="horz" lIns="91440" tIns="45720" rIns="91440" bIns="45720" rtlCol="0" anchor="b">
            <a:normAutofit/>
          </a:bodyPr>
          <a:lstStyle>
            <a:lvl1pPr marL="0" indent="0">
              <a:lnSpc>
                <a:spcPct val="70000"/>
              </a:lnSpc>
              <a:buNone/>
              <a:defRPr lang="en-US" sz="40100" dirty="0">
                <a:ln>
                  <a:solidFill>
                    <a:schemeClr val="tx2"/>
                  </a:solidFill>
                </a:ln>
                <a:solidFill>
                  <a:schemeClr val="bg2"/>
                </a:solidFill>
                <a:latin typeface="+mj-lt"/>
              </a:defRPr>
            </a:lvl1pPr>
          </a:lstStyle>
          <a:p>
            <a:pPr lvl="0"/>
            <a:r>
              <a:rPr lang="en-US" dirty="0"/>
              <a:t>#%</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317772" y="213482"/>
            <a:ext cx="2962656" cy="411480"/>
          </a:xfrm>
        </p:spPr>
        <p:txBody>
          <a:bodyPr>
            <a:normAutofit/>
          </a:bodyPr>
          <a:lstStyle>
            <a:lvl1pPr>
              <a:defRPr>
                <a:solidFill>
                  <a:schemeClr val="tx2"/>
                </a:solidFill>
              </a:defRPr>
            </a:lvl1pPr>
          </a:lstStyle>
          <a:p>
            <a:r>
              <a:rPr lang="en-US" dirty="0"/>
              <a:t>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7568892" y="210312"/>
            <a:ext cx="1679642" cy="411480"/>
          </a:xfrm>
        </p:spPr>
        <p:txBody>
          <a:bodyPr>
            <a:normAutofit/>
          </a:bodyPr>
          <a:lstStyle>
            <a:lvl1pPr>
              <a:defRPr>
                <a:solidFill>
                  <a:schemeClr val="tx2"/>
                </a:solidFill>
              </a:defRPr>
            </a:lvl1pPr>
          </a:lstStyle>
          <a:p>
            <a:fld id="{FFB8A85C-40AB-478D-AA51-CA7D29CEF737}" type="datetime1">
              <a:rPr lang="en-US" smtClean="0"/>
              <a:t>9/10/25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normAutofit/>
          </a:bodyPr>
          <a:lstStyle>
            <a:lvl1pPr>
              <a:defRPr>
                <a:solidFill>
                  <a:schemeClr val="tx2"/>
                </a:solidFill>
              </a:defRPr>
            </a:lvl1pPr>
          </a:lstStyle>
          <a:p>
            <a:fld id="{753D0FD4-819D-4187-8797-C35567B41C78}" type="slidenum">
              <a:rPr lang="en-US" smtClean="0"/>
              <a:t>‹Nº›</a:t>
            </a:fld>
            <a:endParaRPr lang="en-US"/>
          </a:p>
        </p:txBody>
      </p:sp>
      <p:cxnSp>
        <p:nvCxnSpPr>
          <p:cNvPr id="7" name="Straight Connector 6">
            <a:extLst>
              <a:ext uri="{FF2B5EF4-FFF2-40B4-BE49-F238E27FC236}">
                <a16:creationId xmlns:a16="http://schemas.microsoft.com/office/drawing/2014/main" id="{367407E9-9629-73EA-8583-87EC092046E4}"/>
              </a:ext>
            </a:extLst>
          </p:cNvPr>
          <p:cNvCxnSpPr>
            <a:cxnSpLocks/>
          </p:cNvCxnSpPr>
          <p:nvPr/>
        </p:nvCxnSpPr>
        <p:spPr>
          <a:xfrm>
            <a:off x="0" y="5055918"/>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A1EB09F8-0C93-A873-28FE-48A38B4CEAD9}"/>
              </a:ext>
            </a:extLst>
          </p:cNvPr>
          <p:cNvCxnSpPr>
            <a:cxnSpLocks/>
          </p:cNvCxnSpPr>
          <p:nvPr/>
        </p:nvCxnSpPr>
        <p:spPr>
          <a:xfrm>
            <a:off x="0" y="788718"/>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4515605"/>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Number Larg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7571232" y="1188720"/>
            <a:ext cx="4069080" cy="4480560"/>
          </a:xfrm>
        </p:spPr>
        <p:txBody>
          <a:bodyPr anchor="ctr">
            <a:normAutofit/>
          </a:bodyPr>
          <a:lstStyle>
            <a:lvl1pPr>
              <a:lnSpc>
                <a:spcPct val="110000"/>
              </a:lnSpc>
              <a:defRPr sz="2800" cap="none" baseline="0">
                <a:solidFill>
                  <a:schemeClr val="tx2"/>
                </a:solidFill>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hasCustomPrompt="1"/>
          </p:nvPr>
        </p:nvSpPr>
        <p:spPr>
          <a:xfrm>
            <a:off x="448056" y="1609344"/>
            <a:ext cx="6775704" cy="4151376"/>
          </a:xfrm>
        </p:spPr>
        <p:txBody>
          <a:bodyPr vert="horz" lIns="91440" tIns="45720" rIns="91440" bIns="45720" rtlCol="0" anchor="ctr">
            <a:normAutofit/>
          </a:bodyPr>
          <a:lstStyle>
            <a:lvl1pPr marL="0" indent="0" algn="r">
              <a:lnSpc>
                <a:spcPct val="70000"/>
              </a:lnSpc>
              <a:buNone/>
              <a:defRPr lang="en-US" sz="33400" dirty="0">
                <a:solidFill>
                  <a:schemeClr val="tx2"/>
                </a:solidFill>
                <a:latin typeface="+mj-lt"/>
              </a:defRPr>
            </a:lvl1pPr>
            <a:lvl2pPr marL="457200" indent="0">
              <a:buNone/>
              <a:defRPr lang="en-US" dirty="0">
                <a:solidFill>
                  <a:schemeClr val="accent3">
                    <a:lumMod val="20000"/>
                    <a:lumOff val="80000"/>
                  </a:schemeClr>
                </a:solidFill>
              </a:defRPr>
            </a:lvl2pPr>
            <a:lvl3pPr>
              <a:defRPr lang="en-US" dirty="0">
                <a:solidFill>
                  <a:schemeClr val="accent3">
                    <a:lumMod val="20000"/>
                    <a:lumOff val="80000"/>
                  </a:schemeClr>
                </a:solidFill>
              </a:defRPr>
            </a:lvl3pPr>
            <a:lvl4pPr>
              <a:defRPr lang="en-US" dirty="0">
                <a:solidFill>
                  <a:schemeClr val="accent3">
                    <a:lumMod val="20000"/>
                    <a:lumOff val="80000"/>
                  </a:schemeClr>
                </a:solidFill>
              </a:defRPr>
            </a:lvl4pPr>
            <a:lvl5pPr>
              <a:defRPr lang="en-US" dirty="0">
                <a:solidFill>
                  <a:schemeClr val="accent3">
                    <a:lumMod val="20000"/>
                    <a:lumOff val="80000"/>
                  </a:schemeClr>
                </a:solidFill>
              </a:defRPr>
            </a:lvl5pPr>
          </a:lstStyle>
          <a:p>
            <a:pPr lvl="0"/>
            <a:r>
              <a:rPr lang="en-US" dirty="0"/>
              <a:t>#%</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317772" y="213482"/>
            <a:ext cx="2962656" cy="411480"/>
          </a:xfrm>
        </p:spPr>
        <p:txBody>
          <a:bodyPr/>
          <a:lstStyle>
            <a:lvl1pPr>
              <a:defRPr>
                <a:solidFill>
                  <a:schemeClr val="tx2"/>
                </a:solidFill>
              </a:defRPr>
            </a:lvl1pPr>
          </a:lstStyle>
          <a:p>
            <a:r>
              <a:rPr lang="en-US" dirty="0"/>
              <a:t>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7568892" y="210312"/>
            <a:ext cx="1679642" cy="411480"/>
          </a:xfrm>
        </p:spPr>
        <p:txBody>
          <a:bodyPr/>
          <a:lstStyle>
            <a:lvl1pPr>
              <a:defRPr>
                <a:solidFill>
                  <a:schemeClr val="tx2"/>
                </a:solidFill>
              </a:defRPr>
            </a:lvl1pPr>
          </a:lstStyle>
          <a:p>
            <a:fld id="{FEA22AB6-0BB7-4DCA-85DA-8246194506D3}" type="datetime1">
              <a:rPr lang="en-US" smtClean="0"/>
              <a:t>9/10/25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lvl1pPr>
              <a:defRPr>
                <a:solidFill>
                  <a:schemeClr val="tx2"/>
                </a:solidFill>
              </a:defRPr>
            </a:lvl1pPr>
          </a:lstStyle>
          <a:p>
            <a:fld id="{753D0FD4-819D-4187-8797-C35567B41C78}" type="slidenum">
              <a:rPr lang="en-US" smtClean="0"/>
              <a:t>‹Nº›</a:t>
            </a:fld>
            <a:endParaRPr lang="en-US"/>
          </a:p>
        </p:txBody>
      </p:sp>
      <p:cxnSp>
        <p:nvCxnSpPr>
          <p:cNvPr id="10" name="Straight Connector 9">
            <a:extLst>
              <a:ext uri="{FF2B5EF4-FFF2-40B4-BE49-F238E27FC236}">
                <a16:creationId xmlns:a16="http://schemas.microsoft.com/office/drawing/2014/main" id="{C34144DB-F44E-C5EB-68A1-D39E3F401C4E}"/>
              </a:ext>
            </a:extLst>
          </p:cNvPr>
          <p:cNvCxnSpPr>
            <a:cxnSpLocks/>
          </p:cNvCxnSpPr>
          <p:nvPr/>
        </p:nvCxnSpPr>
        <p:spPr>
          <a:xfrm>
            <a:off x="0" y="6069441"/>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81618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Number Larg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11480" y="5172725"/>
            <a:ext cx="11356848" cy="777240"/>
          </a:xfrm>
        </p:spPr>
        <p:txBody>
          <a:bodyPr anchor="ctr">
            <a:normAutofit/>
          </a:bodyPr>
          <a:lstStyle>
            <a:lvl1pPr algn="ctr">
              <a:lnSpc>
                <a:spcPct val="110000"/>
              </a:lnSpc>
              <a:defRPr sz="2000" cap="all" spc="100" baseline="0">
                <a:solidFill>
                  <a:schemeClr val="tx2">
                    <a:lumMod val="90000"/>
                  </a:schemeClr>
                </a:solidFill>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hasCustomPrompt="1"/>
          </p:nvPr>
        </p:nvSpPr>
        <p:spPr>
          <a:xfrm>
            <a:off x="822960" y="1201036"/>
            <a:ext cx="10543032" cy="4050792"/>
          </a:xfrm>
        </p:spPr>
        <p:txBody>
          <a:bodyPr vert="horz" lIns="91440" tIns="45720" rIns="91440" bIns="45720" rtlCol="0" anchor="t">
            <a:normAutofit/>
          </a:bodyPr>
          <a:lstStyle>
            <a:lvl1pPr marL="0" indent="0" algn="ctr">
              <a:lnSpc>
                <a:spcPct val="70000"/>
              </a:lnSpc>
              <a:buNone/>
              <a:defRPr lang="en-US" sz="40100" dirty="0">
                <a:solidFill>
                  <a:schemeClr val="tx2">
                    <a:lumMod val="90000"/>
                  </a:schemeClr>
                </a:solidFill>
                <a:latin typeface="+mj-lt"/>
              </a:defRPr>
            </a:lvl1pPr>
            <a:lvl2pPr marL="457200" indent="0">
              <a:buNone/>
              <a:defRPr lang="en-US" dirty="0">
                <a:solidFill>
                  <a:schemeClr val="accent3">
                    <a:lumMod val="20000"/>
                    <a:lumOff val="80000"/>
                  </a:schemeClr>
                </a:solidFill>
              </a:defRPr>
            </a:lvl2pPr>
            <a:lvl3pPr>
              <a:defRPr lang="en-US" dirty="0">
                <a:solidFill>
                  <a:schemeClr val="accent3">
                    <a:lumMod val="20000"/>
                    <a:lumOff val="80000"/>
                  </a:schemeClr>
                </a:solidFill>
              </a:defRPr>
            </a:lvl3pPr>
            <a:lvl4pPr>
              <a:defRPr lang="en-US" dirty="0">
                <a:solidFill>
                  <a:schemeClr val="accent3">
                    <a:lumMod val="20000"/>
                    <a:lumOff val="80000"/>
                  </a:schemeClr>
                </a:solidFill>
              </a:defRPr>
            </a:lvl4pPr>
            <a:lvl5pPr>
              <a:defRPr lang="en-US" dirty="0">
                <a:solidFill>
                  <a:schemeClr val="accent3">
                    <a:lumMod val="20000"/>
                    <a:lumOff val="80000"/>
                  </a:schemeClr>
                </a:solidFill>
              </a:defRPr>
            </a:lvl5pPr>
          </a:lstStyle>
          <a:p>
            <a:pPr lvl="0"/>
            <a:r>
              <a:rPr lang="en-US" dirty="0"/>
              <a:t>##%</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317772" y="6254495"/>
            <a:ext cx="2962656" cy="411480"/>
          </a:xfrm>
        </p:spPr>
        <p:txBody>
          <a:bodyPr/>
          <a:lstStyle>
            <a:lvl1pPr>
              <a:defRPr>
                <a:solidFill>
                  <a:schemeClr val="tx2">
                    <a:lumMod val="90000"/>
                  </a:schemeClr>
                </a:solidFill>
              </a:defRPr>
            </a:lvl1pPr>
          </a:lstStyle>
          <a:p>
            <a:r>
              <a:rPr lang="en-US" dirty="0"/>
              <a:t>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7568892" y="6254495"/>
            <a:ext cx="1679642" cy="411480"/>
          </a:xfrm>
        </p:spPr>
        <p:txBody>
          <a:bodyPr/>
          <a:lstStyle>
            <a:lvl1pPr>
              <a:defRPr>
                <a:solidFill>
                  <a:schemeClr val="tx2">
                    <a:lumMod val="90000"/>
                  </a:schemeClr>
                </a:solidFill>
              </a:defRPr>
            </a:lvl1pPr>
          </a:lstStyle>
          <a:p>
            <a:fld id="{C5FEC425-38EB-4C31-A115-909870F4944E}" type="datetime1">
              <a:rPr lang="en-US" smtClean="0"/>
              <a:t>9/10/25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a:xfrm>
            <a:off x="11288870" y="6254496"/>
            <a:ext cx="546447" cy="413360"/>
          </a:xfrm>
        </p:spPr>
        <p:txBody>
          <a:bodyPr/>
          <a:lstStyle>
            <a:lvl1pPr>
              <a:defRPr>
                <a:solidFill>
                  <a:schemeClr val="tx2">
                    <a:lumMod val="90000"/>
                  </a:schemeClr>
                </a:solidFill>
              </a:defRPr>
            </a:lvl1pPr>
          </a:lstStyle>
          <a:p>
            <a:fld id="{753D0FD4-819D-4187-8797-C35567B41C78}" type="slidenum">
              <a:rPr lang="en-US" smtClean="0"/>
              <a:t>‹Nº›</a:t>
            </a:fld>
            <a:endParaRPr lang="en-US"/>
          </a:p>
        </p:txBody>
      </p:sp>
      <p:cxnSp>
        <p:nvCxnSpPr>
          <p:cNvPr id="10" name="Straight Connector 9">
            <a:extLst>
              <a:ext uri="{FF2B5EF4-FFF2-40B4-BE49-F238E27FC236}">
                <a16:creationId xmlns:a16="http://schemas.microsoft.com/office/drawing/2014/main" id="{2059084B-1C57-0F86-56B0-E7DC2934BA40}"/>
              </a:ext>
            </a:extLst>
          </p:cNvPr>
          <p:cNvCxnSpPr>
            <a:cxnSpLocks/>
          </p:cNvCxnSpPr>
          <p:nvPr/>
        </p:nvCxnSpPr>
        <p:spPr>
          <a:xfrm>
            <a:off x="0" y="6057900"/>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3344636A-F38C-DF3B-6439-B5B73A797B53}"/>
              </a:ext>
            </a:extLst>
          </p:cNvPr>
          <p:cNvCxnSpPr>
            <a:cxnSpLocks/>
          </p:cNvCxnSpPr>
          <p:nvPr/>
        </p:nvCxnSpPr>
        <p:spPr>
          <a:xfrm>
            <a:off x="0" y="5274776"/>
            <a:ext cx="12192000" cy="0"/>
          </a:xfrm>
          <a:prstGeom prst="line">
            <a:avLst/>
          </a:prstGeom>
          <a:ln w="9525">
            <a:solidFill>
              <a:schemeClr val="bg2">
                <a:lumMod val="9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7226624"/>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Statement">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317773" y="914400"/>
            <a:ext cx="10045427" cy="4464554"/>
          </a:xfrm>
        </p:spPr>
        <p:txBody>
          <a:bodyPr anchor="ctr">
            <a:noAutofit/>
          </a:bodyPr>
          <a:lstStyle>
            <a:lvl1pPr marL="0" indent="0">
              <a:lnSpc>
                <a:spcPct val="75000"/>
              </a:lnSpc>
              <a:buNone/>
              <a:defRPr sz="8800" b="0">
                <a:solidFill>
                  <a:schemeClr val="tx2"/>
                </a:solidFill>
                <a:latin typeface="+mj-lt"/>
              </a:defRPr>
            </a:lvl1pPr>
            <a:lvl2pPr marL="228600" indent="0">
              <a:lnSpc>
                <a:spcPct val="100000"/>
              </a:lnSpc>
              <a:buNone/>
              <a:defRPr sz="8000" b="0">
                <a:solidFill>
                  <a:schemeClr val="tx2"/>
                </a:solidFill>
                <a:latin typeface="+mj-lt"/>
              </a:defRPr>
            </a:lvl2pPr>
            <a:lvl3pPr marL="457200" indent="0">
              <a:lnSpc>
                <a:spcPct val="100000"/>
              </a:lnSpc>
              <a:buNone/>
              <a:defRPr sz="7200" b="0">
                <a:solidFill>
                  <a:schemeClr val="tx2"/>
                </a:solidFill>
                <a:latin typeface="+mj-lt"/>
              </a:defRPr>
            </a:lvl3pPr>
            <a:lvl4pPr marL="685800" indent="0">
              <a:lnSpc>
                <a:spcPct val="100000"/>
              </a:lnSpc>
              <a:buNone/>
              <a:defRPr sz="6600" b="0">
                <a:solidFill>
                  <a:schemeClr val="tx2"/>
                </a:solidFill>
                <a:latin typeface="+mj-lt"/>
              </a:defRPr>
            </a:lvl4pPr>
            <a:lvl5pPr marL="914400" indent="0">
              <a:lnSpc>
                <a:spcPct val="100000"/>
              </a:lnSpc>
              <a:buNone/>
              <a:defRPr sz="6000" b="0">
                <a:solidFill>
                  <a:schemeClr val="tx2"/>
                </a:solidFill>
                <a:latin typeface="+mj-lt"/>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317773" y="6263640"/>
            <a:ext cx="2963692" cy="413360"/>
          </a:xfrm>
        </p:spPr>
        <p:txBody>
          <a:bodyPr/>
          <a:lstStyle/>
          <a:p>
            <a:r>
              <a:rPr lang="en-US" dirty="0"/>
              <a:t>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7680069" y="6263640"/>
            <a:ext cx="1921315" cy="413360"/>
          </a:xfrm>
        </p:spPr>
        <p:txBody>
          <a:bodyPr/>
          <a:lstStyle/>
          <a:p>
            <a:fld id="{453B8C54-B76A-4DD8-BD0B-11200408342B}" type="datetime1">
              <a:rPr lang="en-US" smtClean="0"/>
              <a:t>9/10/25</a:t>
            </a:fld>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11288870" y="6263640"/>
            <a:ext cx="546447" cy="413360"/>
          </a:xfrm>
        </p:spPr>
        <p:txBody>
          <a:bodyPr/>
          <a:lstStyle/>
          <a:p>
            <a:fld id="{753D0FD4-819D-4187-8797-C35567B41C78}" type="slidenum">
              <a:rPr lang="en-US" smtClean="0"/>
              <a:t>‹Nº›</a:t>
            </a:fld>
            <a:endParaRPr lang="en-US" dirty="0"/>
          </a:p>
        </p:txBody>
      </p:sp>
      <p:cxnSp>
        <p:nvCxnSpPr>
          <p:cNvPr id="6" name="Straight Connector 5">
            <a:extLst>
              <a:ext uri="{FF2B5EF4-FFF2-40B4-BE49-F238E27FC236}">
                <a16:creationId xmlns:a16="http://schemas.microsoft.com/office/drawing/2014/main" id="{1A935D4C-A027-60A0-BEB8-B1A89C1C5E3A}"/>
              </a:ext>
            </a:extLst>
          </p:cNvPr>
          <p:cNvCxnSpPr>
            <a:cxnSpLocks/>
          </p:cNvCxnSpPr>
          <p:nvPr/>
        </p:nvCxnSpPr>
        <p:spPr>
          <a:xfrm>
            <a:off x="0" y="6057900"/>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91299500"/>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Statement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lvl1pPr>
              <a:defRPr>
                <a:solidFill>
                  <a:schemeClr val="tx2"/>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2576945" y="1341912"/>
            <a:ext cx="7024439" cy="4120737"/>
          </a:xfrm>
        </p:spPr>
        <p:txBody>
          <a:bodyPr anchor="ctr">
            <a:normAutofit/>
          </a:bodyPr>
          <a:lstStyle>
            <a:lvl1pPr marL="0" indent="0" algn="ctr">
              <a:lnSpc>
                <a:spcPct val="75000"/>
              </a:lnSpc>
              <a:buNone/>
              <a:defRPr sz="5400" b="0">
                <a:solidFill>
                  <a:schemeClr val="tx2"/>
                </a:solidFill>
                <a:latin typeface="+mj-lt"/>
              </a:defRPr>
            </a:lvl1pPr>
            <a:lvl2pPr marL="228600" indent="0" algn="ctr">
              <a:lnSpc>
                <a:spcPct val="75000"/>
              </a:lnSpc>
              <a:buNone/>
              <a:defRPr sz="4800" b="0">
                <a:solidFill>
                  <a:schemeClr val="tx2"/>
                </a:solidFill>
                <a:latin typeface="+mj-lt"/>
              </a:defRPr>
            </a:lvl2pPr>
            <a:lvl3pPr marL="457200" indent="0" algn="ctr">
              <a:lnSpc>
                <a:spcPct val="75000"/>
              </a:lnSpc>
              <a:buNone/>
              <a:defRPr sz="4400" b="0">
                <a:solidFill>
                  <a:schemeClr val="tx2"/>
                </a:solidFill>
                <a:latin typeface="+mj-lt"/>
              </a:defRPr>
            </a:lvl3pPr>
            <a:lvl4pPr marL="685800" indent="0" algn="ctr">
              <a:lnSpc>
                <a:spcPct val="75000"/>
              </a:lnSpc>
              <a:buNone/>
              <a:defRPr sz="4000" b="0">
                <a:solidFill>
                  <a:schemeClr val="tx2"/>
                </a:solidFill>
                <a:latin typeface="+mj-lt"/>
              </a:defRPr>
            </a:lvl4pPr>
            <a:lvl5pPr marL="914400" indent="0" algn="ctr">
              <a:lnSpc>
                <a:spcPct val="75000"/>
              </a:lnSpc>
              <a:buNone/>
              <a:defRPr sz="3600" b="0">
                <a:solidFill>
                  <a:schemeClr val="tx2"/>
                </a:solidFill>
                <a:latin typeface="+mj-lt"/>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317773" y="6264164"/>
            <a:ext cx="2963692" cy="413360"/>
          </a:xfrm>
        </p:spPr>
        <p:txBody>
          <a:bodyPr/>
          <a:lstStyle>
            <a:lvl1pPr>
              <a:defRPr>
                <a:solidFill>
                  <a:schemeClr val="tx2"/>
                </a:solidFill>
              </a:defRPr>
            </a:lvl1pPr>
          </a:lstStyle>
          <a:p>
            <a:r>
              <a:rPr lang="en-US" dirty="0"/>
              <a:t>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7921742" y="6264164"/>
            <a:ext cx="1679642" cy="413360"/>
          </a:xfrm>
        </p:spPr>
        <p:txBody>
          <a:bodyPr/>
          <a:lstStyle>
            <a:lvl1pPr>
              <a:defRPr>
                <a:solidFill>
                  <a:schemeClr val="tx2"/>
                </a:solidFill>
              </a:defRPr>
            </a:lvl1pPr>
          </a:lstStyle>
          <a:p>
            <a:fld id="{66BE189A-7DFE-4578-A781-50D475212B90}" type="datetime1">
              <a:rPr lang="en-US" smtClean="0"/>
              <a:t>9/10/25</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11288870" y="6264164"/>
            <a:ext cx="546447" cy="413360"/>
          </a:xfrm>
        </p:spPr>
        <p:txBody>
          <a:bodyPr/>
          <a:lstStyle>
            <a:lvl1pPr>
              <a:defRPr>
                <a:solidFill>
                  <a:schemeClr val="tx2"/>
                </a:solidFill>
              </a:defRPr>
            </a:lvl1pPr>
          </a:lstStyle>
          <a:p>
            <a:fld id="{753D0FD4-819D-4187-8797-C35567B41C78}" type="slidenum">
              <a:rPr lang="en-US" smtClean="0"/>
              <a:t>‹Nº›</a:t>
            </a:fld>
            <a:endParaRPr lang="en-US"/>
          </a:p>
        </p:txBody>
      </p:sp>
      <p:cxnSp>
        <p:nvCxnSpPr>
          <p:cNvPr id="6" name="Straight Connector 5">
            <a:extLst>
              <a:ext uri="{FF2B5EF4-FFF2-40B4-BE49-F238E27FC236}">
                <a16:creationId xmlns:a16="http://schemas.microsoft.com/office/drawing/2014/main" id="{236ED6FE-B4BC-74F3-6CA8-3B4200CEE7FD}"/>
              </a:ext>
            </a:extLst>
          </p:cNvPr>
          <p:cNvCxnSpPr>
            <a:cxnSpLocks/>
          </p:cNvCxnSpPr>
          <p:nvPr/>
        </p:nvCxnSpPr>
        <p:spPr>
          <a:xfrm>
            <a:off x="0" y="6057900"/>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2008063B-506A-41A1-A6EA-745A876C5191}"/>
              </a:ext>
            </a:extLst>
          </p:cNvPr>
          <p:cNvCxnSpPr>
            <a:cxnSpLocks/>
          </p:cNvCxnSpPr>
          <p:nvPr/>
        </p:nvCxnSpPr>
        <p:spPr>
          <a:xfrm>
            <a:off x="0" y="781627"/>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42758C90-B148-7153-9C80-0F1076997894}"/>
              </a:ext>
            </a:extLst>
          </p:cNvPr>
          <p:cNvCxnSpPr>
            <a:cxnSpLocks/>
          </p:cNvCxnSpPr>
          <p:nvPr/>
        </p:nvCxnSpPr>
        <p:spPr>
          <a:xfrm>
            <a:off x="1693484" y="781627"/>
            <a:ext cx="0" cy="5276273"/>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5474C37-D361-EDB7-BCC5-35E1A6EC3D9B}"/>
              </a:ext>
            </a:extLst>
          </p:cNvPr>
          <p:cNvCxnSpPr>
            <a:cxnSpLocks/>
          </p:cNvCxnSpPr>
          <p:nvPr/>
        </p:nvCxnSpPr>
        <p:spPr>
          <a:xfrm>
            <a:off x="10491119" y="781627"/>
            <a:ext cx="0" cy="5276273"/>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1221675"/>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tatement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351725" y="1940090"/>
            <a:ext cx="10392476" cy="4614714"/>
          </a:xfrm>
        </p:spPr>
        <p:txBody>
          <a:bodyPr anchor="b">
            <a:noAutofit/>
          </a:bodyPr>
          <a:lstStyle>
            <a:lvl1pPr marL="0" indent="0">
              <a:lnSpc>
                <a:spcPct val="73000"/>
              </a:lnSpc>
              <a:buNone/>
              <a:defRPr sz="9600" b="0" cap="all" baseline="0">
                <a:solidFill>
                  <a:schemeClr val="tx2">
                    <a:lumMod val="75000"/>
                  </a:schemeClr>
                </a:solidFill>
                <a:latin typeface="+mj-lt"/>
              </a:defRPr>
            </a:lvl1pPr>
            <a:lvl2pPr marL="228600" indent="0">
              <a:lnSpc>
                <a:spcPct val="73000"/>
              </a:lnSpc>
              <a:buNone/>
              <a:defRPr sz="8800" b="0" cap="all" baseline="0">
                <a:solidFill>
                  <a:schemeClr val="tx2">
                    <a:lumMod val="75000"/>
                  </a:schemeClr>
                </a:solidFill>
                <a:latin typeface="+mj-lt"/>
              </a:defRPr>
            </a:lvl2pPr>
            <a:lvl3pPr marL="457200" indent="0">
              <a:lnSpc>
                <a:spcPct val="73000"/>
              </a:lnSpc>
              <a:buNone/>
              <a:defRPr sz="8000" b="0" cap="all" baseline="0">
                <a:solidFill>
                  <a:schemeClr val="tx2">
                    <a:lumMod val="75000"/>
                  </a:schemeClr>
                </a:solidFill>
                <a:latin typeface="+mj-lt"/>
              </a:defRPr>
            </a:lvl3pPr>
            <a:lvl4pPr marL="685800" indent="0">
              <a:lnSpc>
                <a:spcPct val="73000"/>
              </a:lnSpc>
              <a:buNone/>
              <a:defRPr sz="7200" b="0" cap="all" baseline="0">
                <a:solidFill>
                  <a:schemeClr val="tx2">
                    <a:lumMod val="75000"/>
                  </a:schemeClr>
                </a:solidFill>
                <a:latin typeface="+mj-lt"/>
              </a:defRPr>
            </a:lvl4pPr>
            <a:lvl5pPr marL="914400" indent="0">
              <a:lnSpc>
                <a:spcPct val="73000"/>
              </a:lnSpc>
              <a:buNone/>
              <a:defRPr sz="6600" b="0" cap="all" baseline="0">
                <a:solidFill>
                  <a:schemeClr val="tx2">
                    <a:lumMod val="75000"/>
                  </a:schemeClr>
                </a:solidFill>
                <a:latin typeface="+mj-lt"/>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lvl1pPr>
              <a:defRPr>
                <a:solidFill>
                  <a:schemeClr val="tx2">
                    <a:lumMod val="90000"/>
                  </a:schemeClr>
                </a:solidFill>
              </a:defRPr>
            </a:lvl1pPr>
          </a:lstStyle>
          <a:p>
            <a:r>
              <a:rPr lang="en-US" dirty="0"/>
              <a:t>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lvl1pPr>
              <a:defRPr>
                <a:solidFill>
                  <a:schemeClr val="tx2">
                    <a:lumMod val="90000"/>
                  </a:schemeClr>
                </a:solidFill>
              </a:defRPr>
            </a:lvl1pPr>
          </a:lstStyle>
          <a:p>
            <a:fld id="{386F9640-8612-4EBB-94A3-9F5B3C3C1651}" type="datetime1">
              <a:rPr lang="en-US" smtClean="0"/>
              <a:t>9/10/25</a:t>
            </a:fld>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tx2">
                    <a:lumMod val="90000"/>
                  </a:schemeClr>
                </a:solidFill>
              </a:defRPr>
            </a:lvl1pPr>
          </a:lstStyle>
          <a:p>
            <a:fld id="{753D0FD4-819D-4187-8797-C35567B41C78}" type="slidenum">
              <a:rPr lang="en-US" smtClean="0"/>
              <a:t>‹Nº›</a:t>
            </a:fld>
            <a:endParaRPr lang="en-US"/>
          </a:p>
        </p:txBody>
      </p:sp>
      <p:cxnSp>
        <p:nvCxnSpPr>
          <p:cNvPr id="8" name="Straight Connector 7">
            <a:extLst>
              <a:ext uri="{FF2B5EF4-FFF2-40B4-BE49-F238E27FC236}">
                <a16:creationId xmlns:a16="http://schemas.microsoft.com/office/drawing/2014/main" id="{3EBBBFEC-32A4-8333-CEC0-6858CB1833EF}"/>
              </a:ext>
            </a:extLst>
          </p:cNvPr>
          <p:cNvCxnSpPr>
            <a:cxnSpLocks/>
          </p:cNvCxnSpPr>
          <p:nvPr/>
        </p:nvCxnSpPr>
        <p:spPr>
          <a:xfrm>
            <a:off x="0" y="789563"/>
            <a:ext cx="12192000" cy="0"/>
          </a:xfrm>
          <a:prstGeom prst="line">
            <a:avLst/>
          </a:prstGeom>
          <a:ln w="9525">
            <a:solidFill>
              <a:schemeClr val="tx2">
                <a:lumMod val="9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2024857"/>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Statement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723098" y="-1133856"/>
            <a:ext cx="10090646" cy="914400"/>
          </a:xfrm>
        </p:spPr>
        <p:txBody>
          <a:bodyPr/>
          <a:lstStyle>
            <a:lvl1pPr>
              <a:defRPr>
                <a:solidFill>
                  <a:schemeClr val="tx2"/>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317773" y="384048"/>
            <a:ext cx="10090646" cy="4783756"/>
          </a:xfrm>
        </p:spPr>
        <p:txBody>
          <a:bodyPr anchor="t">
            <a:noAutofit/>
          </a:bodyPr>
          <a:lstStyle>
            <a:lvl1pPr marL="0" indent="0">
              <a:lnSpc>
                <a:spcPct val="100000"/>
              </a:lnSpc>
              <a:buNone/>
              <a:defRPr sz="7200" b="0">
                <a:solidFill>
                  <a:schemeClr val="accent1"/>
                </a:solidFill>
              </a:defRPr>
            </a:lvl1pPr>
            <a:lvl2pPr marL="228600" indent="0">
              <a:lnSpc>
                <a:spcPct val="100000"/>
              </a:lnSpc>
              <a:buNone/>
              <a:defRPr sz="6600" b="0">
                <a:solidFill>
                  <a:schemeClr val="accent1"/>
                </a:solidFill>
              </a:defRPr>
            </a:lvl2pPr>
            <a:lvl3pPr marL="457200" indent="0">
              <a:lnSpc>
                <a:spcPct val="100000"/>
              </a:lnSpc>
              <a:buNone/>
              <a:defRPr sz="6000" b="0">
                <a:solidFill>
                  <a:schemeClr val="accent1"/>
                </a:solidFill>
              </a:defRPr>
            </a:lvl3pPr>
            <a:lvl4pPr marL="685800" indent="0">
              <a:lnSpc>
                <a:spcPct val="100000"/>
              </a:lnSpc>
              <a:buNone/>
              <a:defRPr sz="5400" b="0">
                <a:solidFill>
                  <a:schemeClr val="accent1"/>
                </a:solidFill>
              </a:defRPr>
            </a:lvl4pPr>
            <a:lvl5pPr marL="914400" indent="0">
              <a:lnSpc>
                <a:spcPct val="100000"/>
              </a:lnSpc>
              <a:buNone/>
              <a:defRPr sz="4800" b="0">
                <a:solidFill>
                  <a:schemeClr val="accent1"/>
                </a:solidFill>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317773" y="6264164"/>
            <a:ext cx="2963692" cy="413360"/>
          </a:xfrm>
        </p:spPr>
        <p:txBody>
          <a:bodyPr/>
          <a:lstStyle>
            <a:lvl1pPr>
              <a:defRPr>
                <a:solidFill>
                  <a:schemeClr val="tx2"/>
                </a:solidFill>
              </a:defRPr>
            </a:lvl1pPr>
          </a:lstStyle>
          <a:p>
            <a:r>
              <a:rPr lang="en-US" dirty="0"/>
              <a:t>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7921741" y="6264164"/>
            <a:ext cx="2486677" cy="413360"/>
          </a:xfrm>
        </p:spPr>
        <p:txBody>
          <a:bodyPr/>
          <a:lstStyle>
            <a:lvl1pPr>
              <a:defRPr>
                <a:solidFill>
                  <a:schemeClr val="tx2"/>
                </a:solidFill>
              </a:defRPr>
            </a:lvl1pPr>
          </a:lstStyle>
          <a:p>
            <a:fld id="{9A3EC378-394E-4653-8FC8-8296D202D659}" type="datetime1">
              <a:rPr lang="en-US" smtClean="0"/>
              <a:t>9/10/25</a:t>
            </a:fld>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11288870" y="6264164"/>
            <a:ext cx="546447" cy="413360"/>
          </a:xfrm>
        </p:spPr>
        <p:txBody>
          <a:bodyPr/>
          <a:lstStyle>
            <a:lvl1pPr>
              <a:defRPr>
                <a:solidFill>
                  <a:schemeClr val="tx2"/>
                </a:solidFill>
              </a:defRPr>
            </a:lvl1pPr>
          </a:lstStyle>
          <a:p>
            <a:fld id="{753D0FD4-819D-4187-8797-C35567B41C78}" type="slidenum">
              <a:rPr lang="en-US" smtClean="0"/>
              <a:t>‹Nº›</a:t>
            </a:fld>
            <a:endParaRPr lang="en-US"/>
          </a:p>
        </p:txBody>
      </p:sp>
      <p:cxnSp>
        <p:nvCxnSpPr>
          <p:cNvPr id="6" name="Straight Connector 5">
            <a:extLst>
              <a:ext uri="{FF2B5EF4-FFF2-40B4-BE49-F238E27FC236}">
                <a16:creationId xmlns:a16="http://schemas.microsoft.com/office/drawing/2014/main" id="{236ED6FE-B4BC-74F3-6CA8-3B4200CEE7FD}"/>
              </a:ext>
            </a:extLst>
          </p:cNvPr>
          <p:cNvCxnSpPr>
            <a:cxnSpLocks/>
          </p:cNvCxnSpPr>
          <p:nvPr/>
        </p:nvCxnSpPr>
        <p:spPr>
          <a:xfrm>
            <a:off x="0" y="6057900"/>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384150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with Picture 4">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id="{AEB3F954-B0A7-AD5D-A897-AAA57CEEA771}"/>
              </a:ext>
            </a:extLst>
          </p:cNvPr>
          <p:cNvSpPr>
            <a:spLocks noGrp="1"/>
          </p:cNvSpPr>
          <p:nvPr>
            <p:ph type="pic" sz="quarter" idx="13" hasCustomPrompt="1"/>
          </p:nvPr>
        </p:nvSpPr>
        <p:spPr>
          <a:xfrm>
            <a:off x="0" y="0"/>
            <a:ext cx="12198096" cy="6858000"/>
          </a:xfrm>
          <a:custGeom>
            <a:avLst/>
            <a:gdLst>
              <a:gd name="connsiteX0" fmla="*/ 6914322 w 12198096"/>
              <a:gd name="connsiteY0" fmla="*/ 789558 h 6858000"/>
              <a:gd name="connsiteX1" fmla="*/ 6914322 w 12198096"/>
              <a:gd name="connsiteY1" fmla="*/ 6106620 h 6858000"/>
              <a:gd name="connsiteX2" fmla="*/ 11547659 w 12198096"/>
              <a:gd name="connsiteY2" fmla="*/ 6106620 h 6858000"/>
              <a:gd name="connsiteX3" fmla="*/ 11547659 w 12198096"/>
              <a:gd name="connsiteY3" fmla="*/ 789558 h 6858000"/>
              <a:gd name="connsiteX4" fmla="*/ 0 w 12198096"/>
              <a:gd name="connsiteY4" fmla="*/ 0 h 6858000"/>
              <a:gd name="connsiteX5" fmla="*/ 12198096 w 12198096"/>
              <a:gd name="connsiteY5" fmla="*/ 0 h 6858000"/>
              <a:gd name="connsiteX6" fmla="*/ 12198096 w 12198096"/>
              <a:gd name="connsiteY6" fmla="*/ 6858000 h 6858000"/>
              <a:gd name="connsiteX7" fmla="*/ 0 w 1219809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8096" h="6858000">
                <a:moveTo>
                  <a:pt x="6914322" y="789558"/>
                </a:moveTo>
                <a:lnTo>
                  <a:pt x="6914322" y="6106620"/>
                </a:lnTo>
                <a:lnTo>
                  <a:pt x="11547659" y="6106620"/>
                </a:lnTo>
                <a:lnTo>
                  <a:pt x="11547659" y="789558"/>
                </a:lnTo>
                <a:close/>
                <a:moveTo>
                  <a:pt x="0" y="0"/>
                </a:moveTo>
                <a:lnTo>
                  <a:pt x="12198096" y="0"/>
                </a:lnTo>
                <a:lnTo>
                  <a:pt x="12198096" y="6858000"/>
                </a:lnTo>
                <a:lnTo>
                  <a:pt x="0" y="6858000"/>
                </a:lnTo>
                <a:close/>
              </a:path>
            </a:pathLst>
          </a:custGeom>
          <a:blipFill>
            <a:blip r:embed="rId2">
              <a:alphaModFix amt="80000"/>
            </a:blip>
            <a:stretch>
              <a:fillRect/>
            </a:stretch>
          </a:blipFill>
        </p:spPr>
        <p:txBody>
          <a:bodyPr wrap="square">
            <a:noAutofit/>
          </a:bodyPr>
          <a:lstStyle>
            <a:lvl1pPr marL="0" indent="0">
              <a:buNone/>
              <a:defRPr/>
            </a:lvl1pPr>
          </a:lstStyle>
          <a:p>
            <a:r>
              <a:rPr lang="en-US" dirty="0"/>
              <a:t> </a:t>
            </a:r>
          </a:p>
        </p:txBody>
      </p:sp>
      <p:sp>
        <p:nvSpPr>
          <p:cNvPr id="2" name="Title 1">
            <a:extLst>
              <a:ext uri="{FF2B5EF4-FFF2-40B4-BE49-F238E27FC236}">
                <a16:creationId xmlns:a16="http://schemas.microsoft.com/office/drawing/2014/main" id="{BA24DF58-285B-E151-006A-D88C36BBB753}"/>
              </a:ext>
            </a:extLst>
          </p:cNvPr>
          <p:cNvSpPr>
            <a:spLocks noGrp="1"/>
          </p:cNvSpPr>
          <p:nvPr>
            <p:ph type="ctrTitle"/>
          </p:nvPr>
        </p:nvSpPr>
        <p:spPr>
          <a:xfrm>
            <a:off x="6914324" y="789558"/>
            <a:ext cx="4633337" cy="4212210"/>
          </a:xfrm>
          <a:solidFill>
            <a:schemeClr val="bg2"/>
          </a:solidFill>
          <a:ln>
            <a:solidFill>
              <a:schemeClr val="tx2"/>
            </a:solidFill>
          </a:ln>
        </p:spPr>
        <p:txBody>
          <a:bodyPr vert="horz" lIns="320040" tIns="347472" rIns="228600" bIns="45720" rtlCol="0" anchor="t">
            <a:normAutofit/>
          </a:bodyPr>
          <a:lstStyle>
            <a:lvl1pPr>
              <a:defRPr lang="en-US" sz="6000" dirty="0"/>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F9206861-2B51-5BD1-EB7B-C21E31ED4CF6}"/>
              </a:ext>
            </a:extLst>
          </p:cNvPr>
          <p:cNvSpPr>
            <a:spLocks noGrp="1"/>
          </p:cNvSpPr>
          <p:nvPr>
            <p:ph type="subTitle" idx="1"/>
          </p:nvPr>
        </p:nvSpPr>
        <p:spPr>
          <a:xfrm>
            <a:off x="6914322" y="4994648"/>
            <a:ext cx="4633338" cy="1111972"/>
          </a:xfrm>
          <a:solidFill>
            <a:schemeClr val="bg2"/>
          </a:solidFill>
          <a:ln>
            <a:solidFill>
              <a:schemeClr val="tx2"/>
            </a:solidFill>
          </a:ln>
        </p:spPr>
        <p:txBody>
          <a:bodyPr vert="horz" lIns="320040" tIns="45720" rIns="274320" bIns="45720" rtlCol="0" anchor="ctr">
            <a:normAutofit/>
          </a:bodyPr>
          <a:lstStyle>
            <a:lvl1pPr marL="0" indent="0">
              <a:buNone/>
              <a:defRPr lang="en-US" dirty="0"/>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822DDD77-F8A9-7EC7-8615-6A38937CE728}"/>
              </a:ext>
            </a:extLst>
          </p:cNvPr>
          <p:cNvSpPr>
            <a:spLocks noGrp="1"/>
          </p:cNvSpPr>
          <p:nvPr>
            <p:ph type="ftr" sz="quarter" idx="11"/>
          </p:nvPr>
        </p:nvSpPr>
        <p:spPr/>
        <p:txBody>
          <a:bodyPr/>
          <a:lstStyle>
            <a:lvl1pPr>
              <a:defRPr>
                <a:solidFill>
                  <a:srgbClr val="FFFFFF"/>
                </a:solidFill>
                <a:effectLst>
                  <a:outerShdw blurRad="38100" dist="38100" dir="2700000" algn="tl">
                    <a:srgbClr val="000000">
                      <a:alpha val="43137"/>
                    </a:srgbClr>
                  </a:outerShdw>
                </a:effectLst>
              </a:defRPr>
            </a:lvl1pPr>
          </a:lstStyle>
          <a:p>
            <a:r>
              <a:rPr lang="en-US" dirty="0"/>
              <a:t>Footer Text</a:t>
            </a:r>
          </a:p>
        </p:txBody>
      </p:sp>
      <p:sp>
        <p:nvSpPr>
          <p:cNvPr id="4" name="Date Placeholder 3">
            <a:extLst>
              <a:ext uri="{FF2B5EF4-FFF2-40B4-BE49-F238E27FC236}">
                <a16:creationId xmlns:a16="http://schemas.microsoft.com/office/drawing/2014/main" id="{098AB215-86A6-6EC5-BC27-7962FA84A1AE}"/>
              </a:ext>
            </a:extLst>
          </p:cNvPr>
          <p:cNvSpPr>
            <a:spLocks noGrp="1"/>
          </p:cNvSpPr>
          <p:nvPr>
            <p:ph type="dt" sz="half" idx="10"/>
          </p:nvPr>
        </p:nvSpPr>
        <p:spPr>
          <a:xfrm>
            <a:off x="6914323" y="207982"/>
            <a:ext cx="2687062" cy="413360"/>
          </a:xfrm>
        </p:spPr>
        <p:txBody>
          <a:bodyPr/>
          <a:lstStyle>
            <a:lvl1pPr>
              <a:defRPr>
                <a:solidFill>
                  <a:srgbClr val="FFFFFF"/>
                </a:solidFill>
                <a:effectLst>
                  <a:outerShdw blurRad="38100" dist="38100" dir="2700000" algn="tl">
                    <a:srgbClr val="000000">
                      <a:alpha val="43137"/>
                    </a:srgbClr>
                  </a:outerShdw>
                </a:effectLst>
              </a:defRPr>
            </a:lvl1pPr>
          </a:lstStyle>
          <a:p>
            <a:fld id="{AC13FD3B-23EF-4174-AD3C-BC50B64D7857}" type="datetime1">
              <a:rPr lang="en-US" smtClean="0"/>
              <a:t>9/10/25</a:t>
            </a:fld>
            <a:endParaRPr lang="en-US"/>
          </a:p>
        </p:txBody>
      </p:sp>
      <p:sp>
        <p:nvSpPr>
          <p:cNvPr id="6" name="Slide Number Placeholder 5">
            <a:extLst>
              <a:ext uri="{FF2B5EF4-FFF2-40B4-BE49-F238E27FC236}">
                <a16:creationId xmlns:a16="http://schemas.microsoft.com/office/drawing/2014/main" id="{4360CECF-E526-1422-4780-123B6B1E96C9}"/>
              </a:ext>
            </a:extLst>
          </p:cNvPr>
          <p:cNvSpPr>
            <a:spLocks noGrp="1"/>
          </p:cNvSpPr>
          <p:nvPr>
            <p:ph type="sldNum" sz="quarter" idx="12"/>
          </p:nvPr>
        </p:nvSpPr>
        <p:spPr/>
        <p:txBody>
          <a:bodyPr/>
          <a:lstStyle>
            <a:lvl1pPr>
              <a:defRPr>
                <a:solidFill>
                  <a:srgbClr val="FFFFFF"/>
                </a:solidFill>
                <a:effectLst>
                  <a:outerShdw blurRad="38100" dist="38100" dir="2700000" algn="tl">
                    <a:srgbClr val="000000">
                      <a:alpha val="43137"/>
                    </a:srgbClr>
                  </a:outerShdw>
                </a:effectLst>
              </a:defRPr>
            </a:lvl1pPr>
          </a:lstStyle>
          <a:p>
            <a:fld id="{753D0FD4-819D-4187-8797-C35567B41C78}" type="slidenum">
              <a:rPr lang="en-US" smtClean="0"/>
              <a:t>‹Nº›</a:t>
            </a:fld>
            <a:endParaRPr lang="en-US"/>
          </a:p>
        </p:txBody>
      </p:sp>
    </p:spTree>
    <p:extLst>
      <p:ext uri="{BB962C8B-B14F-4D97-AF65-F5344CB8AC3E}">
        <p14:creationId xmlns:p14="http://schemas.microsoft.com/office/powerpoint/2010/main" val="5482868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Quot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hasCustomPrompt="1"/>
          </p:nvPr>
        </p:nvSpPr>
        <p:spPr>
          <a:xfrm>
            <a:off x="713232" y="5440220"/>
            <a:ext cx="9299448" cy="1015996"/>
          </a:xfrm>
        </p:spPr>
        <p:txBody>
          <a:bodyPr anchor="ctr">
            <a:normAutofit/>
          </a:bodyPr>
          <a:lstStyle>
            <a:lvl1pPr>
              <a:defRPr sz="2000" cap="none" baseline="0">
                <a:solidFill>
                  <a:schemeClr val="tx2"/>
                </a:solidFill>
                <a:latin typeface="+mn-lt"/>
              </a:defRPr>
            </a:lvl1pPr>
          </a:lstStyle>
          <a:p>
            <a:r>
              <a:rPr lang="en-US" dirty="0"/>
              <a:t>Quote Author</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hasCustomPrompt="1"/>
          </p:nvPr>
        </p:nvSpPr>
        <p:spPr>
          <a:xfrm>
            <a:off x="320040" y="1170816"/>
            <a:ext cx="9692640" cy="3872159"/>
          </a:xfrm>
        </p:spPr>
        <p:txBody>
          <a:bodyPr>
            <a:normAutofit/>
          </a:bodyPr>
          <a:lstStyle>
            <a:lvl1pPr marL="274320" indent="-274320">
              <a:lnSpc>
                <a:spcPct val="70000"/>
              </a:lnSpc>
              <a:buNone/>
              <a:defRPr sz="8800" cap="all" baseline="0">
                <a:solidFill>
                  <a:schemeClr val="tx2"/>
                </a:solidFill>
                <a:latin typeface="+mj-lt"/>
              </a:defRPr>
            </a:lvl1pPr>
            <a:lvl2pPr marL="274320" indent="-274320">
              <a:lnSpc>
                <a:spcPct val="70000"/>
              </a:lnSpc>
              <a:buNone/>
              <a:defRPr sz="8000" cap="all" baseline="0">
                <a:solidFill>
                  <a:schemeClr val="accent2">
                    <a:lumMod val="20000"/>
                    <a:lumOff val="80000"/>
                  </a:schemeClr>
                </a:solidFill>
                <a:latin typeface="+mj-lt"/>
              </a:defRPr>
            </a:lvl2pPr>
            <a:lvl3pPr marL="274320" indent="-274320">
              <a:lnSpc>
                <a:spcPct val="70000"/>
              </a:lnSpc>
              <a:buNone/>
              <a:defRPr sz="7200" cap="all" baseline="0">
                <a:solidFill>
                  <a:schemeClr val="accent2">
                    <a:lumMod val="20000"/>
                    <a:lumOff val="80000"/>
                  </a:schemeClr>
                </a:solidFill>
                <a:latin typeface="+mj-lt"/>
              </a:defRPr>
            </a:lvl3pPr>
            <a:lvl4pPr marL="274320" indent="-274320">
              <a:lnSpc>
                <a:spcPct val="70000"/>
              </a:lnSpc>
              <a:buNone/>
              <a:defRPr sz="6600" cap="all" baseline="0">
                <a:solidFill>
                  <a:schemeClr val="accent2">
                    <a:lumMod val="20000"/>
                    <a:lumOff val="80000"/>
                  </a:schemeClr>
                </a:solidFill>
                <a:latin typeface="+mj-lt"/>
              </a:defRPr>
            </a:lvl4pPr>
            <a:lvl5pPr marL="274320" indent="-274320">
              <a:lnSpc>
                <a:spcPct val="70000"/>
              </a:lnSpc>
              <a:buNone/>
              <a:defRPr sz="6600" cap="all" baseline="0">
                <a:solidFill>
                  <a:schemeClr val="accent2">
                    <a:lumMod val="20000"/>
                    <a:lumOff val="80000"/>
                  </a:schemeClr>
                </a:solidFill>
                <a:latin typeface="+mj-lt"/>
              </a:defRPr>
            </a:lvl5pPr>
          </a:lstStyle>
          <a:p>
            <a:pPr lvl="0"/>
            <a:r>
              <a:rPr lang="en-US" dirty="0"/>
              <a:t>Click to edit quote</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317772" y="210312"/>
            <a:ext cx="2962656" cy="411480"/>
          </a:xfrm>
        </p:spPr>
        <p:txBody>
          <a:bodyPr/>
          <a:lstStyle>
            <a:lvl1pPr>
              <a:defRPr>
                <a:solidFill>
                  <a:schemeClr val="tx2"/>
                </a:solidFill>
              </a:defRPr>
            </a:lvl1pPr>
          </a:lstStyle>
          <a:p>
            <a:r>
              <a:rPr lang="en-US" dirty="0"/>
              <a:t>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7568892" y="210312"/>
            <a:ext cx="2443788" cy="411480"/>
          </a:xfrm>
        </p:spPr>
        <p:txBody>
          <a:bodyPr/>
          <a:lstStyle>
            <a:lvl1pPr>
              <a:defRPr>
                <a:solidFill>
                  <a:schemeClr val="tx2"/>
                </a:solidFill>
              </a:defRPr>
            </a:lvl1pPr>
          </a:lstStyle>
          <a:p>
            <a:fld id="{15448BDD-274C-4BED-8350-833672089118}" type="datetime1">
              <a:rPr lang="en-US" smtClean="0"/>
              <a:t>9/10/25</a:t>
            </a:fld>
            <a:endParaRPr lang="en-US" dirty="0"/>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a:xfrm>
            <a:off x="11288870" y="210312"/>
            <a:ext cx="546447" cy="411480"/>
          </a:xfrm>
        </p:spPr>
        <p:txBody>
          <a:bodyPr/>
          <a:lstStyle>
            <a:lvl1pPr>
              <a:defRPr>
                <a:solidFill>
                  <a:schemeClr val="tx2"/>
                </a:solidFill>
              </a:defRPr>
            </a:lvl1pPr>
          </a:lstStyle>
          <a:p>
            <a:fld id="{753D0FD4-819D-4187-8797-C35567B41C78}" type="slidenum">
              <a:rPr lang="en-US" smtClean="0"/>
              <a:t>‹Nº›</a:t>
            </a:fld>
            <a:endParaRPr lang="en-US"/>
          </a:p>
        </p:txBody>
      </p:sp>
      <p:cxnSp>
        <p:nvCxnSpPr>
          <p:cNvPr id="9" name="Straight Connector 8">
            <a:extLst>
              <a:ext uri="{FF2B5EF4-FFF2-40B4-BE49-F238E27FC236}">
                <a16:creationId xmlns:a16="http://schemas.microsoft.com/office/drawing/2014/main" id="{1660C7B9-B6D9-6FB6-59EE-D9DB3BC93758}"/>
              </a:ext>
            </a:extLst>
          </p:cNvPr>
          <p:cNvCxnSpPr>
            <a:cxnSpLocks/>
          </p:cNvCxnSpPr>
          <p:nvPr/>
        </p:nvCxnSpPr>
        <p:spPr>
          <a:xfrm flipH="1">
            <a:off x="0" y="787179"/>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C15D9130-12F6-DFB8-70EF-9ACBA9FDECB0}"/>
              </a:ext>
            </a:extLst>
          </p:cNvPr>
          <p:cNvCxnSpPr>
            <a:cxnSpLocks/>
          </p:cNvCxnSpPr>
          <p:nvPr/>
        </p:nvCxnSpPr>
        <p:spPr>
          <a:xfrm>
            <a:off x="0" y="5274530"/>
            <a:ext cx="12192000" cy="0"/>
          </a:xfrm>
          <a:prstGeom prst="line">
            <a:avLst/>
          </a:prstGeom>
          <a:ln w="9525">
            <a:solidFill>
              <a:schemeClr val="bg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9070337"/>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Quot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hasCustomPrompt="1"/>
          </p:nvPr>
        </p:nvSpPr>
        <p:spPr>
          <a:xfrm>
            <a:off x="590288" y="5232212"/>
            <a:ext cx="10515600" cy="749808"/>
          </a:xfrm>
        </p:spPr>
        <p:txBody>
          <a:bodyPr anchor="ctr">
            <a:normAutofit/>
          </a:bodyPr>
          <a:lstStyle>
            <a:lvl1pPr>
              <a:defRPr sz="1600" cap="all" baseline="0">
                <a:solidFill>
                  <a:schemeClr val="tx2"/>
                </a:solidFill>
                <a:latin typeface="+mn-lt"/>
              </a:defRPr>
            </a:lvl1pPr>
          </a:lstStyle>
          <a:p>
            <a:r>
              <a:rPr lang="en-US" dirty="0"/>
              <a:t>Quote author</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hasCustomPrompt="1"/>
          </p:nvPr>
        </p:nvSpPr>
        <p:spPr>
          <a:xfrm>
            <a:off x="320040" y="380011"/>
            <a:ext cx="9400032" cy="4164557"/>
          </a:xfrm>
        </p:spPr>
        <p:txBody>
          <a:bodyPr anchor="t">
            <a:normAutofit/>
          </a:bodyPr>
          <a:lstStyle>
            <a:lvl1pPr marL="274320" indent="-274320">
              <a:lnSpc>
                <a:spcPct val="80000"/>
              </a:lnSpc>
              <a:buNone/>
              <a:defRPr sz="6000" cap="none" baseline="0">
                <a:solidFill>
                  <a:schemeClr val="accent1"/>
                </a:solidFill>
                <a:latin typeface="+mj-lt"/>
              </a:defRPr>
            </a:lvl1pPr>
            <a:lvl2pPr marL="274320" indent="-274320">
              <a:lnSpc>
                <a:spcPct val="80000"/>
              </a:lnSpc>
              <a:buNone/>
              <a:defRPr sz="5400" cap="none" baseline="0">
                <a:solidFill>
                  <a:schemeClr val="accent1"/>
                </a:solidFill>
                <a:latin typeface="+mj-lt"/>
              </a:defRPr>
            </a:lvl2pPr>
            <a:lvl3pPr marL="274320" indent="-274320">
              <a:lnSpc>
                <a:spcPct val="80000"/>
              </a:lnSpc>
              <a:buNone/>
              <a:defRPr sz="4800" cap="none" baseline="0">
                <a:solidFill>
                  <a:schemeClr val="accent1"/>
                </a:solidFill>
                <a:latin typeface="+mj-lt"/>
              </a:defRPr>
            </a:lvl3pPr>
            <a:lvl4pPr marL="274320" indent="-274320">
              <a:lnSpc>
                <a:spcPct val="80000"/>
              </a:lnSpc>
              <a:buNone/>
              <a:defRPr sz="4400" cap="none" baseline="0">
                <a:solidFill>
                  <a:schemeClr val="accent1"/>
                </a:solidFill>
                <a:latin typeface="+mj-lt"/>
              </a:defRPr>
            </a:lvl4pPr>
            <a:lvl5pPr marL="274320" indent="-274320">
              <a:lnSpc>
                <a:spcPct val="80000"/>
              </a:lnSpc>
              <a:buNone/>
              <a:defRPr sz="4400" cap="none" baseline="0">
                <a:solidFill>
                  <a:schemeClr val="accent1"/>
                </a:solidFill>
                <a:latin typeface="+mj-lt"/>
              </a:defRPr>
            </a:lvl5pPr>
          </a:lstStyle>
          <a:p>
            <a:pPr lvl="0"/>
            <a:r>
              <a:rPr lang="en-US" dirty="0"/>
              <a:t>Click to edit quote</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590287" y="6263640"/>
            <a:ext cx="2962656" cy="411480"/>
          </a:xfrm>
        </p:spPr>
        <p:txBody>
          <a:bodyPr/>
          <a:lstStyle>
            <a:lvl1pPr>
              <a:defRPr>
                <a:solidFill>
                  <a:schemeClr val="tx2"/>
                </a:solidFill>
              </a:defRPr>
            </a:lvl1pPr>
          </a:lstStyle>
          <a:p>
            <a:r>
              <a:rPr lang="en-US" dirty="0"/>
              <a:t>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7568892" y="6263640"/>
            <a:ext cx="2151180" cy="411480"/>
          </a:xfrm>
        </p:spPr>
        <p:txBody>
          <a:bodyPr/>
          <a:lstStyle>
            <a:lvl1pPr>
              <a:defRPr>
                <a:solidFill>
                  <a:schemeClr val="tx2"/>
                </a:solidFill>
              </a:defRPr>
            </a:lvl1pPr>
          </a:lstStyle>
          <a:p>
            <a:fld id="{C5523C14-B8E0-486C-AF8F-4829635E6A50}" type="datetime1">
              <a:rPr lang="en-US" smtClean="0"/>
              <a:t>9/10/25</a:t>
            </a:fld>
            <a:endParaRPr lang="en-US" dirty="0"/>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a:xfrm>
            <a:off x="11288870" y="6263640"/>
            <a:ext cx="546447" cy="411480"/>
          </a:xfrm>
        </p:spPr>
        <p:txBody>
          <a:bodyPr/>
          <a:lstStyle>
            <a:lvl1pPr>
              <a:defRPr>
                <a:solidFill>
                  <a:schemeClr val="tx2"/>
                </a:solidFill>
              </a:defRPr>
            </a:lvl1pPr>
          </a:lstStyle>
          <a:p>
            <a:fld id="{753D0FD4-819D-4187-8797-C35567B41C78}" type="slidenum">
              <a:rPr lang="en-US" smtClean="0"/>
              <a:t>‹Nº›</a:t>
            </a:fld>
            <a:endParaRPr lang="en-US"/>
          </a:p>
        </p:txBody>
      </p:sp>
      <p:cxnSp>
        <p:nvCxnSpPr>
          <p:cNvPr id="12" name="Straight Connector 11">
            <a:extLst>
              <a:ext uri="{FF2B5EF4-FFF2-40B4-BE49-F238E27FC236}">
                <a16:creationId xmlns:a16="http://schemas.microsoft.com/office/drawing/2014/main" id="{AC9507B5-45FD-E0F8-4B50-156739F3ED87}"/>
              </a:ext>
            </a:extLst>
          </p:cNvPr>
          <p:cNvCxnSpPr>
            <a:cxnSpLocks/>
          </p:cNvCxnSpPr>
          <p:nvPr/>
        </p:nvCxnSpPr>
        <p:spPr>
          <a:xfrm>
            <a:off x="0" y="4862741"/>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08648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Quote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hasCustomPrompt="1"/>
          </p:nvPr>
        </p:nvSpPr>
        <p:spPr>
          <a:xfrm>
            <a:off x="713232" y="5451105"/>
            <a:ext cx="9299448" cy="1005109"/>
          </a:xfrm>
        </p:spPr>
        <p:txBody>
          <a:bodyPr anchor="ctr">
            <a:normAutofit/>
          </a:bodyPr>
          <a:lstStyle>
            <a:lvl1pPr>
              <a:defRPr sz="2000" cap="none" baseline="0">
                <a:solidFill>
                  <a:schemeClr val="tx2"/>
                </a:solidFill>
                <a:latin typeface="+mn-lt"/>
              </a:defRPr>
            </a:lvl1pPr>
          </a:lstStyle>
          <a:p>
            <a:r>
              <a:rPr lang="en-US" dirty="0"/>
              <a:t>Quote Author</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hasCustomPrompt="1"/>
          </p:nvPr>
        </p:nvSpPr>
        <p:spPr>
          <a:xfrm>
            <a:off x="320040" y="1124712"/>
            <a:ext cx="9692640" cy="4187952"/>
          </a:xfrm>
        </p:spPr>
        <p:txBody>
          <a:bodyPr>
            <a:normAutofit/>
          </a:bodyPr>
          <a:lstStyle>
            <a:lvl1pPr marL="274320" indent="-274320">
              <a:lnSpc>
                <a:spcPct val="70000"/>
              </a:lnSpc>
              <a:buNone/>
              <a:defRPr sz="9600" cap="all" baseline="0">
                <a:solidFill>
                  <a:schemeClr val="tx2">
                    <a:lumMod val="75000"/>
                  </a:schemeClr>
                </a:solidFill>
                <a:latin typeface="+mj-lt"/>
              </a:defRPr>
            </a:lvl1pPr>
            <a:lvl2pPr marL="274320" indent="-274320">
              <a:lnSpc>
                <a:spcPct val="70000"/>
              </a:lnSpc>
              <a:buNone/>
              <a:defRPr sz="8800" cap="all" baseline="0">
                <a:solidFill>
                  <a:schemeClr val="accent2">
                    <a:lumMod val="20000"/>
                    <a:lumOff val="80000"/>
                  </a:schemeClr>
                </a:solidFill>
                <a:latin typeface="+mj-lt"/>
              </a:defRPr>
            </a:lvl2pPr>
            <a:lvl3pPr marL="274320" indent="-274320">
              <a:lnSpc>
                <a:spcPct val="70000"/>
              </a:lnSpc>
              <a:buNone/>
              <a:defRPr sz="8000" cap="all" baseline="0">
                <a:solidFill>
                  <a:schemeClr val="accent2">
                    <a:lumMod val="20000"/>
                    <a:lumOff val="80000"/>
                  </a:schemeClr>
                </a:solidFill>
                <a:latin typeface="+mj-lt"/>
              </a:defRPr>
            </a:lvl3pPr>
            <a:lvl4pPr marL="274320" indent="-274320">
              <a:lnSpc>
                <a:spcPct val="70000"/>
              </a:lnSpc>
              <a:buNone/>
              <a:defRPr sz="7200" cap="all" baseline="0">
                <a:solidFill>
                  <a:schemeClr val="accent2">
                    <a:lumMod val="20000"/>
                    <a:lumOff val="80000"/>
                  </a:schemeClr>
                </a:solidFill>
                <a:latin typeface="+mj-lt"/>
              </a:defRPr>
            </a:lvl4pPr>
            <a:lvl5pPr marL="274320" indent="-274320">
              <a:lnSpc>
                <a:spcPct val="70000"/>
              </a:lnSpc>
              <a:buNone/>
              <a:defRPr sz="7200" cap="all" baseline="0">
                <a:solidFill>
                  <a:schemeClr val="accent2">
                    <a:lumMod val="20000"/>
                    <a:lumOff val="80000"/>
                  </a:schemeClr>
                </a:solidFill>
                <a:latin typeface="+mj-lt"/>
              </a:defRPr>
            </a:lvl5pPr>
          </a:lstStyle>
          <a:p>
            <a:pPr lvl="0"/>
            <a:r>
              <a:rPr lang="en-US" dirty="0"/>
              <a:t>Click to edit Quote</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317772" y="210312"/>
            <a:ext cx="2962656" cy="411480"/>
          </a:xfrm>
        </p:spPr>
        <p:txBody>
          <a:bodyPr/>
          <a:lstStyle>
            <a:lvl1pPr>
              <a:defRPr>
                <a:solidFill>
                  <a:schemeClr val="tx2"/>
                </a:solidFill>
              </a:defRPr>
            </a:lvl1pPr>
          </a:lstStyle>
          <a:p>
            <a:r>
              <a:rPr lang="en-US" dirty="0"/>
              <a:t>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7568892" y="210312"/>
            <a:ext cx="2443788" cy="411480"/>
          </a:xfrm>
        </p:spPr>
        <p:txBody>
          <a:bodyPr/>
          <a:lstStyle>
            <a:lvl1pPr>
              <a:defRPr>
                <a:solidFill>
                  <a:schemeClr val="tx2"/>
                </a:solidFill>
              </a:defRPr>
            </a:lvl1pPr>
          </a:lstStyle>
          <a:p>
            <a:fld id="{44572B0E-9936-490C-85D7-20C76E88EE7A}" type="datetime1">
              <a:rPr lang="en-US" smtClean="0"/>
              <a:t>9/10/25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a:xfrm>
            <a:off x="11288870" y="210312"/>
            <a:ext cx="546447" cy="411480"/>
          </a:xfrm>
        </p:spPr>
        <p:txBody>
          <a:bodyPr/>
          <a:lstStyle>
            <a:lvl1pPr>
              <a:defRPr>
                <a:solidFill>
                  <a:schemeClr val="tx2"/>
                </a:solidFill>
              </a:defRPr>
            </a:lvl1pPr>
          </a:lstStyle>
          <a:p>
            <a:fld id="{753D0FD4-819D-4187-8797-C35567B41C78}" type="slidenum">
              <a:rPr lang="en-US" smtClean="0"/>
              <a:t>‹Nº›</a:t>
            </a:fld>
            <a:endParaRPr lang="en-US"/>
          </a:p>
        </p:txBody>
      </p:sp>
      <p:cxnSp>
        <p:nvCxnSpPr>
          <p:cNvPr id="9" name="Straight Connector 8">
            <a:extLst>
              <a:ext uri="{FF2B5EF4-FFF2-40B4-BE49-F238E27FC236}">
                <a16:creationId xmlns:a16="http://schemas.microsoft.com/office/drawing/2014/main" id="{1660C7B9-B6D9-6FB6-59EE-D9DB3BC93758}"/>
              </a:ext>
            </a:extLst>
          </p:cNvPr>
          <p:cNvCxnSpPr>
            <a:cxnSpLocks/>
          </p:cNvCxnSpPr>
          <p:nvPr/>
        </p:nvCxnSpPr>
        <p:spPr>
          <a:xfrm flipH="1">
            <a:off x="0" y="787179"/>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2963325"/>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reserve="1">
  <p:cSld name="Quot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hasCustomPrompt="1"/>
          </p:nvPr>
        </p:nvSpPr>
        <p:spPr>
          <a:xfrm>
            <a:off x="521900" y="5209160"/>
            <a:ext cx="10698480" cy="832104"/>
          </a:xfrm>
        </p:spPr>
        <p:txBody>
          <a:bodyPr anchor="ctr">
            <a:normAutofit/>
          </a:bodyPr>
          <a:lstStyle>
            <a:lvl1pPr>
              <a:defRPr sz="2800" cap="all" baseline="0">
                <a:solidFill>
                  <a:schemeClr val="accent1"/>
                </a:solidFill>
                <a:latin typeface="+mj-lt"/>
              </a:defRPr>
            </a:lvl1pPr>
          </a:lstStyle>
          <a:p>
            <a:r>
              <a:rPr lang="en-US" dirty="0"/>
              <a:t>Quote author</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hasCustomPrompt="1"/>
          </p:nvPr>
        </p:nvSpPr>
        <p:spPr>
          <a:xfrm>
            <a:off x="320040" y="749808"/>
            <a:ext cx="9400032" cy="3867912"/>
          </a:xfrm>
        </p:spPr>
        <p:txBody>
          <a:bodyPr>
            <a:normAutofit/>
          </a:bodyPr>
          <a:lstStyle>
            <a:lvl1pPr marL="182880" indent="-182880">
              <a:lnSpc>
                <a:spcPct val="100000"/>
              </a:lnSpc>
              <a:buNone/>
              <a:defRPr sz="4000" cap="none" baseline="0">
                <a:solidFill>
                  <a:schemeClr val="tx2"/>
                </a:solidFill>
                <a:latin typeface="+mn-lt"/>
              </a:defRPr>
            </a:lvl1pPr>
            <a:lvl2pPr marL="182880" indent="-182880">
              <a:lnSpc>
                <a:spcPct val="100000"/>
              </a:lnSpc>
              <a:buNone/>
              <a:defRPr sz="3600" cap="none" baseline="0">
                <a:solidFill>
                  <a:schemeClr val="tx2"/>
                </a:solidFill>
                <a:latin typeface="+mn-lt"/>
              </a:defRPr>
            </a:lvl2pPr>
            <a:lvl3pPr marL="182880" indent="-182880">
              <a:lnSpc>
                <a:spcPct val="100000"/>
              </a:lnSpc>
              <a:buNone/>
              <a:defRPr sz="3200" cap="none" baseline="0">
                <a:solidFill>
                  <a:schemeClr val="tx2"/>
                </a:solidFill>
                <a:latin typeface="+mn-lt"/>
              </a:defRPr>
            </a:lvl3pPr>
            <a:lvl4pPr marL="182880" indent="-182880">
              <a:lnSpc>
                <a:spcPct val="100000"/>
              </a:lnSpc>
              <a:buNone/>
              <a:defRPr sz="2800" cap="none" baseline="0">
                <a:solidFill>
                  <a:schemeClr val="tx2"/>
                </a:solidFill>
                <a:latin typeface="+mn-lt"/>
              </a:defRPr>
            </a:lvl4pPr>
            <a:lvl5pPr marL="182880" indent="-182880">
              <a:lnSpc>
                <a:spcPct val="100000"/>
              </a:lnSpc>
              <a:buNone/>
              <a:defRPr sz="2800" cap="none" baseline="0">
                <a:solidFill>
                  <a:schemeClr val="tx2"/>
                </a:solidFill>
                <a:latin typeface="+mn-lt"/>
              </a:defRPr>
            </a:lvl5pPr>
          </a:lstStyle>
          <a:p>
            <a:pPr lvl="0"/>
            <a:r>
              <a:rPr lang="en-US" dirty="0"/>
              <a:t>Click to edit Quote</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317772" y="210312"/>
            <a:ext cx="2962656" cy="411480"/>
          </a:xfrm>
        </p:spPr>
        <p:txBody>
          <a:bodyPr/>
          <a:lstStyle>
            <a:lvl1pPr>
              <a:defRPr>
                <a:solidFill>
                  <a:schemeClr val="tx2"/>
                </a:solidFill>
              </a:defRPr>
            </a:lvl1pPr>
          </a:lstStyle>
          <a:p>
            <a:r>
              <a:rPr lang="en-US" dirty="0"/>
              <a:t>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7568892" y="210312"/>
            <a:ext cx="1679642" cy="411480"/>
          </a:xfrm>
        </p:spPr>
        <p:txBody>
          <a:bodyPr/>
          <a:lstStyle>
            <a:lvl1pPr>
              <a:defRPr>
                <a:solidFill>
                  <a:schemeClr val="tx2"/>
                </a:solidFill>
              </a:defRPr>
            </a:lvl1pPr>
          </a:lstStyle>
          <a:p>
            <a:fld id="{18ECF368-9FBC-4241-9AEA-ADD9AF02F7A8}" type="datetime1">
              <a:rPr lang="en-US" smtClean="0"/>
              <a:t>9/10/25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a:xfrm>
            <a:off x="11288870" y="210312"/>
            <a:ext cx="546447" cy="411480"/>
          </a:xfrm>
        </p:spPr>
        <p:txBody>
          <a:bodyPr/>
          <a:lstStyle>
            <a:lvl1pPr>
              <a:defRPr>
                <a:solidFill>
                  <a:schemeClr val="tx2"/>
                </a:solidFill>
              </a:defRPr>
            </a:lvl1pPr>
          </a:lstStyle>
          <a:p>
            <a:fld id="{753D0FD4-819D-4187-8797-C35567B41C78}" type="slidenum">
              <a:rPr lang="en-US" smtClean="0"/>
              <a:t>‹Nº›</a:t>
            </a:fld>
            <a:endParaRPr lang="en-US"/>
          </a:p>
        </p:txBody>
      </p:sp>
      <p:cxnSp>
        <p:nvCxnSpPr>
          <p:cNvPr id="9" name="Straight Connector 8">
            <a:extLst>
              <a:ext uri="{FF2B5EF4-FFF2-40B4-BE49-F238E27FC236}">
                <a16:creationId xmlns:a16="http://schemas.microsoft.com/office/drawing/2014/main" id="{CE49C774-4A6A-D32B-59FA-2442E2B308E5}"/>
              </a:ext>
            </a:extLst>
          </p:cNvPr>
          <p:cNvCxnSpPr>
            <a:cxnSpLocks/>
          </p:cNvCxnSpPr>
          <p:nvPr/>
        </p:nvCxnSpPr>
        <p:spPr>
          <a:xfrm>
            <a:off x="0" y="5062769"/>
            <a:ext cx="12192000" cy="0"/>
          </a:xfrm>
          <a:prstGeom prst="line">
            <a:avLst/>
          </a:prstGeom>
          <a:ln w="9525">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4B23A142-B021-C473-CBA7-E0C9AA4E71D5}"/>
              </a:ext>
            </a:extLst>
          </p:cNvPr>
          <p:cNvCxnSpPr>
            <a:cxnSpLocks/>
          </p:cNvCxnSpPr>
          <p:nvPr/>
        </p:nvCxnSpPr>
        <p:spPr>
          <a:xfrm>
            <a:off x="0" y="6066955"/>
            <a:ext cx="12192000" cy="0"/>
          </a:xfrm>
          <a:prstGeom prst="line">
            <a:avLst/>
          </a:prstGeom>
          <a:ln w="9525">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31523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594AB-EF90-9591-5954-F617B83D139F}"/>
              </a:ext>
            </a:extLst>
          </p:cNvPr>
          <p:cNvSpPr>
            <a:spLocks noGrp="1"/>
          </p:cNvSpPr>
          <p:nvPr>
            <p:ph type="title"/>
          </p:nvPr>
        </p:nvSpPr>
        <p:spPr>
          <a:xfrm>
            <a:off x="320559" y="685800"/>
            <a:ext cx="11253668" cy="665690"/>
          </a:xfrm>
        </p:spPr>
        <p:txBody>
          <a:bodyPr vert="horz" lIns="91440" tIns="45720" rIns="91440" bIns="45720" rtlCol="0" anchor="b">
            <a:normAutofit/>
          </a:bodyPr>
          <a:lstStyle>
            <a:lvl1pPr>
              <a:defRPr lang="en-US" dirty="0"/>
            </a:lvl1pPr>
          </a:lstStyle>
          <a:p>
            <a:pPr lvl="0"/>
            <a:r>
              <a:rPr lang="en-US"/>
              <a:t>Click to edit Master title style</a:t>
            </a:r>
            <a:endParaRPr lang="en-US" dirty="0"/>
          </a:p>
        </p:txBody>
      </p:sp>
      <p:sp>
        <p:nvSpPr>
          <p:cNvPr id="10" name="Footer Placeholder 9">
            <a:extLst>
              <a:ext uri="{FF2B5EF4-FFF2-40B4-BE49-F238E27FC236}">
                <a16:creationId xmlns:a16="http://schemas.microsoft.com/office/drawing/2014/main" id="{96A57BED-3AFE-6AA9-E0D5-586748D61F6A}"/>
              </a:ext>
            </a:extLst>
          </p:cNvPr>
          <p:cNvSpPr>
            <a:spLocks noGrp="1"/>
          </p:cNvSpPr>
          <p:nvPr>
            <p:ph type="ftr" sz="quarter" idx="11"/>
          </p:nvPr>
        </p:nvSpPr>
        <p:spPr/>
        <p:txBody>
          <a:bodyPr/>
          <a:lstStyle/>
          <a:p>
            <a:r>
              <a:rPr lang="en-US" dirty="0"/>
              <a:t>Footer Text</a:t>
            </a:r>
          </a:p>
        </p:txBody>
      </p:sp>
      <p:sp>
        <p:nvSpPr>
          <p:cNvPr id="9" name="Date Placeholder 8">
            <a:extLst>
              <a:ext uri="{FF2B5EF4-FFF2-40B4-BE49-F238E27FC236}">
                <a16:creationId xmlns:a16="http://schemas.microsoft.com/office/drawing/2014/main" id="{47C21221-DC95-273B-0C4F-43B35ADA1C0E}"/>
              </a:ext>
            </a:extLst>
          </p:cNvPr>
          <p:cNvSpPr>
            <a:spLocks noGrp="1"/>
          </p:cNvSpPr>
          <p:nvPr>
            <p:ph type="dt" sz="half" idx="10"/>
          </p:nvPr>
        </p:nvSpPr>
        <p:spPr/>
        <p:txBody>
          <a:bodyPr/>
          <a:lstStyle/>
          <a:p>
            <a:fld id="{9EAD527F-9C49-4481-A18C-80BA2EA99E79}" type="datetime1">
              <a:rPr lang="en-US" smtClean="0"/>
              <a:t>9/10/25</a:t>
            </a:fld>
            <a:endParaRPr lang="en-US"/>
          </a:p>
        </p:txBody>
      </p:sp>
      <p:sp>
        <p:nvSpPr>
          <p:cNvPr id="11" name="Slide Number Placeholder 10">
            <a:extLst>
              <a:ext uri="{FF2B5EF4-FFF2-40B4-BE49-F238E27FC236}">
                <a16:creationId xmlns:a16="http://schemas.microsoft.com/office/drawing/2014/main" id="{2E44E859-99AA-D46F-1AD8-4C0F287F3783}"/>
              </a:ext>
            </a:extLst>
          </p:cNvPr>
          <p:cNvSpPr>
            <a:spLocks noGrp="1"/>
          </p:cNvSpPr>
          <p:nvPr>
            <p:ph type="sldNum" sz="quarter" idx="12"/>
          </p:nvPr>
        </p:nvSpPr>
        <p:spPr/>
        <p:txBody>
          <a:bodyPr/>
          <a:lstStyle/>
          <a:p>
            <a:fld id="{753D0FD4-819D-4187-8797-C35567B41C78}" type="slidenum">
              <a:rPr lang="en-US" smtClean="0"/>
              <a:t>‹Nº›</a:t>
            </a:fld>
            <a:endParaRPr lang="en-US"/>
          </a:p>
        </p:txBody>
      </p:sp>
      <p:sp>
        <p:nvSpPr>
          <p:cNvPr id="3" name="Content Placeholder 2">
            <a:extLst>
              <a:ext uri="{FF2B5EF4-FFF2-40B4-BE49-F238E27FC236}">
                <a16:creationId xmlns:a16="http://schemas.microsoft.com/office/drawing/2014/main" id="{F2C3231F-0FFC-E2BB-36F8-9816E4DECEB6}"/>
              </a:ext>
            </a:extLst>
          </p:cNvPr>
          <p:cNvSpPr>
            <a:spLocks noGrp="1"/>
          </p:cNvSpPr>
          <p:nvPr>
            <p:ph sz="half" idx="1"/>
          </p:nvPr>
        </p:nvSpPr>
        <p:spPr>
          <a:xfrm>
            <a:off x="317773" y="1773857"/>
            <a:ext cx="5349240" cy="4453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93CC2C1-ED8C-D52E-BEF5-671EDC62385A}"/>
              </a:ext>
            </a:extLst>
          </p:cNvPr>
          <p:cNvSpPr>
            <a:spLocks noGrp="1"/>
          </p:cNvSpPr>
          <p:nvPr>
            <p:ph sz="half" idx="2"/>
          </p:nvPr>
        </p:nvSpPr>
        <p:spPr>
          <a:xfrm>
            <a:off x="6224987" y="1773858"/>
            <a:ext cx="5349240" cy="4453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2397169B-5226-712F-36F4-352E56B637D4}"/>
              </a:ext>
            </a:extLst>
          </p:cNvPr>
          <p:cNvCxnSpPr>
            <a:cxnSpLocks/>
          </p:cNvCxnSpPr>
          <p:nvPr/>
        </p:nvCxnSpPr>
        <p:spPr>
          <a:xfrm>
            <a:off x="0" y="1442826"/>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25819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4958D-8125-1BDA-53C9-9E2D338832F5}"/>
              </a:ext>
            </a:extLst>
          </p:cNvPr>
          <p:cNvSpPr>
            <a:spLocks noGrp="1"/>
          </p:cNvSpPr>
          <p:nvPr>
            <p:ph type="title"/>
          </p:nvPr>
        </p:nvSpPr>
        <p:spPr>
          <a:xfrm>
            <a:off x="317772" y="685800"/>
            <a:ext cx="11256264" cy="667512"/>
          </a:xfrm>
        </p:spPr>
        <p:txBody>
          <a:bodyPr vert="horz" lIns="91440" tIns="45720" rIns="91440" bIns="45720" rtlCol="0" anchor="b">
            <a:normAutofit/>
          </a:bodyPr>
          <a:lstStyle>
            <a:lvl1pPr>
              <a:defRPr lang="en-US" dirty="0"/>
            </a:lvl1pPr>
          </a:lstStyle>
          <a:p>
            <a:pPr lvl="0"/>
            <a:r>
              <a:rPr lang="en-US"/>
              <a:t>Click to edit Master title style</a:t>
            </a:r>
            <a:endParaRPr lang="en-US" dirty="0"/>
          </a:p>
        </p:txBody>
      </p:sp>
      <p:sp>
        <p:nvSpPr>
          <p:cNvPr id="8" name="Footer Placeholder 7">
            <a:extLst>
              <a:ext uri="{FF2B5EF4-FFF2-40B4-BE49-F238E27FC236}">
                <a16:creationId xmlns:a16="http://schemas.microsoft.com/office/drawing/2014/main" id="{7D294A4A-89C4-68BF-6701-5C47F940E3D6}"/>
              </a:ext>
            </a:extLst>
          </p:cNvPr>
          <p:cNvSpPr>
            <a:spLocks noGrp="1"/>
          </p:cNvSpPr>
          <p:nvPr>
            <p:ph type="ftr" sz="quarter" idx="11"/>
          </p:nvPr>
        </p:nvSpPr>
        <p:spPr/>
        <p:txBody>
          <a:bodyPr/>
          <a:lstStyle/>
          <a:p>
            <a:r>
              <a:rPr lang="en-US" dirty="0"/>
              <a:t>Footer Text</a:t>
            </a:r>
          </a:p>
        </p:txBody>
      </p:sp>
      <p:sp>
        <p:nvSpPr>
          <p:cNvPr id="7" name="Date Placeholder 6">
            <a:extLst>
              <a:ext uri="{FF2B5EF4-FFF2-40B4-BE49-F238E27FC236}">
                <a16:creationId xmlns:a16="http://schemas.microsoft.com/office/drawing/2014/main" id="{977908BC-F48B-81E4-8D93-7DB9E37161B6}"/>
              </a:ext>
            </a:extLst>
          </p:cNvPr>
          <p:cNvSpPr>
            <a:spLocks noGrp="1"/>
          </p:cNvSpPr>
          <p:nvPr>
            <p:ph type="dt" sz="half" idx="10"/>
          </p:nvPr>
        </p:nvSpPr>
        <p:spPr/>
        <p:txBody>
          <a:bodyPr/>
          <a:lstStyle/>
          <a:p>
            <a:fld id="{F38039EB-95FD-42A0-BF06-87A9D15142C9}" type="datetime1">
              <a:rPr lang="en-US" smtClean="0"/>
              <a:t>9/10/25</a:t>
            </a:fld>
            <a:endParaRPr lang="en-US"/>
          </a:p>
        </p:txBody>
      </p:sp>
      <p:sp>
        <p:nvSpPr>
          <p:cNvPr id="9" name="Slide Number Placeholder 8">
            <a:extLst>
              <a:ext uri="{FF2B5EF4-FFF2-40B4-BE49-F238E27FC236}">
                <a16:creationId xmlns:a16="http://schemas.microsoft.com/office/drawing/2014/main" id="{27F93A54-CB38-BEAF-260B-84EDDF3011D2}"/>
              </a:ext>
            </a:extLst>
          </p:cNvPr>
          <p:cNvSpPr>
            <a:spLocks noGrp="1"/>
          </p:cNvSpPr>
          <p:nvPr>
            <p:ph type="sldNum" sz="quarter" idx="12"/>
          </p:nvPr>
        </p:nvSpPr>
        <p:spPr/>
        <p:txBody>
          <a:bodyPr/>
          <a:lstStyle/>
          <a:p>
            <a:fld id="{753D0FD4-819D-4187-8797-C35567B41C78}" type="slidenum">
              <a:rPr lang="en-US" smtClean="0"/>
              <a:t>‹Nº›</a:t>
            </a:fld>
            <a:endParaRPr lang="en-US"/>
          </a:p>
        </p:txBody>
      </p:sp>
      <p:sp>
        <p:nvSpPr>
          <p:cNvPr id="3" name="Text Placeholder 2">
            <a:extLst>
              <a:ext uri="{FF2B5EF4-FFF2-40B4-BE49-F238E27FC236}">
                <a16:creationId xmlns:a16="http://schemas.microsoft.com/office/drawing/2014/main" id="{7709FF10-A82A-AAEB-4B8C-921F3BA2028E}"/>
              </a:ext>
            </a:extLst>
          </p:cNvPr>
          <p:cNvSpPr>
            <a:spLocks noGrp="1"/>
          </p:cNvSpPr>
          <p:nvPr>
            <p:ph type="body" idx="1"/>
          </p:nvPr>
        </p:nvSpPr>
        <p:spPr>
          <a:xfrm>
            <a:off x="317773" y="1773857"/>
            <a:ext cx="5349064" cy="590144"/>
          </a:xfrm>
        </p:spPr>
        <p:txBody>
          <a:bodyPr anchor="b">
            <a:normAutofit/>
          </a:bodyPr>
          <a:lstStyle>
            <a:lvl1pPr marL="0" indent="0">
              <a:buNone/>
              <a:defRPr sz="18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4D3C6A-509A-8CB1-B220-1CE755BE2FE8}"/>
              </a:ext>
            </a:extLst>
          </p:cNvPr>
          <p:cNvSpPr>
            <a:spLocks noGrp="1"/>
          </p:cNvSpPr>
          <p:nvPr>
            <p:ph sz="half" idx="2"/>
          </p:nvPr>
        </p:nvSpPr>
        <p:spPr>
          <a:xfrm>
            <a:off x="317773" y="2368476"/>
            <a:ext cx="5349064" cy="3858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A627A15-4AB2-F230-22C7-0605AFD7DF22}"/>
              </a:ext>
            </a:extLst>
          </p:cNvPr>
          <p:cNvSpPr>
            <a:spLocks noGrp="1"/>
          </p:cNvSpPr>
          <p:nvPr>
            <p:ph type="body" sz="quarter" idx="3"/>
          </p:nvPr>
        </p:nvSpPr>
        <p:spPr>
          <a:xfrm>
            <a:off x="6224796" y="1773857"/>
            <a:ext cx="5349240" cy="590144"/>
          </a:xfrm>
        </p:spPr>
        <p:txBody>
          <a:bodyPr anchor="b">
            <a:normAutofit/>
          </a:bodyPr>
          <a:lstStyle>
            <a:lvl1pPr marL="0" indent="0">
              <a:buNone/>
              <a:defRPr sz="18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1ECFD5-92D0-1854-D18E-8BC5DF56A70E}"/>
              </a:ext>
            </a:extLst>
          </p:cNvPr>
          <p:cNvSpPr>
            <a:spLocks noGrp="1"/>
          </p:cNvSpPr>
          <p:nvPr>
            <p:ph sz="quarter" idx="4"/>
          </p:nvPr>
        </p:nvSpPr>
        <p:spPr>
          <a:xfrm>
            <a:off x="6224796" y="2368476"/>
            <a:ext cx="5349240" cy="3858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3D1AC07E-A077-E2A6-1718-DDDA542A8A98}"/>
              </a:ext>
            </a:extLst>
          </p:cNvPr>
          <p:cNvCxnSpPr>
            <a:cxnSpLocks/>
          </p:cNvCxnSpPr>
          <p:nvPr/>
        </p:nvCxnSpPr>
        <p:spPr>
          <a:xfrm>
            <a:off x="0" y="1442826"/>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98322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17042-CDCB-3B2F-8C5B-24B17903E7D2}"/>
              </a:ext>
            </a:extLst>
          </p:cNvPr>
          <p:cNvSpPr>
            <a:spLocks noGrp="1"/>
          </p:cNvSpPr>
          <p:nvPr>
            <p:ph type="title"/>
          </p:nvPr>
        </p:nvSpPr>
        <p:spPr/>
        <p:txBody>
          <a:bodyPr vert="horz" lIns="91440" tIns="45720" rIns="91440" bIns="45720" rtlCol="0" anchor="b">
            <a:normAutofit/>
          </a:bodyPr>
          <a:lstStyle>
            <a:lvl1pPr>
              <a:defRPr lang="en-US" dirty="0"/>
            </a:lvl1pPr>
          </a:lstStyle>
          <a:p>
            <a:pPr lvl="0"/>
            <a:r>
              <a:rPr lang="en-US"/>
              <a:t>Click to edit Master title style</a:t>
            </a:r>
            <a:endParaRPr lang="en-US" dirty="0"/>
          </a:p>
        </p:txBody>
      </p:sp>
      <p:sp>
        <p:nvSpPr>
          <p:cNvPr id="4" name="Footer Placeholder 3">
            <a:extLst>
              <a:ext uri="{FF2B5EF4-FFF2-40B4-BE49-F238E27FC236}">
                <a16:creationId xmlns:a16="http://schemas.microsoft.com/office/drawing/2014/main" id="{3BA4C6AE-702E-258F-EA5E-02906C70DFD8}"/>
              </a:ext>
            </a:extLst>
          </p:cNvPr>
          <p:cNvSpPr>
            <a:spLocks noGrp="1"/>
          </p:cNvSpPr>
          <p:nvPr>
            <p:ph type="ftr" sz="quarter" idx="11"/>
          </p:nvPr>
        </p:nvSpPr>
        <p:spPr/>
        <p:txBody>
          <a:bodyPr/>
          <a:lstStyle/>
          <a:p>
            <a:r>
              <a:rPr lang="en-US" dirty="0"/>
              <a:t>Footer Text</a:t>
            </a:r>
          </a:p>
        </p:txBody>
      </p:sp>
      <p:sp>
        <p:nvSpPr>
          <p:cNvPr id="3" name="Date Placeholder 2">
            <a:extLst>
              <a:ext uri="{FF2B5EF4-FFF2-40B4-BE49-F238E27FC236}">
                <a16:creationId xmlns:a16="http://schemas.microsoft.com/office/drawing/2014/main" id="{12339AE3-ADB1-728F-9FBA-2FD43A0AC300}"/>
              </a:ext>
            </a:extLst>
          </p:cNvPr>
          <p:cNvSpPr>
            <a:spLocks noGrp="1"/>
          </p:cNvSpPr>
          <p:nvPr>
            <p:ph type="dt" sz="half" idx="10"/>
          </p:nvPr>
        </p:nvSpPr>
        <p:spPr/>
        <p:txBody>
          <a:bodyPr/>
          <a:lstStyle/>
          <a:p>
            <a:fld id="{6819701D-AA71-4F6F-B74A-236E07E9ABE4}" type="datetime1">
              <a:rPr lang="en-US" smtClean="0"/>
              <a:t>9/10/25</a:t>
            </a:fld>
            <a:endParaRPr lang="en-US"/>
          </a:p>
        </p:txBody>
      </p:sp>
      <p:sp>
        <p:nvSpPr>
          <p:cNvPr id="5" name="Slide Number Placeholder 4">
            <a:extLst>
              <a:ext uri="{FF2B5EF4-FFF2-40B4-BE49-F238E27FC236}">
                <a16:creationId xmlns:a16="http://schemas.microsoft.com/office/drawing/2014/main" id="{FD965F4B-E6CF-D83A-1F1B-81274FD57428}"/>
              </a:ext>
            </a:extLst>
          </p:cNvPr>
          <p:cNvSpPr>
            <a:spLocks noGrp="1"/>
          </p:cNvSpPr>
          <p:nvPr>
            <p:ph type="sldNum" sz="quarter" idx="12"/>
          </p:nvPr>
        </p:nvSpPr>
        <p:spPr/>
        <p:txBody>
          <a:bodyPr/>
          <a:lstStyle/>
          <a:p>
            <a:fld id="{753D0FD4-819D-4187-8797-C35567B41C78}" type="slidenum">
              <a:rPr lang="en-US" smtClean="0"/>
              <a:t>‹Nº›</a:t>
            </a:fld>
            <a:endParaRPr lang="en-US"/>
          </a:p>
        </p:txBody>
      </p:sp>
    </p:spTree>
    <p:extLst>
      <p:ext uri="{BB962C8B-B14F-4D97-AF65-F5344CB8AC3E}">
        <p14:creationId xmlns:p14="http://schemas.microsoft.com/office/powerpoint/2010/main" val="32701679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Empt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5E52550-02A6-D7FB-DD57-70C87BAA4FE2}"/>
              </a:ext>
            </a:extLst>
          </p:cNvPr>
          <p:cNvSpPr>
            <a:spLocks noGrp="1"/>
          </p:cNvSpPr>
          <p:nvPr>
            <p:ph type="ftr" sz="quarter" idx="11"/>
          </p:nvPr>
        </p:nvSpPr>
        <p:spPr/>
        <p:txBody>
          <a:bodyPr/>
          <a:lstStyle/>
          <a:p>
            <a:r>
              <a:rPr lang="en-US" dirty="0"/>
              <a:t>Footer Text</a:t>
            </a:r>
          </a:p>
        </p:txBody>
      </p:sp>
      <p:sp>
        <p:nvSpPr>
          <p:cNvPr id="2" name="Date Placeholder 1">
            <a:extLst>
              <a:ext uri="{FF2B5EF4-FFF2-40B4-BE49-F238E27FC236}">
                <a16:creationId xmlns:a16="http://schemas.microsoft.com/office/drawing/2014/main" id="{B402D272-B561-7F82-06FB-C5DE719AAE9A}"/>
              </a:ext>
            </a:extLst>
          </p:cNvPr>
          <p:cNvSpPr>
            <a:spLocks noGrp="1"/>
          </p:cNvSpPr>
          <p:nvPr>
            <p:ph type="dt" sz="half" idx="10"/>
          </p:nvPr>
        </p:nvSpPr>
        <p:spPr/>
        <p:txBody>
          <a:bodyPr/>
          <a:lstStyle/>
          <a:p>
            <a:fld id="{A886D589-8B08-4190-9F3B-BA01ED2999CB}" type="datetime1">
              <a:rPr lang="en-US" smtClean="0"/>
              <a:t>9/10/25</a:t>
            </a:fld>
            <a:endParaRPr lang="en-US"/>
          </a:p>
        </p:txBody>
      </p:sp>
      <p:sp>
        <p:nvSpPr>
          <p:cNvPr id="4" name="Slide Number Placeholder 3">
            <a:extLst>
              <a:ext uri="{FF2B5EF4-FFF2-40B4-BE49-F238E27FC236}">
                <a16:creationId xmlns:a16="http://schemas.microsoft.com/office/drawing/2014/main" id="{A7EF0FF0-3A36-A128-D75E-71A4B54CB6CD}"/>
              </a:ext>
            </a:extLst>
          </p:cNvPr>
          <p:cNvSpPr>
            <a:spLocks noGrp="1"/>
          </p:cNvSpPr>
          <p:nvPr>
            <p:ph type="sldNum" sz="quarter" idx="12"/>
          </p:nvPr>
        </p:nvSpPr>
        <p:spPr/>
        <p:txBody>
          <a:bodyPr/>
          <a:lstStyle/>
          <a:p>
            <a:fld id="{753D0FD4-819D-4187-8797-C35567B41C78}" type="slidenum">
              <a:rPr lang="en-US" smtClean="0"/>
              <a:t>‹Nº›</a:t>
            </a:fld>
            <a:endParaRPr lang="en-US"/>
          </a:p>
        </p:txBody>
      </p:sp>
    </p:spTree>
    <p:extLst>
      <p:ext uri="{BB962C8B-B14F-4D97-AF65-F5344CB8AC3E}">
        <p14:creationId xmlns:p14="http://schemas.microsoft.com/office/powerpoint/2010/main" val="20142130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BEA7-A772-B39C-F049-D8BA2D3F4EF5}"/>
              </a:ext>
            </a:extLst>
          </p:cNvPr>
          <p:cNvSpPr>
            <a:spLocks noGrp="1"/>
          </p:cNvSpPr>
          <p:nvPr>
            <p:ph type="title"/>
          </p:nvPr>
        </p:nvSpPr>
        <p:spPr>
          <a:xfrm>
            <a:off x="317774" y="1092200"/>
            <a:ext cx="3749040" cy="2907792"/>
          </a:xfrm>
        </p:spPr>
        <p:txBody>
          <a:bodyPr vert="horz" lIns="91440" tIns="45720" rIns="91440" bIns="45720" rtlCol="0" anchor="t">
            <a:normAutofit/>
          </a:bodyPr>
          <a:lstStyle>
            <a:lvl1pPr>
              <a:defRPr lang="en-US" sz="5400" dirty="0"/>
            </a:lvl1pPr>
          </a:lstStyle>
          <a:p>
            <a:pPr lvl="0"/>
            <a:r>
              <a:rPr lang="en-US"/>
              <a:t>Click to edit Master title style</a:t>
            </a:r>
            <a:endParaRPr lang="en-US" dirty="0"/>
          </a:p>
        </p:txBody>
      </p:sp>
      <p:sp>
        <p:nvSpPr>
          <p:cNvPr id="6" name="Footer Placeholder 5">
            <a:extLst>
              <a:ext uri="{FF2B5EF4-FFF2-40B4-BE49-F238E27FC236}">
                <a16:creationId xmlns:a16="http://schemas.microsoft.com/office/drawing/2014/main" id="{71AADC46-B01E-DA2E-F24C-C48F5253DD00}"/>
              </a:ext>
            </a:extLst>
          </p:cNvPr>
          <p:cNvSpPr>
            <a:spLocks noGrp="1"/>
          </p:cNvSpPr>
          <p:nvPr>
            <p:ph type="ftr" sz="quarter" idx="11"/>
          </p:nvPr>
        </p:nvSpPr>
        <p:spPr/>
        <p:txBody>
          <a:bodyPr/>
          <a:lstStyle/>
          <a:p>
            <a:r>
              <a:rPr lang="en-US" dirty="0"/>
              <a:t>Footer Text</a:t>
            </a:r>
          </a:p>
        </p:txBody>
      </p:sp>
      <p:sp>
        <p:nvSpPr>
          <p:cNvPr id="5" name="Date Placeholder 4">
            <a:extLst>
              <a:ext uri="{FF2B5EF4-FFF2-40B4-BE49-F238E27FC236}">
                <a16:creationId xmlns:a16="http://schemas.microsoft.com/office/drawing/2014/main" id="{B71A6063-F591-A804-79FE-A80AD399139E}"/>
              </a:ext>
            </a:extLst>
          </p:cNvPr>
          <p:cNvSpPr>
            <a:spLocks noGrp="1"/>
          </p:cNvSpPr>
          <p:nvPr>
            <p:ph type="dt" sz="half" idx="10"/>
          </p:nvPr>
        </p:nvSpPr>
        <p:spPr>
          <a:xfrm>
            <a:off x="4974336" y="207982"/>
            <a:ext cx="1921315" cy="413360"/>
          </a:xfrm>
        </p:spPr>
        <p:txBody>
          <a:bodyPr/>
          <a:lstStyle/>
          <a:p>
            <a:fld id="{F550E5DF-8560-4E07-A403-19861023D638}" type="datetime1">
              <a:rPr lang="en-US" smtClean="0"/>
              <a:t>9/10/25</a:t>
            </a:fld>
            <a:endParaRPr lang="en-US"/>
          </a:p>
        </p:txBody>
      </p:sp>
      <p:sp>
        <p:nvSpPr>
          <p:cNvPr id="7" name="Slide Number Placeholder 6">
            <a:extLst>
              <a:ext uri="{FF2B5EF4-FFF2-40B4-BE49-F238E27FC236}">
                <a16:creationId xmlns:a16="http://schemas.microsoft.com/office/drawing/2014/main" id="{4BEFF439-6DA2-A61B-C94C-BEDC2411D6CC}"/>
              </a:ext>
            </a:extLst>
          </p:cNvPr>
          <p:cNvSpPr>
            <a:spLocks noGrp="1"/>
          </p:cNvSpPr>
          <p:nvPr>
            <p:ph type="sldNum" sz="quarter" idx="12"/>
          </p:nvPr>
        </p:nvSpPr>
        <p:spPr/>
        <p:txBody>
          <a:bodyPr/>
          <a:lstStyle/>
          <a:p>
            <a:fld id="{753D0FD4-819D-4187-8797-C35567B41C78}" type="slidenum">
              <a:rPr lang="en-US" smtClean="0"/>
              <a:t>‹Nº›</a:t>
            </a:fld>
            <a:endParaRPr lang="en-US"/>
          </a:p>
        </p:txBody>
      </p:sp>
      <p:sp>
        <p:nvSpPr>
          <p:cNvPr id="4" name="Text Placeholder 3">
            <a:extLst>
              <a:ext uri="{FF2B5EF4-FFF2-40B4-BE49-F238E27FC236}">
                <a16:creationId xmlns:a16="http://schemas.microsoft.com/office/drawing/2014/main" id="{0D5693C4-36AD-07F9-763E-EE5FC9DFB1AD}"/>
              </a:ext>
            </a:extLst>
          </p:cNvPr>
          <p:cNvSpPr>
            <a:spLocks noGrp="1"/>
          </p:cNvSpPr>
          <p:nvPr>
            <p:ph type="body" sz="half" idx="2"/>
          </p:nvPr>
        </p:nvSpPr>
        <p:spPr>
          <a:xfrm>
            <a:off x="317774" y="4096512"/>
            <a:ext cx="3749040" cy="2322576"/>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10FB4614-4148-D757-88D0-D93E5E1EA1A0}"/>
              </a:ext>
            </a:extLst>
          </p:cNvPr>
          <p:cNvSpPr>
            <a:spLocks noGrp="1"/>
          </p:cNvSpPr>
          <p:nvPr>
            <p:ph idx="1"/>
          </p:nvPr>
        </p:nvSpPr>
        <p:spPr>
          <a:xfrm>
            <a:off x="4974336" y="1092200"/>
            <a:ext cx="6858000" cy="5340096"/>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905665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EFA5E-0A3D-E6AD-3C21-DC40BCDEC609}"/>
              </a:ext>
            </a:extLst>
          </p:cNvPr>
          <p:cNvSpPr>
            <a:spLocks noGrp="1"/>
          </p:cNvSpPr>
          <p:nvPr>
            <p:ph type="title"/>
          </p:nvPr>
        </p:nvSpPr>
        <p:spPr>
          <a:xfrm>
            <a:off x="317773" y="1088136"/>
            <a:ext cx="3467048" cy="2905795"/>
          </a:xfrm>
        </p:spPr>
        <p:txBody>
          <a:bodyPr vert="horz" lIns="91440" tIns="45720" rIns="91440" bIns="45720" rtlCol="0" anchor="t">
            <a:normAutofit/>
          </a:bodyPr>
          <a:lstStyle>
            <a:lvl1pPr>
              <a:defRPr lang="en-US" sz="5400" dirty="0"/>
            </a:lvl1pPr>
          </a:lstStyle>
          <a:p>
            <a:pPr lvl="0"/>
            <a:r>
              <a:rPr lang="en-US"/>
              <a:t>Click to edit Master title style</a:t>
            </a:r>
            <a:endParaRPr lang="en-US" dirty="0"/>
          </a:p>
        </p:txBody>
      </p:sp>
      <p:sp>
        <p:nvSpPr>
          <p:cNvPr id="6" name="Footer Placeholder 5">
            <a:extLst>
              <a:ext uri="{FF2B5EF4-FFF2-40B4-BE49-F238E27FC236}">
                <a16:creationId xmlns:a16="http://schemas.microsoft.com/office/drawing/2014/main" id="{E7F485A3-3BFA-4B57-F6E5-5F41542B7BBD}"/>
              </a:ext>
            </a:extLst>
          </p:cNvPr>
          <p:cNvSpPr>
            <a:spLocks noGrp="1"/>
          </p:cNvSpPr>
          <p:nvPr>
            <p:ph type="ftr" sz="quarter" idx="11"/>
          </p:nvPr>
        </p:nvSpPr>
        <p:spPr/>
        <p:txBody>
          <a:bodyPr/>
          <a:lstStyle/>
          <a:p>
            <a:r>
              <a:rPr lang="en-US" dirty="0"/>
              <a:t>Footer Text</a:t>
            </a:r>
          </a:p>
        </p:txBody>
      </p:sp>
      <p:sp>
        <p:nvSpPr>
          <p:cNvPr id="5" name="Date Placeholder 4">
            <a:extLst>
              <a:ext uri="{FF2B5EF4-FFF2-40B4-BE49-F238E27FC236}">
                <a16:creationId xmlns:a16="http://schemas.microsoft.com/office/drawing/2014/main" id="{600AC9F0-6744-73C8-54FC-5C12BA7BF791}"/>
              </a:ext>
            </a:extLst>
          </p:cNvPr>
          <p:cNvSpPr>
            <a:spLocks noGrp="1"/>
          </p:cNvSpPr>
          <p:nvPr>
            <p:ph type="dt" sz="half" idx="10"/>
          </p:nvPr>
        </p:nvSpPr>
        <p:spPr>
          <a:xfrm>
            <a:off x="4292854" y="207982"/>
            <a:ext cx="2605980" cy="413360"/>
          </a:xfrm>
        </p:spPr>
        <p:txBody>
          <a:bodyPr/>
          <a:lstStyle/>
          <a:p>
            <a:fld id="{5629972A-00A4-4626-8EEC-CE2966C6B0BF}" type="datetime1">
              <a:rPr lang="en-US" smtClean="0"/>
              <a:t>9/10/25</a:t>
            </a:fld>
            <a:endParaRPr lang="en-US" dirty="0"/>
          </a:p>
        </p:txBody>
      </p:sp>
      <p:sp>
        <p:nvSpPr>
          <p:cNvPr id="7" name="Slide Number Placeholder 6">
            <a:extLst>
              <a:ext uri="{FF2B5EF4-FFF2-40B4-BE49-F238E27FC236}">
                <a16:creationId xmlns:a16="http://schemas.microsoft.com/office/drawing/2014/main" id="{31BAB9F6-C801-466A-4C39-23DCB1CD5489}"/>
              </a:ext>
            </a:extLst>
          </p:cNvPr>
          <p:cNvSpPr>
            <a:spLocks noGrp="1"/>
          </p:cNvSpPr>
          <p:nvPr>
            <p:ph type="sldNum" sz="quarter" idx="12"/>
          </p:nvPr>
        </p:nvSpPr>
        <p:spPr/>
        <p:txBody>
          <a:bodyPr/>
          <a:lstStyle/>
          <a:p>
            <a:fld id="{753D0FD4-819D-4187-8797-C35567B41C78}" type="slidenum">
              <a:rPr lang="en-US" smtClean="0"/>
              <a:t>‹Nº›</a:t>
            </a:fld>
            <a:endParaRPr lang="en-US"/>
          </a:p>
        </p:txBody>
      </p:sp>
      <p:sp>
        <p:nvSpPr>
          <p:cNvPr id="4" name="Text Placeholder 3">
            <a:extLst>
              <a:ext uri="{FF2B5EF4-FFF2-40B4-BE49-F238E27FC236}">
                <a16:creationId xmlns:a16="http://schemas.microsoft.com/office/drawing/2014/main" id="{7CBA8418-7980-9A18-053B-82E4F16EBD61}"/>
              </a:ext>
            </a:extLst>
          </p:cNvPr>
          <p:cNvSpPr>
            <a:spLocks noGrp="1"/>
          </p:cNvSpPr>
          <p:nvPr>
            <p:ph type="body" sz="half" idx="2"/>
          </p:nvPr>
        </p:nvSpPr>
        <p:spPr>
          <a:xfrm>
            <a:off x="317773" y="4099034"/>
            <a:ext cx="3467048" cy="2325621"/>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126F9F06-BE63-8EE7-74C5-6D0E3F9B7571}"/>
              </a:ext>
            </a:extLst>
          </p:cNvPr>
          <p:cNvSpPr>
            <a:spLocks noGrp="1"/>
          </p:cNvSpPr>
          <p:nvPr>
            <p:ph type="pic" idx="1" hasCustomPrompt="1"/>
          </p:nvPr>
        </p:nvSpPr>
        <p:spPr>
          <a:xfrm>
            <a:off x="4292853" y="793729"/>
            <a:ext cx="7899147" cy="6073107"/>
          </a:xfrm>
          <a:blipFill>
            <a:blip r:embed="rId2">
              <a:alphaModFix amt="80000"/>
            </a:blip>
            <a:stretch>
              <a:fillRect/>
            </a:stretch>
          </a:blip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cxnSp>
        <p:nvCxnSpPr>
          <p:cNvPr id="9" name="Straight Connector 8">
            <a:extLst>
              <a:ext uri="{FF2B5EF4-FFF2-40B4-BE49-F238E27FC236}">
                <a16:creationId xmlns:a16="http://schemas.microsoft.com/office/drawing/2014/main" id="{CA44ED1E-1404-EA59-99E6-D28F5236A529}"/>
              </a:ext>
            </a:extLst>
          </p:cNvPr>
          <p:cNvCxnSpPr>
            <a:cxnSpLocks/>
          </p:cNvCxnSpPr>
          <p:nvPr/>
        </p:nvCxnSpPr>
        <p:spPr>
          <a:xfrm>
            <a:off x="4292853" y="784893"/>
            <a:ext cx="0" cy="6073107"/>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557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with Picture 5">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4DF58-285B-E151-006A-D88C36BBB753}"/>
              </a:ext>
            </a:extLst>
          </p:cNvPr>
          <p:cNvSpPr>
            <a:spLocks noGrp="1"/>
          </p:cNvSpPr>
          <p:nvPr>
            <p:ph type="ctrTitle"/>
          </p:nvPr>
        </p:nvSpPr>
        <p:spPr>
          <a:xfrm>
            <a:off x="320040" y="749808"/>
            <a:ext cx="5422392" cy="3822192"/>
          </a:xfrm>
        </p:spPr>
        <p:txBody>
          <a:bodyPr vert="horz" lIns="91440" tIns="45720" rIns="91440" bIns="45720" rtlCol="0" anchor="t">
            <a:normAutofit/>
          </a:bodyPr>
          <a:lstStyle>
            <a:lvl1pPr>
              <a:defRPr lang="en-US" sz="6000" dirty="0"/>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F9206861-2B51-5BD1-EB7B-C21E31ED4CF6}"/>
              </a:ext>
            </a:extLst>
          </p:cNvPr>
          <p:cNvSpPr>
            <a:spLocks noGrp="1"/>
          </p:cNvSpPr>
          <p:nvPr>
            <p:ph type="subTitle" idx="1"/>
          </p:nvPr>
        </p:nvSpPr>
        <p:spPr>
          <a:xfrm>
            <a:off x="320040" y="5486400"/>
            <a:ext cx="5422391" cy="978408"/>
          </a:xfrm>
        </p:spPr>
        <p:txBody>
          <a:bodyPr vert="horz" lIns="91440" tIns="45720" rIns="91440" bIns="45720" rtlCol="0" anchor="ctr">
            <a:normAutofit/>
          </a:bodyPr>
          <a:lstStyle>
            <a:lvl1pPr marL="0" indent="0">
              <a:buNone/>
              <a:defRPr lang="en-US" dirty="0"/>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822DDD77-F8A9-7EC7-8615-6A38937CE728}"/>
              </a:ext>
            </a:extLst>
          </p:cNvPr>
          <p:cNvSpPr>
            <a:spLocks noGrp="1"/>
          </p:cNvSpPr>
          <p:nvPr>
            <p:ph type="ftr" sz="quarter" idx="11"/>
          </p:nvPr>
        </p:nvSpPr>
        <p:spPr/>
        <p:txBody>
          <a:bodyPr/>
          <a:lstStyle/>
          <a:p>
            <a:r>
              <a:rPr lang="en-US" dirty="0"/>
              <a:t>Footer Text</a:t>
            </a:r>
          </a:p>
        </p:txBody>
      </p:sp>
      <p:sp>
        <p:nvSpPr>
          <p:cNvPr id="4" name="Date Placeholder 3">
            <a:extLst>
              <a:ext uri="{FF2B5EF4-FFF2-40B4-BE49-F238E27FC236}">
                <a16:creationId xmlns:a16="http://schemas.microsoft.com/office/drawing/2014/main" id="{098AB215-86A6-6EC5-BC27-7962FA84A1AE}"/>
              </a:ext>
            </a:extLst>
          </p:cNvPr>
          <p:cNvSpPr>
            <a:spLocks noGrp="1"/>
          </p:cNvSpPr>
          <p:nvPr>
            <p:ph type="dt" sz="half" idx="10"/>
          </p:nvPr>
        </p:nvSpPr>
        <p:spPr>
          <a:xfrm>
            <a:off x="4815840" y="207982"/>
            <a:ext cx="1280160" cy="413360"/>
          </a:xfrm>
        </p:spPr>
        <p:txBody>
          <a:bodyPr/>
          <a:lstStyle/>
          <a:p>
            <a:fld id="{630E96CE-B7D5-4325-A1C8-DFEADC4BE081}" type="datetime1">
              <a:rPr lang="en-US" smtClean="0"/>
              <a:t>9/10/25</a:t>
            </a:fld>
            <a:endParaRPr lang="en-US"/>
          </a:p>
        </p:txBody>
      </p:sp>
      <p:sp>
        <p:nvSpPr>
          <p:cNvPr id="6" name="Slide Number Placeholder 5">
            <a:extLst>
              <a:ext uri="{FF2B5EF4-FFF2-40B4-BE49-F238E27FC236}">
                <a16:creationId xmlns:a16="http://schemas.microsoft.com/office/drawing/2014/main" id="{4360CECF-E526-1422-4780-123B6B1E96C9}"/>
              </a:ext>
            </a:extLst>
          </p:cNvPr>
          <p:cNvSpPr>
            <a:spLocks noGrp="1"/>
          </p:cNvSpPr>
          <p:nvPr>
            <p:ph type="sldNum" sz="quarter" idx="12"/>
          </p:nvPr>
        </p:nvSpPr>
        <p:spPr>
          <a:xfrm>
            <a:off x="5982383" y="207982"/>
            <a:ext cx="546447" cy="413360"/>
          </a:xfrm>
        </p:spPr>
        <p:txBody>
          <a:bodyPr/>
          <a:lstStyle/>
          <a:p>
            <a:fld id="{753D0FD4-819D-4187-8797-C35567B41C78}" type="slidenum">
              <a:rPr lang="en-US" smtClean="0"/>
              <a:t>‹Nº›</a:t>
            </a:fld>
            <a:endParaRPr lang="en-US"/>
          </a:p>
        </p:txBody>
      </p:sp>
      <p:sp>
        <p:nvSpPr>
          <p:cNvPr id="11" name="Picture Placeholder 10">
            <a:extLst>
              <a:ext uri="{FF2B5EF4-FFF2-40B4-BE49-F238E27FC236}">
                <a16:creationId xmlns:a16="http://schemas.microsoft.com/office/drawing/2014/main" id="{1F08B46D-341A-2502-FE91-2C5EF771037B}"/>
              </a:ext>
            </a:extLst>
          </p:cNvPr>
          <p:cNvSpPr>
            <a:spLocks noGrp="1"/>
          </p:cNvSpPr>
          <p:nvPr>
            <p:ph type="pic" sz="quarter" idx="13" hasCustomPrompt="1"/>
          </p:nvPr>
        </p:nvSpPr>
        <p:spPr>
          <a:xfrm>
            <a:off x="7035554" y="0"/>
            <a:ext cx="5156444" cy="6858000"/>
          </a:xfrm>
          <a:blipFill dpi="0" rotWithShape="1">
            <a:blip r:embed="rId2">
              <a:alphaModFix amt="80000"/>
            </a:blip>
            <a:srcRect/>
            <a:stretch>
              <a:fillRect/>
            </a:stretch>
          </a:blipFill>
        </p:spPr>
        <p:txBody>
          <a:bodyPr/>
          <a:lstStyle>
            <a:lvl1pPr marL="0" indent="0">
              <a:buNone/>
              <a:defRPr/>
            </a:lvl1pPr>
          </a:lstStyle>
          <a:p>
            <a:r>
              <a:rPr lang="en-US" dirty="0"/>
              <a:t> </a:t>
            </a:r>
          </a:p>
        </p:txBody>
      </p:sp>
      <p:cxnSp>
        <p:nvCxnSpPr>
          <p:cNvPr id="9" name="Straight Connector 8">
            <a:extLst>
              <a:ext uri="{FF2B5EF4-FFF2-40B4-BE49-F238E27FC236}">
                <a16:creationId xmlns:a16="http://schemas.microsoft.com/office/drawing/2014/main" id="{E1B20121-9211-E62C-6EDF-8301AE0A0865}"/>
              </a:ext>
            </a:extLst>
          </p:cNvPr>
          <p:cNvCxnSpPr>
            <a:cxnSpLocks/>
          </p:cNvCxnSpPr>
          <p:nvPr/>
        </p:nvCxnSpPr>
        <p:spPr>
          <a:xfrm>
            <a:off x="-4130" y="5215687"/>
            <a:ext cx="7032250"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ABA69D92-87B2-B41F-6979-69668092108B}"/>
              </a:ext>
            </a:extLst>
          </p:cNvPr>
          <p:cNvCxnSpPr>
            <a:cxnSpLocks/>
          </p:cNvCxnSpPr>
          <p:nvPr/>
        </p:nvCxnSpPr>
        <p:spPr>
          <a:xfrm flipV="1">
            <a:off x="7028120" y="0"/>
            <a:ext cx="0" cy="6858001"/>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8488441"/>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Conclusion">
    <p:bg>
      <p:bgRef idx="1001">
        <a:schemeClr val="bg2"/>
      </p:bgRef>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18A45ECA-9413-0F81-085A-48CF6F23E1DC}"/>
              </a:ext>
            </a:extLst>
          </p:cNvPr>
          <p:cNvCxnSpPr>
            <a:cxnSpLocks/>
          </p:cNvCxnSpPr>
          <p:nvPr/>
        </p:nvCxnSpPr>
        <p:spPr>
          <a:xfrm>
            <a:off x="0" y="2118492"/>
            <a:ext cx="12192000" cy="0"/>
          </a:xfrm>
          <a:prstGeom prst="line">
            <a:avLst/>
          </a:prstGeom>
          <a:ln w="9525">
            <a:solidFill>
              <a:schemeClr val="tx1">
                <a:lumMod val="85000"/>
              </a:schemeClr>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0559" y="832104"/>
            <a:ext cx="11253668" cy="1225296"/>
          </a:xfrm>
        </p:spPr>
        <p:txBody>
          <a:bodyPr>
            <a:normAutofit/>
          </a:bodyPr>
          <a:lstStyle>
            <a:lvl1pPr>
              <a:defRPr sz="8800">
                <a:solidFill>
                  <a:schemeClr val="tx2"/>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317772" y="6263640"/>
            <a:ext cx="2962656" cy="411480"/>
          </a:xfrm>
        </p:spPr>
        <p:txBody>
          <a:bodyPr/>
          <a:lstStyle>
            <a:lvl1pPr>
              <a:defRPr>
                <a:solidFill>
                  <a:schemeClr val="tx2"/>
                </a:solidFill>
              </a:defRPr>
            </a:lvl1pPr>
          </a:lstStyle>
          <a:p>
            <a:r>
              <a:rPr lang="en-US" dirty="0"/>
              <a:t>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7568891" y="6263640"/>
            <a:ext cx="1933553" cy="411480"/>
          </a:xfrm>
        </p:spPr>
        <p:txBody>
          <a:bodyPr/>
          <a:lstStyle>
            <a:lvl1pPr>
              <a:defRPr>
                <a:solidFill>
                  <a:schemeClr val="tx2"/>
                </a:solidFill>
              </a:defRPr>
            </a:lvl1pPr>
          </a:lstStyle>
          <a:p>
            <a:fld id="{12A08923-D58E-4822-B554-6A1173FCE25D}" type="datetime1">
              <a:rPr lang="en-US" smtClean="0"/>
              <a:t>9/10/25</a:t>
            </a:fld>
            <a:endParaRPr lang="en-US" dirty="0"/>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a:xfrm>
            <a:off x="11288870" y="6263640"/>
            <a:ext cx="546447" cy="413360"/>
          </a:xfrm>
        </p:spPr>
        <p:txBody>
          <a:bodyPr/>
          <a:lstStyle>
            <a:lvl1pPr>
              <a:defRPr>
                <a:solidFill>
                  <a:schemeClr val="tx2"/>
                </a:solidFill>
              </a:defRPr>
            </a:lvl1pPr>
          </a:lstStyle>
          <a:p>
            <a:fld id="{753D0FD4-819D-4187-8797-C35567B41C78}" type="slidenum">
              <a:rPr lang="en-US" smtClean="0"/>
              <a:t>‹Nº›</a:t>
            </a:fld>
            <a:endParaRPr lang="en-US"/>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320557" y="3429001"/>
            <a:ext cx="11253669" cy="277354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29577538"/>
      </p:ext>
    </p:extLst>
  </p:cSld>
  <p:clrMapOvr>
    <a:overrideClrMapping bg1="dk1" tx1="lt1" bg2="dk2" tx2="lt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 preserve="1">
  <p:cSld name="Conclusion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0560" y="1270390"/>
            <a:ext cx="7929980" cy="2060888"/>
          </a:xfrm>
        </p:spPr>
        <p:txBody>
          <a:bodyPr>
            <a:normAutofit/>
          </a:bodyPr>
          <a:lstStyle>
            <a:lvl1pPr>
              <a:defRPr sz="8800">
                <a:solidFill>
                  <a:schemeClr val="tx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317775" y="3794761"/>
            <a:ext cx="7932765" cy="1531091"/>
          </a:xfrm>
        </p:spPr>
        <p:txBody>
          <a:bodyPr>
            <a:normAutofit/>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317772" y="213482"/>
            <a:ext cx="2962656" cy="411480"/>
          </a:xfrm>
        </p:spPr>
        <p:txBody>
          <a:bodyPr/>
          <a:lstStyle/>
          <a:p>
            <a:r>
              <a:rPr lang="en-US" dirty="0"/>
              <a:t>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7568892" y="210312"/>
            <a:ext cx="1679642" cy="411480"/>
          </a:xfrm>
        </p:spPr>
        <p:txBody>
          <a:bodyPr/>
          <a:lstStyle/>
          <a:p>
            <a:fld id="{F50BF9E0-60DA-4D6D-8F14-825F152220D6}" type="datetime1">
              <a:rPr lang="en-US" smtClean="0"/>
              <a:t>9/10/25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753D0FD4-819D-4187-8797-C35567B41C78}" type="slidenum">
              <a:rPr lang="en-US" smtClean="0"/>
              <a:t>‹Nº›</a:t>
            </a:fld>
            <a:endParaRPr lang="en-US"/>
          </a:p>
        </p:txBody>
      </p:sp>
      <p:cxnSp>
        <p:nvCxnSpPr>
          <p:cNvPr id="7" name="Straight Connector 6">
            <a:extLst>
              <a:ext uri="{FF2B5EF4-FFF2-40B4-BE49-F238E27FC236}">
                <a16:creationId xmlns:a16="http://schemas.microsoft.com/office/drawing/2014/main" id="{F4D168F9-DE00-B9C1-AD77-139DA8AF3364}"/>
              </a:ext>
            </a:extLst>
          </p:cNvPr>
          <p:cNvCxnSpPr>
            <a:cxnSpLocks/>
          </p:cNvCxnSpPr>
          <p:nvPr/>
        </p:nvCxnSpPr>
        <p:spPr>
          <a:xfrm>
            <a:off x="0" y="3434907"/>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1967699"/>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n-US" dirty="0"/>
          </a:p>
        </p:txBody>
      </p:sp>
      <p:sp>
        <p:nvSpPr>
          <p:cNvPr id="4" name="Date Placeholder 3"/>
          <p:cNvSpPr>
            <a:spLocks noGrp="1"/>
          </p:cNvSpPr>
          <p:nvPr>
            <p:ph type="dt" sz="half" idx="10"/>
          </p:nvPr>
        </p:nvSpPr>
        <p:spPr/>
        <p:txBody>
          <a:bodyPr/>
          <a:lstStyle/>
          <a:p>
            <a:fld id="{18A4B20A-718A-4149-B5D2-676E857EB828}" type="datetime1">
              <a:rPr lang="en-US" smtClean="0"/>
              <a:t>9/10/25</a:t>
            </a:fld>
            <a:endParaRPr lang="en-US"/>
          </a:p>
        </p:txBody>
      </p:sp>
      <p:sp>
        <p:nvSpPr>
          <p:cNvPr id="5" name="Footer Placeholder 4"/>
          <p:cNvSpPr>
            <a:spLocks noGrp="1"/>
          </p:cNvSpPr>
          <p:nvPr>
            <p:ph type="ftr" sz="quarter" idx="11"/>
          </p:nvPr>
        </p:nvSpPr>
        <p:spPr/>
        <p:txBody>
          <a:bodyPr/>
          <a:lstStyle/>
          <a:p>
            <a:r>
              <a:rPr lang="en-US"/>
              <a:t>Footer Text</a:t>
            </a:r>
            <a:endParaRPr lang="en-US" dirty="0"/>
          </a:p>
        </p:txBody>
      </p:sp>
      <p:sp>
        <p:nvSpPr>
          <p:cNvPr id="6" name="Slide Number Placeholder 5"/>
          <p:cNvSpPr>
            <a:spLocks noGrp="1"/>
          </p:cNvSpPr>
          <p:nvPr>
            <p:ph type="sldNum" sz="quarter" idx="12"/>
          </p:nvPr>
        </p:nvSpPr>
        <p:spPr/>
        <p:txBody>
          <a:bodyPr/>
          <a:lstStyle/>
          <a:p>
            <a:fld id="{753D0FD4-819D-4187-8797-C35567B41C78}" type="slidenum">
              <a:rPr lang="en-US" smtClean="0"/>
              <a:t>‹Nº›</a:t>
            </a:fld>
            <a:endParaRPr lang="en-US"/>
          </a:p>
        </p:txBody>
      </p:sp>
    </p:spTree>
    <p:extLst>
      <p:ext uri="{BB962C8B-B14F-4D97-AF65-F5344CB8AC3E}">
        <p14:creationId xmlns:p14="http://schemas.microsoft.com/office/powerpoint/2010/main" val="2551181195"/>
      </p:ext>
    </p:extLst>
  </p:cSld>
  <p:clrMapOvr>
    <a:masterClrMapping/>
  </p:clrMapOvr>
  <p:hf hdr="0"/>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18A4B20A-718A-4149-B5D2-676E857EB828}" type="datetime1">
              <a:rPr lang="en-US" smtClean="0"/>
              <a:t>9/10/25</a:t>
            </a:fld>
            <a:endParaRPr lang="en-US"/>
          </a:p>
        </p:txBody>
      </p:sp>
      <p:sp>
        <p:nvSpPr>
          <p:cNvPr id="5" name="Footer Placeholder 4"/>
          <p:cNvSpPr>
            <a:spLocks noGrp="1"/>
          </p:cNvSpPr>
          <p:nvPr>
            <p:ph type="ftr" sz="quarter" idx="11"/>
          </p:nvPr>
        </p:nvSpPr>
        <p:spPr/>
        <p:txBody>
          <a:bodyPr/>
          <a:lstStyle/>
          <a:p>
            <a:r>
              <a:rPr lang="en-US"/>
              <a:t>Footer Text</a:t>
            </a:r>
            <a:endParaRPr lang="en-US" dirty="0"/>
          </a:p>
        </p:txBody>
      </p:sp>
      <p:sp>
        <p:nvSpPr>
          <p:cNvPr id="6" name="Slide Number Placeholder 5"/>
          <p:cNvSpPr>
            <a:spLocks noGrp="1"/>
          </p:cNvSpPr>
          <p:nvPr>
            <p:ph type="sldNum" sz="quarter" idx="12"/>
          </p:nvPr>
        </p:nvSpPr>
        <p:spPr/>
        <p:txBody>
          <a:bodyPr/>
          <a:lstStyle/>
          <a:p>
            <a:fld id="{753D0FD4-819D-4187-8797-C35567B41C78}" type="slidenum">
              <a:rPr lang="en-US" smtClean="0"/>
              <a:t>‹Nº›</a:t>
            </a:fld>
            <a:endParaRPr lang="en-US"/>
          </a:p>
        </p:txBody>
      </p:sp>
    </p:spTree>
    <p:extLst>
      <p:ext uri="{BB962C8B-B14F-4D97-AF65-F5344CB8AC3E}">
        <p14:creationId xmlns:p14="http://schemas.microsoft.com/office/powerpoint/2010/main" val="3003831366"/>
      </p:ext>
    </p:extLst>
  </p:cSld>
  <p:clrMapOvr>
    <a:masterClrMapping/>
  </p:clrMapOvr>
  <p:hf hdr="0"/>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18A4B20A-718A-4149-B5D2-676E857EB828}" type="datetime1">
              <a:rPr lang="en-US" smtClean="0"/>
              <a:t>9/10/25</a:t>
            </a:fld>
            <a:endParaRPr lang="en-US"/>
          </a:p>
        </p:txBody>
      </p:sp>
      <p:sp>
        <p:nvSpPr>
          <p:cNvPr id="5" name="Footer Placeholder 4"/>
          <p:cNvSpPr>
            <a:spLocks noGrp="1"/>
          </p:cNvSpPr>
          <p:nvPr>
            <p:ph type="ftr" sz="quarter" idx="11"/>
          </p:nvPr>
        </p:nvSpPr>
        <p:spPr/>
        <p:txBody>
          <a:bodyPr/>
          <a:lstStyle/>
          <a:p>
            <a:r>
              <a:rPr lang="en-US"/>
              <a:t>Footer Text</a:t>
            </a:r>
            <a:endParaRPr lang="en-US" dirty="0"/>
          </a:p>
        </p:txBody>
      </p:sp>
      <p:sp>
        <p:nvSpPr>
          <p:cNvPr id="6" name="Slide Number Placeholder 5"/>
          <p:cNvSpPr>
            <a:spLocks noGrp="1"/>
          </p:cNvSpPr>
          <p:nvPr>
            <p:ph type="sldNum" sz="quarter" idx="12"/>
          </p:nvPr>
        </p:nvSpPr>
        <p:spPr/>
        <p:txBody>
          <a:bodyPr/>
          <a:lstStyle/>
          <a:p>
            <a:fld id="{753D0FD4-819D-4187-8797-C35567B41C78}" type="slidenum">
              <a:rPr lang="en-US" smtClean="0"/>
              <a:t>‹Nº›</a:t>
            </a:fld>
            <a:endParaRPr lang="en-US"/>
          </a:p>
        </p:txBody>
      </p:sp>
    </p:spTree>
    <p:extLst>
      <p:ext uri="{BB962C8B-B14F-4D97-AF65-F5344CB8AC3E}">
        <p14:creationId xmlns:p14="http://schemas.microsoft.com/office/powerpoint/2010/main" val="2103548490"/>
      </p:ext>
    </p:extLst>
  </p:cSld>
  <p:clrMapOvr>
    <a:masterClrMapping/>
  </p:clrMapOvr>
  <p:hf hdr="0"/>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Date Placeholder 4"/>
          <p:cNvSpPr>
            <a:spLocks noGrp="1"/>
          </p:cNvSpPr>
          <p:nvPr>
            <p:ph type="dt" sz="half" idx="10"/>
          </p:nvPr>
        </p:nvSpPr>
        <p:spPr/>
        <p:txBody>
          <a:bodyPr/>
          <a:lstStyle/>
          <a:p>
            <a:fld id="{18A4B20A-718A-4149-B5D2-676E857EB828}" type="datetime1">
              <a:rPr lang="en-US" smtClean="0"/>
              <a:t>9/10/25</a:t>
            </a:fld>
            <a:endParaRPr lang="en-US"/>
          </a:p>
        </p:txBody>
      </p:sp>
      <p:sp>
        <p:nvSpPr>
          <p:cNvPr id="6" name="Footer Placeholder 5"/>
          <p:cNvSpPr>
            <a:spLocks noGrp="1"/>
          </p:cNvSpPr>
          <p:nvPr>
            <p:ph type="ftr" sz="quarter" idx="11"/>
          </p:nvPr>
        </p:nvSpPr>
        <p:spPr/>
        <p:txBody>
          <a:bodyPr/>
          <a:lstStyle/>
          <a:p>
            <a:r>
              <a:rPr lang="en-US"/>
              <a:t>Footer Text</a:t>
            </a:r>
            <a:endParaRPr lang="en-US" dirty="0"/>
          </a:p>
        </p:txBody>
      </p:sp>
      <p:sp>
        <p:nvSpPr>
          <p:cNvPr id="7" name="Slide Number Placeholder 6"/>
          <p:cNvSpPr>
            <a:spLocks noGrp="1"/>
          </p:cNvSpPr>
          <p:nvPr>
            <p:ph type="sldNum" sz="quarter" idx="12"/>
          </p:nvPr>
        </p:nvSpPr>
        <p:spPr/>
        <p:txBody>
          <a:bodyPr/>
          <a:lstStyle/>
          <a:p>
            <a:fld id="{753D0FD4-819D-4187-8797-C35567B41C78}" type="slidenum">
              <a:rPr lang="en-US" smtClean="0"/>
              <a:t>‹Nº›</a:t>
            </a:fld>
            <a:endParaRPr lang="en-US"/>
          </a:p>
        </p:txBody>
      </p:sp>
    </p:spTree>
    <p:extLst>
      <p:ext uri="{BB962C8B-B14F-4D97-AF65-F5344CB8AC3E}">
        <p14:creationId xmlns:p14="http://schemas.microsoft.com/office/powerpoint/2010/main" val="3512824553"/>
      </p:ext>
    </p:extLst>
  </p:cSld>
  <p:clrMapOvr>
    <a:masterClrMapping/>
  </p:clrMapOvr>
  <p:hf hdr="0"/>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6"/>
          <p:cNvSpPr>
            <a:spLocks noGrp="1"/>
          </p:cNvSpPr>
          <p:nvPr>
            <p:ph type="dt" sz="half" idx="10"/>
          </p:nvPr>
        </p:nvSpPr>
        <p:spPr/>
        <p:txBody>
          <a:bodyPr/>
          <a:lstStyle/>
          <a:p>
            <a:fld id="{18A4B20A-718A-4149-B5D2-676E857EB828}" type="datetime1">
              <a:rPr lang="en-US" smtClean="0"/>
              <a:t>9/10/25</a:t>
            </a:fld>
            <a:endParaRPr lang="en-US"/>
          </a:p>
        </p:txBody>
      </p:sp>
      <p:sp>
        <p:nvSpPr>
          <p:cNvPr id="8" name="Footer Placeholder 7"/>
          <p:cNvSpPr>
            <a:spLocks noGrp="1"/>
          </p:cNvSpPr>
          <p:nvPr>
            <p:ph type="ftr" sz="quarter" idx="11"/>
          </p:nvPr>
        </p:nvSpPr>
        <p:spPr/>
        <p:txBody>
          <a:bodyPr/>
          <a:lstStyle/>
          <a:p>
            <a:r>
              <a:rPr lang="en-US"/>
              <a:t>Footer Text</a:t>
            </a:r>
            <a:endParaRPr lang="en-US" dirty="0"/>
          </a:p>
        </p:txBody>
      </p:sp>
      <p:sp>
        <p:nvSpPr>
          <p:cNvPr id="9" name="Slide Number Placeholder 8"/>
          <p:cNvSpPr>
            <a:spLocks noGrp="1"/>
          </p:cNvSpPr>
          <p:nvPr>
            <p:ph type="sldNum" sz="quarter" idx="12"/>
          </p:nvPr>
        </p:nvSpPr>
        <p:spPr/>
        <p:txBody>
          <a:bodyPr/>
          <a:lstStyle/>
          <a:p>
            <a:fld id="{753D0FD4-819D-4187-8797-C35567B41C78}" type="slidenum">
              <a:rPr lang="en-US" smtClean="0"/>
              <a:t>‹Nº›</a:t>
            </a:fld>
            <a:endParaRPr lang="en-US"/>
          </a:p>
        </p:txBody>
      </p:sp>
    </p:spTree>
    <p:extLst>
      <p:ext uri="{BB962C8B-B14F-4D97-AF65-F5344CB8AC3E}">
        <p14:creationId xmlns:p14="http://schemas.microsoft.com/office/powerpoint/2010/main" val="1344935026"/>
      </p:ext>
    </p:extLst>
  </p:cSld>
  <p:clrMapOvr>
    <a:masterClrMapping/>
  </p:clrMapOvr>
  <p:hf hdr="0"/>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Date Placeholder 2"/>
          <p:cNvSpPr>
            <a:spLocks noGrp="1"/>
          </p:cNvSpPr>
          <p:nvPr>
            <p:ph type="dt" sz="half" idx="10"/>
          </p:nvPr>
        </p:nvSpPr>
        <p:spPr/>
        <p:txBody>
          <a:bodyPr/>
          <a:lstStyle/>
          <a:p>
            <a:fld id="{18A4B20A-718A-4149-B5D2-676E857EB828}" type="datetime1">
              <a:rPr lang="en-US" smtClean="0"/>
              <a:t>9/10/25</a:t>
            </a:fld>
            <a:endParaRPr lang="en-US"/>
          </a:p>
        </p:txBody>
      </p:sp>
      <p:sp>
        <p:nvSpPr>
          <p:cNvPr id="4" name="Footer Placeholder 3"/>
          <p:cNvSpPr>
            <a:spLocks noGrp="1"/>
          </p:cNvSpPr>
          <p:nvPr>
            <p:ph type="ftr" sz="quarter" idx="11"/>
          </p:nvPr>
        </p:nvSpPr>
        <p:spPr/>
        <p:txBody>
          <a:bodyPr/>
          <a:lstStyle/>
          <a:p>
            <a:r>
              <a:rPr lang="en-US"/>
              <a:t>Footer Text</a:t>
            </a:r>
            <a:endParaRPr lang="en-US" dirty="0"/>
          </a:p>
        </p:txBody>
      </p:sp>
      <p:sp>
        <p:nvSpPr>
          <p:cNvPr id="5" name="Slide Number Placeholder 4"/>
          <p:cNvSpPr>
            <a:spLocks noGrp="1"/>
          </p:cNvSpPr>
          <p:nvPr>
            <p:ph type="sldNum" sz="quarter" idx="12"/>
          </p:nvPr>
        </p:nvSpPr>
        <p:spPr/>
        <p:txBody>
          <a:bodyPr/>
          <a:lstStyle/>
          <a:p>
            <a:fld id="{753D0FD4-819D-4187-8797-C35567B41C78}" type="slidenum">
              <a:rPr lang="en-US" smtClean="0"/>
              <a:t>‹Nº›</a:t>
            </a:fld>
            <a:endParaRPr lang="en-US"/>
          </a:p>
        </p:txBody>
      </p:sp>
    </p:spTree>
    <p:extLst>
      <p:ext uri="{BB962C8B-B14F-4D97-AF65-F5344CB8AC3E}">
        <p14:creationId xmlns:p14="http://schemas.microsoft.com/office/powerpoint/2010/main" val="2835476487"/>
      </p:ext>
    </p:extLst>
  </p:cSld>
  <p:clrMapOvr>
    <a:masterClrMapping/>
  </p:clrMapOvr>
  <p:hf hdr="0"/>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A4B20A-718A-4149-B5D2-676E857EB828}" type="datetime1">
              <a:rPr lang="en-US" smtClean="0"/>
              <a:t>9/10/25</a:t>
            </a:fld>
            <a:endParaRPr lang="en-US"/>
          </a:p>
        </p:txBody>
      </p:sp>
      <p:sp>
        <p:nvSpPr>
          <p:cNvPr id="3" name="Footer Placeholder 2"/>
          <p:cNvSpPr>
            <a:spLocks noGrp="1"/>
          </p:cNvSpPr>
          <p:nvPr>
            <p:ph type="ftr" sz="quarter" idx="11"/>
          </p:nvPr>
        </p:nvSpPr>
        <p:spPr/>
        <p:txBody>
          <a:bodyPr/>
          <a:lstStyle/>
          <a:p>
            <a:r>
              <a:rPr lang="en-US"/>
              <a:t>Footer Text</a:t>
            </a:r>
            <a:endParaRPr lang="en-US" dirty="0"/>
          </a:p>
        </p:txBody>
      </p:sp>
      <p:sp>
        <p:nvSpPr>
          <p:cNvPr id="4" name="Slide Number Placeholder 3"/>
          <p:cNvSpPr>
            <a:spLocks noGrp="1"/>
          </p:cNvSpPr>
          <p:nvPr>
            <p:ph type="sldNum" sz="quarter" idx="12"/>
          </p:nvPr>
        </p:nvSpPr>
        <p:spPr/>
        <p:txBody>
          <a:bodyPr/>
          <a:lstStyle/>
          <a:p>
            <a:fld id="{753D0FD4-819D-4187-8797-C35567B41C78}" type="slidenum">
              <a:rPr lang="en-US" smtClean="0"/>
              <a:t>‹Nº›</a:t>
            </a:fld>
            <a:endParaRPr lang="en-US"/>
          </a:p>
        </p:txBody>
      </p:sp>
    </p:spTree>
    <p:extLst>
      <p:ext uri="{BB962C8B-B14F-4D97-AF65-F5344CB8AC3E}">
        <p14:creationId xmlns:p14="http://schemas.microsoft.com/office/powerpoint/2010/main" val="4005220026"/>
      </p:ext>
    </p:extLst>
  </p:cSld>
  <p:clrMapOvr>
    <a:masterClrMapping/>
  </p:clrMapOvr>
  <p:hf hdr="0"/>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18A4B20A-718A-4149-B5D2-676E857EB828}" type="datetime1">
              <a:rPr lang="en-US" smtClean="0"/>
              <a:t>9/10/25</a:t>
            </a:fld>
            <a:endParaRPr lang="en-US"/>
          </a:p>
        </p:txBody>
      </p:sp>
      <p:sp>
        <p:nvSpPr>
          <p:cNvPr id="6" name="Footer Placeholder 5"/>
          <p:cNvSpPr>
            <a:spLocks noGrp="1"/>
          </p:cNvSpPr>
          <p:nvPr>
            <p:ph type="ftr" sz="quarter" idx="11"/>
          </p:nvPr>
        </p:nvSpPr>
        <p:spPr/>
        <p:txBody>
          <a:bodyPr/>
          <a:lstStyle/>
          <a:p>
            <a:r>
              <a:rPr lang="en-US"/>
              <a:t>Footer Text</a:t>
            </a:r>
            <a:endParaRPr lang="en-US" dirty="0"/>
          </a:p>
        </p:txBody>
      </p:sp>
      <p:sp>
        <p:nvSpPr>
          <p:cNvPr id="7" name="Slide Number Placeholder 6"/>
          <p:cNvSpPr>
            <a:spLocks noGrp="1"/>
          </p:cNvSpPr>
          <p:nvPr>
            <p:ph type="sldNum" sz="quarter" idx="12"/>
          </p:nvPr>
        </p:nvSpPr>
        <p:spPr/>
        <p:txBody>
          <a:bodyPr/>
          <a:lstStyle/>
          <a:p>
            <a:fld id="{753D0FD4-819D-4187-8797-C35567B41C78}" type="slidenum">
              <a:rPr lang="en-US" smtClean="0"/>
              <a:t>‹Nº›</a:t>
            </a:fld>
            <a:endParaRPr lang="en-US"/>
          </a:p>
        </p:txBody>
      </p:sp>
    </p:spTree>
    <p:extLst>
      <p:ext uri="{BB962C8B-B14F-4D97-AF65-F5344CB8AC3E}">
        <p14:creationId xmlns:p14="http://schemas.microsoft.com/office/powerpoint/2010/main" val="4214891709"/>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4DF58-285B-E151-006A-D88C36BBB753}"/>
              </a:ext>
            </a:extLst>
          </p:cNvPr>
          <p:cNvSpPr>
            <a:spLocks noGrp="1"/>
          </p:cNvSpPr>
          <p:nvPr>
            <p:ph type="ctrTitle"/>
          </p:nvPr>
        </p:nvSpPr>
        <p:spPr>
          <a:xfrm>
            <a:off x="320040" y="749808"/>
            <a:ext cx="9287134" cy="3410712"/>
          </a:xfrm>
        </p:spPr>
        <p:txBody>
          <a:bodyPr vert="horz" lIns="91440" tIns="45720" rIns="91440" bIns="45720" rtlCol="0" anchor="t">
            <a:normAutofit/>
          </a:bodyPr>
          <a:lstStyle>
            <a:lvl1pPr>
              <a:defRPr lang="en-US" sz="12500" dirty="0">
                <a:solidFill>
                  <a:schemeClr val="tx2"/>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F9206861-2B51-5BD1-EB7B-C21E31ED4CF6}"/>
              </a:ext>
            </a:extLst>
          </p:cNvPr>
          <p:cNvSpPr>
            <a:spLocks noGrp="1"/>
          </p:cNvSpPr>
          <p:nvPr>
            <p:ph type="subTitle" idx="1"/>
          </p:nvPr>
        </p:nvSpPr>
        <p:spPr>
          <a:xfrm>
            <a:off x="320040" y="5477256"/>
            <a:ext cx="11155680" cy="1115568"/>
          </a:xfrm>
        </p:spPr>
        <p:txBody>
          <a:bodyPr vert="horz" lIns="91440" tIns="45720" rIns="91440" bIns="45720" rtlCol="0" anchor="ctr">
            <a:normAutofit/>
          </a:bodyPr>
          <a:lstStyle>
            <a:lvl1pPr marL="0" indent="0">
              <a:buNone/>
              <a:defRPr lang="en-US" dirty="0">
                <a:solidFill>
                  <a:schemeClr val="tx2"/>
                </a:solidFill>
              </a:defRPr>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822DDD77-F8A9-7EC7-8615-6A38937CE728}"/>
              </a:ext>
            </a:extLst>
          </p:cNvPr>
          <p:cNvSpPr>
            <a:spLocks noGrp="1"/>
          </p:cNvSpPr>
          <p:nvPr>
            <p:ph type="ftr" sz="quarter" idx="11"/>
          </p:nvPr>
        </p:nvSpPr>
        <p:spPr/>
        <p:txBody>
          <a:bodyPr/>
          <a:lstStyle>
            <a:lvl1pPr>
              <a:defRPr>
                <a:solidFill>
                  <a:schemeClr val="tx2"/>
                </a:solidFill>
              </a:defRPr>
            </a:lvl1pPr>
          </a:lstStyle>
          <a:p>
            <a:r>
              <a:rPr lang="en-US" dirty="0"/>
              <a:t>Footer Text</a:t>
            </a:r>
          </a:p>
        </p:txBody>
      </p:sp>
      <p:sp>
        <p:nvSpPr>
          <p:cNvPr id="4" name="Date Placeholder 3">
            <a:extLst>
              <a:ext uri="{FF2B5EF4-FFF2-40B4-BE49-F238E27FC236}">
                <a16:creationId xmlns:a16="http://schemas.microsoft.com/office/drawing/2014/main" id="{098AB215-86A6-6EC5-BC27-7962FA84A1AE}"/>
              </a:ext>
            </a:extLst>
          </p:cNvPr>
          <p:cNvSpPr>
            <a:spLocks noGrp="1"/>
          </p:cNvSpPr>
          <p:nvPr>
            <p:ph type="dt" sz="half" idx="10"/>
          </p:nvPr>
        </p:nvSpPr>
        <p:spPr/>
        <p:txBody>
          <a:bodyPr/>
          <a:lstStyle>
            <a:lvl1pPr>
              <a:defRPr>
                <a:solidFill>
                  <a:schemeClr val="tx2"/>
                </a:solidFill>
              </a:defRPr>
            </a:lvl1pPr>
          </a:lstStyle>
          <a:p>
            <a:fld id="{09DAD850-6AC5-466F-AC13-19EF30EEFBC3}" type="datetime1">
              <a:rPr lang="en-US" smtClean="0"/>
              <a:t>9/10/25</a:t>
            </a:fld>
            <a:endParaRPr lang="en-US"/>
          </a:p>
        </p:txBody>
      </p:sp>
      <p:sp>
        <p:nvSpPr>
          <p:cNvPr id="6" name="Slide Number Placeholder 5">
            <a:extLst>
              <a:ext uri="{FF2B5EF4-FFF2-40B4-BE49-F238E27FC236}">
                <a16:creationId xmlns:a16="http://schemas.microsoft.com/office/drawing/2014/main" id="{4360CECF-E526-1422-4780-123B6B1E96C9}"/>
              </a:ext>
            </a:extLst>
          </p:cNvPr>
          <p:cNvSpPr>
            <a:spLocks noGrp="1"/>
          </p:cNvSpPr>
          <p:nvPr>
            <p:ph type="sldNum" sz="quarter" idx="12"/>
          </p:nvPr>
        </p:nvSpPr>
        <p:spPr/>
        <p:txBody>
          <a:bodyPr/>
          <a:lstStyle>
            <a:lvl1pPr>
              <a:defRPr>
                <a:solidFill>
                  <a:schemeClr val="tx2"/>
                </a:solidFill>
              </a:defRPr>
            </a:lvl1pPr>
          </a:lstStyle>
          <a:p>
            <a:fld id="{753D0FD4-819D-4187-8797-C35567B41C78}" type="slidenum">
              <a:rPr lang="en-US" smtClean="0"/>
              <a:t>‹Nº›</a:t>
            </a:fld>
            <a:endParaRPr lang="en-US"/>
          </a:p>
        </p:txBody>
      </p:sp>
      <p:cxnSp>
        <p:nvCxnSpPr>
          <p:cNvPr id="8" name="Straight Connector 7">
            <a:extLst>
              <a:ext uri="{FF2B5EF4-FFF2-40B4-BE49-F238E27FC236}">
                <a16:creationId xmlns:a16="http://schemas.microsoft.com/office/drawing/2014/main" id="{9D0B70F0-3BE4-FD57-7260-3612F25DFB6B}"/>
              </a:ext>
            </a:extLst>
          </p:cNvPr>
          <p:cNvCxnSpPr>
            <a:cxnSpLocks/>
          </p:cNvCxnSpPr>
          <p:nvPr/>
        </p:nvCxnSpPr>
        <p:spPr>
          <a:xfrm>
            <a:off x="0" y="5274776"/>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5419058"/>
      </p:ext>
    </p:extLst>
  </p:cSld>
  <p:clrMapOvr>
    <a:overrideClrMapping bg1="dk1" tx1="lt1" bg2="dk2" tx2="lt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MX"/>
              <a:t>Haz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18A4B20A-718A-4149-B5D2-676E857EB828}" type="datetime1">
              <a:rPr lang="en-US" smtClean="0"/>
              <a:t>9/10/25</a:t>
            </a:fld>
            <a:endParaRPr lang="en-US"/>
          </a:p>
        </p:txBody>
      </p:sp>
      <p:sp>
        <p:nvSpPr>
          <p:cNvPr id="6" name="Footer Placeholder 5"/>
          <p:cNvSpPr>
            <a:spLocks noGrp="1"/>
          </p:cNvSpPr>
          <p:nvPr>
            <p:ph type="ftr" sz="quarter" idx="11"/>
          </p:nvPr>
        </p:nvSpPr>
        <p:spPr/>
        <p:txBody>
          <a:bodyPr/>
          <a:lstStyle/>
          <a:p>
            <a:r>
              <a:rPr lang="en-US"/>
              <a:t>Footer Text</a:t>
            </a:r>
            <a:endParaRPr lang="en-US" dirty="0"/>
          </a:p>
        </p:txBody>
      </p:sp>
      <p:sp>
        <p:nvSpPr>
          <p:cNvPr id="7" name="Slide Number Placeholder 6"/>
          <p:cNvSpPr>
            <a:spLocks noGrp="1"/>
          </p:cNvSpPr>
          <p:nvPr>
            <p:ph type="sldNum" sz="quarter" idx="12"/>
          </p:nvPr>
        </p:nvSpPr>
        <p:spPr/>
        <p:txBody>
          <a:bodyPr/>
          <a:lstStyle/>
          <a:p>
            <a:fld id="{753D0FD4-819D-4187-8797-C35567B41C78}" type="slidenum">
              <a:rPr lang="en-US" smtClean="0"/>
              <a:t>‹Nº›</a:t>
            </a:fld>
            <a:endParaRPr lang="en-US"/>
          </a:p>
        </p:txBody>
      </p:sp>
    </p:spTree>
    <p:extLst>
      <p:ext uri="{BB962C8B-B14F-4D97-AF65-F5344CB8AC3E}">
        <p14:creationId xmlns:p14="http://schemas.microsoft.com/office/powerpoint/2010/main" val="2934353416"/>
      </p:ext>
    </p:extLst>
  </p:cSld>
  <p:clrMapOvr>
    <a:masterClrMapping/>
  </p:clrMapOvr>
  <p:hf hdr="0"/>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18A4B20A-718A-4149-B5D2-676E857EB828}" type="datetime1">
              <a:rPr lang="en-US" smtClean="0"/>
              <a:t>9/10/25</a:t>
            </a:fld>
            <a:endParaRPr lang="en-US"/>
          </a:p>
        </p:txBody>
      </p:sp>
      <p:sp>
        <p:nvSpPr>
          <p:cNvPr id="5" name="Footer Placeholder 4"/>
          <p:cNvSpPr>
            <a:spLocks noGrp="1"/>
          </p:cNvSpPr>
          <p:nvPr>
            <p:ph type="ftr" sz="quarter" idx="11"/>
          </p:nvPr>
        </p:nvSpPr>
        <p:spPr/>
        <p:txBody>
          <a:bodyPr/>
          <a:lstStyle/>
          <a:p>
            <a:r>
              <a:rPr lang="en-US"/>
              <a:t>Footer Text</a:t>
            </a:r>
            <a:endParaRPr lang="en-US" dirty="0"/>
          </a:p>
        </p:txBody>
      </p:sp>
      <p:sp>
        <p:nvSpPr>
          <p:cNvPr id="6" name="Slide Number Placeholder 5"/>
          <p:cNvSpPr>
            <a:spLocks noGrp="1"/>
          </p:cNvSpPr>
          <p:nvPr>
            <p:ph type="sldNum" sz="quarter" idx="12"/>
          </p:nvPr>
        </p:nvSpPr>
        <p:spPr/>
        <p:txBody>
          <a:bodyPr/>
          <a:lstStyle/>
          <a:p>
            <a:fld id="{753D0FD4-819D-4187-8797-C35567B41C78}" type="slidenum">
              <a:rPr lang="en-US" smtClean="0"/>
              <a:t>‹Nº›</a:t>
            </a:fld>
            <a:endParaRPr lang="en-US"/>
          </a:p>
        </p:txBody>
      </p:sp>
    </p:spTree>
    <p:extLst>
      <p:ext uri="{BB962C8B-B14F-4D97-AF65-F5344CB8AC3E}">
        <p14:creationId xmlns:p14="http://schemas.microsoft.com/office/powerpoint/2010/main" val="3040486829"/>
      </p:ext>
    </p:extLst>
  </p:cSld>
  <p:clrMapOvr>
    <a:masterClrMapping/>
  </p:clrMapOvr>
  <p:hf hdr="0"/>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18A4B20A-718A-4149-B5D2-676E857EB828}" type="datetime1">
              <a:rPr lang="en-US" smtClean="0"/>
              <a:t>9/10/25</a:t>
            </a:fld>
            <a:endParaRPr lang="en-US"/>
          </a:p>
        </p:txBody>
      </p:sp>
      <p:sp>
        <p:nvSpPr>
          <p:cNvPr id="5" name="Footer Placeholder 4"/>
          <p:cNvSpPr>
            <a:spLocks noGrp="1"/>
          </p:cNvSpPr>
          <p:nvPr>
            <p:ph type="ftr" sz="quarter" idx="11"/>
          </p:nvPr>
        </p:nvSpPr>
        <p:spPr/>
        <p:txBody>
          <a:bodyPr/>
          <a:lstStyle/>
          <a:p>
            <a:r>
              <a:rPr lang="en-US"/>
              <a:t>Footer Text</a:t>
            </a:r>
            <a:endParaRPr lang="en-US" dirty="0"/>
          </a:p>
        </p:txBody>
      </p:sp>
      <p:sp>
        <p:nvSpPr>
          <p:cNvPr id="6" name="Slide Number Placeholder 5"/>
          <p:cNvSpPr>
            <a:spLocks noGrp="1"/>
          </p:cNvSpPr>
          <p:nvPr>
            <p:ph type="sldNum" sz="quarter" idx="12"/>
          </p:nvPr>
        </p:nvSpPr>
        <p:spPr/>
        <p:txBody>
          <a:bodyPr/>
          <a:lstStyle/>
          <a:p>
            <a:fld id="{753D0FD4-819D-4187-8797-C35567B41C78}" type="slidenum">
              <a:rPr lang="en-US" smtClean="0"/>
              <a:t>‹Nº›</a:t>
            </a:fld>
            <a:endParaRPr lang="en-US"/>
          </a:p>
        </p:txBody>
      </p:sp>
    </p:spTree>
    <p:extLst>
      <p:ext uri="{BB962C8B-B14F-4D97-AF65-F5344CB8AC3E}">
        <p14:creationId xmlns:p14="http://schemas.microsoft.com/office/powerpoint/2010/main" val="2338074465"/>
      </p:ext>
    </p:extLst>
  </p:cSld>
  <p:clrMapOvr>
    <a:masterClrMapping/>
  </p:clrMapOvr>
  <p:hf hdr="0"/>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cSld name="Title with Picture 4">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id="{AEB3F954-B0A7-AD5D-A897-AAA57CEEA771}"/>
              </a:ext>
            </a:extLst>
          </p:cNvPr>
          <p:cNvSpPr>
            <a:spLocks noGrp="1"/>
          </p:cNvSpPr>
          <p:nvPr>
            <p:ph type="pic" sz="quarter" idx="13" hasCustomPrompt="1"/>
          </p:nvPr>
        </p:nvSpPr>
        <p:spPr>
          <a:xfrm>
            <a:off x="0" y="0"/>
            <a:ext cx="12198096" cy="6858000"/>
          </a:xfrm>
          <a:custGeom>
            <a:avLst/>
            <a:gdLst>
              <a:gd name="connsiteX0" fmla="*/ 6914322 w 12198096"/>
              <a:gd name="connsiteY0" fmla="*/ 789558 h 6858000"/>
              <a:gd name="connsiteX1" fmla="*/ 6914322 w 12198096"/>
              <a:gd name="connsiteY1" fmla="*/ 6106620 h 6858000"/>
              <a:gd name="connsiteX2" fmla="*/ 11547659 w 12198096"/>
              <a:gd name="connsiteY2" fmla="*/ 6106620 h 6858000"/>
              <a:gd name="connsiteX3" fmla="*/ 11547659 w 12198096"/>
              <a:gd name="connsiteY3" fmla="*/ 789558 h 6858000"/>
              <a:gd name="connsiteX4" fmla="*/ 0 w 12198096"/>
              <a:gd name="connsiteY4" fmla="*/ 0 h 6858000"/>
              <a:gd name="connsiteX5" fmla="*/ 12198096 w 12198096"/>
              <a:gd name="connsiteY5" fmla="*/ 0 h 6858000"/>
              <a:gd name="connsiteX6" fmla="*/ 12198096 w 12198096"/>
              <a:gd name="connsiteY6" fmla="*/ 6858000 h 6858000"/>
              <a:gd name="connsiteX7" fmla="*/ 0 w 1219809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8096" h="6858000">
                <a:moveTo>
                  <a:pt x="6914322" y="789558"/>
                </a:moveTo>
                <a:lnTo>
                  <a:pt x="6914322" y="6106620"/>
                </a:lnTo>
                <a:lnTo>
                  <a:pt x="11547659" y="6106620"/>
                </a:lnTo>
                <a:lnTo>
                  <a:pt x="11547659" y="789558"/>
                </a:lnTo>
                <a:close/>
                <a:moveTo>
                  <a:pt x="0" y="0"/>
                </a:moveTo>
                <a:lnTo>
                  <a:pt x="12198096" y="0"/>
                </a:lnTo>
                <a:lnTo>
                  <a:pt x="12198096" y="6858000"/>
                </a:lnTo>
                <a:lnTo>
                  <a:pt x="0" y="6858000"/>
                </a:lnTo>
                <a:close/>
              </a:path>
            </a:pathLst>
          </a:custGeom>
          <a:blipFill>
            <a:blip r:embed="rId2">
              <a:alphaModFix amt="80000"/>
            </a:blip>
            <a:stretch>
              <a:fillRect/>
            </a:stretch>
          </a:blipFill>
        </p:spPr>
        <p:txBody>
          <a:bodyPr wrap="square">
            <a:noAutofit/>
          </a:bodyPr>
          <a:lstStyle>
            <a:lvl1pPr marL="0" indent="0">
              <a:buNone/>
              <a:defRPr/>
            </a:lvl1pPr>
          </a:lstStyle>
          <a:p>
            <a:r>
              <a:rPr lang="en-US" dirty="0"/>
              <a:t> </a:t>
            </a:r>
          </a:p>
        </p:txBody>
      </p:sp>
      <p:sp>
        <p:nvSpPr>
          <p:cNvPr id="2" name="Title 1">
            <a:extLst>
              <a:ext uri="{FF2B5EF4-FFF2-40B4-BE49-F238E27FC236}">
                <a16:creationId xmlns:a16="http://schemas.microsoft.com/office/drawing/2014/main" id="{BA24DF58-285B-E151-006A-D88C36BBB753}"/>
              </a:ext>
            </a:extLst>
          </p:cNvPr>
          <p:cNvSpPr>
            <a:spLocks noGrp="1"/>
          </p:cNvSpPr>
          <p:nvPr>
            <p:ph type="ctrTitle"/>
          </p:nvPr>
        </p:nvSpPr>
        <p:spPr>
          <a:xfrm>
            <a:off x="6914324" y="789558"/>
            <a:ext cx="4633337" cy="4212210"/>
          </a:xfrm>
          <a:solidFill>
            <a:schemeClr val="bg2"/>
          </a:solidFill>
          <a:ln>
            <a:solidFill>
              <a:schemeClr val="tx2"/>
            </a:solidFill>
          </a:ln>
        </p:spPr>
        <p:txBody>
          <a:bodyPr vert="horz" lIns="320040" tIns="347472" rIns="228600" bIns="45720" rtlCol="0" anchor="t">
            <a:normAutofit/>
          </a:bodyPr>
          <a:lstStyle>
            <a:lvl1pPr>
              <a:defRPr lang="en-US" sz="6000" dirty="0"/>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F9206861-2B51-5BD1-EB7B-C21E31ED4CF6}"/>
              </a:ext>
            </a:extLst>
          </p:cNvPr>
          <p:cNvSpPr>
            <a:spLocks noGrp="1"/>
          </p:cNvSpPr>
          <p:nvPr>
            <p:ph type="subTitle" idx="1"/>
          </p:nvPr>
        </p:nvSpPr>
        <p:spPr>
          <a:xfrm>
            <a:off x="6914322" y="4994648"/>
            <a:ext cx="4633338" cy="1111972"/>
          </a:xfrm>
          <a:solidFill>
            <a:schemeClr val="bg2"/>
          </a:solidFill>
          <a:ln>
            <a:solidFill>
              <a:schemeClr val="tx2"/>
            </a:solidFill>
          </a:ln>
        </p:spPr>
        <p:txBody>
          <a:bodyPr vert="horz" lIns="320040" tIns="45720" rIns="274320" bIns="45720" rtlCol="0" anchor="ctr">
            <a:normAutofit/>
          </a:bodyPr>
          <a:lstStyle>
            <a:lvl1pPr marL="0" indent="0">
              <a:buNone/>
              <a:defRPr lang="en-US" dirty="0"/>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822DDD77-F8A9-7EC7-8615-6A38937CE728}"/>
              </a:ext>
            </a:extLst>
          </p:cNvPr>
          <p:cNvSpPr>
            <a:spLocks noGrp="1"/>
          </p:cNvSpPr>
          <p:nvPr>
            <p:ph type="ftr" sz="quarter" idx="11"/>
          </p:nvPr>
        </p:nvSpPr>
        <p:spPr/>
        <p:txBody>
          <a:bodyPr/>
          <a:lstStyle>
            <a:lvl1pPr>
              <a:defRPr>
                <a:solidFill>
                  <a:srgbClr val="FFFFFF"/>
                </a:solidFill>
                <a:effectLst>
                  <a:outerShdw blurRad="38100" dist="38100" dir="2700000" algn="tl">
                    <a:srgbClr val="000000">
                      <a:alpha val="43137"/>
                    </a:srgbClr>
                  </a:outerShdw>
                </a:effectLst>
              </a:defRPr>
            </a:lvl1pPr>
          </a:lstStyle>
          <a:p>
            <a:r>
              <a:rPr lang="en-US" dirty="0"/>
              <a:t>Footer Text</a:t>
            </a:r>
          </a:p>
        </p:txBody>
      </p:sp>
      <p:sp>
        <p:nvSpPr>
          <p:cNvPr id="4" name="Date Placeholder 3">
            <a:extLst>
              <a:ext uri="{FF2B5EF4-FFF2-40B4-BE49-F238E27FC236}">
                <a16:creationId xmlns:a16="http://schemas.microsoft.com/office/drawing/2014/main" id="{098AB215-86A6-6EC5-BC27-7962FA84A1AE}"/>
              </a:ext>
            </a:extLst>
          </p:cNvPr>
          <p:cNvSpPr>
            <a:spLocks noGrp="1"/>
          </p:cNvSpPr>
          <p:nvPr>
            <p:ph type="dt" sz="half" idx="10"/>
          </p:nvPr>
        </p:nvSpPr>
        <p:spPr>
          <a:xfrm>
            <a:off x="6914323" y="207982"/>
            <a:ext cx="2687062" cy="413360"/>
          </a:xfrm>
        </p:spPr>
        <p:txBody>
          <a:bodyPr/>
          <a:lstStyle>
            <a:lvl1pPr>
              <a:defRPr>
                <a:solidFill>
                  <a:srgbClr val="FFFFFF"/>
                </a:solidFill>
                <a:effectLst>
                  <a:outerShdw blurRad="38100" dist="38100" dir="2700000" algn="tl">
                    <a:srgbClr val="000000">
                      <a:alpha val="43137"/>
                    </a:srgbClr>
                  </a:outerShdw>
                </a:effectLst>
              </a:defRPr>
            </a:lvl1pPr>
          </a:lstStyle>
          <a:p>
            <a:fld id="{AC13FD3B-23EF-4174-AD3C-BC50B64D7857}" type="datetime1">
              <a:rPr lang="en-US" smtClean="0"/>
              <a:t>9/10/25</a:t>
            </a:fld>
            <a:endParaRPr lang="en-US"/>
          </a:p>
        </p:txBody>
      </p:sp>
      <p:sp>
        <p:nvSpPr>
          <p:cNvPr id="6" name="Slide Number Placeholder 5">
            <a:extLst>
              <a:ext uri="{FF2B5EF4-FFF2-40B4-BE49-F238E27FC236}">
                <a16:creationId xmlns:a16="http://schemas.microsoft.com/office/drawing/2014/main" id="{4360CECF-E526-1422-4780-123B6B1E96C9}"/>
              </a:ext>
            </a:extLst>
          </p:cNvPr>
          <p:cNvSpPr>
            <a:spLocks noGrp="1"/>
          </p:cNvSpPr>
          <p:nvPr>
            <p:ph type="sldNum" sz="quarter" idx="12"/>
          </p:nvPr>
        </p:nvSpPr>
        <p:spPr/>
        <p:txBody>
          <a:bodyPr/>
          <a:lstStyle>
            <a:lvl1pPr>
              <a:defRPr>
                <a:solidFill>
                  <a:srgbClr val="FFFFFF"/>
                </a:solidFill>
                <a:effectLst>
                  <a:outerShdw blurRad="38100" dist="38100" dir="2700000" algn="tl">
                    <a:srgbClr val="000000">
                      <a:alpha val="43137"/>
                    </a:srgbClr>
                  </a:outerShdw>
                </a:effectLst>
              </a:defRPr>
            </a:lvl1pPr>
          </a:lstStyle>
          <a:p>
            <a:fld id="{753D0FD4-819D-4187-8797-C35567B41C78}" type="slidenum">
              <a:rPr lang="en-US" smtClean="0"/>
              <a:t>‹Nº›</a:t>
            </a:fld>
            <a:endParaRPr lang="en-US"/>
          </a:p>
        </p:txBody>
      </p:sp>
    </p:spTree>
    <p:extLst>
      <p:ext uri="{BB962C8B-B14F-4D97-AF65-F5344CB8AC3E}">
        <p14:creationId xmlns:p14="http://schemas.microsoft.com/office/powerpoint/2010/main" val="26839131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0558" y="749808"/>
            <a:ext cx="11514753" cy="960120"/>
          </a:xfrm>
        </p:spPr>
        <p:txBody>
          <a:bodyPr vert="horz" lIns="91440" tIns="45720" rIns="91440" bIns="45720" rtlCol="0" anchor="t">
            <a:normAutofit/>
          </a:bodyPr>
          <a:lstStyle>
            <a:lvl1pPr>
              <a:defRPr lang="en-US" sz="7200" dirty="0"/>
            </a:lvl1pPr>
          </a:lstStyle>
          <a:p>
            <a:pPr lvl="0"/>
            <a:r>
              <a:rPr lang="en-US"/>
              <a:t>Click to edit Master title style</a:t>
            </a:r>
            <a:endParaRPr lang="en-US" dirty="0"/>
          </a:p>
        </p:txBody>
      </p:sp>
      <p:sp>
        <p:nvSpPr>
          <p:cNvPr id="9" name="Footer Placeholder 8">
            <a:extLst>
              <a:ext uri="{FF2B5EF4-FFF2-40B4-BE49-F238E27FC236}">
                <a16:creationId xmlns:a16="http://schemas.microsoft.com/office/drawing/2014/main" id="{58B12C2E-FD87-6FEB-F35D-ABCDF00C8DFA}"/>
              </a:ext>
            </a:extLst>
          </p:cNvPr>
          <p:cNvSpPr>
            <a:spLocks noGrp="1"/>
          </p:cNvSpPr>
          <p:nvPr>
            <p:ph type="ftr" sz="quarter" idx="15"/>
          </p:nvPr>
        </p:nvSpPr>
        <p:spPr/>
        <p:txBody>
          <a:bodyPr/>
          <a:lstStyle/>
          <a:p>
            <a:r>
              <a:rPr lang="en-US" dirty="0"/>
              <a:t>Footer Text</a:t>
            </a:r>
          </a:p>
        </p:txBody>
      </p:sp>
      <p:sp>
        <p:nvSpPr>
          <p:cNvPr id="7" name="Date Placeholder 6">
            <a:extLst>
              <a:ext uri="{FF2B5EF4-FFF2-40B4-BE49-F238E27FC236}">
                <a16:creationId xmlns:a16="http://schemas.microsoft.com/office/drawing/2014/main" id="{85656A87-5539-46DA-CF5D-F2506ECA3F8D}"/>
              </a:ext>
            </a:extLst>
          </p:cNvPr>
          <p:cNvSpPr>
            <a:spLocks noGrp="1"/>
          </p:cNvSpPr>
          <p:nvPr>
            <p:ph type="dt" sz="half" idx="14"/>
          </p:nvPr>
        </p:nvSpPr>
        <p:spPr/>
        <p:txBody>
          <a:bodyPr/>
          <a:lstStyle/>
          <a:p>
            <a:fld id="{C3A045AE-50EB-46C6-B8D1-C8DF92FBD24F}" type="datetime1">
              <a:rPr lang="en-US" smtClean="0"/>
              <a:t>9/10/25</a:t>
            </a:fld>
            <a:endParaRPr lang="en-US"/>
          </a:p>
        </p:txBody>
      </p:sp>
      <p:sp>
        <p:nvSpPr>
          <p:cNvPr id="12" name="Slide Number Placeholder 11">
            <a:extLst>
              <a:ext uri="{FF2B5EF4-FFF2-40B4-BE49-F238E27FC236}">
                <a16:creationId xmlns:a16="http://schemas.microsoft.com/office/drawing/2014/main" id="{01AB7173-DF2F-B8EA-F83D-4C7263C765EB}"/>
              </a:ext>
            </a:extLst>
          </p:cNvPr>
          <p:cNvSpPr>
            <a:spLocks noGrp="1"/>
          </p:cNvSpPr>
          <p:nvPr>
            <p:ph type="sldNum" sz="quarter" idx="16"/>
          </p:nvPr>
        </p:nvSpPr>
        <p:spPr/>
        <p:txBody>
          <a:bodyPr/>
          <a:lstStyle/>
          <a:p>
            <a:fld id="{753D0FD4-819D-4187-8797-C35567B41C78}" type="slidenum">
              <a:rPr lang="en-US" smtClean="0"/>
              <a:t>‹Nº›</a:t>
            </a:fld>
            <a:endParaRPr lang="en-US"/>
          </a:p>
        </p:txBody>
      </p:sp>
      <p:sp>
        <p:nvSpPr>
          <p:cNvPr id="10" name="Picture Placeholder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0" y="1834525"/>
            <a:ext cx="4905942" cy="5023476"/>
          </a:xfrm>
          <a:blipFill>
            <a:blip r:embed="rId2">
              <a:alphaModFix amt="80000"/>
            </a:blip>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5332911" y="2180556"/>
            <a:ext cx="6435936" cy="430476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981580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750308" y="612648"/>
            <a:ext cx="7022592" cy="1033272"/>
          </a:xfrm>
        </p:spPr>
        <p:txBody>
          <a:bodyPr vert="horz" lIns="91440" tIns="45720" rIns="91440" bIns="45720" rtlCol="0" anchor="b">
            <a:normAutofit/>
          </a:bodyPr>
          <a:lstStyle>
            <a:lvl1pPr>
              <a:defRPr lang="en-US" dirty="0"/>
            </a:lvl1pPr>
          </a:lstStyle>
          <a:p>
            <a:pPr lvl="0"/>
            <a:r>
              <a:rPr lang="en-US"/>
              <a:t>Click to edit Master title style</a:t>
            </a:r>
            <a:endParaRPr lang="en-US" dirty="0"/>
          </a:p>
        </p:txBody>
      </p:sp>
      <p:sp>
        <p:nvSpPr>
          <p:cNvPr id="10" name="Picture Placeholder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0" y="0"/>
            <a:ext cx="4342584" cy="6858000"/>
          </a:xfrm>
          <a:blipFill>
            <a:blip r:embed="rId2">
              <a:alphaModFix amt="80000"/>
            </a:blip>
            <a:stretch>
              <a:fillRect/>
            </a:stretch>
          </a:blipFill>
        </p:spPr>
        <p:txBody>
          <a:bodyPr/>
          <a:lstStyle>
            <a:lvl1pPr marL="0" indent="0">
              <a:buNone/>
              <a:defRPr/>
            </a:lvl1pPr>
          </a:lstStyle>
          <a:p>
            <a:r>
              <a:rPr lang="en-US" dirty="0"/>
              <a:t> </a:t>
            </a:r>
          </a:p>
        </p:txBody>
      </p:sp>
      <p:sp>
        <p:nvSpPr>
          <p:cNvPr id="9" name="Footer Placeholder 8">
            <a:extLst>
              <a:ext uri="{FF2B5EF4-FFF2-40B4-BE49-F238E27FC236}">
                <a16:creationId xmlns:a16="http://schemas.microsoft.com/office/drawing/2014/main" id="{CD81791C-036D-058C-0055-96793694D657}"/>
              </a:ext>
            </a:extLst>
          </p:cNvPr>
          <p:cNvSpPr>
            <a:spLocks noGrp="1"/>
          </p:cNvSpPr>
          <p:nvPr>
            <p:ph type="ftr" sz="quarter" idx="15"/>
          </p:nvPr>
        </p:nvSpPr>
        <p:spPr>
          <a:xfrm>
            <a:off x="4750307" y="210312"/>
            <a:ext cx="3531437" cy="413360"/>
          </a:xfrm>
        </p:spPr>
        <p:txBody>
          <a:bodyPr/>
          <a:lstStyle/>
          <a:p>
            <a:r>
              <a:rPr lang="en-US" dirty="0"/>
              <a:t>Footer Text</a:t>
            </a:r>
          </a:p>
        </p:txBody>
      </p:sp>
      <p:sp>
        <p:nvSpPr>
          <p:cNvPr id="7" name="Date Placeholder 6">
            <a:extLst>
              <a:ext uri="{FF2B5EF4-FFF2-40B4-BE49-F238E27FC236}">
                <a16:creationId xmlns:a16="http://schemas.microsoft.com/office/drawing/2014/main" id="{E2A8DE5B-9C41-DE5B-BF91-98510120DCFE}"/>
              </a:ext>
            </a:extLst>
          </p:cNvPr>
          <p:cNvSpPr>
            <a:spLocks noGrp="1"/>
          </p:cNvSpPr>
          <p:nvPr>
            <p:ph type="dt" sz="half" idx="14"/>
          </p:nvPr>
        </p:nvSpPr>
        <p:spPr>
          <a:xfrm>
            <a:off x="9582299" y="210312"/>
            <a:ext cx="1679642" cy="413360"/>
          </a:xfrm>
        </p:spPr>
        <p:txBody>
          <a:bodyPr/>
          <a:lstStyle/>
          <a:p>
            <a:fld id="{5824A7B9-17B9-4425-9158-739F678A55EB}" type="datetime1">
              <a:rPr lang="en-US" smtClean="0"/>
              <a:t>9/10/25</a:t>
            </a:fld>
            <a:endParaRPr lang="en-US" dirty="0"/>
          </a:p>
        </p:txBody>
      </p:sp>
      <p:sp>
        <p:nvSpPr>
          <p:cNvPr id="11" name="Slide Number Placeholder 10">
            <a:extLst>
              <a:ext uri="{FF2B5EF4-FFF2-40B4-BE49-F238E27FC236}">
                <a16:creationId xmlns:a16="http://schemas.microsoft.com/office/drawing/2014/main" id="{0E0FD979-F905-C567-8E21-A3EDCE179803}"/>
              </a:ext>
            </a:extLst>
          </p:cNvPr>
          <p:cNvSpPr>
            <a:spLocks noGrp="1"/>
          </p:cNvSpPr>
          <p:nvPr>
            <p:ph type="sldNum" sz="quarter" idx="16"/>
          </p:nvPr>
        </p:nvSpPr>
        <p:spPr/>
        <p:txBody>
          <a:bodyPr/>
          <a:lstStyle/>
          <a:p>
            <a:fld id="{753D0FD4-819D-4187-8797-C35567B41C78}" type="slidenum">
              <a:rPr lang="en-US" smtClean="0"/>
              <a:t>‹Nº›</a:t>
            </a:fld>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750307" y="1746503"/>
            <a:ext cx="7022592" cy="48066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015120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cSld name="Content with Picture 15">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4392B674-7AB8-8272-87B1-5B7038F7CB85}"/>
              </a:ext>
            </a:extLst>
          </p:cNvPr>
          <p:cNvSpPr>
            <a:spLocks noGrp="1"/>
          </p:cNvSpPr>
          <p:nvPr>
            <p:ph type="pic" sz="quarter" idx="13" hasCustomPrompt="1"/>
          </p:nvPr>
        </p:nvSpPr>
        <p:spPr>
          <a:xfrm>
            <a:off x="0" y="0"/>
            <a:ext cx="12191996" cy="6858000"/>
          </a:xfrm>
          <a:custGeom>
            <a:avLst/>
            <a:gdLst>
              <a:gd name="connsiteX0" fmla="*/ 795631 w 12191996"/>
              <a:gd name="connsiteY0" fmla="*/ 789997 h 6858000"/>
              <a:gd name="connsiteX1" fmla="*/ 795631 w 12191996"/>
              <a:gd name="connsiteY1" fmla="*/ 6068003 h 6858000"/>
              <a:gd name="connsiteX2" fmla="*/ 4649508 w 12191996"/>
              <a:gd name="connsiteY2" fmla="*/ 6068003 h 6858000"/>
              <a:gd name="connsiteX3" fmla="*/ 4649508 w 12191996"/>
              <a:gd name="connsiteY3" fmla="*/ 789997 h 6858000"/>
              <a:gd name="connsiteX4" fmla="*/ 0 w 12191996"/>
              <a:gd name="connsiteY4" fmla="*/ 0 h 6858000"/>
              <a:gd name="connsiteX5" fmla="*/ 12191996 w 12191996"/>
              <a:gd name="connsiteY5" fmla="*/ 0 h 6858000"/>
              <a:gd name="connsiteX6" fmla="*/ 12191996 w 12191996"/>
              <a:gd name="connsiteY6" fmla="*/ 6858000 h 6858000"/>
              <a:gd name="connsiteX7" fmla="*/ 0 w 1219199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6" h="6858000">
                <a:moveTo>
                  <a:pt x="795631" y="789997"/>
                </a:moveTo>
                <a:lnTo>
                  <a:pt x="795631" y="6068003"/>
                </a:lnTo>
                <a:lnTo>
                  <a:pt x="4649508" y="6068003"/>
                </a:lnTo>
                <a:lnTo>
                  <a:pt x="4649508" y="789997"/>
                </a:lnTo>
                <a:close/>
                <a:moveTo>
                  <a:pt x="0" y="0"/>
                </a:moveTo>
                <a:lnTo>
                  <a:pt x="12191996" y="0"/>
                </a:lnTo>
                <a:lnTo>
                  <a:pt x="12191996" y="6858000"/>
                </a:lnTo>
                <a:lnTo>
                  <a:pt x="0" y="6858000"/>
                </a:lnTo>
                <a:close/>
              </a:path>
            </a:pathLst>
          </a:custGeom>
          <a:blipFill>
            <a:blip r:embed="rId2">
              <a:alphaModFix amt="80000"/>
            </a:blip>
            <a:stretch>
              <a:fillRect/>
            </a:stretch>
          </a:blipFill>
        </p:spPr>
        <p:txBody>
          <a:bodyPr wrap="square">
            <a:noAutofit/>
          </a:bodyPr>
          <a:lstStyle>
            <a:lvl1pPr marL="0" indent="0">
              <a:buNone/>
              <a:defRPr/>
            </a:lvl1pPr>
          </a:lstStyle>
          <a:p>
            <a:r>
              <a:rPr lang="en-US" dirty="0"/>
              <a:t> </a:t>
            </a:r>
          </a:p>
        </p:txBody>
      </p:sp>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795631" y="789997"/>
            <a:ext cx="3853877" cy="5280546"/>
          </a:xfrm>
          <a:solidFill>
            <a:schemeClr val="bg2"/>
          </a:solidFill>
          <a:ln>
            <a:solidFill>
              <a:schemeClr val="tx2"/>
            </a:solidFill>
          </a:ln>
        </p:spPr>
        <p:txBody>
          <a:bodyPr vert="horz" lIns="45720" tIns="320040" rIns="91440" bIns="3840480" rtlCol="0" anchor="t">
            <a:normAutofit/>
          </a:bodyPr>
          <a:lstStyle>
            <a:lvl1pPr marL="182880">
              <a:defRPr lang="en-US" dirty="0"/>
            </a:lvl1pPr>
          </a:lstStyle>
          <a:p>
            <a:pPr lvl="0"/>
            <a:r>
              <a:rPr lang="en-US"/>
              <a:t>Click to edit Master title style</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317772" y="210312"/>
            <a:ext cx="2688899" cy="411480"/>
          </a:xfrm>
        </p:spPr>
        <p:txBody>
          <a:bodyPr/>
          <a:lstStyle>
            <a:lvl1pPr>
              <a:defRPr>
                <a:solidFill>
                  <a:srgbClr val="FFFFFF"/>
                </a:solidFill>
                <a:effectLst>
                  <a:outerShdw blurRad="38100" dist="38100" dir="2700000" algn="tl">
                    <a:srgbClr val="000000">
                      <a:alpha val="43137"/>
                    </a:srgbClr>
                  </a:outerShdw>
                </a:effectLst>
              </a:defRPr>
            </a:lvl1pPr>
          </a:lstStyle>
          <a:p>
            <a:r>
              <a:rPr lang="en-US" dirty="0"/>
              <a:t>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3129520" y="210312"/>
            <a:ext cx="1060704" cy="411480"/>
          </a:xfrm>
        </p:spPr>
        <p:txBody>
          <a:bodyPr/>
          <a:lstStyle>
            <a:lvl1pPr>
              <a:defRPr>
                <a:solidFill>
                  <a:srgbClr val="FFFFFF"/>
                </a:solidFill>
                <a:effectLst>
                  <a:outerShdw blurRad="38100" dist="38100" dir="2700000" algn="tl">
                    <a:srgbClr val="000000">
                      <a:alpha val="43137"/>
                    </a:srgbClr>
                  </a:outerShdw>
                </a:effectLst>
              </a:defRPr>
            </a:lvl1pPr>
          </a:lstStyle>
          <a:p>
            <a:fld id="{A1EA33C4-6E91-4A95-864E-A6A838FBE588}" type="datetime1">
              <a:rPr lang="en-US" smtClean="0"/>
              <a:t>9/10/25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a:xfrm>
            <a:off x="4103061" y="210312"/>
            <a:ext cx="546447" cy="413360"/>
          </a:xfrm>
        </p:spPr>
        <p:txBody>
          <a:bodyPr/>
          <a:lstStyle>
            <a:lvl1pPr>
              <a:defRPr>
                <a:solidFill>
                  <a:srgbClr val="FFFFFF"/>
                </a:solidFill>
                <a:effectLst>
                  <a:outerShdw blurRad="38100" dist="38100" dir="2700000" algn="tl">
                    <a:srgbClr val="000000">
                      <a:alpha val="43137"/>
                    </a:srgbClr>
                  </a:outerShdw>
                </a:effectLst>
              </a:defRPr>
            </a:lvl1pPr>
          </a:lstStyle>
          <a:p>
            <a:fld id="{753D0FD4-819D-4187-8797-C35567B41C78}" type="slidenum">
              <a:rPr lang="en-US" smtClean="0"/>
              <a:t>‹Nº›</a:t>
            </a:fld>
            <a:endParaRPr lang="en-US"/>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1051559" y="2356793"/>
            <a:ext cx="3364992" cy="3467535"/>
          </a:xfrm>
          <a:solidFill>
            <a:schemeClr val="bg2"/>
          </a:solidFill>
          <a:ln>
            <a:noFill/>
          </a:ln>
          <a:effectLst>
            <a:outerShdw dist="12700" dir="16200000" rotWithShape="0">
              <a:prstClr val="black"/>
            </a:outerShdw>
          </a:effectLst>
        </p:spPr>
        <p:txBody>
          <a:bodyPr lIns="45720" tIns="137160" rIns="45720" anchor="ctr">
            <a:normAutofit/>
          </a:bodyPr>
          <a:lstStyle>
            <a:lvl1pPr marL="0">
              <a:defRPr/>
            </a:lvl1pPr>
            <a:lvl2pPr marL="0">
              <a:defRPr/>
            </a:lvl2pPr>
            <a:lvl3pPr marL="0">
              <a:defRPr/>
            </a:lvl3pPr>
            <a:lvl4pPr marL="0">
              <a:defRPr/>
            </a:lvl4pPr>
            <a:lvl5pPr mar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48405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17773" y="749808"/>
            <a:ext cx="5778227" cy="1033272"/>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317772" y="210312"/>
            <a:ext cx="2962656" cy="411480"/>
          </a:xfrm>
        </p:spPr>
        <p:txBody>
          <a:bodyPr/>
          <a:lstStyle/>
          <a:p>
            <a:r>
              <a:rPr lang="en-US" dirty="0"/>
              <a:t>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3969163" y="210312"/>
            <a:ext cx="1679642" cy="411480"/>
          </a:xfrm>
        </p:spPr>
        <p:txBody>
          <a:bodyPr/>
          <a:lstStyle/>
          <a:p>
            <a:fld id="{064F86E1-145A-4683-AD05-97E7E41B4995}" type="datetime1">
              <a:rPr lang="en-US" smtClean="0"/>
              <a:t>9/10/25</a:t>
            </a:fld>
            <a:endParaRPr lang="en-US" dirty="0"/>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a:xfrm>
            <a:off x="5614093" y="210312"/>
            <a:ext cx="546447" cy="413360"/>
          </a:xfrm>
        </p:spPr>
        <p:txBody>
          <a:bodyPr/>
          <a:lstStyle/>
          <a:p>
            <a:fld id="{753D0FD4-819D-4187-8797-C35567B41C78}" type="slidenum">
              <a:rPr lang="en-US" smtClean="0"/>
              <a:t>‹Nº›</a:t>
            </a:fld>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317773" y="1993391"/>
            <a:ext cx="5778227" cy="45598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6575416" y="0"/>
            <a:ext cx="5616584" cy="6858000"/>
          </a:xfrm>
          <a:blipFill>
            <a:blip r:embed="rId2">
              <a:alphaModFix amt="80000"/>
            </a:blip>
            <a:stretch>
              <a:fillRect/>
            </a:stretch>
          </a:blipFill>
        </p:spPr>
        <p:txBody>
          <a:bodyPr/>
          <a:lstStyle>
            <a:lvl1pPr marL="0" indent="0">
              <a:buNone/>
              <a:defRPr/>
            </a:lvl1pPr>
          </a:lstStyle>
          <a:p>
            <a:r>
              <a:rPr lang="en-US" dirty="0"/>
              <a:t> </a:t>
            </a:r>
          </a:p>
        </p:txBody>
      </p:sp>
    </p:spTree>
    <p:extLst>
      <p:ext uri="{BB962C8B-B14F-4D97-AF65-F5344CB8AC3E}">
        <p14:creationId xmlns:p14="http://schemas.microsoft.com/office/powerpoint/2010/main" val="17008444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cSld name="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7670308" y="853949"/>
            <a:ext cx="4102574" cy="1516070"/>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10" name="Picture Placeholder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1" y="0"/>
            <a:ext cx="7285976" cy="6858000"/>
          </a:xfrm>
          <a:blipFill>
            <a:blip r:embed="rId2">
              <a:alphaModFix amt="80000"/>
            </a:blip>
            <a:stretch>
              <a:fillRect/>
            </a:stretch>
          </a:blipFill>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7670308" y="213482"/>
            <a:ext cx="2129674" cy="411480"/>
          </a:xfrm>
        </p:spPr>
        <p:txBody>
          <a:bodyPr/>
          <a:lstStyle/>
          <a:p>
            <a:r>
              <a:rPr lang="en-US" dirty="0"/>
              <a:t>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9930367" y="210312"/>
            <a:ext cx="1216834" cy="411480"/>
          </a:xfrm>
        </p:spPr>
        <p:txBody>
          <a:bodyPr/>
          <a:lstStyle/>
          <a:p>
            <a:fld id="{3E021DF1-F92E-444A-9AEF-304BD60FF6DA}" type="datetime1">
              <a:rPr lang="en-US" smtClean="0"/>
              <a:t>9/10/25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a:xfrm>
            <a:off x="11226453" y="210312"/>
            <a:ext cx="679998" cy="413360"/>
          </a:xfrm>
        </p:spPr>
        <p:txBody>
          <a:bodyPr/>
          <a:lstStyle/>
          <a:p>
            <a:fld id="{753D0FD4-819D-4187-8797-C35567B41C78}" type="slidenum">
              <a:rPr lang="en-US" smtClean="0"/>
              <a:t>‹Nº›</a:t>
            </a:fld>
            <a:endParaRPr lang="en-US"/>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7670308" y="2578607"/>
            <a:ext cx="4102585" cy="3950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493124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cSld name="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0560" y="749808"/>
            <a:ext cx="4163674" cy="2039112"/>
          </a:xfrm>
        </p:spPr>
        <p:txBody>
          <a:bodyPr vert="horz" lIns="91440" tIns="45720" rIns="91440" bIns="45720" rtlCol="0" anchor="t">
            <a:normAutofit/>
          </a:bodyPr>
          <a:lstStyle>
            <a:lvl1pPr>
              <a:defRPr lang="en-US" sz="7200" dirty="0"/>
            </a:lvl1pPr>
          </a:lstStyle>
          <a:p>
            <a:pPr lvl="0"/>
            <a:r>
              <a:rPr lang="en-US"/>
              <a:t>Click to edit Master title style</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317772" y="210312"/>
            <a:ext cx="2752056" cy="411480"/>
          </a:xfrm>
        </p:spPr>
        <p:txBody>
          <a:bodyPr/>
          <a:lstStyle/>
          <a:p>
            <a:r>
              <a:rPr lang="en-US" dirty="0"/>
              <a:t>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3073675" y="210312"/>
            <a:ext cx="1058111" cy="411480"/>
          </a:xfrm>
        </p:spPr>
        <p:txBody>
          <a:bodyPr/>
          <a:lstStyle/>
          <a:p>
            <a:fld id="{A2955807-6726-42C9-B7D5-F5CAD1E31DC0}" type="datetime1">
              <a:rPr lang="en-US" smtClean="0"/>
              <a:t>9/10/25</a:t>
            </a:fld>
            <a:endParaRPr lang="en-US" dirty="0"/>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a:xfrm>
            <a:off x="4054543" y="210312"/>
            <a:ext cx="440969" cy="413360"/>
          </a:xfrm>
        </p:spPr>
        <p:txBody>
          <a:bodyPr/>
          <a:lstStyle/>
          <a:p>
            <a:fld id="{753D0FD4-819D-4187-8797-C35567B41C78}" type="slidenum">
              <a:rPr lang="en-US" smtClean="0"/>
              <a:t>‹Nº›</a:t>
            </a:fld>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320561" y="2944368"/>
            <a:ext cx="4163674" cy="35822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4912658" y="0"/>
            <a:ext cx="7279341" cy="6858000"/>
          </a:xfrm>
          <a:blipFill>
            <a:blip r:embed="rId2">
              <a:alphaModFix amt="80000"/>
            </a:blip>
            <a:stretch>
              <a:fillRect/>
            </a:stretch>
          </a:blipFill>
        </p:spPr>
        <p:txBody>
          <a:bodyPr/>
          <a:lstStyle>
            <a:lvl1pPr marL="0" indent="0">
              <a:buNone/>
              <a:defRPr/>
            </a:lvl1pPr>
          </a:lstStyle>
          <a:p>
            <a:r>
              <a:rPr lang="en-US" dirty="0"/>
              <a:t> </a:t>
            </a:r>
          </a:p>
        </p:txBody>
      </p:sp>
    </p:spTree>
    <p:extLst>
      <p:ext uri="{BB962C8B-B14F-4D97-AF65-F5344CB8AC3E}">
        <p14:creationId xmlns:p14="http://schemas.microsoft.com/office/powerpoint/2010/main" val="4099637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4DF58-285B-E151-006A-D88C36BBB753}"/>
              </a:ext>
            </a:extLst>
          </p:cNvPr>
          <p:cNvSpPr>
            <a:spLocks noGrp="1"/>
          </p:cNvSpPr>
          <p:nvPr>
            <p:ph type="ctrTitle"/>
          </p:nvPr>
        </p:nvSpPr>
        <p:spPr>
          <a:xfrm>
            <a:off x="320040" y="758952"/>
            <a:ext cx="7589520" cy="4087368"/>
          </a:xfrm>
        </p:spPr>
        <p:txBody>
          <a:bodyPr vert="horz" lIns="91440" tIns="45720" rIns="91440" bIns="45720" rtlCol="0" anchor="t">
            <a:normAutofit/>
          </a:bodyPr>
          <a:lstStyle>
            <a:lvl1pPr>
              <a:defRPr lang="en-US" sz="9600" dirty="0">
                <a:solidFill>
                  <a:schemeClr val="tx2"/>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F9206861-2B51-5BD1-EB7B-C21E31ED4CF6}"/>
              </a:ext>
            </a:extLst>
          </p:cNvPr>
          <p:cNvSpPr>
            <a:spLocks noGrp="1"/>
          </p:cNvSpPr>
          <p:nvPr>
            <p:ph type="subTitle" idx="1"/>
          </p:nvPr>
        </p:nvSpPr>
        <p:spPr>
          <a:xfrm>
            <a:off x="320039" y="5404104"/>
            <a:ext cx="11515277" cy="576072"/>
          </a:xfrm>
        </p:spPr>
        <p:txBody>
          <a:bodyPr vert="horz" lIns="91440" tIns="45720" rIns="91440" bIns="45720" rtlCol="0" anchor="ctr">
            <a:normAutofit/>
          </a:bodyPr>
          <a:lstStyle>
            <a:lvl1pPr marL="0" indent="0">
              <a:buNone/>
              <a:defRPr lang="en-US" dirty="0">
                <a:solidFill>
                  <a:schemeClr val="tx2"/>
                </a:solidFill>
              </a:defRPr>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822DDD77-F8A9-7EC7-8615-6A38937CE728}"/>
              </a:ext>
            </a:extLst>
          </p:cNvPr>
          <p:cNvSpPr>
            <a:spLocks noGrp="1"/>
          </p:cNvSpPr>
          <p:nvPr>
            <p:ph type="ftr" sz="quarter" idx="11"/>
          </p:nvPr>
        </p:nvSpPr>
        <p:spPr>
          <a:xfrm>
            <a:off x="317773" y="6254496"/>
            <a:ext cx="2963692" cy="413360"/>
          </a:xfrm>
        </p:spPr>
        <p:txBody>
          <a:bodyPr/>
          <a:lstStyle>
            <a:lvl1pPr>
              <a:defRPr>
                <a:solidFill>
                  <a:schemeClr val="tx2"/>
                </a:solidFill>
              </a:defRPr>
            </a:lvl1pPr>
          </a:lstStyle>
          <a:p>
            <a:r>
              <a:rPr lang="en-US" dirty="0"/>
              <a:t>Footer Text</a:t>
            </a:r>
          </a:p>
        </p:txBody>
      </p:sp>
      <p:sp>
        <p:nvSpPr>
          <p:cNvPr id="4" name="Date Placeholder 3">
            <a:extLst>
              <a:ext uri="{FF2B5EF4-FFF2-40B4-BE49-F238E27FC236}">
                <a16:creationId xmlns:a16="http://schemas.microsoft.com/office/drawing/2014/main" id="{098AB215-86A6-6EC5-BC27-7962FA84A1AE}"/>
              </a:ext>
            </a:extLst>
          </p:cNvPr>
          <p:cNvSpPr>
            <a:spLocks noGrp="1"/>
          </p:cNvSpPr>
          <p:nvPr>
            <p:ph type="dt" sz="half" idx="10"/>
          </p:nvPr>
        </p:nvSpPr>
        <p:spPr>
          <a:xfrm>
            <a:off x="7921742" y="6254496"/>
            <a:ext cx="1679642" cy="413360"/>
          </a:xfrm>
        </p:spPr>
        <p:txBody>
          <a:bodyPr/>
          <a:lstStyle>
            <a:lvl1pPr>
              <a:defRPr>
                <a:solidFill>
                  <a:schemeClr val="tx2"/>
                </a:solidFill>
              </a:defRPr>
            </a:lvl1pPr>
          </a:lstStyle>
          <a:p>
            <a:fld id="{E8F94E15-B448-489B-871D-A40527BFA7B7}" type="datetime1">
              <a:rPr lang="en-US" smtClean="0"/>
              <a:t>9/10/25</a:t>
            </a:fld>
            <a:endParaRPr lang="en-US"/>
          </a:p>
        </p:txBody>
      </p:sp>
      <p:sp>
        <p:nvSpPr>
          <p:cNvPr id="6" name="Slide Number Placeholder 5">
            <a:extLst>
              <a:ext uri="{FF2B5EF4-FFF2-40B4-BE49-F238E27FC236}">
                <a16:creationId xmlns:a16="http://schemas.microsoft.com/office/drawing/2014/main" id="{4360CECF-E526-1422-4780-123B6B1E96C9}"/>
              </a:ext>
            </a:extLst>
          </p:cNvPr>
          <p:cNvSpPr>
            <a:spLocks noGrp="1"/>
          </p:cNvSpPr>
          <p:nvPr>
            <p:ph type="sldNum" sz="quarter" idx="12"/>
          </p:nvPr>
        </p:nvSpPr>
        <p:spPr>
          <a:xfrm>
            <a:off x="11288870" y="6254496"/>
            <a:ext cx="546447" cy="413360"/>
          </a:xfrm>
        </p:spPr>
        <p:txBody>
          <a:bodyPr/>
          <a:lstStyle>
            <a:lvl1pPr>
              <a:defRPr>
                <a:solidFill>
                  <a:schemeClr val="tx2"/>
                </a:solidFill>
              </a:defRPr>
            </a:lvl1pPr>
          </a:lstStyle>
          <a:p>
            <a:fld id="{753D0FD4-819D-4187-8797-C35567B41C78}" type="slidenum">
              <a:rPr lang="en-US" smtClean="0"/>
              <a:t>‹Nº›</a:t>
            </a:fld>
            <a:endParaRPr lang="en-US"/>
          </a:p>
        </p:txBody>
      </p:sp>
      <p:cxnSp>
        <p:nvCxnSpPr>
          <p:cNvPr id="8" name="Straight Connector 7">
            <a:extLst>
              <a:ext uri="{FF2B5EF4-FFF2-40B4-BE49-F238E27FC236}">
                <a16:creationId xmlns:a16="http://schemas.microsoft.com/office/drawing/2014/main" id="{F05C310B-ED34-BA33-630C-F8D5EB2A41A2}"/>
              </a:ext>
            </a:extLst>
          </p:cNvPr>
          <p:cNvCxnSpPr>
            <a:cxnSpLocks/>
          </p:cNvCxnSpPr>
          <p:nvPr/>
        </p:nvCxnSpPr>
        <p:spPr>
          <a:xfrm>
            <a:off x="0" y="6057900"/>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C6B77E3C-9D50-9277-C646-D9B5AB8122BB}"/>
              </a:ext>
            </a:extLst>
          </p:cNvPr>
          <p:cNvCxnSpPr>
            <a:cxnSpLocks/>
          </p:cNvCxnSpPr>
          <p:nvPr/>
        </p:nvCxnSpPr>
        <p:spPr>
          <a:xfrm>
            <a:off x="0" y="5274776"/>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11578"/>
      </p:ext>
    </p:extLst>
  </p:cSld>
  <p:clrMapOvr>
    <a:overrideClrMapping bg1="dk1" tx1="lt1" bg2="dk2" tx2="lt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cSld name="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20558" y="612648"/>
            <a:ext cx="7015483" cy="1033272"/>
          </a:xfrm>
        </p:spPr>
        <p:txBody>
          <a:bodyPr vert="horz" lIns="91440" tIns="45720" rIns="91440" bIns="45720" rtlCol="0" anchor="b">
            <a:normAutofit/>
          </a:bodyPr>
          <a:lstStyle>
            <a:lvl1pPr>
              <a:defRPr lang="en-US" dirty="0"/>
            </a:lvl1pPr>
          </a:lstStyle>
          <a:p>
            <a:pPr lvl="0"/>
            <a:r>
              <a:rPr lang="en-US"/>
              <a:t>Click to edit Master title style</a:t>
            </a:r>
            <a:endParaRPr lang="en-US" dirty="0"/>
          </a:p>
        </p:txBody>
      </p:sp>
      <p:sp>
        <p:nvSpPr>
          <p:cNvPr id="11" name="Footer Placeholder 10">
            <a:extLst>
              <a:ext uri="{FF2B5EF4-FFF2-40B4-BE49-F238E27FC236}">
                <a16:creationId xmlns:a16="http://schemas.microsoft.com/office/drawing/2014/main" id="{BB59EF2B-7C7F-BA27-16C2-C56B21D3774C}"/>
              </a:ext>
            </a:extLst>
          </p:cNvPr>
          <p:cNvSpPr>
            <a:spLocks noGrp="1"/>
          </p:cNvSpPr>
          <p:nvPr>
            <p:ph type="ftr" sz="quarter" idx="15"/>
          </p:nvPr>
        </p:nvSpPr>
        <p:spPr/>
        <p:txBody>
          <a:bodyPr/>
          <a:lstStyle/>
          <a:p>
            <a:r>
              <a:rPr lang="en-US" dirty="0"/>
              <a:t>Footer Text</a:t>
            </a:r>
          </a:p>
        </p:txBody>
      </p:sp>
      <p:sp>
        <p:nvSpPr>
          <p:cNvPr id="9" name="Date Placeholder 8">
            <a:extLst>
              <a:ext uri="{FF2B5EF4-FFF2-40B4-BE49-F238E27FC236}">
                <a16:creationId xmlns:a16="http://schemas.microsoft.com/office/drawing/2014/main" id="{2A99D216-CE5A-6458-A23E-BE0E554AC3D1}"/>
              </a:ext>
            </a:extLst>
          </p:cNvPr>
          <p:cNvSpPr>
            <a:spLocks noGrp="1"/>
          </p:cNvSpPr>
          <p:nvPr>
            <p:ph type="dt" sz="half" idx="14"/>
          </p:nvPr>
        </p:nvSpPr>
        <p:spPr>
          <a:xfrm>
            <a:off x="5224951" y="207982"/>
            <a:ext cx="1682496" cy="413360"/>
          </a:xfrm>
        </p:spPr>
        <p:txBody>
          <a:bodyPr/>
          <a:lstStyle/>
          <a:p>
            <a:fld id="{28E8FF4C-7F6A-4962-9270-F797B8959287}" type="datetime1">
              <a:rPr lang="en-US" smtClean="0"/>
              <a:t>9/10/25</a:t>
            </a:fld>
            <a:endParaRPr lang="en-US"/>
          </a:p>
        </p:txBody>
      </p:sp>
      <p:sp>
        <p:nvSpPr>
          <p:cNvPr id="12" name="Slide Number Placeholder 11">
            <a:extLst>
              <a:ext uri="{FF2B5EF4-FFF2-40B4-BE49-F238E27FC236}">
                <a16:creationId xmlns:a16="http://schemas.microsoft.com/office/drawing/2014/main" id="{3220FA64-3C9A-EBCF-5C28-E7DED40C97DC}"/>
              </a:ext>
            </a:extLst>
          </p:cNvPr>
          <p:cNvSpPr>
            <a:spLocks noGrp="1"/>
          </p:cNvSpPr>
          <p:nvPr>
            <p:ph type="sldNum" sz="quarter" idx="16"/>
          </p:nvPr>
        </p:nvSpPr>
        <p:spPr>
          <a:xfrm>
            <a:off x="6789594" y="207982"/>
            <a:ext cx="546447" cy="413360"/>
          </a:xfrm>
        </p:spPr>
        <p:txBody>
          <a:bodyPr/>
          <a:lstStyle/>
          <a:p>
            <a:fld id="{753D0FD4-819D-4187-8797-C35567B41C78}" type="slidenum">
              <a:rPr lang="en-US" smtClean="0"/>
              <a:t>‹Nº›</a:t>
            </a:fld>
            <a:endParaRPr lang="en-US"/>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317773" y="1746504"/>
            <a:ext cx="7018271" cy="48066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8B20793B-4169-98D6-7E6E-52EB5096D05F}"/>
              </a:ext>
            </a:extLst>
          </p:cNvPr>
          <p:cNvSpPr>
            <a:spLocks noGrp="1"/>
          </p:cNvSpPr>
          <p:nvPr>
            <p:ph type="pic" sz="quarter" idx="13" hasCustomPrompt="1"/>
          </p:nvPr>
        </p:nvSpPr>
        <p:spPr>
          <a:xfrm>
            <a:off x="7773592" y="0"/>
            <a:ext cx="4417215" cy="6858000"/>
          </a:xfrm>
          <a:blipFill>
            <a:blip r:embed="rId2">
              <a:alphaModFix amt="80000"/>
            </a:blip>
            <a:stretch>
              <a:fillRect/>
            </a:stretch>
          </a:blipFill>
        </p:spPr>
        <p:txBody>
          <a:bodyPr/>
          <a:lstStyle>
            <a:lvl1pPr marL="0" indent="0">
              <a:buNone/>
              <a:defRPr/>
            </a:lvl1pPr>
          </a:lstStyle>
          <a:p>
            <a:r>
              <a:rPr lang="en-US" dirty="0"/>
              <a:t> </a:t>
            </a:r>
          </a:p>
        </p:txBody>
      </p:sp>
    </p:spTree>
    <p:extLst>
      <p:ext uri="{BB962C8B-B14F-4D97-AF65-F5344CB8AC3E}">
        <p14:creationId xmlns:p14="http://schemas.microsoft.com/office/powerpoint/2010/main" val="3303335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4DF58-285B-E151-006A-D88C36BBB753}"/>
              </a:ext>
            </a:extLst>
          </p:cNvPr>
          <p:cNvSpPr>
            <a:spLocks noGrp="1"/>
          </p:cNvSpPr>
          <p:nvPr>
            <p:ph type="ctrTitle"/>
          </p:nvPr>
        </p:nvSpPr>
        <p:spPr>
          <a:xfrm>
            <a:off x="320040" y="1426464"/>
            <a:ext cx="9528048" cy="4183468"/>
          </a:xfrm>
        </p:spPr>
        <p:txBody>
          <a:bodyPr vert="horz" lIns="91440" tIns="45720" rIns="91440" bIns="45720" rtlCol="0" anchor="b">
            <a:normAutofit/>
          </a:bodyPr>
          <a:lstStyle>
            <a:lvl1pPr>
              <a:defRPr lang="en-US" sz="11500" dirty="0"/>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F9206861-2B51-5BD1-EB7B-C21E31ED4CF6}"/>
              </a:ext>
            </a:extLst>
          </p:cNvPr>
          <p:cNvSpPr>
            <a:spLocks noGrp="1"/>
          </p:cNvSpPr>
          <p:nvPr>
            <p:ph type="subTitle" idx="1"/>
          </p:nvPr>
        </p:nvSpPr>
        <p:spPr>
          <a:xfrm>
            <a:off x="320039" y="5779008"/>
            <a:ext cx="9528047" cy="923544"/>
          </a:xfrm>
        </p:spPr>
        <p:txBody>
          <a:bodyPr vert="horz" lIns="91440" tIns="45720" rIns="91440" bIns="45720" rtlCol="0">
            <a:normAutofit/>
          </a:bodyPr>
          <a:lstStyle>
            <a:lvl1pPr marL="0" indent="0">
              <a:buNone/>
              <a:defRPr lang="en-US" dirty="0"/>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822DDD77-F8A9-7EC7-8615-6A38937CE728}"/>
              </a:ext>
            </a:extLst>
          </p:cNvPr>
          <p:cNvSpPr>
            <a:spLocks noGrp="1"/>
          </p:cNvSpPr>
          <p:nvPr>
            <p:ph type="ftr" sz="quarter" idx="11"/>
          </p:nvPr>
        </p:nvSpPr>
        <p:spPr/>
        <p:txBody>
          <a:bodyPr/>
          <a:lstStyle/>
          <a:p>
            <a:r>
              <a:rPr lang="en-US" dirty="0"/>
              <a:t>Footer Text</a:t>
            </a:r>
          </a:p>
        </p:txBody>
      </p:sp>
      <p:sp>
        <p:nvSpPr>
          <p:cNvPr id="4" name="Date Placeholder 3">
            <a:extLst>
              <a:ext uri="{FF2B5EF4-FFF2-40B4-BE49-F238E27FC236}">
                <a16:creationId xmlns:a16="http://schemas.microsoft.com/office/drawing/2014/main" id="{098AB215-86A6-6EC5-BC27-7962FA84A1AE}"/>
              </a:ext>
            </a:extLst>
          </p:cNvPr>
          <p:cNvSpPr>
            <a:spLocks noGrp="1"/>
          </p:cNvSpPr>
          <p:nvPr>
            <p:ph type="dt" sz="half" idx="10"/>
          </p:nvPr>
        </p:nvSpPr>
        <p:spPr>
          <a:xfrm>
            <a:off x="7680069" y="207982"/>
            <a:ext cx="2168017" cy="413360"/>
          </a:xfrm>
        </p:spPr>
        <p:txBody>
          <a:bodyPr/>
          <a:lstStyle/>
          <a:p>
            <a:fld id="{D9253186-4750-42D8-B836-81746FB2A999}" type="datetime1">
              <a:rPr lang="en-US" smtClean="0"/>
              <a:t>9/10/25</a:t>
            </a:fld>
            <a:endParaRPr lang="en-US" dirty="0"/>
          </a:p>
        </p:txBody>
      </p:sp>
      <p:sp>
        <p:nvSpPr>
          <p:cNvPr id="6" name="Slide Number Placeholder 5">
            <a:extLst>
              <a:ext uri="{FF2B5EF4-FFF2-40B4-BE49-F238E27FC236}">
                <a16:creationId xmlns:a16="http://schemas.microsoft.com/office/drawing/2014/main" id="{4360CECF-E526-1422-4780-123B6B1E96C9}"/>
              </a:ext>
            </a:extLst>
          </p:cNvPr>
          <p:cNvSpPr>
            <a:spLocks noGrp="1"/>
          </p:cNvSpPr>
          <p:nvPr>
            <p:ph type="sldNum" sz="quarter" idx="12"/>
          </p:nvPr>
        </p:nvSpPr>
        <p:spPr/>
        <p:txBody>
          <a:bodyPr/>
          <a:lstStyle/>
          <a:p>
            <a:fld id="{753D0FD4-819D-4187-8797-C35567B41C78}" type="slidenum">
              <a:rPr lang="en-US" smtClean="0"/>
              <a:t>‹Nº›</a:t>
            </a:fld>
            <a:endParaRPr lang="en-US"/>
          </a:p>
        </p:txBody>
      </p:sp>
      <p:cxnSp>
        <p:nvCxnSpPr>
          <p:cNvPr id="8" name="Straight Connector 7">
            <a:extLst>
              <a:ext uri="{FF2B5EF4-FFF2-40B4-BE49-F238E27FC236}">
                <a16:creationId xmlns:a16="http://schemas.microsoft.com/office/drawing/2014/main" id="{8F6B2E7A-179E-B6D8-4F25-0673E53A95D4}"/>
              </a:ext>
            </a:extLst>
          </p:cNvPr>
          <p:cNvCxnSpPr>
            <a:cxnSpLocks/>
          </p:cNvCxnSpPr>
          <p:nvPr/>
        </p:nvCxnSpPr>
        <p:spPr>
          <a:xfrm>
            <a:off x="1" y="790415"/>
            <a:ext cx="12191999"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2304632"/>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theme" Target="../theme/theme2.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4398EFF-E3C5-E79D-1BD3-016E84949F9C}"/>
              </a:ext>
            </a:extLst>
          </p:cNvPr>
          <p:cNvCxnSpPr>
            <a:cxnSpLocks/>
          </p:cNvCxnSpPr>
          <p:nvPr/>
        </p:nvCxnSpPr>
        <p:spPr>
          <a:xfrm>
            <a:off x="0" y="789563"/>
            <a:ext cx="121920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
        <p:nvSpPr>
          <p:cNvPr id="2" name="Title Placeholder 1">
            <a:extLst>
              <a:ext uri="{FF2B5EF4-FFF2-40B4-BE49-F238E27FC236}">
                <a16:creationId xmlns:a16="http://schemas.microsoft.com/office/drawing/2014/main" id="{66478947-1D67-18A4-7E48-5B4B2F97FBE9}"/>
              </a:ext>
            </a:extLst>
          </p:cNvPr>
          <p:cNvSpPr>
            <a:spLocks noGrp="1"/>
          </p:cNvSpPr>
          <p:nvPr>
            <p:ph type="title"/>
          </p:nvPr>
        </p:nvSpPr>
        <p:spPr>
          <a:xfrm>
            <a:off x="320559" y="935798"/>
            <a:ext cx="11253668" cy="66569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DFE08CA-9517-ABC1-E915-31EA6D7B73C7}"/>
              </a:ext>
            </a:extLst>
          </p:cNvPr>
          <p:cNvSpPr>
            <a:spLocks noGrp="1"/>
          </p:cNvSpPr>
          <p:nvPr>
            <p:ph type="body" idx="1"/>
          </p:nvPr>
        </p:nvSpPr>
        <p:spPr>
          <a:xfrm>
            <a:off x="320559" y="1707581"/>
            <a:ext cx="11253668" cy="48483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00E3983D-E783-AAEC-26DB-4B3F6511C702}"/>
              </a:ext>
            </a:extLst>
          </p:cNvPr>
          <p:cNvSpPr>
            <a:spLocks noGrp="1"/>
          </p:cNvSpPr>
          <p:nvPr>
            <p:ph type="ftr" sz="quarter" idx="3"/>
          </p:nvPr>
        </p:nvSpPr>
        <p:spPr>
          <a:xfrm>
            <a:off x="317773" y="207982"/>
            <a:ext cx="2963692" cy="413360"/>
          </a:xfrm>
          <a:prstGeom prst="rect">
            <a:avLst/>
          </a:prstGeom>
        </p:spPr>
        <p:txBody>
          <a:bodyPr vert="horz" lIns="91440" tIns="45720" rIns="91440" bIns="45720" rtlCol="0" anchor="ctr">
            <a:normAutofit/>
          </a:bodyPr>
          <a:lstStyle>
            <a:lvl1pPr algn="l">
              <a:defRPr sz="850" b="1" cap="all" spc="100" baseline="0">
                <a:solidFill>
                  <a:schemeClr val="tx2"/>
                </a:solidFill>
              </a:defRPr>
            </a:lvl1pPr>
          </a:lstStyle>
          <a:p>
            <a:r>
              <a:rPr lang="en-US" dirty="0"/>
              <a:t>Footer Text</a:t>
            </a:r>
          </a:p>
        </p:txBody>
      </p:sp>
      <p:sp>
        <p:nvSpPr>
          <p:cNvPr id="4" name="Date Placeholder 3">
            <a:extLst>
              <a:ext uri="{FF2B5EF4-FFF2-40B4-BE49-F238E27FC236}">
                <a16:creationId xmlns:a16="http://schemas.microsoft.com/office/drawing/2014/main" id="{70454426-0A97-D20B-FD06-9648AED7773C}"/>
              </a:ext>
            </a:extLst>
          </p:cNvPr>
          <p:cNvSpPr>
            <a:spLocks noGrp="1"/>
          </p:cNvSpPr>
          <p:nvPr>
            <p:ph type="dt" sz="half" idx="2"/>
          </p:nvPr>
        </p:nvSpPr>
        <p:spPr>
          <a:xfrm>
            <a:off x="7680069" y="207982"/>
            <a:ext cx="1921315" cy="413360"/>
          </a:xfrm>
          <a:prstGeom prst="rect">
            <a:avLst/>
          </a:prstGeom>
        </p:spPr>
        <p:txBody>
          <a:bodyPr vert="horz" lIns="91440" tIns="45720" rIns="91440" bIns="45720" rtlCol="0" anchor="ctr">
            <a:normAutofit/>
          </a:bodyPr>
          <a:lstStyle>
            <a:lvl1pPr algn="l">
              <a:defRPr sz="850" b="1" cap="all" spc="100" baseline="0">
                <a:solidFill>
                  <a:schemeClr val="tx2"/>
                </a:solidFill>
              </a:defRPr>
            </a:lvl1pPr>
          </a:lstStyle>
          <a:p>
            <a:fld id="{18A4B20A-718A-4149-B5D2-676E857EB828}" type="datetime1">
              <a:rPr lang="en-US" smtClean="0"/>
              <a:t>9/10/25</a:t>
            </a:fld>
            <a:endParaRPr lang="en-US"/>
          </a:p>
        </p:txBody>
      </p:sp>
      <p:sp>
        <p:nvSpPr>
          <p:cNvPr id="6" name="Slide Number Placeholder 5">
            <a:extLst>
              <a:ext uri="{FF2B5EF4-FFF2-40B4-BE49-F238E27FC236}">
                <a16:creationId xmlns:a16="http://schemas.microsoft.com/office/drawing/2014/main" id="{7DA13386-8E2A-2962-4804-81558038BA54}"/>
              </a:ext>
            </a:extLst>
          </p:cNvPr>
          <p:cNvSpPr>
            <a:spLocks noGrp="1"/>
          </p:cNvSpPr>
          <p:nvPr>
            <p:ph type="sldNum" sz="quarter" idx="4"/>
          </p:nvPr>
        </p:nvSpPr>
        <p:spPr>
          <a:xfrm>
            <a:off x="11288870" y="207982"/>
            <a:ext cx="546447" cy="413360"/>
          </a:xfrm>
          <a:prstGeom prst="rect">
            <a:avLst/>
          </a:prstGeom>
        </p:spPr>
        <p:txBody>
          <a:bodyPr vert="horz" lIns="91440" tIns="45720" rIns="91440" bIns="45720" rtlCol="0" anchor="ctr">
            <a:normAutofit/>
          </a:bodyPr>
          <a:lstStyle>
            <a:lvl1pPr algn="r">
              <a:defRPr sz="850" b="1" cap="all" baseline="0">
                <a:solidFill>
                  <a:schemeClr val="tx2"/>
                </a:solidFill>
              </a:defRPr>
            </a:lvl1pPr>
          </a:lstStyle>
          <a:p>
            <a:fld id="{753D0FD4-819D-4187-8797-C35567B41C78}" type="slidenum">
              <a:rPr lang="en-US" smtClean="0"/>
              <a:t>‹Nº›</a:t>
            </a:fld>
            <a:endParaRPr lang="en-US"/>
          </a:p>
        </p:txBody>
      </p:sp>
    </p:spTree>
    <p:extLst>
      <p:ext uri="{BB962C8B-B14F-4D97-AF65-F5344CB8AC3E}">
        <p14:creationId xmlns:p14="http://schemas.microsoft.com/office/powerpoint/2010/main" val="2386898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Lst>
  <p:hf hdr="0"/>
  <p:txStyles>
    <p:titleStyle>
      <a:lvl1pPr algn="l" defTabSz="914400" rtl="0" eaLnBrk="1" latinLnBrk="0" hangingPunct="1">
        <a:lnSpc>
          <a:spcPct val="70000"/>
        </a:lnSpc>
        <a:spcBef>
          <a:spcPct val="0"/>
        </a:spcBef>
        <a:buNone/>
        <a:defRPr sz="4000" kern="1200" cap="all" baseline="0">
          <a:solidFill>
            <a:schemeClr val="tx2"/>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80">
          <p15:clr>
            <a:srgbClr val="F26B43"/>
          </p15:clr>
        </p15:guide>
        <p15:guide id="2" pos="264">
          <p15:clr>
            <a:srgbClr val="F26B43"/>
          </p15:clr>
        </p15:guide>
        <p15:guide id="3" pos="7416">
          <p15:clr>
            <a:srgbClr val="F26B43"/>
          </p15:clr>
        </p15:guide>
        <p15:guide id="4" orient="horz" pos="3816">
          <p15:clr>
            <a:srgbClr val="F26B43"/>
          </p15:clr>
        </p15:guide>
        <p15:guide id="5" pos="7200">
          <p15:clr>
            <a:srgbClr val="F26B43"/>
          </p15:clr>
        </p15:guide>
        <p15:guide id="6" pos="504">
          <p15:clr>
            <a:srgbClr val="F26B43"/>
          </p15:clr>
        </p15:guide>
        <p15:guide id="7" orient="horz" pos="4128">
          <p15:clr>
            <a:srgbClr val="F26B43"/>
          </p15:clr>
        </p15:guide>
        <p15:guide id="8" orient="horz" pos="1056">
          <p15:clr>
            <a:srgbClr val="F26B43"/>
          </p15:clr>
        </p15:guide>
        <p15:guide id="9" pos="458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A4B20A-718A-4149-B5D2-676E857EB828}" type="datetime1">
              <a:rPr lang="en-US" smtClean="0"/>
              <a:t>9/10/25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Footer Text</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3D0FD4-819D-4187-8797-C35567B41C78}" type="slidenum">
              <a:rPr lang="en-US" smtClean="0"/>
              <a:t>‹Nº›</a:t>
            </a:fld>
            <a:endParaRPr lang="en-US"/>
          </a:p>
        </p:txBody>
      </p:sp>
    </p:spTree>
    <p:extLst>
      <p:ext uri="{BB962C8B-B14F-4D97-AF65-F5344CB8AC3E}">
        <p14:creationId xmlns:p14="http://schemas.microsoft.com/office/powerpoint/2010/main" val="2648417565"/>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3.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6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80.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0.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9.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9.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8.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9.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6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People in jeans sitting on grass near brick building, person in foreground working on laptop, three others in group behind">
            <a:extLst>
              <a:ext uri="{FF2B5EF4-FFF2-40B4-BE49-F238E27FC236}">
                <a16:creationId xmlns:a16="http://schemas.microsoft.com/office/drawing/2014/main" id="{96D73668-FE03-44EA-AE0F-6087FFF49F45}"/>
              </a:ext>
            </a:extLst>
          </p:cNvPr>
          <p:cNvPicPr>
            <a:picLocks noGrp="1" noChangeAspect="1"/>
          </p:cNvPicPr>
          <p:nvPr>
            <p:ph type="pic" sz="quarter" idx="13"/>
          </p:nvPr>
        </p:nvPicPr>
        <p:blipFill>
          <a:blip r:embed="rId3"/>
          <a:srcRect t="7834" b="7834"/>
          <a:stretch>
            <a:fillRect/>
          </a:stretch>
        </p:blipFill>
        <p:spPr>
          <a:prstGeom prst="rect">
            <a:avLst/>
          </a:prstGeom>
          <a:noFill/>
        </p:spPr>
      </p:pic>
      <p:sp>
        <p:nvSpPr>
          <p:cNvPr id="2" name="Title 1">
            <a:extLst>
              <a:ext uri="{FF2B5EF4-FFF2-40B4-BE49-F238E27FC236}">
                <a16:creationId xmlns:a16="http://schemas.microsoft.com/office/drawing/2014/main" id="{A315B658-CD4C-1188-248A-03054A3FB628}"/>
              </a:ext>
            </a:extLst>
          </p:cNvPr>
          <p:cNvSpPr>
            <a:spLocks noGrp="1"/>
          </p:cNvSpPr>
          <p:nvPr>
            <p:ph type="ctrTitle"/>
          </p:nvPr>
        </p:nvSpPr>
        <p:spPr/>
        <p:txBody>
          <a:bodyPr anchor="t">
            <a:normAutofit fontScale="90000"/>
          </a:bodyPr>
          <a:lstStyle/>
          <a:p>
            <a:r>
              <a:rPr lang="en-US"/>
              <a:t>Cartografía Social Educativa en el Entorno Universitario</a:t>
            </a:r>
          </a:p>
        </p:txBody>
      </p:sp>
      <p:sp>
        <p:nvSpPr>
          <p:cNvPr id="3" name="Subtitle 2">
            <a:extLst>
              <a:ext uri="{FF2B5EF4-FFF2-40B4-BE49-F238E27FC236}">
                <a16:creationId xmlns:a16="http://schemas.microsoft.com/office/drawing/2014/main" id="{6A932521-86FC-4AF6-3A44-4AFD5487ACA4}"/>
              </a:ext>
            </a:extLst>
          </p:cNvPr>
          <p:cNvSpPr>
            <a:spLocks noGrp="1"/>
          </p:cNvSpPr>
          <p:nvPr>
            <p:ph type="subTitle" idx="1"/>
          </p:nvPr>
        </p:nvSpPr>
        <p:spPr/>
        <p:txBody>
          <a:bodyPr anchor="ctr">
            <a:normAutofit fontScale="92500" lnSpcReduction="10000"/>
          </a:bodyPr>
          <a:lstStyle/>
          <a:p>
            <a:r>
              <a:rPr lang="en-US"/>
              <a:t>Análisis de interacciones sociales en campus universitarios</a:t>
            </a:r>
          </a:p>
        </p:txBody>
      </p:sp>
      <p:sp>
        <p:nvSpPr>
          <p:cNvPr id="4" name="Footer Placeholder 3">
            <a:extLst>
              <a:ext uri="{FF2B5EF4-FFF2-40B4-BE49-F238E27FC236}">
                <a16:creationId xmlns:a16="http://schemas.microsoft.com/office/drawing/2014/main" id="{232F579E-F2B3-3FEA-DF8B-149D4C9780E4}"/>
              </a:ext>
            </a:extLst>
          </p:cNvPr>
          <p:cNvSpPr>
            <a:spLocks noGrp="1"/>
          </p:cNvSpPr>
          <p:nvPr>
            <p:ph type="ftr" sz="quarter" idx="11"/>
          </p:nvPr>
        </p:nvSpPr>
        <p:spPr/>
        <p:txBody>
          <a:bodyPr anchor="ctr">
            <a:normAutofit/>
          </a:bodyPr>
          <a:lstStyle/>
          <a:p>
            <a:pPr>
              <a:spcAft>
                <a:spcPts val="600"/>
              </a:spcAft>
            </a:pPr>
            <a:r>
              <a:rPr lang="en-US" dirty="0"/>
              <a:t>Footer Text</a:t>
            </a:r>
          </a:p>
        </p:txBody>
      </p:sp>
      <p:sp>
        <p:nvSpPr>
          <p:cNvPr id="6" name="Date Placeholder 5">
            <a:extLst>
              <a:ext uri="{FF2B5EF4-FFF2-40B4-BE49-F238E27FC236}">
                <a16:creationId xmlns:a16="http://schemas.microsoft.com/office/drawing/2014/main" id="{820CF03F-D266-55E3-F586-D2569C82F0AA}"/>
              </a:ext>
            </a:extLst>
          </p:cNvPr>
          <p:cNvSpPr>
            <a:spLocks noGrp="1"/>
          </p:cNvSpPr>
          <p:nvPr>
            <p:ph type="dt" sz="half" idx="10"/>
          </p:nvPr>
        </p:nvSpPr>
        <p:spPr/>
        <p:txBody>
          <a:bodyPr anchor="ctr">
            <a:normAutofit/>
          </a:bodyPr>
          <a:lstStyle/>
          <a:p>
            <a:pPr>
              <a:spcAft>
                <a:spcPts val="600"/>
              </a:spcAft>
            </a:pPr>
            <a:fld id="{BBB8170F-0370-4A38-8BF3-83D69476AE62}" type="datetime1">
              <a:rPr lang="en-US" smtClean="0"/>
              <a:pPr>
                <a:spcAft>
                  <a:spcPts val="600"/>
                </a:spcAft>
              </a:pPr>
              <a:t>9/10/25</a:t>
            </a:fld>
            <a:endParaRPr lang="en-US"/>
          </a:p>
        </p:txBody>
      </p:sp>
      <p:sp>
        <p:nvSpPr>
          <p:cNvPr id="7" name="Slide Number Placeholder 6">
            <a:extLst>
              <a:ext uri="{FF2B5EF4-FFF2-40B4-BE49-F238E27FC236}">
                <a16:creationId xmlns:a16="http://schemas.microsoft.com/office/drawing/2014/main" id="{D7BECA62-8F49-8391-EEFB-B28A496A6F05}"/>
              </a:ext>
            </a:extLst>
          </p:cNvPr>
          <p:cNvSpPr>
            <a:spLocks noGrp="1"/>
          </p:cNvSpPr>
          <p:nvPr>
            <p:ph type="sldNum" sz="quarter" idx="12"/>
          </p:nvPr>
        </p:nvSpPr>
        <p:spPr/>
        <p:txBody>
          <a:bodyPr anchor="ctr">
            <a:normAutofit/>
          </a:bodyPr>
          <a:lstStyle/>
          <a:p>
            <a:pPr>
              <a:spcAft>
                <a:spcPts val="600"/>
              </a:spcAft>
            </a:pPr>
            <a:fld id="{753D0FD4-819D-4187-8797-C35567B41C78}" type="slidenum">
              <a:rPr lang="en-US" smtClean="0"/>
              <a:pPr>
                <a:spcAft>
                  <a:spcPts val="600"/>
                </a:spcAft>
              </a:pPr>
              <a:t>1</a:t>
            </a:fld>
            <a:endParaRPr lang="en-US"/>
          </a:p>
        </p:txBody>
      </p:sp>
    </p:spTree>
    <p:extLst>
      <p:ext uri="{BB962C8B-B14F-4D97-AF65-F5344CB8AC3E}">
        <p14:creationId xmlns:p14="http://schemas.microsoft.com/office/powerpoint/2010/main" val="6696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bg/>
                                          </p:spTgt>
                                        </p:tgtEl>
                                        <p:attrNameLst>
                                          <p:attrName>style.visibility</p:attrName>
                                        </p:attrNameLst>
                                      </p:cBhvr>
                                      <p:to>
                                        <p:strVal val="visible"/>
                                      </p:to>
                                    </p:set>
                                    <p:animEffect transition="in" filter="fade">
                                      <p:cBhvr>
                                        <p:cTn id="10" dur="7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700"/>
                                        <p:tgtEl>
                                          <p:spTgt spid="3">
                                            <p:txEl>
                                              <p:pRg st="0" end="0"/>
                                            </p:txEl>
                                          </p:spTgt>
                                        </p:tgtEl>
                                      </p:cBhvr>
                                    </p:animEffect>
                                  </p:childTnLst>
                                </p:cTn>
                              </p:par>
                              <p:par>
                                <p:cTn id="16" presetID="42" presetClass="entr" presetSubtype="0" fill="hold" grpId="1" nodeType="withEffect">
                                  <p:stCondLst>
                                    <p:cond delay="250"/>
                                  </p:stCondLst>
                                  <p:iterate>
                                    <p:tmPct val="10000"/>
                                  </p:iterate>
                                  <p:childTnLst>
                                    <p:set>
                                      <p:cBhvr>
                                        <p:cTn id="17" dur="1" fill="hold">
                                          <p:stCondLst>
                                            <p:cond delay="0"/>
                                          </p:stCondLst>
                                        </p:cTn>
                                        <p:tgtEl>
                                          <p:spTgt spid="3"/>
                                        </p:tgtEl>
                                        <p:attrNameLst>
                                          <p:attrName>style.visibility</p:attrName>
                                        </p:attrNameLst>
                                      </p:cBhvr>
                                      <p:to>
                                        <p:strVal val="visible"/>
                                      </p:to>
                                    </p:set>
                                    <p:animEffect transition="in" filter="fade">
                                      <p:cBhvr>
                                        <p:cTn id="18" dur="250"/>
                                        <p:tgtEl>
                                          <p:spTgt spid="3"/>
                                        </p:tgtEl>
                                      </p:cBhvr>
                                    </p:animEffect>
                                    <p:anim calcmode="lin" valueType="num">
                                      <p:cBhvr>
                                        <p:cTn id="19" dur="250" fill="hold"/>
                                        <p:tgtEl>
                                          <p:spTgt spid="3"/>
                                        </p:tgtEl>
                                        <p:attrNameLst>
                                          <p:attrName>ppt_x</p:attrName>
                                        </p:attrNameLst>
                                      </p:cBhvr>
                                      <p:tavLst>
                                        <p:tav tm="0">
                                          <p:val>
                                            <p:strVal val="#ppt_x"/>
                                          </p:val>
                                        </p:tav>
                                        <p:tav tm="100000">
                                          <p:val>
                                            <p:strVal val="#ppt_x"/>
                                          </p:val>
                                        </p:tav>
                                      </p:tavLst>
                                    </p:anim>
                                    <p:anim calcmode="lin" valueType="num">
                                      <p:cBhvr>
                                        <p:cTn id="20"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3"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31A1E-9BC5-D33F-AE90-7B68662EF52B}"/>
              </a:ext>
            </a:extLst>
          </p:cNvPr>
          <p:cNvSpPr>
            <a:spLocks noGrp="1"/>
          </p:cNvSpPr>
          <p:nvPr>
            <p:ph type="title"/>
          </p:nvPr>
        </p:nvSpPr>
        <p:spPr/>
        <p:txBody>
          <a:bodyPr anchor="b">
            <a:normAutofit/>
          </a:bodyPr>
          <a:lstStyle/>
          <a:p>
            <a:r>
              <a:rPr lang="en-US" dirty="0" err="1"/>
              <a:t>Recomendaciones</a:t>
            </a:r>
            <a:r>
              <a:rPr lang="en-US" dirty="0"/>
              <a:t> finales</a:t>
            </a:r>
          </a:p>
        </p:txBody>
      </p:sp>
      <p:sp>
        <p:nvSpPr>
          <p:cNvPr id="6" name="Date Placeholder 5">
            <a:extLst>
              <a:ext uri="{FF2B5EF4-FFF2-40B4-BE49-F238E27FC236}">
                <a16:creationId xmlns:a16="http://schemas.microsoft.com/office/drawing/2014/main" id="{9F4C2E8C-DCB1-544D-42FF-976FFF602A3B}"/>
              </a:ext>
            </a:extLst>
          </p:cNvPr>
          <p:cNvSpPr>
            <a:spLocks noGrp="1"/>
          </p:cNvSpPr>
          <p:nvPr>
            <p:ph type="dt" sz="half" idx="10"/>
          </p:nvPr>
        </p:nvSpPr>
        <p:spPr/>
        <p:txBody>
          <a:bodyPr anchor="ctr">
            <a:normAutofit/>
          </a:bodyPr>
          <a:lstStyle/>
          <a:p>
            <a:pPr>
              <a:spcAft>
                <a:spcPts val="600"/>
              </a:spcAft>
            </a:pPr>
            <a:fld id="{BBB8170F-0370-4A38-8BF3-83D69476AE62}" type="datetime1">
              <a:rPr lang="en-US" smtClean="0"/>
              <a:pPr>
                <a:spcAft>
                  <a:spcPts val="600"/>
                </a:spcAft>
              </a:pPr>
              <a:t>9/10/25</a:t>
            </a:fld>
            <a:endParaRPr lang="en-US"/>
          </a:p>
        </p:txBody>
      </p:sp>
      <p:sp>
        <p:nvSpPr>
          <p:cNvPr id="7" name="Slide Number Placeholder 6">
            <a:extLst>
              <a:ext uri="{FF2B5EF4-FFF2-40B4-BE49-F238E27FC236}">
                <a16:creationId xmlns:a16="http://schemas.microsoft.com/office/drawing/2014/main" id="{CA9333FD-32FF-5801-23B4-C82B5625ADAC}"/>
              </a:ext>
            </a:extLst>
          </p:cNvPr>
          <p:cNvSpPr>
            <a:spLocks noGrp="1"/>
          </p:cNvSpPr>
          <p:nvPr>
            <p:ph type="sldNum" sz="quarter" idx="12"/>
          </p:nvPr>
        </p:nvSpPr>
        <p:spPr/>
        <p:txBody>
          <a:bodyPr anchor="ctr">
            <a:normAutofit/>
          </a:bodyPr>
          <a:lstStyle/>
          <a:p>
            <a:pPr>
              <a:spcAft>
                <a:spcPts val="600"/>
              </a:spcAft>
            </a:pPr>
            <a:fld id="{753D0FD4-819D-4187-8797-C35567B41C78}" type="slidenum">
              <a:rPr lang="en-US" smtClean="0"/>
              <a:pPr>
                <a:spcAft>
                  <a:spcPts val="600"/>
                </a:spcAft>
              </a:pPr>
              <a:t>10</a:t>
            </a:fld>
            <a:endParaRPr lang="en-US"/>
          </a:p>
        </p:txBody>
      </p:sp>
      <p:pic>
        <p:nvPicPr>
          <p:cNvPr id="9" name="Picture 8" descr="Pen placed on top of a signature line">
            <a:extLst>
              <a:ext uri="{FF2B5EF4-FFF2-40B4-BE49-F238E27FC236}">
                <a16:creationId xmlns:a16="http://schemas.microsoft.com/office/drawing/2014/main" id="{F264FF36-0420-5965-AD29-3C1078FDA4EF}"/>
              </a:ext>
            </a:extLst>
          </p:cNvPr>
          <p:cNvPicPr>
            <a:picLocks noChangeAspect="1"/>
          </p:cNvPicPr>
          <p:nvPr/>
        </p:nvPicPr>
        <p:blipFill>
          <a:blip r:embed="rId3"/>
          <a:srcRect b="15730"/>
          <a:stretch>
            <a:fillRect/>
          </a:stretch>
        </p:blipFill>
        <p:spPr>
          <a:xfrm>
            <a:off x="1676590" y="1743311"/>
            <a:ext cx="8740278" cy="4916425"/>
          </a:xfrm>
          <a:prstGeom prst="rect">
            <a:avLst/>
          </a:prstGeom>
          <a:noFill/>
        </p:spPr>
      </p:pic>
    </p:spTree>
    <p:extLst>
      <p:ext uri="{BB962C8B-B14F-4D97-AF65-F5344CB8AC3E}">
        <p14:creationId xmlns:p14="http://schemas.microsoft.com/office/powerpoint/2010/main" val="2646202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98C90-735E-3F19-8514-987CFBAB45C7}"/>
              </a:ext>
            </a:extLst>
          </p:cNvPr>
          <p:cNvSpPr>
            <a:spLocks noGrp="1"/>
          </p:cNvSpPr>
          <p:nvPr>
            <p:ph type="title"/>
          </p:nvPr>
        </p:nvSpPr>
        <p:spPr/>
        <p:txBody>
          <a:bodyPr anchor="b">
            <a:normAutofit fontScale="90000"/>
          </a:bodyPr>
          <a:lstStyle/>
          <a:p>
            <a:r>
              <a:rPr lang="en-US" dirty="0" err="1"/>
              <a:t>Buenas</a:t>
            </a:r>
            <a:r>
              <a:rPr lang="en-US" dirty="0"/>
              <a:t> </a:t>
            </a:r>
            <a:r>
              <a:rPr lang="en-US" dirty="0" err="1"/>
              <a:t>prácticas</a:t>
            </a:r>
            <a:r>
              <a:rPr lang="en-US" dirty="0"/>
              <a:t> para </a:t>
            </a:r>
            <a:r>
              <a:rPr lang="en-US" dirty="0" err="1"/>
              <a:t>implementar</a:t>
            </a:r>
            <a:r>
              <a:rPr lang="en-US" dirty="0"/>
              <a:t> la </a:t>
            </a:r>
            <a:r>
              <a:rPr lang="en-US" dirty="0" err="1"/>
              <a:t>cartografía</a:t>
            </a:r>
            <a:r>
              <a:rPr lang="en-US" dirty="0"/>
              <a:t> social </a:t>
            </a:r>
            <a:r>
              <a:rPr lang="en-US" dirty="0" err="1"/>
              <a:t>educativa</a:t>
            </a:r>
            <a:endParaRPr lang="en-US" dirty="0"/>
          </a:p>
        </p:txBody>
      </p:sp>
      <p:sp>
        <p:nvSpPr>
          <p:cNvPr id="4" name="Date Placeholder 3">
            <a:extLst>
              <a:ext uri="{FF2B5EF4-FFF2-40B4-BE49-F238E27FC236}">
                <a16:creationId xmlns:a16="http://schemas.microsoft.com/office/drawing/2014/main" id="{7E9F305B-7CAF-7DE8-ABE8-279C6BDAC0CD}"/>
              </a:ext>
            </a:extLst>
          </p:cNvPr>
          <p:cNvSpPr>
            <a:spLocks noGrp="1"/>
          </p:cNvSpPr>
          <p:nvPr>
            <p:ph type="dt" sz="half" idx="14"/>
          </p:nvPr>
        </p:nvSpPr>
        <p:spPr/>
        <p:txBody>
          <a:bodyPr anchor="ctr">
            <a:normAutofit/>
          </a:bodyPr>
          <a:lstStyle/>
          <a:p>
            <a:pPr>
              <a:spcAft>
                <a:spcPts val="600"/>
              </a:spcAft>
            </a:pPr>
            <a:fld id="{9EAD527F-9C49-4481-A18C-80BA2EA99E79}" type="datetime1">
              <a:rPr lang="en-US" smtClean="0"/>
              <a:pPr>
                <a:spcAft>
                  <a:spcPts val="600"/>
                </a:spcAft>
              </a:pPr>
              <a:t>9/10/25</a:t>
            </a:fld>
            <a:endParaRPr lang="en-US"/>
          </a:p>
        </p:txBody>
      </p:sp>
      <p:sp>
        <p:nvSpPr>
          <p:cNvPr id="5" name="Slide Number Placeholder 4">
            <a:extLst>
              <a:ext uri="{FF2B5EF4-FFF2-40B4-BE49-F238E27FC236}">
                <a16:creationId xmlns:a16="http://schemas.microsoft.com/office/drawing/2014/main" id="{D9739A59-CFA6-330A-57DF-96CFC1EF37EA}"/>
              </a:ext>
            </a:extLst>
          </p:cNvPr>
          <p:cNvSpPr>
            <a:spLocks noGrp="1"/>
          </p:cNvSpPr>
          <p:nvPr>
            <p:ph type="sldNum" sz="quarter" idx="16"/>
          </p:nvPr>
        </p:nvSpPr>
        <p:spPr/>
        <p:txBody>
          <a:bodyPr anchor="ctr">
            <a:normAutofit/>
          </a:bodyPr>
          <a:lstStyle/>
          <a:p>
            <a:pPr>
              <a:spcAft>
                <a:spcPts val="600"/>
              </a:spcAft>
            </a:pPr>
            <a:fld id="{753D0FD4-819D-4187-8797-C35567B41C78}" type="slidenum">
              <a:rPr lang="en-US" smtClean="0"/>
              <a:pPr>
                <a:spcAft>
                  <a:spcPts val="600"/>
                </a:spcAft>
              </a:pPr>
              <a:t>11</a:t>
            </a:fld>
            <a:endParaRPr lang="en-US"/>
          </a:p>
        </p:txBody>
      </p:sp>
      <p:sp>
        <p:nvSpPr>
          <p:cNvPr id="7" name="Content Placeholder 6">
            <a:extLst>
              <a:ext uri="{FF2B5EF4-FFF2-40B4-BE49-F238E27FC236}">
                <a16:creationId xmlns:a16="http://schemas.microsoft.com/office/drawing/2014/main" id="{C01CF0AE-BB6F-D1C6-5443-BBB7E4E70934}"/>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a:noAutofit/>
          </a:bodyPr>
          <a:lstStyle/>
          <a:p>
            <a:pPr marL="0" indent="0">
              <a:spcBef>
                <a:spcPts val="2500"/>
              </a:spcBef>
              <a:buNone/>
            </a:pPr>
            <a:r>
              <a:rPr lang="en-US" sz="1600" b="1" dirty="0" err="1">
                <a:latin typeface="Times New Roman" panose="02020603050405020304" pitchFamily="18" charset="0"/>
                <a:cs typeface="Times New Roman" panose="02020603050405020304" pitchFamily="18" charset="0"/>
              </a:rPr>
              <a:t>Fomentar</a:t>
            </a:r>
            <a:r>
              <a:rPr lang="en-US" sz="1600" b="1" dirty="0">
                <a:latin typeface="Times New Roman" panose="02020603050405020304" pitchFamily="18" charset="0"/>
                <a:cs typeface="Times New Roman" panose="02020603050405020304" pitchFamily="18" charset="0"/>
              </a:rPr>
              <a:t> el </a:t>
            </a:r>
            <a:r>
              <a:rPr lang="en-US" sz="1600" b="1" dirty="0" err="1">
                <a:latin typeface="Times New Roman" panose="02020603050405020304" pitchFamily="18" charset="0"/>
                <a:cs typeface="Times New Roman" panose="02020603050405020304" pitchFamily="18" charset="0"/>
              </a:rPr>
              <a:t>entorno</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participativo</a:t>
            </a:r>
            <a:r>
              <a:rPr lang="en-US" sz="1600" b="1"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La </a:t>
            </a:r>
            <a:r>
              <a:rPr lang="en-US" sz="1600" dirty="0" err="1">
                <a:latin typeface="Times New Roman" panose="02020603050405020304" pitchFamily="18" charset="0"/>
                <a:cs typeface="Times New Roman" panose="02020603050405020304" pitchFamily="18" charset="0"/>
              </a:rPr>
              <a:t>creación</a:t>
            </a:r>
            <a:r>
              <a:rPr lang="en-US" sz="1600" dirty="0">
                <a:latin typeface="Times New Roman" panose="02020603050405020304" pitchFamily="18" charset="0"/>
                <a:cs typeface="Times New Roman" panose="02020603050405020304" pitchFamily="18" charset="0"/>
              </a:rPr>
              <a:t> de un </a:t>
            </a:r>
            <a:r>
              <a:rPr lang="en-US" sz="1600" dirty="0" err="1">
                <a:latin typeface="Times New Roman" panose="02020603050405020304" pitchFamily="18" charset="0"/>
                <a:cs typeface="Times New Roman" panose="02020603050405020304" pitchFamily="18" charset="0"/>
              </a:rPr>
              <a:t>espacio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respetuoso</a:t>
            </a:r>
            <a:r>
              <a:rPr lang="en-US" sz="1600" dirty="0">
                <a:latin typeface="Times New Roman" panose="02020603050405020304" pitchFamily="18" charset="0"/>
                <a:cs typeface="Times New Roman" panose="02020603050405020304" pitchFamily="18" charset="0"/>
              </a:rPr>
              <a:t> e </a:t>
            </a:r>
            <a:r>
              <a:rPr lang="en-US" sz="1600" dirty="0" err="1">
                <a:latin typeface="Times New Roman" panose="02020603050405020304" pitchFamily="18" charset="0"/>
                <a:cs typeface="Times New Roman" panose="02020603050405020304" pitchFamily="18" charset="0"/>
              </a:rPr>
              <a:t>inclusivo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garantiza</a:t>
            </a:r>
            <a:r>
              <a:rPr lang="en-US" sz="1600" dirty="0">
                <a:latin typeface="Times New Roman" panose="02020603050405020304" pitchFamily="18" charset="0"/>
                <a:cs typeface="Times New Roman" panose="02020603050405020304" pitchFamily="18" charset="0"/>
              </a:rPr>
              <a:t> que </a:t>
            </a:r>
            <a:r>
              <a:rPr lang="en-US" sz="1600" dirty="0" err="1">
                <a:latin typeface="Times New Roman" panose="02020603050405020304" pitchFamily="18" charset="0"/>
                <a:cs typeface="Times New Roman" panose="02020603050405020304" pitchFamily="18" charset="0"/>
              </a:rPr>
              <a:t>todas</a:t>
            </a:r>
            <a:r>
              <a:rPr lang="en-US" sz="1600" dirty="0">
                <a:latin typeface="Times New Roman" panose="02020603050405020304" pitchFamily="18" charset="0"/>
                <a:cs typeface="Times New Roman" panose="02020603050405020304" pitchFamily="18" charset="0"/>
              </a:rPr>
              <a:t> las voces </a:t>
            </a:r>
            <a:r>
              <a:rPr lang="en-US" sz="1600" dirty="0" err="1">
                <a:latin typeface="Times New Roman" panose="02020603050405020304" pitchFamily="18" charset="0"/>
                <a:cs typeface="Times New Roman" panose="02020603050405020304" pitchFamily="18" charset="0"/>
              </a:rPr>
              <a:t>sean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escuchadas</a:t>
            </a:r>
            <a:r>
              <a:rPr lang="en-US" sz="1600" dirty="0">
                <a:latin typeface="Times New Roman" panose="02020603050405020304" pitchFamily="18" charset="0"/>
                <a:cs typeface="Times New Roman" panose="02020603050405020304" pitchFamily="18" charset="0"/>
              </a:rPr>
              <a:t> y </a:t>
            </a:r>
            <a:r>
              <a:rPr lang="en-US" sz="1600" dirty="0" err="1">
                <a:latin typeface="Times New Roman" panose="02020603050405020304" pitchFamily="18" charset="0"/>
                <a:cs typeface="Times New Roman" panose="02020603050405020304" pitchFamily="18" charset="0"/>
              </a:rPr>
              <a:t>validadas</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durante</a:t>
            </a:r>
            <a:r>
              <a:rPr lang="en-US" sz="1600" dirty="0">
                <a:latin typeface="Times New Roman" panose="02020603050405020304" pitchFamily="18" charset="0"/>
                <a:cs typeface="Times New Roman" panose="02020603050405020304" pitchFamily="18" charset="0"/>
              </a:rPr>
              <a:t> el </a:t>
            </a:r>
            <a:r>
              <a:rPr lang="en-US" sz="1600" dirty="0" err="1">
                <a:latin typeface="Times New Roman" panose="02020603050405020304" pitchFamily="18" charset="0"/>
                <a:cs typeface="Times New Roman" panose="02020603050405020304" pitchFamily="18" charset="0"/>
              </a:rPr>
              <a:t>mapeo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educativo</a:t>
            </a:r>
            <a:r>
              <a:rPr lang="en-US" sz="1600" dirty="0">
                <a:latin typeface="Times New Roman" panose="02020603050405020304" pitchFamily="18" charset="0"/>
                <a:cs typeface="Times New Roman" panose="02020603050405020304" pitchFamily="18" charset="0"/>
              </a:rPr>
              <a:t> social.</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Valorar</a:t>
            </a:r>
            <a:r>
              <a:rPr lang="en-US" sz="1600" b="1" dirty="0">
                <a:latin typeface="Times New Roman" panose="02020603050405020304" pitchFamily="18" charset="0"/>
                <a:cs typeface="Times New Roman" panose="02020603050405020304" pitchFamily="18" charset="0"/>
              </a:rPr>
              <a:t> las </a:t>
            </a:r>
            <a:r>
              <a:rPr lang="en-US" sz="1600" b="1" dirty="0" err="1">
                <a:latin typeface="Times New Roman" panose="02020603050405020304" pitchFamily="18" charset="0"/>
                <a:cs typeface="Times New Roman" panose="02020603050405020304" pitchFamily="18" charset="0"/>
              </a:rPr>
              <a:t>experiencias</a:t>
            </a:r>
            <a:r>
              <a:rPr lang="en-US" sz="1600" b="1" dirty="0">
                <a:latin typeface="Times New Roman" panose="02020603050405020304" pitchFamily="18" charset="0"/>
                <a:cs typeface="Times New Roman" panose="02020603050405020304" pitchFamily="18" charset="0"/>
              </a:rPr>
              <a:t> de los </a:t>
            </a:r>
            <a:r>
              <a:rPr lang="en-US" sz="1600" b="1" dirty="0" err="1">
                <a:latin typeface="Times New Roman" panose="02020603050405020304" pitchFamily="18" charset="0"/>
                <a:cs typeface="Times New Roman" panose="02020603050405020304" pitchFamily="18" charset="0"/>
              </a:rPr>
              <a:t>participantes</a:t>
            </a:r>
            <a:r>
              <a:rPr lang="en-US" sz="1600" b="1"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Reconocer</a:t>
            </a:r>
            <a:r>
              <a:rPr lang="en-US" sz="1600" dirty="0">
                <a:latin typeface="Times New Roman" panose="02020603050405020304" pitchFamily="18" charset="0"/>
                <a:cs typeface="Times New Roman" panose="02020603050405020304" pitchFamily="18" charset="0"/>
              </a:rPr>
              <a:t> las </a:t>
            </a:r>
            <a:r>
              <a:rPr lang="en-US" sz="1600" dirty="0" err="1">
                <a:latin typeface="Times New Roman" panose="02020603050405020304" pitchFamily="18" charset="0"/>
                <a:cs typeface="Times New Roman" panose="02020603050405020304" pitchFamily="18" charset="0"/>
              </a:rPr>
              <a:t>experiencias</a:t>
            </a:r>
            <a:r>
              <a:rPr lang="en-US" sz="1600" dirty="0">
                <a:latin typeface="Times New Roman" panose="02020603050405020304" pitchFamily="18" charset="0"/>
                <a:cs typeface="Times New Roman" panose="02020603050405020304" pitchFamily="18" charset="0"/>
              </a:rPr>
              <a:t> de los </a:t>
            </a:r>
            <a:r>
              <a:rPr lang="en-US" sz="1600" dirty="0" err="1">
                <a:latin typeface="Times New Roman" panose="02020603050405020304" pitchFamily="18" charset="0"/>
                <a:cs typeface="Times New Roman" panose="02020603050405020304" pitchFamily="18" charset="0"/>
              </a:rPr>
              <a:t>participantes</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promueve</a:t>
            </a:r>
            <a:r>
              <a:rPr lang="en-US" sz="1600" dirty="0">
                <a:latin typeface="Times New Roman" panose="02020603050405020304" pitchFamily="18" charset="0"/>
                <a:cs typeface="Times New Roman" panose="02020603050405020304" pitchFamily="18" charset="0"/>
              </a:rPr>
              <a:t> la </a:t>
            </a:r>
            <a:r>
              <a:rPr lang="en-US" sz="1600" dirty="0" err="1">
                <a:latin typeface="Times New Roman" panose="02020603050405020304" pitchFamily="18" charset="0"/>
                <a:cs typeface="Times New Roman" panose="02020603050405020304" pitchFamily="18" charset="0"/>
              </a:rPr>
              <a:t>inclusión</a:t>
            </a:r>
            <a:r>
              <a:rPr lang="en-US" sz="1600" dirty="0">
                <a:latin typeface="Times New Roman" panose="02020603050405020304" pitchFamily="18" charset="0"/>
                <a:cs typeface="Times New Roman" panose="02020603050405020304" pitchFamily="18" charset="0"/>
              </a:rPr>
              <a:t> y el </a:t>
            </a:r>
            <a:r>
              <a:rPr lang="en-US" sz="1600" dirty="0" err="1">
                <a:latin typeface="Times New Roman" panose="02020603050405020304" pitchFamily="18" charset="0"/>
                <a:cs typeface="Times New Roman" panose="02020603050405020304" pitchFamily="18" charset="0"/>
              </a:rPr>
              <a:t>diálogo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enriqueciendo</a:t>
            </a:r>
            <a:r>
              <a:rPr lang="en-US" sz="1600" dirty="0">
                <a:latin typeface="Times New Roman" panose="02020603050405020304" pitchFamily="18" charset="0"/>
                <a:cs typeface="Times New Roman" panose="02020603050405020304" pitchFamily="18" charset="0"/>
              </a:rPr>
              <a:t> el proceso de </a:t>
            </a:r>
            <a:r>
              <a:rPr lang="en-US" sz="1600" dirty="0" err="1">
                <a:latin typeface="Times New Roman" panose="02020603050405020304" pitchFamily="18" charset="0"/>
                <a:cs typeface="Times New Roman" panose="02020603050405020304" pitchFamily="18" charset="0"/>
              </a:rPr>
              <a:t>mapeo</a:t>
            </a:r>
            <a:r>
              <a:rPr lang="en-US" sz="1600" dirty="0">
                <a:latin typeface="Times New Roman" panose="02020603050405020304" pitchFamily="18" charset="0"/>
                <a:cs typeface="Times New Roman" panose="02020603050405020304" pitchFamily="18" charset="0"/>
              </a:rPr>
              <a:t>.</a:t>
            </a:r>
            <a:r>
              <a:rPr lang="en-US" sz="1600" b="1" dirty="0">
                <a:latin typeface="Times New Roman" panose="02020603050405020304" pitchFamily="18" charset="0"/>
                <a:cs typeface="Times New Roman" panose="02020603050405020304" pitchFamily="18" charset="0"/>
              </a:rPr>
              <a:t>
Usar </a:t>
            </a:r>
            <a:r>
              <a:rPr lang="en-US" sz="1600" b="1" dirty="0" err="1">
                <a:latin typeface="Times New Roman" panose="02020603050405020304" pitchFamily="18" charset="0"/>
                <a:cs typeface="Times New Roman" panose="02020603050405020304" pitchFamily="18" charset="0"/>
              </a:rPr>
              <a:t>mapas</a:t>
            </a:r>
            <a:r>
              <a:rPr lang="en-US" sz="1600" b="1" dirty="0">
                <a:latin typeface="Times New Roman" panose="02020603050405020304" pitchFamily="18" charset="0"/>
                <a:cs typeface="Times New Roman" panose="02020603050405020304" pitchFamily="18" charset="0"/>
              </a:rPr>
              <a:t> para </a:t>
            </a:r>
            <a:r>
              <a:rPr lang="en-US" sz="1600" b="1" dirty="0" err="1">
                <a:latin typeface="Times New Roman" panose="02020603050405020304" pitchFamily="18" charset="0"/>
                <a:cs typeface="Times New Roman" panose="02020603050405020304" pitchFamily="18" charset="0"/>
              </a:rPr>
              <a:t>proyectos</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institucionales</a:t>
            </a:r>
            <a:r>
              <a:rPr lang="en-US" sz="1600" b="1"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Los </a:t>
            </a:r>
            <a:r>
              <a:rPr lang="en-US" sz="1600" dirty="0" err="1">
                <a:latin typeface="Times New Roman" panose="02020603050405020304" pitchFamily="18" charset="0"/>
                <a:cs typeface="Times New Roman" panose="02020603050405020304" pitchFamily="18" charset="0"/>
              </a:rPr>
              <a:t>mapas</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actúan</a:t>
            </a:r>
            <a:r>
              <a:rPr lang="en-US" sz="1600" dirty="0">
                <a:latin typeface="Times New Roman" panose="02020603050405020304" pitchFamily="18" charset="0"/>
                <a:cs typeface="Times New Roman" panose="02020603050405020304" pitchFamily="18" charset="0"/>
              </a:rPr>
              <a:t> como puntos de </a:t>
            </a:r>
            <a:r>
              <a:rPr lang="en-US" sz="1600" dirty="0" err="1">
                <a:latin typeface="Times New Roman" panose="02020603050405020304" pitchFamily="18" charset="0"/>
                <a:cs typeface="Times New Roman" panose="02020603050405020304" pitchFamily="18" charset="0"/>
              </a:rPr>
              <a:t>partida</a:t>
            </a:r>
            <a:r>
              <a:rPr lang="en-US" sz="1600" dirty="0">
                <a:latin typeface="Times New Roman" panose="02020603050405020304" pitchFamily="18" charset="0"/>
                <a:cs typeface="Times New Roman" panose="02020603050405020304" pitchFamily="18" charset="0"/>
              </a:rPr>
              <a:t> para </a:t>
            </a:r>
            <a:r>
              <a:rPr lang="en-US" sz="1600" dirty="0" err="1">
                <a:latin typeface="Times New Roman" panose="02020603050405020304" pitchFamily="18" charset="0"/>
                <a:cs typeface="Times New Roman" panose="02020603050405020304" pitchFamily="18" charset="0"/>
              </a:rPr>
              <a:t>proyectos</a:t>
            </a:r>
            <a:r>
              <a:rPr lang="en-US" sz="1600" dirty="0">
                <a:latin typeface="Times New Roman" panose="02020603050405020304" pitchFamily="18" charset="0"/>
                <a:cs typeface="Times New Roman" panose="02020603050405020304" pitchFamily="18" charset="0"/>
              </a:rPr>
              <a:t> e </a:t>
            </a:r>
            <a:r>
              <a:rPr lang="en-US" sz="1600" dirty="0" err="1">
                <a:latin typeface="Times New Roman" panose="02020603050405020304" pitchFamily="18" charset="0"/>
                <a:cs typeface="Times New Roman" panose="02020603050405020304" pitchFamily="18" charset="0"/>
              </a:rPr>
              <a:t>investigaciones</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destinados</a:t>
            </a:r>
            <a:r>
              <a:rPr lang="en-US" sz="1600" dirty="0">
                <a:latin typeface="Times New Roman" panose="02020603050405020304" pitchFamily="18" charset="0"/>
                <a:cs typeface="Times New Roman" panose="02020603050405020304" pitchFamily="18" charset="0"/>
              </a:rPr>
              <a:t> a </a:t>
            </a:r>
            <a:r>
              <a:rPr lang="en-US" sz="1600" dirty="0" err="1">
                <a:latin typeface="Times New Roman" panose="02020603050405020304" pitchFamily="18" charset="0"/>
                <a:cs typeface="Times New Roman" panose="02020603050405020304" pitchFamily="18" charset="0"/>
              </a:rPr>
              <a:t>mejorar</a:t>
            </a:r>
            <a:r>
              <a:rPr lang="en-US" sz="1600" dirty="0">
                <a:latin typeface="Times New Roman" panose="02020603050405020304" pitchFamily="18" charset="0"/>
                <a:cs typeface="Times New Roman" panose="02020603050405020304" pitchFamily="18" charset="0"/>
              </a:rPr>
              <a:t> la </a:t>
            </a:r>
            <a:r>
              <a:rPr lang="en-US" sz="1600" dirty="0" err="1">
                <a:latin typeface="Times New Roman" panose="02020603050405020304" pitchFamily="18" charset="0"/>
                <a:cs typeface="Times New Roman" panose="02020603050405020304" pitchFamily="18" charset="0"/>
              </a:rPr>
              <a:t>calidad</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educativa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institucionalmente</a:t>
            </a:r>
            <a:r>
              <a:rPr lang="en-US" sz="1600" dirty="0">
                <a:latin typeface="Times New Roman" panose="02020603050405020304" pitchFamily="18" charset="0"/>
                <a:cs typeface="Times New Roman" panose="02020603050405020304" pitchFamily="18" charset="0"/>
              </a:rPr>
              <a:t>.</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Documentar</a:t>
            </a:r>
            <a:r>
              <a:rPr lang="en-US" sz="1600" b="1" dirty="0">
                <a:latin typeface="Times New Roman" panose="02020603050405020304" pitchFamily="18" charset="0"/>
                <a:cs typeface="Times New Roman" panose="02020603050405020304" pitchFamily="18" charset="0"/>
              </a:rPr>
              <a:t> y </a:t>
            </a:r>
            <a:r>
              <a:rPr lang="en-US" sz="1600" b="1" dirty="0" err="1">
                <a:latin typeface="Times New Roman" panose="02020603050405020304" pitchFamily="18" charset="0"/>
                <a:cs typeface="Times New Roman" panose="02020603050405020304" pitchFamily="18" charset="0"/>
              </a:rPr>
              <a:t>compartir</a:t>
            </a:r>
            <a:r>
              <a:rPr lang="en-US" sz="1600" b="1" dirty="0">
                <a:latin typeface="Times New Roman" panose="02020603050405020304" pitchFamily="18" charset="0"/>
                <a:cs typeface="Times New Roman" panose="02020603050405020304" pitchFamily="18" charset="0"/>
              </a:rPr>
              <a:t> resultados.</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Documentar</a:t>
            </a:r>
            <a:r>
              <a:rPr lang="en-US" sz="1600" dirty="0">
                <a:latin typeface="Times New Roman" panose="02020603050405020304" pitchFamily="18" charset="0"/>
                <a:cs typeface="Times New Roman" panose="02020603050405020304" pitchFamily="18" charset="0"/>
              </a:rPr>
              <a:t> los resultados </a:t>
            </a:r>
            <a:r>
              <a:rPr lang="en-US" sz="1600" dirty="0" err="1">
                <a:latin typeface="Times New Roman" panose="02020603050405020304" pitchFamily="18" charset="0"/>
                <a:cs typeface="Times New Roman" panose="02020603050405020304" pitchFamily="18" charset="0"/>
              </a:rPr>
              <a:t>permite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compartir</a:t>
            </a:r>
            <a:r>
              <a:rPr lang="en-US" sz="1600" dirty="0">
                <a:latin typeface="Times New Roman" panose="02020603050405020304" pitchFamily="18" charset="0"/>
                <a:cs typeface="Times New Roman" panose="02020603050405020304" pitchFamily="18" charset="0"/>
              </a:rPr>
              <a:t> y </a:t>
            </a:r>
            <a:r>
              <a:rPr lang="en-US" sz="1600" dirty="0" err="1">
                <a:latin typeface="Times New Roman" panose="02020603050405020304" pitchFamily="18" charset="0"/>
                <a:cs typeface="Times New Roman" panose="02020603050405020304" pitchFamily="18" charset="0"/>
              </a:rPr>
              <a:t>replicar</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fomentando</a:t>
            </a:r>
            <a:r>
              <a:rPr lang="en-US" sz="1600" dirty="0">
                <a:latin typeface="Times New Roman" panose="02020603050405020304" pitchFamily="18" charset="0"/>
                <a:cs typeface="Times New Roman" panose="02020603050405020304" pitchFamily="18" charset="0"/>
              </a:rPr>
              <a:t> un impacto </a:t>
            </a:r>
            <a:r>
              <a:rPr lang="en-US" sz="1600" dirty="0" err="1">
                <a:latin typeface="Times New Roman" panose="02020603050405020304" pitchFamily="18" charset="0"/>
                <a:cs typeface="Times New Roman" panose="02020603050405020304" pitchFamily="18" charset="0"/>
              </a:rPr>
              <a:t>sostenido</a:t>
            </a:r>
            <a:r>
              <a:rPr lang="en-US" sz="1600" dirty="0">
                <a:latin typeface="Times New Roman" panose="02020603050405020304" pitchFamily="18" charset="0"/>
                <a:cs typeface="Times New Roman" panose="02020603050405020304" pitchFamily="18" charset="0"/>
              </a:rPr>
              <a:t> en las </a:t>
            </a:r>
            <a:r>
              <a:rPr lang="en-US" sz="1600" dirty="0" err="1">
                <a:latin typeface="Times New Roman" panose="02020603050405020304" pitchFamily="18" charset="0"/>
                <a:cs typeface="Times New Roman" panose="02020603050405020304" pitchFamily="18" charset="0"/>
              </a:rPr>
              <a:t>comunidades</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universitarias</a:t>
            </a:r>
            <a:r>
              <a:rPr lang="en-US" sz="1600" dirty="0">
                <a:latin typeface="Times New Roman" panose="02020603050405020304" pitchFamily="18" charset="0"/>
                <a:cs typeface="Times New Roman" panose="02020603050405020304" pitchFamily="18" charset="0"/>
              </a:rPr>
              <a:t>.</a:t>
            </a:r>
          </a:p>
        </p:txBody>
      </p:sp>
      <p:pic>
        <p:nvPicPr>
          <p:cNvPr id="8" name="Content Placeholder 7" descr="Shot of a creative business team working together on a project at office">
            <a:extLst>
              <a:ext uri="{FF2B5EF4-FFF2-40B4-BE49-F238E27FC236}">
                <a16:creationId xmlns:a16="http://schemas.microsoft.com/office/drawing/2014/main" id="{84565171-AD60-4D88-86F4-6AA977A60753}"/>
              </a:ext>
            </a:extLst>
          </p:cNvPr>
          <p:cNvPicPr>
            <a:picLocks noGrp="1" noChangeAspect="1"/>
          </p:cNvPicPr>
          <p:nvPr>
            <p:ph type="pic" sz="quarter" idx="13"/>
          </p:nvPr>
        </p:nvPicPr>
        <p:blipFill>
          <a:blip r:embed="rId3"/>
          <a:srcRect l="28523" r="28523"/>
          <a:stretch>
            <a:fillRect/>
          </a:stretch>
        </p:blipFill>
        <p:spPr>
          <a:prstGeom prst="rect">
            <a:avLst/>
          </a:prstGeom>
          <a:noFill/>
        </p:spPr>
      </p:pic>
    </p:spTree>
    <p:extLst>
      <p:ext uri="{BB962C8B-B14F-4D97-AF65-F5344CB8AC3E}">
        <p14:creationId xmlns:p14="http://schemas.microsoft.com/office/powerpoint/2010/main" val="1997959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8B662D-097E-E8CC-D277-D58646035BF2}"/>
              </a:ext>
            </a:extLst>
          </p:cNvPr>
          <p:cNvSpPr>
            <a:spLocks noGrp="1"/>
          </p:cNvSpPr>
          <p:nvPr>
            <p:ph type="title"/>
          </p:nvPr>
        </p:nvSpPr>
        <p:spPr/>
        <p:txBody>
          <a:bodyPr>
            <a:normAutofit fontScale="90000"/>
          </a:bodyPr>
          <a:lstStyle/>
          <a:p>
            <a:r>
              <a:rPr lang="en-US" b="1" dirty="0" err="1"/>
              <a:t>Ejemplos</a:t>
            </a:r>
            <a:br>
              <a:rPr lang="es-CO" b="1" dirty="0"/>
            </a:br>
            <a:endParaRPr lang="es-CO" dirty="0"/>
          </a:p>
        </p:txBody>
      </p:sp>
      <p:sp>
        <p:nvSpPr>
          <p:cNvPr id="3" name="Marcador de pie de página 2">
            <a:extLst>
              <a:ext uri="{FF2B5EF4-FFF2-40B4-BE49-F238E27FC236}">
                <a16:creationId xmlns:a16="http://schemas.microsoft.com/office/drawing/2014/main" id="{030C17E0-3AFE-6CEC-3C85-15A45C968CFB}"/>
              </a:ext>
            </a:extLst>
          </p:cNvPr>
          <p:cNvSpPr>
            <a:spLocks noGrp="1"/>
          </p:cNvSpPr>
          <p:nvPr>
            <p:ph type="ftr" sz="quarter" idx="15"/>
          </p:nvPr>
        </p:nvSpPr>
        <p:spPr/>
        <p:txBody>
          <a:bodyPr/>
          <a:lstStyle/>
          <a:p>
            <a:r>
              <a:rPr lang="en-US"/>
              <a:t>Footer Text</a:t>
            </a:r>
            <a:endParaRPr lang="en-US" dirty="0"/>
          </a:p>
        </p:txBody>
      </p:sp>
      <p:sp>
        <p:nvSpPr>
          <p:cNvPr id="4" name="Marcador de fecha 3">
            <a:extLst>
              <a:ext uri="{FF2B5EF4-FFF2-40B4-BE49-F238E27FC236}">
                <a16:creationId xmlns:a16="http://schemas.microsoft.com/office/drawing/2014/main" id="{5F9B3904-1F24-37FD-A66E-23A8BA7379DB}"/>
              </a:ext>
            </a:extLst>
          </p:cNvPr>
          <p:cNvSpPr>
            <a:spLocks noGrp="1"/>
          </p:cNvSpPr>
          <p:nvPr>
            <p:ph type="dt" sz="half" idx="14"/>
          </p:nvPr>
        </p:nvSpPr>
        <p:spPr/>
        <p:txBody>
          <a:bodyPr/>
          <a:lstStyle/>
          <a:p>
            <a:fld id="{28E8FF4C-7F6A-4962-9270-F797B8959287}" type="datetime1">
              <a:rPr lang="en-US" smtClean="0"/>
              <a:t>9/10/25</a:t>
            </a:fld>
            <a:endParaRPr lang="en-US"/>
          </a:p>
        </p:txBody>
      </p:sp>
      <p:sp>
        <p:nvSpPr>
          <p:cNvPr id="5" name="Marcador de número de diapositiva 4">
            <a:extLst>
              <a:ext uri="{FF2B5EF4-FFF2-40B4-BE49-F238E27FC236}">
                <a16:creationId xmlns:a16="http://schemas.microsoft.com/office/drawing/2014/main" id="{EAE4DB12-9F1B-434B-5086-0567DCD377E2}"/>
              </a:ext>
            </a:extLst>
          </p:cNvPr>
          <p:cNvSpPr>
            <a:spLocks noGrp="1"/>
          </p:cNvSpPr>
          <p:nvPr>
            <p:ph type="sldNum" sz="quarter" idx="16"/>
          </p:nvPr>
        </p:nvSpPr>
        <p:spPr/>
        <p:txBody>
          <a:bodyPr/>
          <a:lstStyle/>
          <a:p>
            <a:fld id="{753D0FD4-819D-4187-8797-C35567B41C78}" type="slidenum">
              <a:rPr lang="en-US" smtClean="0"/>
              <a:t>12</a:t>
            </a:fld>
            <a:endParaRPr lang="en-US"/>
          </a:p>
        </p:txBody>
      </p:sp>
      <p:sp>
        <p:nvSpPr>
          <p:cNvPr id="6" name="Marcador de contenido 5">
            <a:extLst>
              <a:ext uri="{FF2B5EF4-FFF2-40B4-BE49-F238E27FC236}">
                <a16:creationId xmlns:a16="http://schemas.microsoft.com/office/drawing/2014/main" id="{C3752AE3-C592-EDB0-94C9-0EFF830A4885}"/>
              </a:ext>
            </a:extLst>
          </p:cNvPr>
          <p:cNvSpPr>
            <a:spLocks noGrp="1"/>
          </p:cNvSpPr>
          <p:nvPr>
            <p:ph idx="1"/>
          </p:nvPr>
        </p:nvSpPr>
        <p:spPr/>
        <p:txBody>
          <a:bodyPr/>
          <a:lstStyle/>
          <a:p>
            <a:r>
              <a:rPr lang="en-US" dirty="0"/>
              <a:t>A </a:t>
            </a:r>
            <a:r>
              <a:rPr lang="en-US" dirty="0" err="1"/>
              <a:t>continuación</a:t>
            </a:r>
            <a:r>
              <a:rPr lang="en-US" dirty="0"/>
              <a:t> se </a:t>
            </a:r>
            <a:r>
              <a:rPr lang="en-US" dirty="0" err="1"/>
              <a:t>presentan</a:t>
            </a:r>
            <a:r>
              <a:rPr lang="en-US" dirty="0"/>
              <a:t> </a:t>
            </a:r>
            <a:r>
              <a:rPr lang="en-US" dirty="0" err="1"/>
              <a:t>tres</a:t>
            </a:r>
            <a:r>
              <a:rPr lang="en-US" dirty="0"/>
              <a:t> </a:t>
            </a:r>
            <a:r>
              <a:rPr lang="en-US" dirty="0" err="1"/>
              <a:t>ejemplos</a:t>
            </a:r>
            <a:r>
              <a:rPr lang="en-US" dirty="0"/>
              <a:t> </a:t>
            </a:r>
            <a:r>
              <a:rPr lang="en-US" dirty="0" err="1"/>
              <a:t>visuales</a:t>
            </a:r>
            <a:r>
              <a:rPr lang="en-US" dirty="0"/>
              <a:t> que </a:t>
            </a:r>
            <a:r>
              <a:rPr lang="en-US" dirty="0" err="1"/>
              <a:t>ilustran</a:t>
            </a:r>
            <a:r>
              <a:rPr lang="en-US" dirty="0"/>
              <a:t> </a:t>
            </a:r>
            <a:r>
              <a:rPr lang="en-US" dirty="0" err="1"/>
              <a:t>cómo</a:t>
            </a:r>
            <a:r>
              <a:rPr lang="en-US" dirty="0"/>
              <a:t> </a:t>
            </a:r>
            <a:r>
              <a:rPr lang="en-US" dirty="0" err="1"/>
              <a:t>aplicar</a:t>
            </a:r>
            <a:r>
              <a:rPr lang="en-US" dirty="0"/>
              <a:t> la </a:t>
            </a:r>
            <a:r>
              <a:rPr lang="en-US" dirty="0" err="1"/>
              <a:t>cartografía</a:t>
            </a:r>
            <a:r>
              <a:rPr lang="en-US" dirty="0"/>
              <a:t> social </a:t>
            </a:r>
            <a:r>
              <a:rPr lang="en-US" dirty="0" err="1"/>
              <a:t>educativa</a:t>
            </a:r>
            <a:r>
              <a:rPr lang="en-US" dirty="0"/>
              <a:t> en el </a:t>
            </a:r>
            <a:r>
              <a:rPr lang="en-US" dirty="0" err="1"/>
              <a:t>contexto</a:t>
            </a:r>
            <a:r>
              <a:rPr lang="en-US" dirty="0"/>
              <a:t> </a:t>
            </a:r>
            <a:r>
              <a:rPr lang="en-US" dirty="0" err="1"/>
              <a:t>universitario</a:t>
            </a:r>
            <a:r>
              <a:rPr lang="en-US" dirty="0"/>
              <a:t>. </a:t>
            </a:r>
          </a:p>
          <a:p>
            <a:r>
              <a:rPr lang="en-US" dirty="0" err="1"/>
              <a:t>Estos</a:t>
            </a:r>
            <a:r>
              <a:rPr lang="en-US" dirty="0"/>
              <a:t> </a:t>
            </a:r>
            <a:r>
              <a:rPr lang="en-US" dirty="0" err="1"/>
              <a:t>mapas</a:t>
            </a:r>
            <a:r>
              <a:rPr lang="en-US" dirty="0"/>
              <a:t> </a:t>
            </a:r>
            <a:r>
              <a:rPr lang="en-US" dirty="0" err="1"/>
              <a:t>permiten</a:t>
            </a:r>
            <a:r>
              <a:rPr lang="en-US" dirty="0"/>
              <a:t> </a:t>
            </a:r>
            <a:r>
              <a:rPr lang="en-US" dirty="0" err="1"/>
              <a:t>representar</a:t>
            </a:r>
            <a:r>
              <a:rPr lang="en-US" dirty="0"/>
              <a:t> </a:t>
            </a:r>
            <a:r>
              <a:rPr lang="en-US" dirty="0" err="1"/>
              <a:t>percepciones</a:t>
            </a:r>
            <a:r>
              <a:rPr lang="en-US" dirty="0"/>
              <a:t>, </a:t>
            </a:r>
            <a:r>
              <a:rPr lang="en-US" dirty="0" err="1"/>
              <a:t>emociones</a:t>
            </a:r>
            <a:r>
              <a:rPr lang="en-US" dirty="0"/>
              <a:t> y </a:t>
            </a:r>
            <a:r>
              <a:rPr lang="en-US" dirty="0" err="1"/>
              <a:t>elementos</a:t>
            </a:r>
            <a:r>
              <a:rPr lang="en-US" dirty="0"/>
              <a:t> </a:t>
            </a:r>
            <a:r>
              <a:rPr lang="en-US" dirty="0" err="1"/>
              <a:t>simbólicos</a:t>
            </a:r>
            <a:r>
              <a:rPr lang="en-US" dirty="0"/>
              <a:t> del </a:t>
            </a:r>
            <a:r>
              <a:rPr lang="en-US" dirty="0" err="1"/>
              <a:t>entorno</a:t>
            </a:r>
            <a:r>
              <a:rPr lang="en-US" dirty="0"/>
              <a:t> </a:t>
            </a:r>
            <a:r>
              <a:rPr lang="en-US" dirty="0" err="1"/>
              <a:t>académico</a:t>
            </a:r>
            <a:r>
              <a:rPr lang="en-US" dirty="0"/>
              <a:t> </a:t>
            </a:r>
            <a:r>
              <a:rPr lang="en-US" dirty="0" err="1"/>
              <a:t>desde</a:t>
            </a:r>
            <a:r>
              <a:rPr lang="en-US" dirty="0"/>
              <a:t> la </a:t>
            </a:r>
            <a:r>
              <a:rPr lang="en-US" dirty="0" err="1"/>
              <a:t>perspectiva</a:t>
            </a:r>
            <a:r>
              <a:rPr lang="en-US" dirty="0"/>
              <a:t> de los </a:t>
            </a:r>
            <a:r>
              <a:rPr lang="en-US" dirty="0" err="1"/>
              <a:t>estudiantes</a:t>
            </a:r>
            <a:r>
              <a:rPr lang="en-US" dirty="0"/>
              <a:t>.</a:t>
            </a:r>
            <a:endParaRPr lang="es-CO" dirty="0"/>
          </a:p>
          <a:p>
            <a:pPr marL="0" indent="0">
              <a:buNone/>
            </a:pPr>
            <a:endParaRPr lang="es-CO" dirty="0"/>
          </a:p>
        </p:txBody>
      </p:sp>
      <p:pic>
        <p:nvPicPr>
          <p:cNvPr id="1026" name="Picture 2" descr="Reflexión acerca de Cartografía Social">
            <a:extLst>
              <a:ext uri="{FF2B5EF4-FFF2-40B4-BE49-F238E27FC236}">
                <a16:creationId xmlns:a16="http://schemas.microsoft.com/office/drawing/2014/main" id="{1C242997-B275-977F-84B2-17AFA6B68E0D}"/>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25788" r="2578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110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507CFC-E5B6-A7D6-E804-C71B98D0EDD6}"/>
              </a:ext>
            </a:extLst>
          </p:cNvPr>
          <p:cNvSpPr>
            <a:spLocks noGrp="1"/>
          </p:cNvSpPr>
          <p:nvPr>
            <p:ph type="title"/>
          </p:nvPr>
        </p:nvSpPr>
        <p:spPr/>
        <p:txBody>
          <a:bodyPr vert="horz" lIns="91440" tIns="45720" rIns="91440" bIns="45720" rtlCol="0" anchor="b">
            <a:normAutofit/>
          </a:bodyPr>
          <a:lstStyle/>
          <a:p>
            <a:r>
              <a:rPr lang="en-US" sz="2500" b="1" kern="1200" cap="all" baseline="0" dirty="0">
                <a:latin typeface="+mj-lt"/>
                <a:ea typeface="+mj-ea"/>
                <a:cs typeface="+mj-cs"/>
              </a:rPr>
              <a:t>Ejemplo 1: Mapa Emocional</a:t>
            </a:r>
            <a:br>
              <a:rPr lang="en-US" sz="2500" b="1" kern="1200" cap="all" baseline="0" dirty="0">
                <a:latin typeface="+mj-lt"/>
                <a:ea typeface="+mj-ea"/>
                <a:cs typeface="+mj-cs"/>
              </a:rPr>
            </a:br>
            <a:endParaRPr lang="en-US" sz="2500" kern="1200" cap="all" baseline="0" dirty="0">
              <a:latin typeface="+mj-lt"/>
              <a:ea typeface="+mj-ea"/>
              <a:cs typeface="+mj-cs"/>
            </a:endParaRPr>
          </a:p>
        </p:txBody>
      </p:sp>
      <p:sp>
        <p:nvSpPr>
          <p:cNvPr id="2055" name="Text Placeholder 5">
            <a:extLst>
              <a:ext uri="{FF2B5EF4-FFF2-40B4-BE49-F238E27FC236}">
                <a16:creationId xmlns:a16="http://schemas.microsoft.com/office/drawing/2014/main" id="{27947FFC-10C9-22D2-2863-CD3F1E11BE75}"/>
              </a:ext>
            </a:extLst>
          </p:cNvPr>
          <p:cNvSpPr>
            <a:spLocks noGrp="1"/>
          </p:cNvSpPr>
          <p:nvPr>
            <p:ph type="body" idx="1"/>
          </p:nvPr>
        </p:nvSpPr>
        <p:spPr/>
        <p:txBody>
          <a:bodyPr/>
          <a:lstStyle/>
          <a:p>
            <a:endParaRPr lang="en-US"/>
          </a:p>
        </p:txBody>
      </p:sp>
      <p:sp>
        <p:nvSpPr>
          <p:cNvPr id="6" name="Marcador de contenido 5">
            <a:extLst>
              <a:ext uri="{FF2B5EF4-FFF2-40B4-BE49-F238E27FC236}">
                <a16:creationId xmlns:a16="http://schemas.microsoft.com/office/drawing/2014/main" id="{44927874-BC2E-4FB7-D669-10083DE09DF3}"/>
              </a:ext>
            </a:extLst>
          </p:cNvPr>
          <p:cNvSpPr>
            <a:spLocks noGrp="1"/>
          </p:cNvSpPr>
          <p:nvPr>
            <p:ph sz="half" idx="2"/>
          </p:nvPr>
        </p:nvSpPr>
        <p:spPr/>
        <p:txBody>
          <a:bodyPr vert="horz" lIns="91440" tIns="45720" rIns="91440" bIns="45720" rtlCol="0">
            <a:normAutofit fontScale="85000" lnSpcReduction="20000"/>
          </a:bodyPr>
          <a:lstStyle/>
          <a:p>
            <a:r>
              <a:rPr lang="en-US"/>
              <a:t>Este mapa representa los espacios del campus universitario asociados a distintas emociones por parte de los estudiantes. Se utilizan colores y símbolos para identificar zonas que generan bienestar, estrés, tranquilidad o inseguridad.</a:t>
            </a:r>
          </a:p>
          <a:p>
            <a:r>
              <a:rPr lang="en-US"/>
              <a:t>🔵 Biblioteca – Tranquilidad</a:t>
            </a:r>
            <a:br>
              <a:rPr lang="en-US"/>
            </a:br>
            <a:r>
              <a:rPr lang="en-US"/>
              <a:t>🔴 Área administrativa – Estrés</a:t>
            </a:r>
            <a:br>
              <a:rPr lang="en-US"/>
            </a:br>
            <a:r>
              <a:rPr lang="en-US"/>
              <a:t>🟢 Jardines – Bienestar</a:t>
            </a:r>
            <a:br>
              <a:rPr lang="en-US"/>
            </a:br>
            <a:r>
              <a:rPr lang="en-US"/>
              <a:t>🟡 Cafetería – Ansiedad por aglomeración</a:t>
            </a:r>
          </a:p>
          <a:p>
            <a:endParaRPr lang="en-US"/>
          </a:p>
        </p:txBody>
      </p:sp>
      <p:sp>
        <p:nvSpPr>
          <p:cNvPr id="4" name="Marcador de fecha 3">
            <a:extLst>
              <a:ext uri="{FF2B5EF4-FFF2-40B4-BE49-F238E27FC236}">
                <a16:creationId xmlns:a16="http://schemas.microsoft.com/office/drawing/2014/main" id="{313E298C-3C46-D4DF-AF95-81C9EB6E863D}"/>
              </a:ext>
            </a:extLst>
          </p:cNvPr>
          <p:cNvSpPr>
            <a:spLocks noGrp="1"/>
          </p:cNvSpPr>
          <p:nvPr>
            <p:ph type="dt" sz="half" idx="10"/>
          </p:nvPr>
        </p:nvSpPr>
        <p:spPr/>
        <p:txBody>
          <a:bodyPr vert="horz" lIns="91440" tIns="45720" rIns="91440" bIns="45720" rtlCol="0" anchor="ctr">
            <a:normAutofit/>
          </a:bodyPr>
          <a:lstStyle/>
          <a:p>
            <a:pPr>
              <a:spcAft>
                <a:spcPts val="600"/>
              </a:spcAft>
            </a:pPr>
            <a:fld id="{28E8FF4C-7F6A-4962-9270-F797B8959287}" type="datetime1">
              <a:rPr lang="en-US" smtClean="0"/>
              <a:pPr>
                <a:spcAft>
                  <a:spcPts val="600"/>
                </a:spcAft>
              </a:pPr>
              <a:t>9/10/25</a:t>
            </a:fld>
            <a:endParaRPr lang="en-US"/>
          </a:p>
        </p:txBody>
      </p:sp>
      <p:sp>
        <p:nvSpPr>
          <p:cNvPr id="3" name="Marcador de pie de página 2">
            <a:extLst>
              <a:ext uri="{FF2B5EF4-FFF2-40B4-BE49-F238E27FC236}">
                <a16:creationId xmlns:a16="http://schemas.microsoft.com/office/drawing/2014/main" id="{90B0B5CD-85BE-4C24-69C2-E9244E9ABFD5}"/>
              </a:ext>
            </a:extLst>
          </p:cNvPr>
          <p:cNvSpPr>
            <a:spLocks noGrp="1"/>
          </p:cNvSpPr>
          <p:nvPr>
            <p:ph type="ftr" sz="quarter" idx="11"/>
          </p:nvPr>
        </p:nvSpPr>
        <p:spPr/>
        <p:txBody>
          <a:bodyPr vert="horz" lIns="91440" tIns="45720" rIns="91440" bIns="45720" rtlCol="0" anchor="ctr">
            <a:normAutofit/>
          </a:bodyPr>
          <a:lstStyle/>
          <a:p>
            <a:pPr>
              <a:spcAft>
                <a:spcPts val="600"/>
              </a:spcAft>
            </a:pPr>
            <a:r>
              <a:rPr lang="en-US" b="1" kern="1200" cap="all" spc="100" baseline="0">
                <a:latin typeface="+mn-lt"/>
                <a:ea typeface="+mn-ea"/>
                <a:cs typeface="+mn-cs"/>
              </a:rPr>
              <a:t>Footer Text</a:t>
            </a:r>
          </a:p>
        </p:txBody>
      </p:sp>
      <p:sp>
        <p:nvSpPr>
          <p:cNvPr id="5" name="Marcador de número de diapositiva 4">
            <a:extLst>
              <a:ext uri="{FF2B5EF4-FFF2-40B4-BE49-F238E27FC236}">
                <a16:creationId xmlns:a16="http://schemas.microsoft.com/office/drawing/2014/main" id="{C2825E6D-66F7-337E-EFBA-D7CF9F06FC65}"/>
              </a:ext>
            </a:extLst>
          </p:cNvPr>
          <p:cNvSpPr>
            <a:spLocks noGrp="1"/>
          </p:cNvSpPr>
          <p:nvPr>
            <p:ph type="sldNum" sz="quarter" idx="12"/>
          </p:nvPr>
        </p:nvSpPr>
        <p:spPr/>
        <p:txBody>
          <a:bodyPr vert="horz" lIns="91440" tIns="45720" rIns="91440" bIns="45720" rtlCol="0" anchor="ctr">
            <a:normAutofit/>
          </a:bodyPr>
          <a:lstStyle/>
          <a:p>
            <a:pPr>
              <a:spcAft>
                <a:spcPts val="600"/>
              </a:spcAft>
            </a:pPr>
            <a:fld id="{753D0FD4-819D-4187-8797-C35567B41C78}" type="slidenum">
              <a:rPr lang="en-US" smtClean="0"/>
              <a:pPr>
                <a:spcAft>
                  <a:spcPts val="600"/>
                </a:spcAft>
              </a:pPr>
              <a:t>13</a:t>
            </a:fld>
            <a:endParaRPr lang="en-US"/>
          </a:p>
        </p:txBody>
      </p:sp>
      <p:sp>
        <p:nvSpPr>
          <p:cNvPr id="9" name="CuadroTexto 8">
            <a:extLst>
              <a:ext uri="{FF2B5EF4-FFF2-40B4-BE49-F238E27FC236}">
                <a16:creationId xmlns:a16="http://schemas.microsoft.com/office/drawing/2014/main" id="{EA19BC3E-1BEE-6553-5A17-7B48D6A9DC82}"/>
              </a:ext>
            </a:extLst>
          </p:cNvPr>
          <p:cNvSpPr txBox="1"/>
          <p:nvPr/>
        </p:nvSpPr>
        <p:spPr>
          <a:xfrm>
            <a:off x="6224796" y="1773857"/>
            <a:ext cx="5349240" cy="590144"/>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b">
            <a:normAutofit/>
          </a:bodyPr>
          <a:lstStyle/>
          <a:p>
            <a:pPr>
              <a:lnSpc>
                <a:spcPct val="110000"/>
              </a:lnSpc>
              <a:spcBef>
                <a:spcPts val="1000"/>
              </a:spcBef>
              <a:spcAft>
                <a:spcPts val="1000"/>
              </a:spcAft>
            </a:pPr>
            <a:r>
              <a:rPr lang="en-US" sz="1300" b="1" kern="1200" cap="all" baseline="0">
                <a:solidFill>
                  <a:schemeClr val="tx2"/>
                </a:solidFill>
                <a:effectLst/>
                <a:latin typeface="+mn-lt"/>
                <a:ea typeface="+mn-ea"/>
                <a:cs typeface="+mn-cs"/>
              </a:rPr>
              <a:t>Este tipo de cartografía permite reflexionar sobre cómo el entorno físico influye en la experiencia educativa.</a:t>
            </a:r>
          </a:p>
        </p:txBody>
      </p:sp>
      <p:pic>
        <p:nvPicPr>
          <p:cNvPr id="2050" name="Picture 2" descr="Cartografía: Bogotá ciudad memoria - Centro de Memoria, Paz y Reconciliación">
            <a:extLst>
              <a:ext uri="{FF2B5EF4-FFF2-40B4-BE49-F238E27FC236}">
                <a16:creationId xmlns:a16="http://schemas.microsoft.com/office/drawing/2014/main" id="{0D004426-278E-51F9-0E66-15D795F5E8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960" r="20045" b="-2"/>
          <a:stretch>
            <a:fillRect/>
          </a:stretch>
        </p:blipFill>
        <p:spPr bwMode="auto">
          <a:xfrm>
            <a:off x="6224796" y="2368476"/>
            <a:ext cx="5349240" cy="3858768"/>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512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48794B-38E9-8CB9-B8C1-5324B18628D6}"/>
              </a:ext>
            </a:extLst>
          </p:cNvPr>
          <p:cNvSpPr>
            <a:spLocks noGrp="1"/>
          </p:cNvSpPr>
          <p:nvPr>
            <p:ph type="title"/>
          </p:nvPr>
        </p:nvSpPr>
        <p:spPr/>
        <p:txBody>
          <a:bodyPr anchor="t">
            <a:normAutofit fontScale="90000"/>
          </a:bodyPr>
          <a:lstStyle/>
          <a:p>
            <a:r>
              <a:rPr lang="en-US" sz="4500" b="1" dirty="0"/>
              <a:t> Mapa de </a:t>
            </a:r>
            <a:r>
              <a:rPr lang="en-US" sz="4500" b="1" dirty="0" err="1"/>
              <a:t>Percepción</a:t>
            </a:r>
            <a:r>
              <a:rPr lang="en-US" sz="4500" b="1" dirty="0"/>
              <a:t> de </a:t>
            </a:r>
            <a:r>
              <a:rPr lang="en-US" sz="4500" b="1" dirty="0" err="1"/>
              <a:t>Espacios</a:t>
            </a:r>
            <a:r>
              <a:rPr lang="en-US" sz="4500" b="1" dirty="0"/>
              <a:t> </a:t>
            </a:r>
            <a:r>
              <a:rPr lang="en-US" sz="4500" b="1" dirty="0" err="1"/>
              <a:t>Seguros</a:t>
            </a:r>
            <a:r>
              <a:rPr lang="en-US" sz="4500" b="1" dirty="0"/>
              <a:t>/</a:t>
            </a:r>
            <a:r>
              <a:rPr lang="en-US" sz="4500" b="1" dirty="0" err="1"/>
              <a:t>Inseguros</a:t>
            </a:r>
            <a:br>
              <a:rPr lang="es-CO" sz="4500" b="1" dirty="0"/>
            </a:br>
            <a:endParaRPr lang="es-CO" sz="4500" dirty="0"/>
          </a:p>
        </p:txBody>
      </p:sp>
      <p:sp>
        <p:nvSpPr>
          <p:cNvPr id="3" name="Marcador de pie de página 2">
            <a:extLst>
              <a:ext uri="{FF2B5EF4-FFF2-40B4-BE49-F238E27FC236}">
                <a16:creationId xmlns:a16="http://schemas.microsoft.com/office/drawing/2014/main" id="{95B40096-CF98-C44B-6613-8781B087DB9B}"/>
              </a:ext>
            </a:extLst>
          </p:cNvPr>
          <p:cNvSpPr>
            <a:spLocks noGrp="1"/>
          </p:cNvSpPr>
          <p:nvPr>
            <p:ph type="ftr" sz="quarter" idx="11"/>
          </p:nvPr>
        </p:nvSpPr>
        <p:spPr/>
        <p:txBody>
          <a:bodyPr anchor="ctr">
            <a:normAutofit/>
          </a:bodyPr>
          <a:lstStyle/>
          <a:p>
            <a:pPr>
              <a:spcAft>
                <a:spcPts val="600"/>
              </a:spcAft>
            </a:pPr>
            <a:r>
              <a:rPr lang="en-US" dirty="0"/>
              <a:t>Footer Text</a:t>
            </a:r>
            <a:endParaRPr lang="en-US"/>
          </a:p>
        </p:txBody>
      </p:sp>
      <p:sp>
        <p:nvSpPr>
          <p:cNvPr id="4" name="Marcador de fecha 3">
            <a:extLst>
              <a:ext uri="{FF2B5EF4-FFF2-40B4-BE49-F238E27FC236}">
                <a16:creationId xmlns:a16="http://schemas.microsoft.com/office/drawing/2014/main" id="{9C1CDE06-EE53-0EBD-CBE7-FC58F4AE0E94}"/>
              </a:ext>
            </a:extLst>
          </p:cNvPr>
          <p:cNvSpPr>
            <a:spLocks noGrp="1"/>
          </p:cNvSpPr>
          <p:nvPr>
            <p:ph type="dt" sz="half" idx="10"/>
          </p:nvPr>
        </p:nvSpPr>
        <p:spPr/>
        <p:txBody>
          <a:bodyPr anchor="ctr">
            <a:normAutofit/>
          </a:bodyPr>
          <a:lstStyle/>
          <a:p>
            <a:pPr>
              <a:spcAft>
                <a:spcPts val="600"/>
              </a:spcAft>
            </a:pPr>
            <a:fld id="{28E8FF4C-7F6A-4962-9270-F797B8959287}" type="datetime1">
              <a:rPr lang="en-US" smtClean="0"/>
              <a:pPr>
                <a:spcAft>
                  <a:spcPts val="600"/>
                </a:spcAft>
              </a:pPr>
              <a:t>9/10/25</a:t>
            </a:fld>
            <a:endParaRPr lang="en-US"/>
          </a:p>
        </p:txBody>
      </p:sp>
      <p:sp>
        <p:nvSpPr>
          <p:cNvPr id="5" name="Marcador de número de diapositiva 4">
            <a:extLst>
              <a:ext uri="{FF2B5EF4-FFF2-40B4-BE49-F238E27FC236}">
                <a16:creationId xmlns:a16="http://schemas.microsoft.com/office/drawing/2014/main" id="{B7DBF777-5CCF-9ECB-55F7-3EDCCD58CC26}"/>
              </a:ext>
            </a:extLst>
          </p:cNvPr>
          <p:cNvSpPr>
            <a:spLocks noGrp="1"/>
          </p:cNvSpPr>
          <p:nvPr>
            <p:ph type="sldNum" sz="quarter" idx="12"/>
          </p:nvPr>
        </p:nvSpPr>
        <p:spPr/>
        <p:txBody>
          <a:bodyPr anchor="ctr">
            <a:normAutofit/>
          </a:bodyPr>
          <a:lstStyle/>
          <a:p>
            <a:pPr>
              <a:spcAft>
                <a:spcPts val="600"/>
              </a:spcAft>
            </a:pPr>
            <a:fld id="{753D0FD4-819D-4187-8797-C35567B41C78}" type="slidenum">
              <a:rPr lang="en-US" smtClean="0"/>
              <a:pPr>
                <a:spcAft>
                  <a:spcPts val="600"/>
                </a:spcAft>
              </a:pPr>
              <a:t>14</a:t>
            </a:fld>
            <a:endParaRPr lang="en-US"/>
          </a:p>
        </p:txBody>
      </p:sp>
      <p:sp>
        <p:nvSpPr>
          <p:cNvPr id="6" name="Marcador de contenido 5">
            <a:extLst>
              <a:ext uri="{FF2B5EF4-FFF2-40B4-BE49-F238E27FC236}">
                <a16:creationId xmlns:a16="http://schemas.microsoft.com/office/drawing/2014/main" id="{B4441709-D714-7802-516A-01DB5FE00A16}"/>
              </a:ext>
            </a:extLst>
          </p:cNvPr>
          <p:cNvSpPr>
            <a:spLocks noGrp="1"/>
          </p:cNvSpPr>
          <p:nvPr>
            <p:ph idx="1"/>
          </p:nvPr>
        </p:nvSpPr>
        <p:spPr/>
        <p:txBody>
          <a:bodyPr>
            <a:normAutofit/>
          </a:bodyPr>
          <a:lstStyle/>
          <a:p>
            <a:pPr>
              <a:lnSpc>
                <a:spcPct val="110000"/>
              </a:lnSpc>
            </a:pPr>
            <a:r>
              <a:rPr lang="en-US" sz="1500" dirty="0"/>
              <a:t>En </a:t>
            </a:r>
            <a:r>
              <a:rPr lang="en-US" sz="1500" dirty="0" err="1"/>
              <a:t>este</a:t>
            </a:r>
            <a:r>
              <a:rPr lang="en-US" sz="1500" dirty="0"/>
              <a:t> </a:t>
            </a:r>
            <a:r>
              <a:rPr lang="en-US" sz="1500" dirty="0" err="1"/>
              <a:t>mapa</a:t>
            </a:r>
            <a:r>
              <a:rPr lang="en-US" sz="1500" dirty="0"/>
              <a:t> se </a:t>
            </a:r>
            <a:r>
              <a:rPr lang="en-US" sz="1500" dirty="0" err="1"/>
              <a:t>identifican</a:t>
            </a:r>
            <a:r>
              <a:rPr lang="en-US" sz="1500" dirty="0"/>
              <a:t> las zonas del campus que los </a:t>
            </a:r>
            <a:r>
              <a:rPr lang="en-US" sz="1500" dirty="0" err="1"/>
              <a:t>estudiantes</a:t>
            </a:r>
            <a:r>
              <a:rPr lang="en-US" sz="1500" dirty="0"/>
              <a:t> </a:t>
            </a:r>
            <a:r>
              <a:rPr lang="en-US" sz="1500" dirty="0" err="1"/>
              <a:t>perciben</a:t>
            </a:r>
            <a:r>
              <a:rPr lang="en-US" sz="1500" dirty="0"/>
              <a:t> como </a:t>
            </a:r>
            <a:r>
              <a:rPr lang="en-US" sz="1500" dirty="0" err="1"/>
              <a:t>seguras</a:t>
            </a:r>
            <a:r>
              <a:rPr lang="en-US" sz="1500" dirty="0"/>
              <a:t> o </a:t>
            </a:r>
            <a:r>
              <a:rPr lang="en-US" sz="1500" dirty="0" err="1"/>
              <a:t>inseguras</a:t>
            </a:r>
            <a:r>
              <a:rPr lang="en-US" sz="1500" dirty="0"/>
              <a:t>. Se </a:t>
            </a:r>
            <a:r>
              <a:rPr lang="en-US" sz="1500" dirty="0" err="1"/>
              <a:t>puede</a:t>
            </a:r>
            <a:r>
              <a:rPr lang="en-US" sz="1500" dirty="0"/>
              <a:t> </a:t>
            </a:r>
            <a:r>
              <a:rPr lang="en-US" sz="1500" dirty="0" err="1"/>
              <a:t>representar</a:t>
            </a:r>
            <a:r>
              <a:rPr lang="en-US" sz="1500" dirty="0"/>
              <a:t> con </a:t>
            </a:r>
            <a:r>
              <a:rPr lang="en-US" sz="1500" dirty="0" err="1"/>
              <a:t>colores</a:t>
            </a:r>
            <a:r>
              <a:rPr lang="en-US" sz="1500" dirty="0"/>
              <a:t> o </a:t>
            </a:r>
            <a:r>
              <a:rPr lang="en-US" sz="1500" dirty="0" err="1"/>
              <a:t>etiquetas</a:t>
            </a:r>
            <a:r>
              <a:rPr lang="en-US" sz="1500" dirty="0"/>
              <a:t> </a:t>
            </a:r>
            <a:r>
              <a:rPr lang="en-US" sz="1500" dirty="0" err="1"/>
              <a:t>según</a:t>
            </a:r>
            <a:r>
              <a:rPr lang="en-US" sz="1500" dirty="0"/>
              <a:t> la </a:t>
            </a:r>
            <a:r>
              <a:rPr lang="en-US" sz="1500" dirty="0" err="1"/>
              <a:t>percepción</a:t>
            </a:r>
            <a:r>
              <a:rPr lang="en-US" sz="1500" dirty="0"/>
              <a:t> </a:t>
            </a:r>
            <a:r>
              <a:rPr lang="en-US" sz="1500" dirty="0" err="1"/>
              <a:t>colectiva</a:t>
            </a:r>
            <a:r>
              <a:rPr lang="en-US" sz="1500" dirty="0"/>
              <a:t>.</a:t>
            </a:r>
            <a:endParaRPr lang="es-CO" sz="1500" dirty="0"/>
          </a:p>
          <a:p>
            <a:pPr>
              <a:lnSpc>
                <a:spcPct val="110000"/>
              </a:lnSpc>
            </a:pPr>
            <a:r>
              <a:rPr lang="en-US" sz="1500" dirty="0"/>
              <a:t>🟢 Zonas </a:t>
            </a:r>
            <a:r>
              <a:rPr lang="en-US" sz="1500" dirty="0" err="1"/>
              <a:t>seguras</a:t>
            </a:r>
            <a:r>
              <a:rPr lang="en-US" sz="1500" dirty="0"/>
              <a:t>: </a:t>
            </a:r>
            <a:r>
              <a:rPr lang="en-US" sz="1500" dirty="0" err="1"/>
              <a:t>Biblioteca</a:t>
            </a:r>
            <a:r>
              <a:rPr lang="en-US" sz="1500" dirty="0"/>
              <a:t>, aulas </a:t>
            </a:r>
            <a:r>
              <a:rPr lang="en-US" sz="1500" dirty="0" err="1"/>
              <a:t>principales</a:t>
            </a:r>
            <a:r>
              <a:rPr lang="en-US" sz="1500" dirty="0"/>
              <a:t>, </a:t>
            </a:r>
            <a:r>
              <a:rPr lang="en-US" sz="1500" dirty="0" err="1"/>
              <a:t>centro</a:t>
            </a:r>
            <a:r>
              <a:rPr lang="en-US" sz="1500" dirty="0"/>
              <a:t> de </a:t>
            </a:r>
            <a:r>
              <a:rPr lang="en-US" sz="1500" dirty="0" err="1"/>
              <a:t>bienestar</a:t>
            </a:r>
            <a:r>
              <a:rPr lang="en-US" sz="1500" dirty="0"/>
              <a:t> </a:t>
            </a:r>
            <a:r>
              <a:rPr lang="en-US" sz="1500" dirty="0" err="1"/>
              <a:t>estudiantil</a:t>
            </a:r>
            <a:br>
              <a:rPr lang="en-US" sz="1500" dirty="0"/>
            </a:br>
            <a:r>
              <a:rPr lang="en-US" sz="1500" dirty="0"/>
              <a:t>🔴 Zonas </a:t>
            </a:r>
            <a:r>
              <a:rPr lang="en-US" sz="1500" dirty="0" err="1"/>
              <a:t>inseguras</a:t>
            </a:r>
            <a:r>
              <a:rPr lang="en-US" sz="1500" dirty="0"/>
              <a:t>: Pasillos </a:t>
            </a:r>
            <a:r>
              <a:rPr lang="en-US" sz="1500" dirty="0" err="1"/>
              <a:t>oscuros</a:t>
            </a:r>
            <a:r>
              <a:rPr lang="en-US" sz="1500" dirty="0"/>
              <a:t>, </a:t>
            </a:r>
            <a:r>
              <a:rPr lang="en-US" sz="1500" dirty="0" err="1"/>
              <a:t>estacionamiento</a:t>
            </a:r>
            <a:r>
              <a:rPr lang="en-US" sz="1500" dirty="0"/>
              <a:t> </a:t>
            </a:r>
            <a:r>
              <a:rPr lang="en-US" sz="1500" dirty="0" err="1"/>
              <a:t>nocturno</a:t>
            </a:r>
            <a:r>
              <a:rPr lang="en-US" sz="1500" dirty="0"/>
              <a:t>, </a:t>
            </a:r>
            <a:r>
              <a:rPr lang="en-US" sz="1500" dirty="0" err="1"/>
              <a:t>baños</a:t>
            </a:r>
            <a:r>
              <a:rPr lang="en-US" sz="1500" dirty="0"/>
              <a:t> </a:t>
            </a:r>
            <a:r>
              <a:rPr lang="en-US" sz="1500" dirty="0" err="1"/>
              <a:t>alejados</a:t>
            </a:r>
            <a:endParaRPr lang="es-CO" sz="1500" dirty="0"/>
          </a:p>
          <a:p>
            <a:pPr>
              <a:lnSpc>
                <a:spcPct val="110000"/>
              </a:lnSpc>
            </a:pPr>
            <a:r>
              <a:rPr lang="en-US" sz="1600" dirty="0">
                <a:latin typeface="Cambria" panose="02040503050406030204" pitchFamily="18" charset="0"/>
                <a:ea typeface="MS Mincho" panose="02020609040205080304" pitchFamily="49" charset="-128"/>
                <a:cs typeface="Times New Roman" panose="02020603050405020304" pitchFamily="18" charset="0"/>
              </a:rPr>
              <a:t>Este </a:t>
            </a:r>
            <a:r>
              <a:rPr lang="en-US" sz="1600" dirty="0" err="1">
                <a:latin typeface="Cambria" panose="02040503050406030204" pitchFamily="18" charset="0"/>
                <a:ea typeface="MS Mincho" panose="02020609040205080304" pitchFamily="49" charset="-128"/>
                <a:cs typeface="Times New Roman" panose="02020603050405020304" pitchFamily="18" charset="0"/>
              </a:rPr>
              <a:t>tipo</a:t>
            </a:r>
            <a:r>
              <a:rPr lang="en-US" sz="1600" dirty="0">
                <a:latin typeface="Cambria" panose="02040503050406030204" pitchFamily="18" charset="0"/>
                <a:ea typeface="MS Mincho" panose="02020609040205080304" pitchFamily="49" charset="-128"/>
                <a:cs typeface="Times New Roman" panose="02020603050405020304" pitchFamily="18" charset="0"/>
              </a:rPr>
              <a:t> de </a:t>
            </a:r>
            <a:r>
              <a:rPr lang="en-US" sz="1600" dirty="0" err="1">
                <a:latin typeface="Cambria" panose="02040503050406030204" pitchFamily="18" charset="0"/>
                <a:ea typeface="MS Mincho" panose="02020609040205080304" pitchFamily="49" charset="-128"/>
                <a:cs typeface="Times New Roman" panose="02020603050405020304" pitchFamily="18" charset="0"/>
              </a:rPr>
              <a:t>cartografía</a:t>
            </a:r>
            <a:r>
              <a:rPr lang="en-US" sz="1600" dirty="0">
                <a:latin typeface="Cambria" panose="02040503050406030204" pitchFamily="18" charset="0"/>
                <a:ea typeface="MS Mincho" panose="02020609040205080304" pitchFamily="49" charset="-128"/>
                <a:cs typeface="Times New Roman" panose="02020603050405020304" pitchFamily="18" charset="0"/>
              </a:rPr>
              <a:t> </a:t>
            </a:r>
            <a:r>
              <a:rPr lang="en-US" sz="1500" dirty="0" err="1"/>
              <a:t>puede</a:t>
            </a:r>
            <a:r>
              <a:rPr lang="en-US" sz="1500" dirty="0"/>
              <a:t> ser </a:t>
            </a:r>
            <a:r>
              <a:rPr lang="en-US" sz="1500" dirty="0" err="1"/>
              <a:t>útil</a:t>
            </a:r>
            <a:r>
              <a:rPr lang="en-US" sz="1500" dirty="0"/>
              <a:t> para </a:t>
            </a:r>
            <a:r>
              <a:rPr lang="en-US" sz="1500" dirty="0" err="1"/>
              <a:t>proponer</a:t>
            </a:r>
            <a:r>
              <a:rPr lang="en-US" sz="1500" dirty="0"/>
              <a:t> </a:t>
            </a:r>
            <a:r>
              <a:rPr lang="en-US" sz="1500" dirty="0" err="1"/>
              <a:t>mejoras</a:t>
            </a:r>
            <a:r>
              <a:rPr lang="en-US" sz="1500" dirty="0"/>
              <a:t> en </a:t>
            </a:r>
            <a:r>
              <a:rPr lang="en-US" sz="1500" dirty="0" err="1"/>
              <a:t>infraestructura</a:t>
            </a:r>
            <a:r>
              <a:rPr lang="en-US" sz="1500" dirty="0"/>
              <a:t> y </a:t>
            </a:r>
            <a:r>
              <a:rPr lang="en-US" sz="1500" dirty="0" err="1"/>
              <a:t>seguridad</a:t>
            </a:r>
            <a:r>
              <a:rPr lang="en-US" sz="1500" dirty="0"/>
              <a:t> </a:t>
            </a:r>
            <a:r>
              <a:rPr lang="en-US" sz="1500" dirty="0" err="1"/>
              <a:t>institucional</a:t>
            </a:r>
            <a:r>
              <a:rPr lang="en-US" sz="1500" dirty="0"/>
              <a:t>.</a:t>
            </a:r>
            <a:endParaRPr lang="es-CO" sz="1500" dirty="0"/>
          </a:p>
          <a:p>
            <a:pPr>
              <a:lnSpc>
                <a:spcPct val="110000"/>
              </a:lnSpc>
            </a:pPr>
            <a:endParaRPr lang="es-CO" sz="1500" dirty="0"/>
          </a:p>
        </p:txBody>
      </p:sp>
      <p:pic>
        <p:nvPicPr>
          <p:cNvPr id="9" name="Picture 8" descr="Person pointing on a map">
            <a:extLst>
              <a:ext uri="{FF2B5EF4-FFF2-40B4-BE49-F238E27FC236}">
                <a16:creationId xmlns:a16="http://schemas.microsoft.com/office/drawing/2014/main" id="{692DB292-37B3-5293-ECDC-D3A382F0E936}"/>
              </a:ext>
            </a:extLst>
          </p:cNvPr>
          <p:cNvPicPr>
            <a:picLocks noChangeAspect="1"/>
          </p:cNvPicPr>
          <p:nvPr/>
        </p:nvPicPr>
        <p:blipFill>
          <a:blip r:embed="rId2"/>
          <a:srcRect l="8769" r="20379" b="-1"/>
          <a:stretch>
            <a:fillRect/>
          </a:stretch>
        </p:blipFill>
        <p:spPr>
          <a:xfrm>
            <a:off x="4912658" y="10"/>
            <a:ext cx="7279341" cy="6857990"/>
          </a:xfrm>
          <a:prstGeom prst="rect">
            <a:avLst/>
          </a:prstGeom>
          <a:noFill/>
        </p:spPr>
      </p:pic>
    </p:spTree>
    <p:extLst>
      <p:ext uri="{BB962C8B-B14F-4D97-AF65-F5344CB8AC3E}">
        <p14:creationId xmlns:p14="http://schemas.microsoft.com/office/powerpoint/2010/main" val="1719148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E8C354-5D2E-E298-4BEA-039D81D8941C}"/>
              </a:ext>
            </a:extLst>
          </p:cNvPr>
          <p:cNvSpPr>
            <a:spLocks noGrp="1"/>
          </p:cNvSpPr>
          <p:nvPr>
            <p:ph type="title"/>
          </p:nvPr>
        </p:nvSpPr>
        <p:spPr>
          <a:xfrm>
            <a:off x="320560" y="749808"/>
            <a:ext cx="4163674" cy="2039112"/>
          </a:xfrm>
        </p:spPr>
        <p:txBody>
          <a:bodyPr vert="horz" lIns="91440" tIns="45720" rIns="91440" bIns="45720" rtlCol="0" anchor="t">
            <a:normAutofit/>
          </a:bodyPr>
          <a:lstStyle/>
          <a:p>
            <a:r>
              <a:rPr lang="en-US" sz="3400" b="1" kern="1200" dirty="0">
                <a:latin typeface="+mj-lt"/>
                <a:ea typeface="+mj-ea"/>
                <a:cs typeface="+mj-cs"/>
              </a:rPr>
              <a:t>Mapa Simbólico con Elementos Culturales o Sociales</a:t>
            </a:r>
            <a:br>
              <a:rPr lang="en-US" sz="3400" b="1" kern="1200" dirty="0">
                <a:latin typeface="+mj-lt"/>
                <a:ea typeface="+mj-ea"/>
                <a:cs typeface="+mj-cs"/>
              </a:rPr>
            </a:br>
            <a:endParaRPr lang="en-US" sz="3400" kern="1200" dirty="0">
              <a:latin typeface="+mj-lt"/>
              <a:ea typeface="+mj-ea"/>
              <a:cs typeface="+mj-cs"/>
            </a:endParaRPr>
          </a:p>
        </p:txBody>
      </p:sp>
      <p:sp>
        <p:nvSpPr>
          <p:cNvPr id="4103" name="Footer Placeholder 2">
            <a:extLst>
              <a:ext uri="{FF2B5EF4-FFF2-40B4-BE49-F238E27FC236}">
                <a16:creationId xmlns:a16="http://schemas.microsoft.com/office/drawing/2014/main" id="{CCF24714-183D-DB85-C164-EBDAF1AC6DB8}"/>
              </a:ext>
            </a:extLst>
          </p:cNvPr>
          <p:cNvSpPr>
            <a:spLocks noGrp="1"/>
          </p:cNvSpPr>
          <p:nvPr>
            <p:ph type="ftr" sz="quarter" idx="11"/>
          </p:nvPr>
        </p:nvSpPr>
        <p:spPr>
          <a:xfrm>
            <a:off x="317772" y="210312"/>
            <a:ext cx="2752056" cy="411480"/>
          </a:xfrm>
        </p:spPr>
        <p:txBody>
          <a:bodyPr/>
          <a:lstStyle/>
          <a:p>
            <a:pPr>
              <a:spcAft>
                <a:spcPts val="600"/>
              </a:spcAft>
            </a:pPr>
            <a:r>
              <a:rPr lang="en-US"/>
              <a:t>Footer Text</a:t>
            </a:r>
          </a:p>
        </p:txBody>
      </p:sp>
      <p:sp>
        <p:nvSpPr>
          <p:cNvPr id="4" name="Marcador de fecha 3">
            <a:extLst>
              <a:ext uri="{FF2B5EF4-FFF2-40B4-BE49-F238E27FC236}">
                <a16:creationId xmlns:a16="http://schemas.microsoft.com/office/drawing/2014/main" id="{904073BC-070E-9814-3CF3-1431BC9AEC6F}"/>
              </a:ext>
            </a:extLst>
          </p:cNvPr>
          <p:cNvSpPr>
            <a:spLocks noGrp="1"/>
          </p:cNvSpPr>
          <p:nvPr>
            <p:ph type="dt" sz="half" idx="10"/>
          </p:nvPr>
        </p:nvSpPr>
        <p:spPr>
          <a:xfrm>
            <a:off x="3073675" y="210312"/>
            <a:ext cx="1058111" cy="411480"/>
          </a:xfrm>
        </p:spPr>
        <p:txBody>
          <a:bodyPr vert="horz" lIns="91440" tIns="45720" rIns="91440" bIns="45720" rtlCol="0" anchor="ctr">
            <a:normAutofit/>
          </a:bodyPr>
          <a:lstStyle/>
          <a:p>
            <a:pPr>
              <a:spcAft>
                <a:spcPts val="600"/>
              </a:spcAft>
            </a:pPr>
            <a:fld id="{F38039EB-95FD-42A0-BF06-87A9D15142C9}" type="datetime1">
              <a:rPr lang="en-US" smtClean="0"/>
              <a:pPr>
                <a:spcAft>
                  <a:spcPts val="600"/>
                </a:spcAft>
              </a:pPr>
              <a:t>9/10/25</a:t>
            </a:fld>
            <a:endParaRPr lang="en-US"/>
          </a:p>
        </p:txBody>
      </p:sp>
      <p:sp>
        <p:nvSpPr>
          <p:cNvPr id="5" name="Marcador de número de diapositiva 4">
            <a:extLst>
              <a:ext uri="{FF2B5EF4-FFF2-40B4-BE49-F238E27FC236}">
                <a16:creationId xmlns:a16="http://schemas.microsoft.com/office/drawing/2014/main" id="{86E27DA6-20A6-A7AD-77F9-FED7C93481CE}"/>
              </a:ext>
            </a:extLst>
          </p:cNvPr>
          <p:cNvSpPr>
            <a:spLocks noGrp="1"/>
          </p:cNvSpPr>
          <p:nvPr>
            <p:ph type="sldNum" sz="quarter" idx="12"/>
          </p:nvPr>
        </p:nvSpPr>
        <p:spPr>
          <a:xfrm>
            <a:off x="4054543" y="210312"/>
            <a:ext cx="440969" cy="413360"/>
          </a:xfrm>
        </p:spPr>
        <p:txBody>
          <a:bodyPr vert="horz" lIns="91440" tIns="45720" rIns="91440" bIns="45720" rtlCol="0" anchor="ctr">
            <a:normAutofit/>
          </a:bodyPr>
          <a:lstStyle/>
          <a:p>
            <a:pPr>
              <a:spcAft>
                <a:spcPts val="600"/>
              </a:spcAft>
            </a:pPr>
            <a:fld id="{753D0FD4-819D-4187-8797-C35567B41C78}" type="slidenum">
              <a:rPr lang="en-US" smtClean="0"/>
              <a:pPr>
                <a:spcAft>
                  <a:spcPts val="600"/>
                </a:spcAft>
              </a:pPr>
              <a:t>15</a:t>
            </a:fld>
            <a:endParaRPr lang="en-US"/>
          </a:p>
        </p:txBody>
      </p:sp>
      <p:sp>
        <p:nvSpPr>
          <p:cNvPr id="11" name="CuadroTexto 10">
            <a:extLst>
              <a:ext uri="{FF2B5EF4-FFF2-40B4-BE49-F238E27FC236}">
                <a16:creationId xmlns:a16="http://schemas.microsoft.com/office/drawing/2014/main" id="{FBCEC9A5-0A59-B0CD-A03F-D5EECF49CB43}"/>
              </a:ext>
            </a:extLst>
          </p:cNvPr>
          <p:cNvSpPr txBox="1"/>
          <p:nvPr/>
        </p:nvSpPr>
        <p:spPr>
          <a:xfrm>
            <a:off x="320561" y="2944368"/>
            <a:ext cx="4163674" cy="3582267"/>
          </a:xfrm>
          <a:prstGeom prst="rect">
            <a:avLst/>
          </a:prstGeom>
        </p:spPr>
        <p:txBody>
          <a:bodyPr vert="horz" lIns="91440" tIns="45720" rIns="91440" bIns="45720" rtlCol="0">
            <a:normAutofit/>
          </a:bodyPr>
          <a:lstStyle/>
          <a:p>
            <a:pPr marL="228600" indent="-228600">
              <a:lnSpc>
                <a:spcPct val="90000"/>
              </a:lnSpc>
              <a:spcBef>
                <a:spcPts val="1000"/>
              </a:spcBef>
              <a:spcAft>
                <a:spcPts val="1000"/>
              </a:spcAft>
              <a:buFont typeface="Arial" panose="020B0604020202020204" pitchFamily="34" charset="0"/>
              <a:buChar char="•"/>
            </a:pPr>
            <a:r>
              <a:rPr lang="en-US" sz="1500">
                <a:effectLst/>
              </a:rPr>
              <a:t>Este mapa destaca los espacios que tienen un valor simbólico, cultural o social para la comunidad universitaria. Incluye murales, monumentos, puntos de encuentro estudiantil y lugares de memoria.</a:t>
            </a:r>
          </a:p>
          <a:p>
            <a:pPr marL="228600" indent="-228600">
              <a:lnSpc>
                <a:spcPct val="90000"/>
              </a:lnSpc>
              <a:spcBef>
                <a:spcPts val="1000"/>
              </a:spcBef>
              <a:spcAft>
                <a:spcPts val="1000"/>
              </a:spcAft>
              <a:buFont typeface="Arial" panose="020B0604020202020204" pitchFamily="34" charset="0"/>
              <a:buChar char="•"/>
            </a:pPr>
            <a:r>
              <a:rPr lang="en-US" sz="1500">
                <a:effectLst/>
              </a:rPr>
              <a:t>🎨 Mural de diversidad – Identidad y expresión</a:t>
            </a:r>
            <a:br>
              <a:rPr lang="en-US" sz="1500">
                <a:effectLst/>
              </a:rPr>
            </a:br>
            <a:r>
              <a:rPr lang="en-US" sz="1500">
                <a:effectLst/>
              </a:rPr>
              <a:t>🕊️ Plaza central – Encuentros y movilizaciones</a:t>
            </a:r>
            <a:br>
              <a:rPr lang="en-US" sz="1500">
                <a:effectLst/>
              </a:rPr>
            </a:br>
            <a:r>
              <a:rPr lang="en-US" sz="1500">
                <a:effectLst/>
              </a:rPr>
              <a:t>📚 Rincón de lectura – Cultura académica</a:t>
            </a:r>
            <a:br>
              <a:rPr lang="en-US" sz="1500">
                <a:effectLst/>
              </a:rPr>
            </a:br>
            <a:r>
              <a:rPr lang="en-US" sz="1500">
                <a:effectLst/>
              </a:rPr>
              <a:t>🕯️ Espacio de memoria – Reconocimiento histórico</a:t>
            </a:r>
          </a:p>
          <a:p>
            <a:pPr marL="228600" indent="-228600">
              <a:lnSpc>
                <a:spcPct val="90000"/>
              </a:lnSpc>
              <a:spcBef>
                <a:spcPts val="1000"/>
              </a:spcBef>
              <a:spcAft>
                <a:spcPts val="1000"/>
              </a:spcAft>
              <a:buFont typeface="Arial" panose="020B0604020202020204" pitchFamily="34" charset="0"/>
              <a:buChar char="•"/>
            </a:pPr>
            <a:r>
              <a:rPr lang="en-US" sz="1500">
                <a:effectLst/>
              </a:rPr>
              <a:t>Este tipo de cartografía fortalece el sentido de pertenencia y la memoria colectiva en la universidad.</a:t>
            </a:r>
          </a:p>
        </p:txBody>
      </p:sp>
      <p:pic>
        <p:nvPicPr>
          <p:cNvPr id="4098" name="Picture 2" descr="Mapas simbólicos de la Conquista (imágenes de la cartografía indígena  mexicana) - Más de México">
            <a:extLst>
              <a:ext uri="{FF2B5EF4-FFF2-40B4-BE49-F238E27FC236}">
                <a16:creationId xmlns:a16="http://schemas.microsoft.com/office/drawing/2014/main" id="{7CEAE370-A390-52D7-CF81-946CD86CDE6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12658" y="54885"/>
            <a:ext cx="7279341" cy="6748230"/>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244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CE81F-3107-17ED-5872-C034A4A7F653}"/>
              </a:ext>
            </a:extLst>
          </p:cNvPr>
          <p:cNvSpPr>
            <a:spLocks noGrp="1"/>
          </p:cNvSpPr>
          <p:nvPr>
            <p:ph type="title"/>
          </p:nvPr>
        </p:nvSpPr>
        <p:spPr>
          <a:xfrm>
            <a:off x="89154" y="1092199"/>
            <a:ext cx="5644134" cy="5108575"/>
          </a:xfrm>
        </p:spPr>
        <p:txBody>
          <a:bodyPr anchor="t">
            <a:normAutofit/>
          </a:bodyPr>
          <a:lstStyle/>
          <a:p>
            <a:pPr algn="ctr"/>
            <a:br>
              <a:rPr lang="en-US" sz="2200" dirty="0"/>
            </a:br>
            <a:br>
              <a:rPr lang="en-US" sz="2200" dirty="0"/>
            </a:br>
            <a:br>
              <a:rPr lang="en-US" sz="2200" dirty="0"/>
            </a:br>
            <a:br>
              <a:rPr lang="en-US" sz="2200" dirty="0"/>
            </a:br>
            <a:br>
              <a:rPr lang="en-US" sz="2200" dirty="0"/>
            </a:br>
            <a:r>
              <a:rPr lang="en-US" dirty="0">
                <a:latin typeface="ADLaM Display" panose="02010000000000000000" pitchFamily="2" charset="77"/>
                <a:ea typeface="ADLaM Display" panose="02010000000000000000" pitchFamily="2" charset="77"/>
                <a:cs typeface="ADLaM Display" panose="02010000000000000000" pitchFamily="2" charset="77"/>
              </a:rPr>
              <a:t>INTRODUCCIÓN</a:t>
            </a:r>
            <a:br>
              <a:rPr lang="en-US" sz="2200" dirty="0"/>
            </a:br>
            <a:br>
              <a:rPr lang="en-US" sz="2200" dirty="0"/>
            </a:br>
            <a:br>
              <a:rPr lang="en-US" sz="2200" dirty="0"/>
            </a:br>
            <a:br>
              <a:rPr lang="en-US" sz="2200" dirty="0"/>
            </a:br>
            <a:br>
              <a:rPr lang="en-US" sz="2200" dirty="0"/>
            </a:br>
            <a:endParaRPr lang="en-US" sz="2200" dirty="0"/>
          </a:p>
        </p:txBody>
      </p:sp>
      <p:sp>
        <p:nvSpPr>
          <p:cNvPr id="6" name="Date Placeholder 5">
            <a:extLst>
              <a:ext uri="{FF2B5EF4-FFF2-40B4-BE49-F238E27FC236}">
                <a16:creationId xmlns:a16="http://schemas.microsoft.com/office/drawing/2014/main" id="{644B9E07-A759-ACA7-99CE-5D05E5310431}"/>
              </a:ext>
            </a:extLst>
          </p:cNvPr>
          <p:cNvSpPr>
            <a:spLocks noGrp="1"/>
          </p:cNvSpPr>
          <p:nvPr>
            <p:ph type="dt" sz="half" idx="10"/>
          </p:nvPr>
        </p:nvSpPr>
        <p:spPr/>
        <p:txBody>
          <a:bodyPr anchor="ctr">
            <a:normAutofit/>
          </a:bodyPr>
          <a:lstStyle/>
          <a:p>
            <a:pPr>
              <a:spcAft>
                <a:spcPts val="600"/>
              </a:spcAft>
            </a:pPr>
            <a:fld id="{BBB8170F-0370-4A38-8BF3-83D69476AE62}" type="datetime1">
              <a:rPr lang="en-US" smtClean="0"/>
              <a:pPr>
                <a:spcAft>
                  <a:spcPts val="600"/>
                </a:spcAft>
              </a:pPr>
              <a:t>9/10/25</a:t>
            </a:fld>
            <a:endParaRPr lang="en-US"/>
          </a:p>
        </p:txBody>
      </p:sp>
      <p:sp>
        <p:nvSpPr>
          <p:cNvPr id="7" name="Slide Number Placeholder 6">
            <a:extLst>
              <a:ext uri="{FF2B5EF4-FFF2-40B4-BE49-F238E27FC236}">
                <a16:creationId xmlns:a16="http://schemas.microsoft.com/office/drawing/2014/main" id="{F80990C8-0BF3-A12E-584D-4BF6EF13850B}"/>
              </a:ext>
            </a:extLst>
          </p:cNvPr>
          <p:cNvSpPr>
            <a:spLocks noGrp="1"/>
          </p:cNvSpPr>
          <p:nvPr>
            <p:ph type="sldNum" sz="quarter" idx="12"/>
          </p:nvPr>
        </p:nvSpPr>
        <p:spPr/>
        <p:txBody>
          <a:bodyPr anchor="ctr">
            <a:normAutofit/>
          </a:bodyPr>
          <a:lstStyle/>
          <a:p>
            <a:pPr>
              <a:spcAft>
                <a:spcPts val="600"/>
              </a:spcAft>
            </a:pPr>
            <a:fld id="{753D0FD4-819D-4187-8797-C35567B41C78}" type="slidenum">
              <a:rPr lang="en-US" smtClean="0"/>
              <a:pPr>
                <a:spcAft>
                  <a:spcPts val="600"/>
                </a:spcAft>
              </a:pPr>
              <a:t>2</a:t>
            </a:fld>
            <a:endParaRPr lang="en-US"/>
          </a:p>
        </p:txBody>
      </p:sp>
      <p:pic>
        <p:nvPicPr>
          <p:cNvPr id="3076" name="Picture 4" descr="Yeyo Art,Photography. - 👁&quot;LA MACARENA&quot; 💚 Como coloquialmente se llama  entre sus estudiantes a una las sedes mejor construidas y más antiguas de  la Universidad Distrital, al igual que la FAMARENA ,">
            <a:extLst>
              <a:ext uri="{FF2B5EF4-FFF2-40B4-BE49-F238E27FC236}">
                <a16:creationId xmlns:a16="http://schemas.microsoft.com/office/drawing/2014/main" id="{C9D72201-A4CA-6F9F-522E-D9DDE3658A3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733288" y="1092200"/>
            <a:ext cx="5340096" cy="5340096"/>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870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BFC00-9248-36C0-7F17-BB5804409985}"/>
              </a:ext>
            </a:extLst>
          </p:cNvPr>
          <p:cNvSpPr>
            <a:spLocks noGrp="1"/>
          </p:cNvSpPr>
          <p:nvPr>
            <p:ph type="title"/>
          </p:nvPr>
        </p:nvSpPr>
        <p:spPr>
          <a:xfrm>
            <a:off x="171450" y="749808"/>
            <a:ext cx="11663861" cy="960120"/>
          </a:xfrm>
        </p:spPr>
        <p:txBody>
          <a:bodyPr anchor="t">
            <a:normAutofit/>
          </a:bodyPr>
          <a:lstStyle/>
          <a:p>
            <a:r>
              <a:rPr lang="en-US" sz="4400" b="1" dirty="0"/>
              <a:t>¿</a:t>
            </a:r>
            <a:r>
              <a:rPr lang="en-US" sz="4400" b="1" dirty="0" err="1"/>
              <a:t>Qué</a:t>
            </a:r>
            <a:r>
              <a:rPr lang="en-US" sz="4400" b="1" dirty="0"/>
              <a:t> es la </a:t>
            </a:r>
            <a:r>
              <a:rPr lang="en-US" sz="4400" b="1" dirty="0" err="1"/>
              <a:t>Cartografía</a:t>
            </a:r>
            <a:r>
              <a:rPr lang="en-US" sz="4400" b="1" dirty="0"/>
              <a:t> Social </a:t>
            </a:r>
            <a:r>
              <a:rPr lang="en-US" sz="4400" b="1" dirty="0" err="1"/>
              <a:t>Educativa</a:t>
            </a:r>
            <a:r>
              <a:rPr lang="en-US" sz="4400" b="1" dirty="0"/>
              <a:t>?</a:t>
            </a:r>
          </a:p>
        </p:txBody>
      </p:sp>
      <p:sp>
        <p:nvSpPr>
          <p:cNvPr id="15" name="Date Placeholder 3">
            <a:extLst>
              <a:ext uri="{FF2B5EF4-FFF2-40B4-BE49-F238E27FC236}">
                <a16:creationId xmlns:a16="http://schemas.microsoft.com/office/drawing/2014/main" id="{8A17130F-6E08-AA1A-5530-FCDFED9E384B}"/>
              </a:ext>
            </a:extLst>
          </p:cNvPr>
          <p:cNvSpPr>
            <a:spLocks noGrp="1"/>
          </p:cNvSpPr>
          <p:nvPr>
            <p:ph type="dt" sz="half" idx="14"/>
          </p:nvPr>
        </p:nvSpPr>
        <p:spPr/>
        <p:txBody>
          <a:bodyPr/>
          <a:lstStyle/>
          <a:p>
            <a:pPr>
              <a:spcAft>
                <a:spcPts val="600"/>
              </a:spcAft>
            </a:pPr>
            <a:fld id="{C3A045AE-50EB-46C6-B8D1-C8DF92FBD24F}" type="datetime1">
              <a:rPr lang="en-US" smtClean="0"/>
              <a:pPr>
                <a:spcAft>
                  <a:spcPts val="600"/>
                </a:spcAft>
              </a:pPr>
              <a:t>9/10/25</a:t>
            </a:fld>
            <a:endParaRPr lang="en-US"/>
          </a:p>
        </p:txBody>
      </p:sp>
      <p:sp>
        <p:nvSpPr>
          <p:cNvPr id="5" name="Slide Number Placeholder 4">
            <a:extLst>
              <a:ext uri="{FF2B5EF4-FFF2-40B4-BE49-F238E27FC236}">
                <a16:creationId xmlns:a16="http://schemas.microsoft.com/office/drawing/2014/main" id="{236194C4-BF2F-7914-DE2D-EB627400826C}"/>
              </a:ext>
            </a:extLst>
          </p:cNvPr>
          <p:cNvSpPr>
            <a:spLocks noGrp="1"/>
          </p:cNvSpPr>
          <p:nvPr>
            <p:ph type="sldNum" sz="quarter" idx="16"/>
          </p:nvPr>
        </p:nvSpPr>
        <p:spPr/>
        <p:txBody>
          <a:bodyPr anchor="ctr">
            <a:normAutofit/>
          </a:bodyPr>
          <a:lstStyle/>
          <a:p>
            <a:pPr>
              <a:spcAft>
                <a:spcPts val="600"/>
              </a:spcAft>
            </a:pPr>
            <a:fld id="{753D0FD4-819D-4187-8797-C35567B41C78}" type="slidenum">
              <a:rPr lang="en-US" smtClean="0"/>
              <a:pPr>
                <a:spcAft>
                  <a:spcPts val="600"/>
                </a:spcAft>
              </a:pPr>
              <a:t>3</a:t>
            </a:fld>
            <a:endParaRPr lang="en-US"/>
          </a:p>
        </p:txBody>
      </p:sp>
      <p:pic>
        <p:nvPicPr>
          <p:cNvPr id="8" name="Content Placeholder 7" descr="Colored Footprints Map">
            <a:extLst>
              <a:ext uri="{FF2B5EF4-FFF2-40B4-BE49-F238E27FC236}">
                <a16:creationId xmlns:a16="http://schemas.microsoft.com/office/drawing/2014/main" id="{87099284-4A4A-4BA5-B66C-F634D5F0D76D}"/>
              </a:ext>
            </a:extLst>
          </p:cNvPr>
          <p:cNvPicPr>
            <a:picLocks noGrp="1" noChangeAspect="1"/>
          </p:cNvPicPr>
          <p:nvPr>
            <p:ph type="pic" sz="quarter" idx="13"/>
          </p:nvPr>
        </p:nvPicPr>
        <p:blipFill>
          <a:blip r:embed="rId3"/>
          <a:srcRect l="20816" r="20816"/>
          <a:stretch>
            <a:fillRect/>
          </a:stretch>
        </p:blipFill>
        <p:spPr>
          <a:prstGeom prst="rect">
            <a:avLst/>
          </a:prstGeom>
          <a:noFill/>
        </p:spPr>
      </p:pic>
      <p:sp>
        <p:nvSpPr>
          <p:cNvPr id="7" name="Content Placeholder 6">
            <a:extLst>
              <a:ext uri="{FF2B5EF4-FFF2-40B4-BE49-F238E27FC236}">
                <a16:creationId xmlns:a16="http://schemas.microsoft.com/office/drawing/2014/main" id="{B73CD4B8-08B4-6BD9-0F9A-F2C1C2FF625A}"/>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126156" y="1834525"/>
            <a:ext cx="6946781" cy="4304768"/>
          </a:xfrm>
        </p:spPr>
        <p:txBody>
          <a:bodyPr>
            <a:noAutofit/>
          </a:bodyPr>
          <a:lstStyle/>
          <a:p>
            <a:pPr marL="0" indent="0">
              <a:lnSpc>
                <a:spcPct val="110000"/>
              </a:lnSpc>
              <a:spcBef>
                <a:spcPts val="2500"/>
              </a:spcBef>
              <a:buNone/>
            </a:pPr>
            <a:r>
              <a:rPr lang="es-CO" sz="1400" b="1" dirty="0">
                <a:latin typeface="Times New Roman" panose="02020603050405020304" pitchFamily="18" charset="0"/>
                <a:cs typeface="Times New Roman" panose="02020603050405020304" pitchFamily="18" charset="0"/>
              </a:rPr>
              <a:t>Herramienta de visualización pedagógica: La cartografía social educativa representa visualmente los espacios educativos desde el punto de vista de los estudiantes y el personal.
Más allá de los mapas geográficos: Incluye elementos simbólicos, emocionales y sociales que reflejan las experiencias y percepciones de la comunidad.
Promueve la participación y la reflexión: Esta metodología fomenta la participación activa, el pensamiento crítico y la transformación en los entornos educativos.
Integra múltiples elementos: Combina factores físicos, sociales y simbólicos para comprender y mejorar los entornos universitarios.</a:t>
            </a:r>
          </a:p>
        </p:txBody>
      </p:sp>
    </p:spTree>
    <p:extLst>
      <p:ext uri="{BB962C8B-B14F-4D97-AF65-F5344CB8AC3E}">
        <p14:creationId xmlns:p14="http://schemas.microsoft.com/office/powerpoint/2010/main" val="38541078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7B395-08B4-3B35-946C-2C3DC253E041}"/>
              </a:ext>
            </a:extLst>
          </p:cNvPr>
          <p:cNvSpPr>
            <a:spLocks noGrp="1"/>
          </p:cNvSpPr>
          <p:nvPr>
            <p:ph type="title"/>
          </p:nvPr>
        </p:nvSpPr>
        <p:spPr/>
        <p:txBody>
          <a:bodyPr anchor="b">
            <a:normAutofit fontScale="90000"/>
          </a:bodyPr>
          <a:lstStyle/>
          <a:p>
            <a:r>
              <a:rPr lang="en-US" dirty="0" err="1"/>
              <a:t>Propósito</a:t>
            </a:r>
            <a:r>
              <a:rPr lang="en-US" dirty="0"/>
              <a:t> de la </a:t>
            </a:r>
            <a:r>
              <a:rPr lang="en-US" dirty="0" err="1"/>
              <a:t>Cartografía</a:t>
            </a:r>
            <a:r>
              <a:rPr lang="en-US" dirty="0"/>
              <a:t> Social </a:t>
            </a:r>
            <a:r>
              <a:rPr lang="en-US" dirty="0" err="1"/>
              <a:t>Educativa</a:t>
            </a:r>
            <a:endParaRPr lang="en-US" dirty="0"/>
          </a:p>
        </p:txBody>
      </p:sp>
      <p:pic>
        <p:nvPicPr>
          <p:cNvPr id="8" name="Content Placeholder 7" descr="Diversity is important in any company">
            <a:extLst>
              <a:ext uri="{FF2B5EF4-FFF2-40B4-BE49-F238E27FC236}">
                <a16:creationId xmlns:a16="http://schemas.microsoft.com/office/drawing/2014/main" id="{BEBF19AC-8F0F-4D4A-A03E-30D9CF64C5D6}"/>
              </a:ext>
            </a:extLst>
          </p:cNvPr>
          <p:cNvPicPr>
            <a:picLocks noGrp="1" noChangeAspect="1"/>
          </p:cNvPicPr>
          <p:nvPr>
            <p:ph type="pic" sz="quarter" idx="13"/>
          </p:nvPr>
        </p:nvPicPr>
        <p:blipFill>
          <a:blip r:embed="rId3"/>
          <a:srcRect l="2517" r="2517"/>
          <a:stretch>
            <a:fillRect/>
          </a:stretch>
        </p:blipFill>
        <p:spPr>
          <a:prstGeom prst="rect">
            <a:avLst/>
          </a:prstGeom>
          <a:noFill/>
        </p:spPr>
      </p:pic>
      <p:sp>
        <p:nvSpPr>
          <p:cNvPr id="3" name="Footer Placeholder 2">
            <a:extLst>
              <a:ext uri="{FF2B5EF4-FFF2-40B4-BE49-F238E27FC236}">
                <a16:creationId xmlns:a16="http://schemas.microsoft.com/office/drawing/2014/main" id="{F1E2AEFB-B51C-6DEF-2976-4FAB7B16DEFD}"/>
              </a:ext>
            </a:extLst>
          </p:cNvPr>
          <p:cNvSpPr>
            <a:spLocks noGrp="1"/>
          </p:cNvSpPr>
          <p:nvPr>
            <p:ph type="ftr" sz="quarter" idx="15"/>
          </p:nvPr>
        </p:nvSpPr>
        <p:spPr/>
        <p:txBody>
          <a:bodyPr anchor="ctr">
            <a:normAutofit/>
          </a:bodyPr>
          <a:lstStyle/>
          <a:p>
            <a:pPr>
              <a:spcAft>
                <a:spcPts val="600"/>
              </a:spcAft>
            </a:pPr>
            <a:r>
              <a:rPr lang="en-US" dirty="0"/>
              <a:t>Footer Text</a:t>
            </a:r>
            <a:endParaRPr lang="en-US"/>
          </a:p>
        </p:txBody>
      </p:sp>
      <p:sp>
        <p:nvSpPr>
          <p:cNvPr id="4" name="Date Placeholder 3">
            <a:extLst>
              <a:ext uri="{FF2B5EF4-FFF2-40B4-BE49-F238E27FC236}">
                <a16:creationId xmlns:a16="http://schemas.microsoft.com/office/drawing/2014/main" id="{FA59B647-BBA4-906D-2DE6-6106848CC3F2}"/>
              </a:ext>
            </a:extLst>
          </p:cNvPr>
          <p:cNvSpPr>
            <a:spLocks noGrp="1"/>
          </p:cNvSpPr>
          <p:nvPr>
            <p:ph type="dt" sz="half" idx="14"/>
          </p:nvPr>
        </p:nvSpPr>
        <p:spPr/>
        <p:txBody>
          <a:bodyPr anchor="ctr">
            <a:normAutofit/>
          </a:bodyPr>
          <a:lstStyle/>
          <a:p>
            <a:pPr>
              <a:spcAft>
                <a:spcPts val="600"/>
              </a:spcAft>
            </a:pPr>
            <a:fld id="{9EAD527F-9C49-4481-A18C-80BA2EA99E79}" type="datetime1">
              <a:rPr lang="en-US" smtClean="0"/>
              <a:pPr>
                <a:spcAft>
                  <a:spcPts val="600"/>
                </a:spcAft>
              </a:pPr>
              <a:t>9/10/25</a:t>
            </a:fld>
            <a:endParaRPr lang="en-US"/>
          </a:p>
        </p:txBody>
      </p:sp>
      <p:sp>
        <p:nvSpPr>
          <p:cNvPr id="5" name="Slide Number Placeholder 4">
            <a:extLst>
              <a:ext uri="{FF2B5EF4-FFF2-40B4-BE49-F238E27FC236}">
                <a16:creationId xmlns:a16="http://schemas.microsoft.com/office/drawing/2014/main" id="{701DB7E3-5085-005C-47AF-6BF6B0CA1D91}"/>
              </a:ext>
            </a:extLst>
          </p:cNvPr>
          <p:cNvSpPr>
            <a:spLocks noGrp="1"/>
          </p:cNvSpPr>
          <p:nvPr>
            <p:ph type="sldNum" sz="quarter" idx="16"/>
          </p:nvPr>
        </p:nvSpPr>
        <p:spPr/>
        <p:txBody>
          <a:bodyPr anchor="ctr">
            <a:normAutofit/>
          </a:bodyPr>
          <a:lstStyle/>
          <a:p>
            <a:pPr>
              <a:spcAft>
                <a:spcPts val="600"/>
              </a:spcAft>
            </a:pPr>
            <a:fld id="{753D0FD4-819D-4187-8797-C35567B41C78}" type="slidenum">
              <a:rPr lang="en-US" smtClean="0"/>
              <a:pPr>
                <a:spcAft>
                  <a:spcPts val="600"/>
                </a:spcAft>
              </a:pPr>
              <a:t>4</a:t>
            </a:fld>
            <a:endParaRPr lang="en-US"/>
          </a:p>
        </p:txBody>
      </p:sp>
      <p:sp>
        <p:nvSpPr>
          <p:cNvPr id="7" name="Content Placeholder 6">
            <a:extLst>
              <a:ext uri="{FF2B5EF4-FFF2-40B4-BE49-F238E27FC236}">
                <a16:creationId xmlns:a16="http://schemas.microsoft.com/office/drawing/2014/main" id="{1C60AD4C-D364-CDFF-6AB7-11F2C15E50B3}"/>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a:normAutofit/>
          </a:bodyPr>
          <a:lstStyle/>
          <a:p>
            <a:pPr marL="0" indent="0">
              <a:spcBef>
                <a:spcPts val="2500"/>
              </a:spcBef>
              <a:buNone/>
            </a:pPr>
            <a:r>
              <a:rPr lang="en-US" sz="1400" b="1" dirty="0">
                <a:latin typeface="Times New Roman" panose="02020603050405020304" pitchFamily="18" charset="0"/>
                <a:cs typeface="Times New Roman" panose="02020603050405020304" pitchFamily="18" charset="0"/>
              </a:rPr>
              <a:t>RECONOCER EL ENTORNO EDUCATIVO
La </a:t>
            </a:r>
            <a:r>
              <a:rPr lang="en-US" sz="1400" b="1" dirty="0" err="1">
                <a:latin typeface="Times New Roman" panose="02020603050405020304" pitchFamily="18" charset="0"/>
                <a:cs typeface="Times New Roman" panose="02020603050405020304" pitchFamily="18" charset="0"/>
              </a:rPr>
              <a:t>cartografía</a:t>
            </a:r>
            <a:r>
              <a:rPr lang="en-US" sz="1400" b="1" dirty="0">
                <a:latin typeface="Times New Roman" panose="02020603050405020304" pitchFamily="18" charset="0"/>
                <a:cs typeface="Times New Roman" panose="02020603050405020304" pitchFamily="18" charset="0"/>
              </a:rPr>
              <a:t> social </a:t>
            </a:r>
            <a:r>
              <a:rPr lang="en-US" sz="1400" b="1" dirty="0" err="1">
                <a:latin typeface="Times New Roman" panose="02020603050405020304" pitchFamily="18" charset="0"/>
                <a:cs typeface="Times New Roman" panose="02020603050405020304" pitchFamily="18" charset="0"/>
              </a:rPr>
              <a:t>educativa</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captura</a:t>
            </a:r>
            <a:r>
              <a:rPr lang="en-US" sz="1400" b="1" dirty="0">
                <a:latin typeface="Times New Roman" panose="02020603050405020304" pitchFamily="18" charset="0"/>
                <a:cs typeface="Times New Roman" panose="02020603050405020304" pitchFamily="18" charset="0"/>
              </a:rPr>
              <a:t> las </a:t>
            </a:r>
            <a:r>
              <a:rPr lang="en-US" sz="1400" b="1" dirty="0" err="1">
                <a:latin typeface="Times New Roman" panose="02020603050405020304" pitchFamily="18" charset="0"/>
                <a:cs typeface="Times New Roman" panose="02020603050405020304" pitchFamily="18" charset="0"/>
              </a:rPr>
              <a:t>experiencias</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vividas</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por</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quienes</a:t>
            </a:r>
            <a:r>
              <a:rPr lang="en-US" sz="1400" b="1" dirty="0">
                <a:latin typeface="Times New Roman" panose="02020603050405020304" pitchFamily="18" charset="0"/>
                <a:cs typeface="Times New Roman" panose="02020603050405020304" pitchFamily="18" charset="0"/>
              </a:rPr>
              <a:t> se </a:t>
            </a:r>
            <a:r>
              <a:rPr lang="en-US" sz="1400" b="1" dirty="0" err="1">
                <a:latin typeface="Times New Roman" panose="02020603050405020304" pitchFamily="18" charset="0"/>
                <a:cs typeface="Times New Roman" panose="02020603050405020304" pitchFamily="18" charset="0"/>
              </a:rPr>
              <a:t>encuentran</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dentro</a:t>
            </a:r>
            <a:r>
              <a:rPr lang="en-US" sz="1400" b="1" dirty="0">
                <a:latin typeface="Times New Roman" panose="02020603050405020304" pitchFamily="18" charset="0"/>
                <a:cs typeface="Times New Roman" panose="02020603050405020304" pitchFamily="18" charset="0"/>
              </a:rPr>
              <a:t> del </a:t>
            </a:r>
            <a:r>
              <a:rPr lang="en-US" sz="1400" b="1" dirty="0" err="1">
                <a:latin typeface="Times New Roman" panose="02020603050405020304" pitchFamily="18" charset="0"/>
                <a:cs typeface="Times New Roman" panose="02020603050405020304" pitchFamily="18" charset="0"/>
              </a:rPr>
              <a:t>entorno</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educativo</a:t>
            </a:r>
            <a:r>
              <a:rPr lang="en-US" sz="1400" b="1" dirty="0">
                <a:latin typeface="Times New Roman" panose="02020603050405020304" pitchFamily="18" charset="0"/>
                <a:cs typeface="Times New Roman" panose="02020603050405020304" pitchFamily="18" charset="0"/>
              </a:rPr>
              <a:t> para </a:t>
            </a:r>
            <a:r>
              <a:rPr lang="en-US" sz="1400" b="1" dirty="0" err="1">
                <a:latin typeface="Times New Roman" panose="02020603050405020304" pitchFamily="18" charset="0"/>
                <a:cs typeface="Times New Roman" panose="02020603050405020304" pitchFamily="18" charset="0"/>
              </a:rPr>
              <a:t>identificar</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fortalezas</a:t>
            </a:r>
            <a:r>
              <a:rPr lang="en-US" sz="1400" b="1" dirty="0">
                <a:latin typeface="Times New Roman" panose="02020603050405020304" pitchFamily="18" charset="0"/>
                <a:cs typeface="Times New Roman" panose="02020603050405020304" pitchFamily="18" charset="0"/>
              </a:rPr>
              <a:t> y </a:t>
            </a:r>
            <a:r>
              <a:rPr lang="en-US" sz="1400" b="1" dirty="0" err="1">
                <a:latin typeface="Times New Roman" panose="02020603050405020304" pitchFamily="18" charset="0"/>
                <a:cs typeface="Times New Roman" panose="02020603050405020304" pitchFamily="18" charset="0"/>
              </a:rPr>
              <a:t>desafíos</a:t>
            </a:r>
            <a:r>
              <a:rPr lang="en-US" sz="1400" b="1" dirty="0">
                <a:latin typeface="Times New Roman" panose="02020603050405020304" pitchFamily="18" charset="0"/>
                <a:cs typeface="Times New Roman" panose="02020603050405020304" pitchFamily="18" charset="0"/>
              </a:rPr>
              <a:t>.
PROMOVER EL PENSAMIENTO CRÍTICO
Esta </a:t>
            </a:r>
            <a:r>
              <a:rPr lang="en-US" sz="1400" b="1" dirty="0" err="1">
                <a:latin typeface="Times New Roman" panose="02020603050405020304" pitchFamily="18" charset="0"/>
                <a:cs typeface="Times New Roman" panose="02020603050405020304" pitchFamily="18" charset="0"/>
              </a:rPr>
              <a:t>herramienta</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fomenta</a:t>
            </a:r>
            <a:r>
              <a:rPr lang="en-US" sz="1400" b="1" dirty="0">
                <a:latin typeface="Times New Roman" panose="02020603050405020304" pitchFamily="18" charset="0"/>
                <a:cs typeface="Times New Roman" panose="02020603050405020304" pitchFamily="18" charset="0"/>
              </a:rPr>
              <a:t> la </a:t>
            </a:r>
            <a:r>
              <a:rPr lang="en-US" sz="1400" b="1" dirty="0" err="1">
                <a:latin typeface="Times New Roman" panose="02020603050405020304" pitchFamily="18" charset="0"/>
                <a:cs typeface="Times New Roman" panose="02020603050405020304" pitchFamily="18" charset="0"/>
              </a:rPr>
              <a:t>participación</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activa</a:t>
            </a:r>
            <a:r>
              <a:rPr lang="en-US" sz="1400" b="1" dirty="0">
                <a:latin typeface="Times New Roman" panose="02020603050405020304" pitchFamily="18" charset="0"/>
                <a:cs typeface="Times New Roman" panose="02020603050405020304" pitchFamily="18" charset="0"/>
              </a:rPr>
              <a:t> y la </a:t>
            </a:r>
            <a:r>
              <a:rPr lang="en-US" sz="1400" b="1" dirty="0" err="1">
                <a:latin typeface="Times New Roman" panose="02020603050405020304" pitchFamily="18" charset="0"/>
                <a:cs typeface="Times New Roman" panose="02020603050405020304" pitchFamily="18" charset="0"/>
              </a:rPr>
              <a:t>reflexión</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crítica</a:t>
            </a:r>
            <a:r>
              <a:rPr lang="en-US" sz="1400" b="1" dirty="0">
                <a:latin typeface="Times New Roman" panose="02020603050405020304" pitchFamily="18" charset="0"/>
                <a:cs typeface="Times New Roman" panose="02020603050405020304" pitchFamily="18" charset="0"/>
              </a:rPr>
              <a:t> entre los </a:t>
            </a:r>
            <a:r>
              <a:rPr lang="en-US" sz="1400" b="1" dirty="0" err="1">
                <a:latin typeface="Times New Roman" panose="02020603050405020304" pitchFamily="18" charset="0"/>
                <a:cs typeface="Times New Roman" panose="02020603050405020304" pitchFamily="18" charset="0"/>
              </a:rPr>
              <a:t>estudiantes</a:t>
            </a:r>
            <a:r>
              <a:rPr lang="en-US" sz="1400" b="1" dirty="0">
                <a:latin typeface="Times New Roman" panose="02020603050405020304" pitchFamily="18" charset="0"/>
                <a:cs typeface="Times New Roman" panose="02020603050405020304" pitchFamily="18" charset="0"/>
              </a:rPr>
              <a:t> y los </a:t>
            </a:r>
            <a:r>
              <a:rPr lang="en-US" sz="1400" b="1" dirty="0" err="1">
                <a:latin typeface="Times New Roman" panose="02020603050405020304" pitchFamily="18" charset="0"/>
                <a:cs typeface="Times New Roman" panose="02020603050405020304" pitchFamily="18" charset="0"/>
              </a:rPr>
              <a:t>actores</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educativos</a:t>
            </a:r>
            <a:r>
              <a:rPr lang="en-US" sz="1400" b="1" dirty="0">
                <a:latin typeface="Times New Roman" panose="02020603050405020304" pitchFamily="18" charset="0"/>
                <a:cs typeface="Times New Roman" panose="02020603050405020304" pitchFamily="18" charset="0"/>
              </a:rPr>
              <a:t>.
FACILITAR DECISIONES INFORMADAS
</a:t>
            </a:r>
            <a:r>
              <a:rPr lang="en-US" sz="1400" b="1" dirty="0" err="1">
                <a:latin typeface="Times New Roman" panose="02020603050405020304" pitchFamily="18" charset="0"/>
                <a:cs typeface="Times New Roman" panose="02020603050405020304" pitchFamily="18" charset="0"/>
              </a:rPr>
              <a:t>Visualizar</a:t>
            </a:r>
            <a:r>
              <a:rPr lang="en-US" sz="1400" b="1" dirty="0">
                <a:latin typeface="Times New Roman" panose="02020603050405020304" pitchFamily="18" charset="0"/>
                <a:cs typeface="Times New Roman" panose="02020603050405020304" pitchFamily="18" charset="0"/>
              </a:rPr>
              <a:t> el </a:t>
            </a:r>
            <a:r>
              <a:rPr lang="en-US" sz="1400" b="1" dirty="0" err="1">
                <a:latin typeface="Times New Roman" panose="02020603050405020304" pitchFamily="18" charset="0"/>
                <a:cs typeface="Times New Roman" panose="02020603050405020304" pitchFamily="18" charset="0"/>
              </a:rPr>
              <a:t>contexto</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educativo</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desde</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diversas</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perspectivas</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ayuda</a:t>
            </a:r>
            <a:r>
              <a:rPr lang="en-US" sz="1400" b="1" dirty="0">
                <a:latin typeface="Times New Roman" panose="02020603050405020304" pitchFamily="18" charset="0"/>
                <a:cs typeface="Times New Roman" panose="02020603050405020304" pitchFamily="18" charset="0"/>
              </a:rPr>
              <a:t> a </a:t>
            </a:r>
            <a:r>
              <a:rPr lang="en-US" sz="1400" b="1" dirty="0" err="1">
                <a:latin typeface="Times New Roman" panose="02020603050405020304" pitchFamily="18" charset="0"/>
                <a:cs typeface="Times New Roman" panose="02020603050405020304" pitchFamily="18" charset="0"/>
              </a:rPr>
              <a:t>tomar</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decisiones</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informadas</a:t>
            </a:r>
            <a:r>
              <a:rPr lang="en-US" sz="1400" b="1" dirty="0">
                <a:latin typeface="Times New Roman" panose="02020603050405020304" pitchFamily="18" charset="0"/>
                <a:cs typeface="Times New Roman" panose="02020603050405020304" pitchFamily="18" charset="0"/>
              </a:rPr>
              <a:t> y </a:t>
            </a:r>
            <a:r>
              <a:rPr lang="en-US" sz="1400" b="1" dirty="0" err="1">
                <a:latin typeface="Times New Roman" panose="02020603050405020304" pitchFamily="18" charset="0"/>
                <a:cs typeface="Times New Roman" panose="02020603050405020304" pitchFamily="18" charset="0"/>
              </a:rPr>
              <a:t>proponer</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mejoras</a:t>
            </a:r>
            <a:r>
              <a:rPr lang="en-US" sz="1400" b="1" dirty="0">
                <a:latin typeface="Times New Roman" panose="02020603050405020304" pitchFamily="18" charset="0"/>
                <a:cs typeface="Times New Roman" panose="02020603050405020304" pitchFamily="18" charset="0"/>
              </a:rPr>
              <a:t>.
FORTALECIMIENTO DE LA COHESIÓN COMUNITARIA
La </a:t>
            </a:r>
            <a:r>
              <a:rPr lang="en-US" sz="1400" b="1" dirty="0" err="1">
                <a:latin typeface="Times New Roman" panose="02020603050405020304" pitchFamily="18" charset="0"/>
                <a:cs typeface="Times New Roman" panose="02020603050405020304" pitchFamily="18" charset="0"/>
              </a:rPr>
              <a:t>metodología</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fomenta</a:t>
            </a:r>
            <a:r>
              <a:rPr lang="en-US" sz="1400" b="1" dirty="0">
                <a:latin typeface="Times New Roman" panose="02020603050405020304" pitchFamily="18" charset="0"/>
                <a:cs typeface="Times New Roman" panose="02020603050405020304" pitchFamily="18" charset="0"/>
              </a:rPr>
              <a:t> un </a:t>
            </a:r>
            <a:r>
              <a:rPr lang="en-US" sz="1400" b="1" dirty="0" err="1">
                <a:latin typeface="Times New Roman" panose="02020603050405020304" pitchFamily="18" charset="0"/>
                <a:cs typeface="Times New Roman" panose="02020603050405020304" pitchFamily="18" charset="0"/>
              </a:rPr>
              <a:t>sentido</a:t>
            </a:r>
            <a:r>
              <a:rPr lang="en-US" sz="1400" b="1" dirty="0">
                <a:latin typeface="Times New Roman" panose="02020603050405020304" pitchFamily="18" charset="0"/>
                <a:cs typeface="Times New Roman" panose="02020603050405020304" pitchFamily="18" charset="0"/>
              </a:rPr>
              <a:t> de </a:t>
            </a:r>
            <a:r>
              <a:rPr lang="en-US" sz="1400" b="1" dirty="0" err="1">
                <a:latin typeface="Times New Roman" panose="02020603050405020304" pitchFamily="18" charset="0"/>
                <a:cs typeface="Times New Roman" panose="02020603050405020304" pitchFamily="18" charset="0"/>
              </a:rPr>
              <a:t>pertenencia</a:t>
            </a:r>
            <a:r>
              <a:rPr lang="en-US" sz="1400" b="1" dirty="0">
                <a:latin typeface="Times New Roman" panose="02020603050405020304" pitchFamily="18" charset="0"/>
                <a:cs typeface="Times New Roman" panose="02020603050405020304" pitchFamily="18" charset="0"/>
              </a:rPr>
              <a:t> y </a:t>
            </a:r>
            <a:r>
              <a:rPr lang="en-US" sz="1400" b="1" dirty="0" err="1">
                <a:latin typeface="Times New Roman" panose="02020603050405020304" pitchFamily="18" charset="0"/>
                <a:cs typeface="Times New Roman" panose="02020603050405020304" pitchFamily="18" charset="0"/>
              </a:rPr>
              <a:t>unidad</a:t>
            </a:r>
            <a:r>
              <a:rPr lang="en-US" sz="1400" b="1" dirty="0">
                <a:latin typeface="Times New Roman" panose="02020603050405020304" pitchFamily="18" charset="0"/>
                <a:cs typeface="Times New Roman" panose="02020603050405020304" pitchFamily="18" charset="0"/>
              </a:rPr>
              <a:t> entre los </a:t>
            </a:r>
            <a:r>
              <a:rPr lang="en-US" sz="1400" b="1" dirty="0" err="1">
                <a:latin typeface="Times New Roman" panose="02020603050405020304" pitchFamily="18" charset="0"/>
                <a:cs typeface="Times New Roman" panose="02020603050405020304" pitchFamily="18" charset="0"/>
              </a:rPr>
              <a:t>miembros</a:t>
            </a:r>
            <a:r>
              <a:rPr lang="en-US" sz="1400" b="1" dirty="0">
                <a:latin typeface="Times New Roman" panose="02020603050405020304" pitchFamily="18" charset="0"/>
                <a:cs typeface="Times New Roman" panose="02020603050405020304" pitchFamily="18" charset="0"/>
              </a:rPr>
              <a:t> de la </a:t>
            </a:r>
            <a:r>
              <a:rPr lang="en-US" sz="1400" b="1" dirty="0" err="1">
                <a:latin typeface="Times New Roman" panose="02020603050405020304" pitchFamily="18" charset="0"/>
                <a:cs typeface="Times New Roman" panose="02020603050405020304" pitchFamily="18" charset="0"/>
              </a:rPr>
              <a:t>universidad</a:t>
            </a:r>
            <a:r>
              <a:rPr lang="en-US" sz="1400" b="1" dirty="0">
                <a:latin typeface="Times New Roman" panose="02020603050405020304" pitchFamily="18" charset="0"/>
                <a:cs typeface="Times New Roman" panose="02020603050405020304" pitchFamily="18" charset="0"/>
              </a:rPr>
              <a:t> a </a:t>
            </a:r>
            <a:r>
              <a:rPr lang="en-US" sz="1400" b="1" dirty="0" err="1">
                <a:latin typeface="Times New Roman" panose="02020603050405020304" pitchFamily="18" charset="0"/>
                <a:cs typeface="Times New Roman" panose="02020603050405020304" pitchFamily="18" charset="0"/>
              </a:rPr>
              <a:t>través</a:t>
            </a:r>
            <a:r>
              <a:rPr lang="en-US" sz="1400" b="1" dirty="0">
                <a:latin typeface="Times New Roman" panose="02020603050405020304" pitchFamily="18" charset="0"/>
                <a:cs typeface="Times New Roman" panose="02020603050405020304" pitchFamily="18" charset="0"/>
              </a:rPr>
              <a:t> del </a:t>
            </a:r>
            <a:r>
              <a:rPr lang="en-US" sz="1400" b="1" dirty="0" err="1">
                <a:latin typeface="Times New Roman" panose="02020603050405020304" pitchFamily="18" charset="0"/>
                <a:cs typeface="Times New Roman" panose="02020603050405020304" pitchFamily="18" charset="0"/>
              </a:rPr>
              <a:t>entendimiento</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compartido</a:t>
            </a:r>
            <a:r>
              <a:rPr lang="en-US" sz="1400" b="1" dirty="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73842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Video 8" descr="People Planning">
            <a:extLst>
              <a:ext uri="{FF2B5EF4-FFF2-40B4-BE49-F238E27FC236}">
                <a16:creationId xmlns:a16="http://schemas.microsoft.com/office/drawing/2014/main" id="{1077EF01-72C3-3FC4-BD9C-9FA65A047D1C}"/>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r="-1" b="283"/>
          <a:stretch>
            <a:fillRect/>
          </a:stretch>
        </p:blipFill>
        <p:spPr>
          <a:xfrm>
            <a:off x="20" y="10"/>
            <a:ext cx="12191976" cy="6857990"/>
          </a:xfrm>
          <a:custGeom>
            <a:avLst/>
            <a:gdLst>
              <a:gd name="connsiteX0" fmla="*/ 795631 w 12191996"/>
              <a:gd name="connsiteY0" fmla="*/ 789997 h 6858000"/>
              <a:gd name="connsiteX1" fmla="*/ 795631 w 12191996"/>
              <a:gd name="connsiteY1" fmla="*/ 6068003 h 6858000"/>
              <a:gd name="connsiteX2" fmla="*/ 4649508 w 12191996"/>
              <a:gd name="connsiteY2" fmla="*/ 6068003 h 6858000"/>
              <a:gd name="connsiteX3" fmla="*/ 4649508 w 12191996"/>
              <a:gd name="connsiteY3" fmla="*/ 789997 h 6858000"/>
              <a:gd name="connsiteX4" fmla="*/ 0 w 12191996"/>
              <a:gd name="connsiteY4" fmla="*/ 0 h 6858000"/>
              <a:gd name="connsiteX5" fmla="*/ 12191996 w 12191996"/>
              <a:gd name="connsiteY5" fmla="*/ 0 h 6858000"/>
              <a:gd name="connsiteX6" fmla="*/ 12191996 w 12191996"/>
              <a:gd name="connsiteY6" fmla="*/ 6858000 h 6858000"/>
              <a:gd name="connsiteX7" fmla="*/ 0 w 1219199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6" h="6858000">
                <a:moveTo>
                  <a:pt x="795631" y="789997"/>
                </a:moveTo>
                <a:lnTo>
                  <a:pt x="795631" y="6068003"/>
                </a:lnTo>
                <a:lnTo>
                  <a:pt x="4649508" y="6068003"/>
                </a:lnTo>
                <a:lnTo>
                  <a:pt x="4649508" y="789997"/>
                </a:lnTo>
                <a:close/>
                <a:moveTo>
                  <a:pt x="0" y="0"/>
                </a:moveTo>
                <a:lnTo>
                  <a:pt x="12191996" y="0"/>
                </a:lnTo>
                <a:lnTo>
                  <a:pt x="12191996" y="6858000"/>
                </a:lnTo>
                <a:lnTo>
                  <a:pt x="0" y="6858000"/>
                </a:lnTo>
                <a:close/>
              </a:path>
            </a:pathLst>
          </a:custGeom>
          <a:noFill/>
        </p:spPr>
      </p:pic>
      <p:sp>
        <p:nvSpPr>
          <p:cNvPr id="2" name="Title 1">
            <a:extLst>
              <a:ext uri="{FF2B5EF4-FFF2-40B4-BE49-F238E27FC236}">
                <a16:creationId xmlns:a16="http://schemas.microsoft.com/office/drawing/2014/main" id="{389908CE-5DF6-93EB-16EC-2847861728C5}"/>
              </a:ext>
            </a:extLst>
          </p:cNvPr>
          <p:cNvSpPr>
            <a:spLocks noGrp="1"/>
          </p:cNvSpPr>
          <p:nvPr>
            <p:ph type="title"/>
          </p:nvPr>
        </p:nvSpPr>
        <p:spPr>
          <a:xfrm>
            <a:off x="685800" y="1583635"/>
            <a:ext cx="3998579" cy="4139191"/>
          </a:xfrm>
        </p:spPr>
        <p:txBody>
          <a:bodyPr anchor="t">
            <a:noAutofit/>
          </a:bodyPr>
          <a:lstStyle/>
          <a:p>
            <a:br>
              <a:rPr lang="en-US" sz="3200" dirty="0">
                <a:latin typeface="Times New Roman" panose="02020603050405020304" pitchFamily="18" charset="0"/>
                <a:cs typeface="Times New Roman" panose="02020603050405020304" pitchFamily="18" charset="0"/>
              </a:rPr>
            </a:br>
            <a:br>
              <a:rPr lang="en-US" sz="3200" dirty="0">
                <a:latin typeface="Times New Roman" panose="02020603050405020304" pitchFamily="18" charset="0"/>
                <a:cs typeface="Times New Roman" panose="02020603050405020304" pitchFamily="18" charset="0"/>
              </a:rPr>
            </a:br>
            <a:r>
              <a:rPr lang="en-US" sz="3200" b="1" dirty="0" err="1">
                <a:solidFill>
                  <a:schemeClr val="accent6">
                    <a:lumMod val="50000"/>
                  </a:schemeClr>
                </a:solidFill>
                <a:latin typeface="Times New Roman" panose="02020603050405020304" pitchFamily="18" charset="0"/>
                <a:cs typeface="Times New Roman" panose="02020603050405020304" pitchFamily="18" charset="0"/>
              </a:rPr>
              <a:t>Generalidades</a:t>
            </a:r>
            <a:r>
              <a:rPr lang="en-US" sz="3200" b="1" dirty="0">
                <a:solidFill>
                  <a:schemeClr val="accent6">
                    <a:lumMod val="50000"/>
                  </a:schemeClr>
                </a:solidFill>
                <a:latin typeface="Times New Roman" panose="02020603050405020304" pitchFamily="18" charset="0"/>
                <a:cs typeface="Times New Roman" panose="02020603050405020304" pitchFamily="18" charset="0"/>
              </a:rPr>
              <a:t> de la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Cartografía</a:t>
            </a:r>
            <a:r>
              <a:rPr lang="en-US" sz="3200" b="1" dirty="0">
                <a:solidFill>
                  <a:schemeClr val="accent6">
                    <a:lumMod val="50000"/>
                  </a:schemeClr>
                </a:solidFill>
                <a:latin typeface="Times New Roman" panose="02020603050405020304" pitchFamily="18" charset="0"/>
                <a:cs typeface="Times New Roman" panose="02020603050405020304" pitchFamily="18" charset="0"/>
              </a:rPr>
              <a:t> Social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Educativa</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C596C627-FCE9-7A92-1DAE-C331D53E17E8}"/>
              </a:ext>
            </a:extLst>
          </p:cNvPr>
          <p:cNvSpPr>
            <a:spLocks noGrp="1"/>
          </p:cNvSpPr>
          <p:nvPr>
            <p:ph type="ftr" sz="quarter" idx="11"/>
          </p:nvPr>
        </p:nvSpPr>
        <p:spPr/>
        <p:txBody>
          <a:bodyPr anchor="ctr">
            <a:normAutofit/>
          </a:bodyPr>
          <a:lstStyle/>
          <a:p>
            <a:pPr>
              <a:spcAft>
                <a:spcPts val="600"/>
              </a:spcAft>
            </a:pPr>
            <a:r>
              <a:rPr lang="en-US" dirty="0"/>
              <a:t>Footer Text</a:t>
            </a:r>
            <a:endParaRPr lang="en-US"/>
          </a:p>
        </p:txBody>
      </p:sp>
      <p:sp>
        <p:nvSpPr>
          <p:cNvPr id="6" name="Date Placeholder 5">
            <a:extLst>
              <a:ext uri="{FF2B5EF4-FFF2-40B4-BE49-F238E27FC236}">
                <a16:creationId xmlns:a16="http://schemas.microsoft.com/office/drawing/2014/main" id="{0749667F-A47D-EFEC-CEE9-16616F7F54E3}"/>
              </a:ext>
            </a:extLst>
          </p:cNvPr>
          <p:cNvSpPr>
            <a:spLocks noGrp="1"/>
          </p:cNvSpPr>
          <p:nvPr>
            <p:ph type="dt" sz="half" idx="10"/>
          </p:nvPr>
        </p:nvSpPr>
        <p:spPr/>
        <p:txBody>
          <a:bodyPr anchor="ctr">
            <a:normAutofit/>
          </a:bodyPr>
          <a:lstStyle/>
          <a:p>
            <a:pPr>
              <a:spcAft>
                <a:spcPts val="600"/>
              </a:spcAft>
            </a:pPr>
            <a:fld id="{BBB8170F-0370-4A38-8BF3-83D69476AE62}" type="datetime1">
              <a:rPr lang="en-US" smtClean="0"/>
              <a:pPr>
                <a:spcAft>
                  <a:spcPts val="600"/>
                </a:spcAft>
              </a:pPr>
              <a:t>9/10/25</a:t>
            </a:fld>
            <a:endParaRPr lang="en-US"/>
          </a:p>
        </p:txBody>
      </p:sp>
      <p:sp>
        <p:nvSpPr>
          <p:cNvPr id="7" name="Slide Number Placeholder 6">
            <a:extLst>
              <a:ext uri="{FF2B5EF4-FFF2-40B4-BE49-F238E27FC236}">
                <a16:creationId xmlns:a16="http://schemas.microsoft.com/office/drawing/2014/main" id="{2BDE1324-D70E-474F-5302-7101701136A2}"/>
              </a:ext>
            </a:extLst>
          </p:cNvPr>
          <p:cNvSpPr>
            <a:spLocks noGrp="1"/>
          </p:cNvSpPr>
          <p:nvPr>
            <p:ph type="sldNum" sz="quarter" idx="12"/>
          </p:nvPr>
        </p:nvSpPr>
        <p:spPr/>
        <p:txBody>
          <a:bodyPr anchor="ctr">
            <a:normAutofit/>
          </a:bodyPr>
          <a:lstStyle/>
          <a:p>
            <a:pPr>
              <a:spcAft>
                <a:spcPts val="600"/>
              </a:spcAft>
            </a:pPr>
            <a:fld id="{753D0FD4-819D-4187-8797-C35567B41C78}" type="slidenum">
              <a:rPr lang="en-US" smtClean="0"/>
              <a:pPr>
                <a:spcAft>
                  <a:spcPts val="600"/>
                </a:spcAft>
              </a:pPr>
              <a:t>5</a:t>
            </a:fld>
            <a:endParaRPr lang="en-US"/>
          </a:p>
        </p:txBody>
      </p:sp>
    </p:spTree>
    <p:extLst>
      <p:ext uri="{BB962C8B-B14F-4D97-AF65-F5344CB8AC3E}">
        <p14:creationId xmlns:p14="http://schemas.microsoft.com/office/powerpoint/2010/main" val="965662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9"/>
                                        </p:tgtEl>
                                      </p:cBhvr>
                                    </p:cmd>
                                  </p:childTnLst>
                                </p:cTn>
                              </p:par>
                              <p:par>
                                <p:cTn id="7" presetID="10" presetClass="entr" presetSubtype="0" fill="hold" grpId="0" nodeType="withEffect">
                                  <p:stCondLst>
                                    <p:cond delay="500"/>
                                  </p:stCondLst>
                                  <p:iterate type="wd">
                                    <p:tmPct val="15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9"/>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9"/>
                                        </p:tgtEl>
                                      </p:cBhvr>
                                    </p:cmd>
                                  </p:childTnLst>
                                </p:cTn>
                              </p:par>
                            </p:childTnLst>
                          </p:cTn>
                        </p:par>
                      </p:childTnLst>
                    </p:cTn>
                  </p:par>
                </p:childTnLst>
              </p:cTn>
              <p:nextCondLst>
                <p:cond evt="onClick" delay="0">
                  <p:tgtEl>
                    <p:spTgt spid="9"/>
                  </p:tgtEl>
                </p:cond>
              </p:nextCondLst>
            </p:seq>
            <p:video>
              <p:cMediaNode mute="1">
                <p:cTn id="15" repeatCount="indefinite" fill="hold" display="0">
                  <p:stCondLst>
                    <p:cond delay="indefinite"/>
                  </p:stCondLst>
                </p:cTn>
                <p:tgtEl>
                  <p:spTgt spid="9"/>
                </p:tgtEl>
              </p:cMediaNode>
            </p:video>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0320D-AF6A-B248-97AE-596A1462C86D}"/>
              </a:ext>
            </a:extLst>
          </p:cNvPr>
          <p:cNvSpPr>
            <a:spLocks noGrp="1"/>
          </p:cNvSpPr>
          <p:nvPr>
            <p:ph type="title"/>
          </p:nvPr>
        </p:nvSpPr>
        <p:spPr/>
        <p:txBody>
          <a:bodyPr anchor="t">
            <a:normAutofit fontScale="90000"/>
          </a:bodyPr>
          <a:lstStyle/>
          <a:p>
            <a:r>
              <a:rPr lang="en-US" dirty="0" err="1">
                <a:solidFill>
                  <a:schemeClr val="accent6">
                    <a:lumMod val="50000"/>
                  </a:schemeClr>
                </a:solidFill>
              </a:rPr>
              <a:t>Características</a:t>
            </a:r>
            <a:r>
              <a:rPr lang="en-US" dirty="0">
                <a:solidFill>
                  <a:schemeClr val="accent6">
                    <a:lumMod val="50000"/>
                  </a:schemeClr>
                </a:solidFill>
              </a:rPr>
              <a:t> </a:t>
            </a:r>
            <a:r>
              <a:rPr lang="en-US" dirty="0" err="1">
                <a:solidFill>
                  <a:schemeClr val="accent6">
                    <a:lumMod val="50000"/>
                  </a:schemeClr>
                </a:solidFill>
              </a:rPr>
              <a:t>principales</a:t>
            </a:r>
            <a:endParaRPr lang="en-US" dirty="0">
              <a:solidFill>
                <a:schemeClr val="accent6">
                  <a:lumMod val="50000"/>
                </a:schemeClr>
              </a:solidFill>
            </a:endParaRPr>
          </a:p>
        </p:txBody>
      </p:sp>
      <p:sp>
        <p:nvSpPr>
          <p:cNvPr id="4" name="Date Placeholder 3">
            <a:extLst>
              <a:ext uri="{FF2B5EF4-FFF2-40B4-BE49-F238E27FC236}">
                <a16:creationId xmlns:a16="http://schemas.microsoft.com/office/drawing/2014/main" id="{F75ECFCC-71FE-6514-6338-96E7EF617CC0}"/>
              </a:ext>
            </a:extLst>
          </p:cNvPr>
          <p:cNvSpPr>
            <a:spLocks noGrp="1"/>
          </p:cNvSpPr>
          <p:nvPr>
            <p:ph type="dt" sz="half" idx="10"/>
          </p:nvPr>
        </p:nvSpPr>
        <p:spPr/>
        <p:txBody>
          <a:bodyPr anchor="ctr">
            <a:normAutofit/>
          </a:bodyPr>
          <a:lstStyle/>
          <a:p>
            <a:pPr>
              <a:spcAft>
                <a:spcPts val="600"/>
              </a:spcAft>
            </a:pPr>
            <a:fld id="{9EAD527F-9C49-4481-A18C-80BA2EA99E79}" type="datetime1">
              <a:rPr lang="en-US" smtClean="0"/>
              <a:pPr>
                <a:spcAft>
                  <a:spcPts val="600"/>
                </a:spcAft>
              </a:pPr>
              <a:t>9/10/25</a:t>
            </a:fld>
            <a:endParaRPr lang="en-US"/>
          </a:p>
        </p:txBody>
      </p:sp>
      <p:sp>
        <p:nvSpPr>
          <p:cNvPr id="5" name="Slide Number Placeholder 4">
            <a:extLst>
              <a:ext uri="{FF2B5EF4-FFF2-40B4-BE49-F238E27FC236}">
                <a16:creationId xmlns:a16="http://schemas.microsoft.com/office/drawing/2014/main" id="{1774E249-E80A-8167-16D2-8113A0208658}"/>
              </a:ext>
            </a:extLst>
          </p:cNvPr>
          <p:cNvSpPr>
            <a:spLocks noGrp="1"/>
          </p:cNvSpPr>
          <p:nvPr>
            <p:ph type="sldNum" sz="quarter" idx="12"/>
          </p:nvPr>
        </p:nvSpPr>
        <p:spPr/>
        <p:txBody>
          <a:bodyPr anchor="ctr">
            <a:normAutofit/>
          </a:bodyPr>
          <a:lstStyle/>
          <a:p>
            <a:pPr>
              <a:spcAft>
                <a:spcPts val="600"/>
              </a:spcAft>
            </a:pPr>
            <a:fld id="{753D0FD4-819D-4187-8797-C35567B41C78}" type="slidenum">
              <a:rPr lang="en-US" smtClean="0"/>
              <a:pPr>
                <a:spcAft>
                  <a:spcPts val="600"/>
                </a:spcAft>
              </a:pPr>
              <a:t>6</a:t>
            </a:fld>
            <a:endParaRPr lang="en-US"/>
          </a:p>
        </p:txBody>
      </p:sp>
      <p:sp>
        <p:nvSpPr>
          <p:cNvPr id="7" name="Content Placeholder 6">
            <a:extLst>
              <a:ext uri="{FF2B5EF4-FFF2-40B4-BE49-F238E27FC236}">
                <a16:creationId xmlns:a16="http://schemas.microsoft.com/office/drawing/2014/main" id="{24C20DA8-C7E2-571D-7B00-D4291DE7A852}"/>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17773" y="1414463"/>
            <a:ext cx="5778227" cy="5138737"/>
          </a:xfrm>
        </p:spPr>
        <p:txBody>
          <a:bodyPr>
            <a:noAutofit/>
          </a:bodyPr>
          <a:lstStyle/>
          <a:p>
            <a:pPr marL="0" indent="0">
              <a:lnSpc>
                <a:spcPct val="110000"/>
              </a:lnSpc>
              <a:spcBef>
                <a:spcPts val="2500"/>
              </a:spcBef>
              <a:buNone/>
            </a:pPr>
            <a:r>
              <a:rPr lang="es-CO" b="1" dirty="0">
                <a:solidFill>
                  <a:schemeClr val="accent6">
                    <a:lumMod val="75000"/>
                  </a:schemeClr>
                </a:solidFill>
                <a:latin typeface="Times New Roman" panose="02020603050405020304" pitchFamily="18" charset="0"/>
                <a:cs typeface="Times New Roman" panose="02020603050405020304" pitchFamily="18" charset="0"/>
              </a:rPr>
              <a:t>1. ENFOQUE PARTICIPATIVO: </a:t>
            </a:r>
            <a:r>
              <a:rPr lang="es-CO" dirty="0">
                <a:solidFill>
                  <a:schemeClr val="accent6">
                    <a:lumMod val="75000"/>
                  </a:schemeClr>
                </a:solidFill>
                <a:latin typeface="Times New Roman" panose="02020603050405020304" pitchFamily="18" charset="0"/>
                <a:cs typeface="Times New Roman" panose="02020603050405020304" pitchFamily="18" charset="0"/>
              </a:rPr>
              <a:t>Involucra a todas las partes interesadas en la educación para representar sus voces y experiencias en el mapa.</a:t>
            </a:r>
            <a:r>
              <a:rPr lang="es-CO" b="1" dirty="0">
                <a:solidFill>
                  <a:schemeClr val="accent6">
                    <a:lumMod val="75000"/>
                  </a:schemeClr>
                </a:solidFill>
                <a:latin typeface="Times New Roman" panose="02020603050405020304" pitchFamily="18" charset="0"/>
                <a:cs typeface="Times New Roman" panose="02020603050405020304" pitchFamily="18" charset="0"/>
              </a:rPr>
              <a:t>
ANÁLISIS REFLEXIVO: </a:t>
            </a:r>
            <a:r>
              <a:rPr lang="es-CO" dirty="0">
                <a:solidFill>
                  <a:schemeClr val="accent6">
                    <a:lumMod val="75000"/>
                  </a:schemeClr>
                </a:solidFill>
                <a:latin typeface="Times New Roman" panose="02020603050405020304" pitchFamily="18" charset="0"/>
                <a:cs typeface="Times New Roman" panose="02020603050405020304" pitchFamily="18" charset="0"/>
              </a:rPr>
              <a:t>Facilita la comprensión de las dinámicas sociales y académicas a través de múltiples perspectivas.</a:t>
            </a:r>
            <a:r>
              <a:rPr lang="es-CO" b="1" dirty="0">
                <a:solidFill>
                  <a:schemeClr val="accent6">
                    <a:lumMod val="75000"/>
                  </a:schemeClr>
                </a:solidFill>
                <a:latin typeface="Times New Roman" panose="02020603050405020304" pitchFamily="18" charset="0"/>
                <a:cs typeface="Times New Roman" panose="02020603050405020304" pitchFamily="18" charset="0"/>
              </a:rPr>
              <a:t>
EXPRESIÓN CREATIVA: </a:t>
            </a:r>
            <a:r>
              <a:rPr lang="es-CO" dirty="0">
                <a:solidFill>
                  <a:schemeClr val="accent6">
                    <a:lumMod val="75000"/>
                  </a:schemeClr>
                </a:solidFill>
                <a:latin typeface="Times New Roman" panose="02020603050405020304" pitchFamily="18" charset="0"/>
                <a:cs typeface="Times New Roman" panose="02020603050405020304" pitchFamily="18" charset="0"/>
              </a:rPr>
              <a:t>Utiliza símbolos, colores, dibujos y mapas emocionales para representar experiencias y percepciones.</a:t>
            </a:r>
            <a:r>
              <a:rPr lang="es-CO" b="1" dirty="0">
                <a:solidFill>
                  <a:schemeClr val="accent6">
                    <a:lumMod val="75000"/>
                  </a:schemeClr>
                </a:solidFill>
                <a:latin typeface="Times New Roman" panose="02020603050405020304" pitchFamily="18" charset="0"/>
                <a:cs typeface="Times New Roman" panose="02020603050405020304" pitchFamily="18" charset="0"/>
              </a:rPr>
              <a:t>
IMPACTO TRANSFORMADOR: </a:t>
            </a:r>
            <a:r>
              <a:rPr lang="es-CO" dirty="0">
                <a:solidFill>
                  <a:schemeClr val="accent6">
                    <a:lumMod val="75000"/>
                  </a:schemeClr>
                </a:solidFill>
                <a:latin typeface="Times New Roman" panose="02020603050405020304" pitchFamily="18" charset="0"/>
                <a:cs typeface="Times New Roman" panose="02020603050405020304" pitchFamily="18" charset="0"/>
              </a:rPr>
              <a:t>Genera propuestas accionables para mejorar la educación, actuando como herramienta de cambio institucional.</a:t>
            </a:r>
          </a:p>
        </p:txBody>
      </p:sp>
      <p:pic>
        <p:nvPicPr>
          <p:cNvPr id="8" name="Content Placeholder 7" descr="Aerial view looking down on a diverse group of entrepreneurs meeting around a conference table. The small business team is discussing marketing opportunities. They are brainstorming while looking at a strategy map. Cups of coffee, markers and a tablet computer are visible on the table.">
            <a:extLst>
              <a:ext uri="{FF2B5EF4-FFF2-40B4-BE49-F238E27FC236}">
                <a16:creationId xmlns:a16="http://schemas.microsoft.com/office/drawing/2014/main" id="{E4F44F24-D669-4E35-9BC4-76D07CDDA070}"/>
              </a:ext>
            </a:extLst>
          </p:cNvPr>
          <p:cNvPicPr>
            <a:picLocks noGrp="1" noChangeAspect="1"/>
          </p:cNvPicPr>
          <p:nvPr>
            <p:ph type="pic" sz="quarter" idx="13"/>
          </p:nvPr>
        </p:nvPicPr>
        <p:blipFill>
          <a:blip r:embed="rId3"/>
          <a:srcRect l="26966" r="26966"/>
          <a:stretch/>
        </p:blipFill>
        <p:spPr>
          <a:prstGeom prst="rect">
            <a:avLst/>
          </a:prstGeom>
          <a:noFill/>
        </p:spPr>
      </p:pic>
    </p:spTree>
    <p:extLst>
      <p:ext uri="{BB962C8B-B14F-4D97-AF65-F5344CB8AC3E}">
        <p14:creationId xmlns:p14="http://schemas.microsoft.com/office/powerpoint/2010/main" val="1616187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9BCD1-A130-EAF2-1B4A-14E326F1E720}"/>
              </a:ext>
            </a:extLst>
          </p:cNvPr>
          <p:cNvSpPr>
            <a:spLocks noGrp="1"/>
          </p:cNvSpPr>
          <p:nvPr>
            <p:ph type="title"/>
          </p:nvPr>
        </p:nvSpPr>
        <p:spPr>
          <a:xfrm>
            <a:off x="7670308" y="621792"/>
            <a:ext cx="4102574" cy="1516070"/>
          </a:xfrm>
        </p:spPr>
        <p:txBody>
          <a:bodyPr anchor="t">
            <a:normAutofit fontScale="90000"/>
          </a:bodyPr>
          <a:lstStyle/>
          <a:p>
            <a:r>
              <a:rPr lang="en-US" dirty="0" err="1">
                <a:solidFill>
                  <a:schemeClr val="accent6">
                    <a:lumMod val="50000"/>
                  </a:schemeClr>
                </a:solidFill>
                <a:latin typeface="Times New Roman" panose="02020603050405020304" pitchFamily="18" charset="0"/>
                <a:cs typeface="Times New Roman" panose="02020603050405020304" pitchFamily="18" charset="0"/>
              </a:rPr>
              <a:t>Aplicación</a:t>
            </a:r>
            <a:r>
              <a:rPr lang="en-US" dirty="0">
                <a:solidFill>
                  <a:schemeClr val="accent6">
                    <a:lumMod val="50000"/>
                  </a:schemeClr>
                </a:solidFill>
                <a:latin typeface="Times New Roman" panose="02020603050405020304" pitchFamily="18" charset="0"/>
                <a:cs typeface="Times New Roman" panose="02020603050405020304" pitchFamily="18" charset="0"/>
              </a:rPr>
              <a:t> en el </a:t>
            </a:r>
            <a:r>
              <a:rPr lang="en-US" dirty="0" err="1">
                <a:solidFill>
                  <a:schemeClr val="accent6">
                    <a:lumMod val="50000"/>
                  </a:schemeClr>
                </a:solidFill>
                <a:latin typeface="Times New Roman" panose="02020603050405020304" pitchFamily="18" charset="0"/>
                <a:cs typeface="Times New Roman" panose="02020603050405020304" pitchFamily="18" charset="0"/>
              </a:rPr>
              <a:t>entorno</a:t>
            </a:r>
            <a:r>
              <a:rPr lang="en-US" dirty="0">
                <a:solidFill>
                  <a:schemeClr val="accent6">
                    <a:lumMod val="50000"/>
                  </a:schemeClr>
                </a:solidFill>
                <a:latin typeface="Times New Roman" panose="02020603050405020304" pitchFamily="18"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cs typeface="Times New Roman" panose="02020603050405020304" pitchFamily="18" charset="0"/>
              </a:rPr>
              <a:t>universitario</a:t>
            </a:r>
            <a:endParaRPr lang="en-US"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8" name="Content Placeholder 7" descr="Urban students sitting on ground each using their cellphones.">
            <a:extLst>
              <a:ext uri="{FF2B5EF4-FFF2-40B4-BE49-F238E27FC236}">
                <a16:creationId xmlns:a16="http://schemas.microsoft.com/office/drawing/2014/main" id="{754C501C-965C-4ADD-8D49-01F327FAB77F}"/>
              </a:ext>
            </a:extLst>
          </p:cNvPr>
          <p:cNvPicPr>
            <a:picLocks noGrp="1" noChangeAspect="1"/>
          </p:cNvPicPr>
          <p:nvPr>
            <p:ph type="pic" sz="quarter" idx="13"/>
          </p:nvPr>
        </p:nvPicPr>
        <p:blipFill>
          <a:blip r:embed="rId3"/>
          <a:srcRect l="12146" r="16938" b="-1"/>
          <a:stretch>
            <a:fillRect/>
          </a:stretch>
        </p:blipFill>
        <p:spPr>
          <a:xfrm>
            <a:off x="1" y="10"/>
            <a:ext cx="7250236" cy="6857990"/>
          </a:xfrm>
          <a:prstGeom prst="rect">
            <a:avLst/>
          </a:prstGeom>
          <a:noFill/>
        </p:spPr>
      </p:pic>
      <p:sp>
        <p:nvSpPr>
          <p:cNvPr id="4" name="Date Placeholder 3">
            <a:extLst>
              <a:ext uri="{FF2B5EF4-FFF2-40B4-BE49-F238E27FC236}">
                <a16:creationId xmlns:a16="http://schemas.microsoft.com/office/drawing/2014/main" id="{26809EC0-2BA3-DAA7-6B58-33CE9A832FF8}"/>
              </a:ext>
            </a:extLst>
          </p:cNvPr>
          <p:cNvSpPr>
            <a:spLocks noGrp="1"/>
          </p:cNvSpPr>
          <p:nvPr>
            <p:ph type="dt" sz="half" idx="10"/>
          </p:nvPr>
        </p:nvSpPr>
        <p:spPr/>
        <p:txBody>
          <a:bodyPr anchor="ctr">
            <a:normAutofit/>
          </a:bodyPr>
          <a:lstStyle/>
          <a:p>
            <a:pPr>
              <a:spcAft>
                <a:spcPts val="600"/>
              </a:spcAft>
            </a:pPr>
            <a:fld id="{9EAD527F-9C49-4481-A18C-80BA2EA99E79}" type="datetime1">
              <a:rPr lang="en-US" smtClean="0"/>
              <a:pPr>
                <a:spcAft>
                  <a:spcPts val="600"/>
                </a:spcAft>
              </a:pPr>
              <a:t>9/10/25</a:t>
            </a:fld>
            <a:endParaRPr lang="en-US"/>
          </a:p>
        </p:txBody>
      </p:sp>
      <p:sp>
        <p:nvSpPr>
          <p:cNvPr id="5" name="Slide Number Placeholder 4">
            <a:extLst>
              <a:ext uri="{FF2B5EF4-FFF2-40B4-BE49-F238E27FC236}">
                <a16:creationId xmlns:a16="http://schemas.microsoft.com/office/drawing/2014/main" id="{9BD7FAC4-BAE8-4A84-A9AE-126196B525DC}"/>
              </a:ext>
            </a:extLst>
          </p:cNvPr>
          <p:cNvSpPr>
            <a:spLocks noGrp="1"/>
          </p:cNvSpPr>
          <p:nvPr>
            <p:ph type="sldNum" sz="quarter" idx="12"/>
          </p:nvPr>
        </p:nvSpPr>
        <p:spPr/>
        <p:txBody>
          <a:bodyPr anchor="ctr">
            <a:normAutofit/>
          </a:bodyPr>
          <a:lstStyle/>
          <a:p>
            <a:pPr>
              <a:spcAft>
                <a:spcPts val="600"/>
              </a:spcAft>
            </a:pPr>
            <a:fld id="{753D0FD4-819D-4187-8797-C35567B41C78}" type="slidenum">
              <a:rPr lang="en-US" smtClean="0"/>
              <a:pPr>
                <a:spcAft>
                  <a:spcPts val="600"/>
                </a:spcAft>
              </a:pPr>
              <a:t>7</a:t>
            </a:fld>
            <a:endParaRPr lang="en-US"/>
          </a:p>
        </p:txBody>
      </p:sp>
      <p:sp>
        <p:nvSpPr>
          <p:cNvPr id="7" name="Content Placeholder 6">
            <a:extLst>
              <a:ext uri="{FF2B5EF4-FFF2-40B4-BE49-F238E27FC236}">
                <a16:creationId xmlns:a16="http://schemas.microsoft.com/office/drawing/2014/main" id="{8E7A504A-669D-B86D-1F02-F1C7EFEF39A8}"/>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329489" y="1930216"/>
            <a:ext cx="4576962" cy="4442840"/>
          </a:xfrm>
        </p:spPr>
        <p:txBody>
          <a:bodyPr>
            <a:normAutofit fontScale="92500"/>
          </a:bodyPr>
          <a:lstStyle/>
          <a:p>
            <a:pPr marL="0" indent="0">
              <a:lnSpc>
                <a:spcPct val="110000"/>
              </a:lnSpc>
              <a:spcBef>
                <a:spcPts val="2500"/>
              </a:spcBef>
              <a:buNone/>
            </a:pPr>
            <a:r>
              <a:rPr lang="en-US" sz="1400" b="1" dirty="0">
                <a:latin typeface="Times New Roman" panose="02020603050405020304" pitchFamily="18" charset="0"/>
                <a:cs typeface="Times New Roman" panose="02020603050405020304" pitchFamily="18" charset="0"/>
              </a:rPr>
              <a:t>IDENTIFICACIÓN DE ESPACIOS SIGNIFICATIVOS
</a:t>
            </a:r>
            <a:r>
              <a:rPr lang="en-US" sz="1400" dirty="0">
                <a:latin typeface="Times New Roman" panose="02020603050405020304" pitchFamily="18" charset="0"/>
                <a:cs typeface="Times New Roman" panose="02020603050405020304" pitchFamily="18" charset="0"/>
              </a:rPr>
              <a:t>El </a:t>
            </a:r>
            <a:r>
              <a:rPr lang="en-US" sz="1400" dirty="0" err="1">
                <a:latin typeface="Times New Roman" panose="02020603050405020304" pitchFamily="18" charset="0"/>
                <a:cs typeface="Times New Roman" panose="02020603050405020304" pitchFamily="18" charset="0"/>
              </a:rPr>
              <a:t>mapeo</a:t>
            </a:r>
            <a:r>
              <a:rPr lang="en-US" sz="1400" dirty="0">
                <a:latin typeface="Times New Roman" panose="02020603050405020304" pitchFamily="18" charset="0"/>
                <a:cs typeface="Times New Roman" panose="02020603050405020304" pitchFamily="18" charset="0"/>
              </a:rPr>
              <a:t> social </a:t>
            </a:r>
            <a:r>
              <a:rPr lang="en-US" sz="1400" dirty="0" err="1">
                <a:latin typeface="Times New Roman" panose="02020603050405020304" pitchFamily="18" charset="0"/>
                <a:cs typeface="Times New Roman" panose="02020603050405020304" pitchFamily="18" charset="0"/>
              </a:rPr>
              <a:t>ayuda</a:t>
            </a:r>
            <a:r>
              <a:rPr lang="en-US" sz="1400" dirty="0">
                <a:latin typeface="Times New Roman" panose="02020603050405020304" pitchFamily="18" charset="0"/>
                <a:cs typeface="Times New Roman" panose="02020603050405020304" pitchFamily="18" charset="0"/>
              </a:rPr>
              <a:t> a </a:t>
            </a:r>
            <a:r>
              <a:rPr lang="en-US" sz="1400" dirty="0" err="1">
                <a:latin typeface="Times New Roman" panose="02020603050405020304" pitchFamily="18" charset="0"/>
                <a:cs typeface="Times New Roman" panose="02020603050405020304" pitchFamily="18" charset="0"/>
              </a:rPr>
              <a:t>localizar</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áreas</a:t>
            </a:r>
            <a:r>
              <a:rPr lang="en-US" sz="1400" dirty="0">
                <a:latin typeface="Times New Roman" panose="02020603050405020304" pitchFamily="18" charset="0"/>
                <a:cs typeface="Times New Roman" panose="02020603050405020304" pitchFamily="18" charset="0"/>
              </a:rPr>
              <a:t> clave del campus que </a:t>
            </a:r>
            <a:r>
              <a:rPr lang="en-US" sz="1400" dirty="0" err="1">
                <a:latin typeface="Times New Roman" panose="02020603050405020304" pitchFamily="18" charset="0"/>
                <a:cs typeface="Times New Roman" panose="02020603050405020304" pitchFamily="18" charset="0"/>
              </a:rPr>
              <a:t>impactan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significativamente</a:t>
            </a:r>
            <a:r>
              <a:rPr lang="en-US" sz="1400" dirty="0">
                <a:latin typeface="Times New Roman" panose="02020603050405020304" pitchFamily="18" charset="0"/>
                <a:cs typeface="Times New Roman" panose="02020603050405020304" pitchFamily="18" charset="0"/>
              </a:rPr>
              <a:t> la </a:t>
            </a:r>
            <a:r>
              <a:rPr lang="en-US" sz="1400" dirty="0" err="1">
                <a:latin typeface="Times New Roman" panose="02020603050405020304" pitchFamily="18" charset="0"/>
                <a:cs typeface="Times New Roman" panose="02020603050405020304" pitchFamily="18" charset="0"/>
              </a:rPr>
              <a:t>vida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estudiantil</a:t>
            </a:r>
            <a:r>
              <a:rPr lang="en-US" sz="1400" dirty="0">
                <a:latin typeface="Times New Roman" panose="02020603050405020304" pitchFamily="18" charset="0"/>
                <a:cs typeface="Times New Roman" panose="02020603050405020304" pitchFamily="18" charset="0"/>
              </a:rPr>
              <a:t> y las </a:t>
            </a:r>
            <a:r>
              <a:rPr lang="en-US" sz="1400" dirty="0" err="1">
                <a:latin typeface="Times New Roman" panose="02020603050405020304" pitchFamily="18" charset="0"/>
                <a:cs typeface="Times New Roman" panose="02020603050405020304" pitchFamily="18" charset="0"/>
              </a:rPr>
              <a:t>actividades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académicas</a:t>
            </a:r>
            <a:r>
              <a:rPr lang="en-US" sz="1400" dirty="0">
                <a:latin typeface="Times New Roman" panose="02020603050405020304" pitchFamily="18" charset="0"/>
                <a:cs typeface="Times New Roman" panose="02020603050405020304" pitchFamily="18" charset="0"/>
              </a:rPr>
              <a:t>.</a:t>
            </a:r>
            <a:r>
              <a:rPr lang="en-US" sz="1400" b="1" dirty="0">
                <a:latin typeface="Times New Roman" panose="02020603050405020304" pitchFamily="18" charset="0"/>
                <a:cs typeface="Times New Roman" panose="02020603050405020304" pitchFamily="18" charset="0"/>
              </a:rPr>
              <a:t>
EXPRESAR LAS EXPERIENCIAS DE LOS ESTUDIANTES
</a:t>
            </a:r>
            <a:r>
              <a:rPr lang="en-US" sz="1400" dirty="0">
                <a:latin typeface="Times New Roman" panose="02020603050405020304" pitchFamily="18" charset="0"/>
                <a:cs typeface="Times New Roman" panose="02020603050405020304" pitchFamily="18" charset="0"/>
              </a:rPr>
              <a:t>Los </a:t>
            </a:r>
            <a:r>
              <a:rPr lang="en-US" sz="1400" dirty="0" err="1">
                <a:latin typeface="Times New Roman" panose="02020603050405020304" pitchFamily="18" charset="0"/>
                <a:cs typeface="Times New Roman" panose="02020603050405020304" pitchFamily="18" charset="0"/>
              </a:rPr>
              <a:t>estudiantes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comparten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percepciones</a:t>
            </a:r>
            <a:r>
              <a:rPr lang="en-US" sz="1400" dirty="0">
                <a:latin typeface="Times New Roman" panose="02020603050405020304" pitchFamily="18" charset="0"/>
                <a:cs typeface="Times New Roman" panose="02020603050405020304" pitchFamily="18" charset="0"/>
              </a:rPr>
              <a:t> de </a:t>
            </a:r>
            <a:r>
              <a:rPr lang="en-US" sz="1400" dirty="0" err="1">
                <a:latin typeface="Times New Roman" panose="02020603050405020304" pitchFamily="18" charset="0"/>
                <a:cs typeface="Times New Roman" panose="02020603050405020304" pitchFamily="18" charset="0"/>
              </a:rPr>
              <a:t>espacios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seguros</a:t>
            </a:r>
            <a:r>
              <a:rPr lang="en-US" sz="1400" dirty="0">
                <a:latin typeface="Times New Roman" panose="02020603050405020304" pitchFamily="18" charset="0"/>
                <a:cs typeface="Times New Roman" panose="02020603050405020304" pitchFamily="18" charset="0"/>
              </a:rPr>
              <a:t> e </a:t>
            </a:r>
            <a:r>
              <a:rPr lang="en-US" sz="1400" dirty="0" err="1">
                <a:latin typeface="Times New Roman" panose="02020603050405020304" pitchFamily="18" charset="0"/>
                <a:cs typeface="Times New Roman" panose="02020603050405020304" pitchFamily="18" charset="0"/>
              </a:rPr>
              <a:t>inseguros</a:t>
            </a:r>
            <a:r>
              <a:rPr lang="en-US" sz="1400" dirty="0">
                <a:latin typeface="Times New Roman" panose="02020603050405020304" pitchFamily="18" charset="0"/>
                <a:cs typeface="Times New Roman" panose="02020603050405020304" pitchFamily="18" charset="0"/>
              </a:rPr>
              <a:t>, lo que </a:t>
            </a:r>
            <a:r>
              <a:rPr lang="en-US" sz="1400" dirty="0" err="1">
                <a:latin typeface="Times New Roman" panose="02020603050405020304" pitchFamily="18" charset="0"/>
                <a:cs typeface="Times New Roman" panose="02020603050405020304" pitchFamily="18" charset="0"/>
              </a:rPr>
              <a:t>influye</a:t>
            </a:r>
            <a:r>
              <a:rPr lang="en-US" sz="1400" dirty="0">
                <a:latin typeface="Times New Roman" panose="02020603050405020304" pitchFamily="18" charset="0"/>
                <a:cs typeface="Times New Roman" panose="02020603050405020304" pitchFamily="18" charset="0"/>
              </a:rPr>
              <a:t> en </a:t>
            </a:r>
            <a:r>
              <a:rPr lang="en-US" sz="1400" dirty="0" err="1">
                <a:latin typeface="Times New Roman" panose="02020603050405020304" pitchFamily="18" charset="0"/>
                <a:cs typeface="Times New Roman" panose="02020603050405020304" pitchFamily="18" charset="0"/>
              </a:rPr>
              <a:t>su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aprendizaje</a:t>
            </a:r>
            <a:r>
              <a:rPr lang="en-US" sz="1400" dirty="0">
                <a:latin typeface="Times New Roman" panose="02020603050405020304" pitchFamily="18" charset="0"/>
                <a:cs typeface="Times New Roman" panose="02020603050405020304" pitchFamily="18" charset="0"/>
              </a:rPr>
              <a:t> y </a:t>
            </a:r>
            <a:r>
              <a:rPr lang="en-US" sz="1400" dirty="0" err="1">
                <a:latin typeface="Times New Roman" panose="02020603050405020304" pitchFamily="18" charset="0"/>
                <a:cs typeface="Times New Roman" panose="02020603050405020304" pitchFamily="18" charset="0"/>
              </a:rPr>
              <a:t>bienestar</a:t>
            </a:r>
            <a:r>
              <a:rPr lang="en-US" sz="1400" dirty="0">
                <a:latin typeface="Times New Roman" panose="02020603050405020304" pitchFamily="18" charset="0"/>
                <a:cs typeface="Times New Roman" panose="02020603050405020304" pitchFamily="18" charset="0"/>
              </a:rPr>
              <a:t> general.</a:t>
            </a:r>
            <a:r>
              <a:rPr lang="en-US" sz="1400" b="1" dirty="0">
                <a:latin typeface="Times New Roman" panose="02020603050405020304" pitchFamily="18" charset="0"/>
                <a:cs typeface="Times New Roman" panose="02020603050405020304" pitchFamily="18" charset="0"/>
              </a:rPr>
              <a:t>
FOMENTAR EL DIÁLOGO Y LA INCLUSIÓN
</a:t>
            </a:r>
            <a:r>
              <a:rPr lang="en-US" sz="1400" dirty="0">
                <a:latin typeface="Times New Roman" panose="02020603050405020304" pitchFamily="18" charset="0"/>
                <a:cs typeface="Times New Roman" panose="02020603050405020304" pitchFamily="18" charset="0"/>
              </a:rPr>
              <a:t>La </a:t>
            </a:r>
            <a:r>
              <a:rPr lang="en-US" sz="1400" dirty="0" err="1">
                <a:latin typeface="Times New Roman" panose="02020603050405020304" pitchFamily="18" charset="0"/>
                <a:cs typeface="Times New Roman" panose="02020603050405020304" pitchFamily="18" charset="0"/>
              </a:rPr>
              <a:t>herramienta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fomenta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diversas</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perspectivas</a:t>
            </a:r>
            <a:r>
              <a:rPr lang="en-US" sz="1400" dirty="0">
                <a:latin typeface="Times New Roman" panose="02020603050405020304" pitchFamily="18" charset="0"/>
                <a:cs typeface="Times New Roman" panose="02020603050405020304" pitchFamily="18" charset="0"/>
              </a:rPr>
              <a:t> y </a:t>
            </a:r>
            <a:r>
              <a:rPr lang="en-US" sz="1400" dirty="0" err="1">
                <a:latin typeface="Times New Roman" panose="02020603050405020304" pitchFamily="18" charset="0"/>
                <a:cs typeface="Times New Roman" panose="02020603050405020304" pitchFamily="18" charset="0"/>
              </a:rPr>
              <a:t>diálogo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promoviendo</a:t>
            </a:r>
            <a:r>
              <a:rPr lang="en-US" sz="1400" dirty="0">
                <a:latin typeface="Times New Roman" panose="02020603050405020304" pitchFamily="18" charset="0"/>
                <a:cs typeface="Times New Roman" panose="02020603050405020304" pitchFamily="18" charset="0"/>
              </a:rPr>
              <a:t> la </a:t>
            </a:r>
            <a:r>
              <a:rPr lang="en-US" sz="1400" dirty="0" err="1">
                <a:latin typeface="Times New Roman" panose="02020603050405020304" pitchFamily="18" charset="0"/>
                <a:cs typeface="Times New Roman" panose="02020603050405020304" pitchFamily="18" charset="0"/>
              </a:rPr>
              <a:t>equidad</a:t>
            </a:r>
            <a:r>
              <a:rPr lang="en-US" sz="1400" dirty="0">
                <a:latin typeface="Times New Roman" panose="02020603050405020304" pitchFamily="18" charset="0"/>
                <a:cs typeface="Times New Roman" panose="02020603050405020304" pitchFamily="18" charset="0"/>
              </a:rPr>
              <a:t> y la </a:t>
            </a:r>
            <a:r>
              <a:rPr lang="en-US" sz="1400" dirty="0" err="1">
                <a:latin typeface="Times New Roman" panose="02020603050405020304" pitchFamily="18" charset="0"/>
                <a:cs typeface="Times New Roman" panose="02020603050405020304" pitchFamily="18" charset="0"/>
              </a:rPr>
              <a:t>conciencia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dentro</a:t>
            </a:r>
            <a:r>
              <a:rPr lang="en-US" sz="1400" dirty="0">
                <a:latin typeface="Times New Roman" panose="02020603050405020304" pitchFamily="18" charset="0"/>
                <a:cs typeface="Times New Roman" panose="02020603050405020304" pitchFamily="18" charset="0"/>
              </a:rPr>
              <a:t> de la </a:t>
            </a:r>
            <a:r>
              <a:rPr lang="en-US" sz="1400" dirty="0" err="1">
                <a:latin typeface="Times New Roman" panose="02020603050405020304" pitchFamily="18" charset="0"/>
                <a:cs typeface="Times New Roman" panose="02020603050405020304" pitchFamily="18" charset="0"/>
              </a:rPr>
              <a:t>comunidad</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universitaria</a:t>
            </a:r>
            <a:r>
              <a:rPr lang="en-US" sz="1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90768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DA48D-7498-3BDF-8ABD-682D12F3BB57}"/>
              </a:ext>
            </a:extLst>
          </p:cNvPr>
          <p:cNvSpPr>
            <a:spLocks noGrp="1"/>
          </p:cNvSpPr>
          <p:nvPr>
            <p:ph type="title"/>
          </p:nvPr>
        </p:nvSpPr>
        <p:spPr>
          <a:xfrm>
            <a:off x="317772" y="2409444"/>
            <a:ext cx="4163674" cy="2039112"/>
          </a:xfrm>
        </p:spPr>
        <p:txBody>
          <a:bodyPr anchor="t">
            <a:normAutofit fontScale="90000"/>
          </a:bodyPr>
          <a:lstStyle/>
          <a:p>
            <a:r>
              <a:rPr lang="en-US" sz="5000" dirty="0">
                <a:solidFill>
                  <a:schemeClr val="accent6">
                    <a:lumMod val="50000"/>
                  </a:schemeClr>
                </a:solidFill>
                <a:latin typeface="Times New Roman" panose="02020603050405020304" pitchFamily="18" charset="0"/>
                <a:cs typeface="Times New Roman" panose="02020603050405020304" pitchFamily="18" charset="0"/>
              </a:rPr>
              <a:t>Pasos </a:t>
            </a:r>
            <a:br>
              <a:rPr lang="en-US" sz="5000" dirty="0">
                <a:solidFill>
                  <a:schemeClr val="accent6">
                    <a:lumMod val="50000"/>
                  </a:schemeClr>
                </a:solidFill>
                <a:latin typeface="Times New Roman" panose="02020603050405020304" pitchFamily="18" charset="0"/>
                <a:cs typeface="Times New Roman" panose="02020603050405020304" pitchFamily="18" charset="0"/>
              </a:rPr>
            </a:br>
            <a:r>
              <a:rPr lang="en-US" sz="5000" dirty="0">
                <a:solidFill>
                  <a:schemeClr val="accent6">
                    <a:lumMod val="50000"/>
                  </a:schemeClr>
                </a:solidFill>
                <a:latin typeface="Times New Roman" panose="02020603050405020304" pitchFamily="18" charset="0"/>
                <a:cs typeface="Times New Roman" panose="02020603050405020304" pitchFamily="18" charset="0"/>
              </a:rPr>
              <a:t>para </a:t>
            </a:r>
            <a:br>
              <a:rPr lang="en-US" sz="5000" dirty="0">
                <a:solidFill>
                  <a:schemeClr val="accent6">
                    <a:lumMod val="50000"/>
                  </a:schemeClr>
                </a:solidFill>
                <a:latin typeface="Times New Roman" panose="02020603050405020304" pitchFamily="18" charset="0"/>
                <a:cs typeface="Times New Roman" panose="02020603050405020304" pitchFamily="18" charset="0"/>
              </a:rPr>
            </a:br>
            <a:r>
              <a:rPr lang="en-US" sz="5000" dirty="0" err="1">
                <a:solidFill>
                  <a:schemeClr val="accent6">
                    <a:lumMod val="50000"/>
                  </a:schemeClr>
                </a:solidFill>
                <a:latin typeface="Times New Roman" panose="02020603050405020304" pitchFamily="18" charset="0"/>
                <a:cs typeface="Times New Roman" panose="02020603050405020304" pitchFamily="18" charset="0"/>
              </a:rPr>
              <a:t>diseñar</a:t>
            </a:r>
            <a:r>
              <a:rPr lang="en-US" sz="5000" dirty="0">
                <a:solidFill>
                  <a:schemeClr val="accent6">
                    <a:lumMod val="50000"/>
                  </a:schemeClr>
                </a:solidFill>
                <a:latin typeface="Times New Roman" panose="02020603050405020304" pitchFamily="18" charset="0"/>
                <a:cs typeface="Times New Roman" panose="02020603050405020304" pitchFamily="18" charset="0"/>
              </a:rPr>
              <a:t> </a:t>
            </a:r>
            <a:br>
              <a:rPr lang="en-US" sz="5000" dirty="0">
                <a:solidFill>
                  <a:schemeClr val="accent6">
                    <a:lumMod val="50000"/>
                  </a:schemeClr>
                </a:solidFill>
                <a:latin typeface="Times New Roman" panose="02020603050405020304" pitchFamily="18" charset="0"/>
                <a:cs typeface="Times New Roman" panose="02020603050405020304" pitchFamily="18" charset="0"/>
              </a:rPr>
            </a:br>
            <a:r>
              <a:rPr lang="en-US" sz="5000" dirty="0">
                <a:solidFill>
                  <a:schemeClr val="accent6">
                    <a:lumMod val="50000"/>
                  </a:schemeClr>
                </a:solidFill>
                <a:latin typeface="Times New Roman" panose="02020603050405020304" pitchFamily="18" charset="0"/>
                <a:cs typeface="Times New Roman" panose="02020603050405020304" pitchFamily="18" charset="0"/>
              </a:rPr>
              <a:t>un </a:t>
            </a:r>
            <a:r>
              <a:rPr lang="en-US" sz="5000" dirty="0" err="1">
                <a:solidFill>
                  <a:schemeClr val="accent6">
                    <a:lumMod val="50000"/>
                  </a:schemeClr>
                </a:solidFill>
                <a:latin typeface="Times New Roman" panose="02020603050405020304" pitchFamily="18" charset="0"/>
                <a:cs typeface="Times New Roman" panose="02020603050405020304" pitchFamily="18" charset="0"/>
              </a:rPr>
              <a:t>mapeo</a:t>
            </a:r>
            <a:r>
              <a:rPr lang="en-US" sz="5000" dirty="0">
                <a:solidFill>
                  <a:schemeClr val="accent6">
                    <a:lumMod val="50000"/>
                  </a:schemeClr>
                </a:solidFill>
                <a:latin typeface="Times New Roman" panose="02020603050405020304" pitchFamily="18" charset="0"/>
                <a:cs typeface="Times New Roman" panose="02020603050405020304" pitchFamily="18" charset="0"/>
              </a:rPr>
              <a:t> social </a:t>
            </a:r>
            <a:r>
              <a:rPr lang="en-US" sz="5000" dirty="0" err="1">
                <a:solidFill>
                  <a:schemeClr val="accent6">
                    <a:lumMod val="50000"/>
                  </a:schemeClr>
                </a:solidFill>
                <a:latin typeface="Times New Roman" panose="02020603050405020304" pitchFamily="18" charset="0"/>
                <a:cs typeface="Times New Roman" panose="02020603050405020304" pitchFamily="18" charset="0"/>
              </a:rPr>
              <a:t>educativo</a:t>
            </a:r>
            <a:endParaRPr lang="en-US" sz="50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 name="Date Placeholder 5">
            <a:extLst>
              <a:ext uri="{FF2B5EF4-FFF2-40B4-BE49-F238E27FC236}">
                <a16:creationId xmlns:a16="http://schemas.microsoft.com/office/drawing/2014/main" id="{3CA0ABBC-6D2F-3689-FF59-80E49ED5FEB6}"/>
              </a:ext>
            </a:extLst>
          </p:cNvPr>
          <p:cNvSpPr>
            <a:spLocks noGrp="1"/>
          </p:cNvSpPr>
          <p:nvPr>
            <p:ph type="dt" sz="half" idx="10"/>
          </p:nvPr>
        </p:nvSpPr>
        <p:spPr/>
        <p:txBody>
          <a:bodyPr anchor="ctr">
            <a:normAutofit/>
          </a:bodyPr>
          <a:lstStyle/>
          <a:p>
            <a:pPr>
              <a:spcAft>
                <a:spcPts val="600"/>
              </a:spcAft>
            </a:pPr>
            <a:fld id="{BBB8170F-0370-4A38-8BF3-83D69476AE62}" type="datetime1">
              <a:rPr lang="en-US" smtClean="0"/>
              <a:pPr>
                <a:spcAft>
                  <a:spcPts val="600"/>
                </a:spcAft>
              </a:pPr>
              <a:t>9/10/25</a:t>
            </a:fld>
            <a:endParaRPr lang="en-US" dirty="0"/>
          </a:p>
        </p:txBody>
      </p:sp>
      <p:sp>
        <p:nvSpPr>
          <p:cNvPr id="7" name="Slide Number Placeholder 6">
            <a:extLst>
              <a:ext uri="{FF2B5EF4-FFF2-40B4-BE49-F238E27FC236}">
                <a16:creationId xmlns:a16="http://schemas.microsoft.com/office/drawing/2014/main" id="{E501CAA3-98CC-9896-7CC8-A9A4826E1FAE}"/>
              </a:ext>
            </a:extLst>
          </p:cNvPr>
          <p:cNvSpPr>
            <a:spLocks noGrp="1"/>
          </p:cNvSpPr>
          <p:nvPr>
            <p:ph type="sldNum" sz="quarter" idx="12"/>
          </p:nvPr>
        </p:nvSpPr>
        <p:spPr/>
        <p:txBody>
          <a:bodyPr anchor="ctr">
            <a:normAutofit/>
          </a:bodyPr>
          <a:lstStyle/>
          <a:p>
            <a:pPr>
              <a:spcAft>
                <a:spcPts val="600"/>
              </a:spcAft>
            </a:pPr>
            <a:fld id="{753D0FD4-819D-4187-8797-C35567B41C78}" type="slidenum">
              <a:rPr lang="en-US" smtClean="0"/>
              <a:pPr>
                <a:spcAft>
                  <a:spcPts val="600"/>
                </a:spcAft>
              </a:pPr>
              <a:t>8</a:t>
            </a:fld>
            <a:endParaRPr lang="en-US"/>
          </a:p>
        </p:txBody>
      </p:sp>
      <p:pic>
        <p:nvPicPr>
          <p:cNvPr id="9" name="Picture 8" descr="Colorful pins linked with threads">
            <a:extLst>
              <a:ext uri="{FF2B5EF4-FFF2-40B4-BE49-F238E27FC236}">
                <a16:creationId xmlns:a16="http://schemas.microsoft.com/office/drawing/2014/main" id="{7085106A-C7DA-7F5E-1200-4C3976D56548}"/>
              </a:ext>
            </a:extLst>
          </p:cNvPr>
          <p:cNvPicPr>
            <a:picLocks noChangeAspect="1"/>
          </p:cNvPicPr>
          <p:nvPr/>
        </p:nvPicPr>
        <p:blipFill>
          <a:blip r:embed="rId3"/>
          <a:srcRect l="17725" r="11690"/>
          <a:stretch>
            <a:fillRect/>
          </a:stretch>
        </p:blipFill>
        <p:spPr>
          <a:xfrm>
            <a:off x="4912658" y="10"/>
            <a:ext cx="7279341" cy="6857990"/>
          </a:xfrm>
          <a:prstGeom prst="rect">
            <a:avLst/>
          </a:prstGeom>
          <a:noFill/>
        </p:spPr>
      </p:pic>
    </p:spTree>
    <p:extLst>
      <p:ext uri="{BB962C8B-B14F-4D97-AF65-F5344CB8AC3E}">
        <p14:creationId xmlns:p14="http://schemas.microsoft.com/office/powerpoint/2010/main" val="25944095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4F488-FBE4-0A34-9398-2688EBF283A4}"/>
              </a:ext>
            </a:extLst>
          </p:cNvPr>
          <p:cNvSpPr>
            <a:spLocks noGrp="1"/>
          </p:cNvSpPr>
          <p:nvPr>
            <p:ph type="title"/>
          </p:nvPr>
        </p:nvSpPr>
        <p:spPr/>
        <p:txBody>
          <a:bodyPr anchor="b">
            <a:normAutofit/>
          </a:bodyPr>
          <a:lstStyle/>
          <a:p>
            <a:r>
              <a:rPr lang="en-US" dirty="0" err="1"/>
              <a:t>Etapas</a:t>
            </a:r>
            <a:r>
              <a:rPr lang="en-US" dirty="0"/>
              <a:t> del </a:t>
            </a:r>
            <a:r>
              <a:rPr lang="en-US" dirty="0" err="1"/>
              <a:t>diseño</a:t>
            </a:r>
            <a:r>
              <a:rPr lang="en-US" dirty="0"/>
              <a:t> </a:t>
            </a:r>
            <a:r>
              <a:rPr lang="en-US" dirty="0" err="1"/>
              <a:t>participativo</a:t>
            </a:r>
            <a:endParaRPr lang="en-US"/>
          </a:p>
        </p:txBody>
      </p:sp>
      <p:graphicFrame>
        <p:nvGraphicFramePr>
          <p:cNvPr id="10" name="Content Placeholder 2">
            <a:extLst>
              <a:ext uri="{FF2B5EF4-FFF2-40B4-BE49-F238E27FC236}">
                <a16:creationId xmlns:a16="http://schemas.microsoft.com/office/drawing/2014/main" id="{640391D9-D71E-7C22-96A4-787B8A32BBB9}"/>
              </a:ext>
            </a:extLst>
          </p:cNvPr>
          <p:cNvGraphicFramePr>
            <a:graphicFrameLocks noGrp="1"/>
          </p:cNvGraphicFramePr>
          <p:nvPr>
            <p:ph idx="1"/>
            <p:extLst>
              <p:ext uri="{D42A27DB-BD31-4B8C-83A1-F6EECF244321}">
                <p14:modId xmlns:p14="http://schemas.microsoft.com/office/powerpoint/2010/main" val="1123167366"/>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Date Placeholder 4">
            <a:extLst>
              <a:ext uri="{FF2B5EF4-FFF2-40B4-BE49-F238E27FC236}">
                <a16:creationId xmlns:a16="http://schemas.microsoft.com/office/drawing/2014/main" id="{7A7BF548-BCA7-6A68-F270-3C9E710104A8}"/>
              </a:ext>
            </a:extLst>
          </p:cNvPr>
          <p:cNvSpPr>
            <a:spLocks noGrp="1"/>
          </p:cNvSpPr>
          <p:nvPr>
            <p:ph type="dt" sz="half" idx="10"/>
          </p:nvPr>
        </p:nvSpPr>
        <p:spPr/>
        <p:txBody>
          <a:bodyPr anchor="ctr">
            <a:normAutofit/>
          </a:bodyPr>
          <a:lstStyle/>
          <a:p>
            <a:pPr>
              <a:spcAft>
                <a:spcPts val="600"/>
              </a:spcAft>
            </a:pPr>
            <a:fld id="{20D15516-589F-487D-BF51-9635DCEA90D5}" type="datetime1">
              <a:rPr lang="en-US" smtClean="0"/>
              <a:pPr>
                <a:spcAft>
                  <a:spcPts val="600"/>
                </a:spcAft>
              </a:pPr>
              <a:t>9/10/25</a:t>
            </a:fld>
            <a:endParaRPr lang="en-US"/>
          </a:p>
        </p:txBody>
      </p:sp>
      <p:sp>
        <p:nvSpPr>
          <p:cNvPr id="15" name="Footer Placeholder 3">
            <a:extLst>
              <a:ext uri="{FF2B5EF4-FFF2-40B4-BE49-F238E27FC236}">
                <a16:creationId xmlns:a16="http://schemas.microsoft.com/office/drawing/2014/main" id="{42DBB712-695D-101A-7CD5-904850D5A8C0}"/>
              </a:ext>
            </a:extLst>
          </p:cNvPr>
          <p:cNvSpPr>
            <a:spLocks noGrp="1"/>
          </p:cNvSpPr>
          <p:nvPr>
            <p:ph type="ftr" sz="quarter" idx="11"/>
          </p:nvPr>
        </p:nvSpPr>
        <p:spPr/>
        <p:txBody>
          <a:bodyPr/>
          <a:lstStyle/>
          <a:p>
            <a:pPr>
              <a:spcAft>
                <a:spcPts val="600"/>
              </a:spcAft>
            </a:pPr>
            <a:r>
              <a:rPr lang="en-US"/>
              <a:t>Footer Text</a:t>
            </a:r>
          </a:p>
        </p:txBody>
      </p:sp>
      <p:sp>
        <p:nvSpPr>
          <p:cNvPr id="6" name="Slide Number Placeholder 5">
            <a:extLst>
              <a:ext uri="{FF2B5EF4-FFF2-40B4-BE49-F238E27FC236}">
                <a16:creationId xmlns:a16="http://schemas.microsoft.com/office/drawing/2014/main" id="{E2B40728-7F53-5C0D-7B53-E29CD5255C5E}"/>
              </a:ext>
            </a:extLst>
          </p:cNvPr>
          <p:cNvSpPr>
            <a:spLocks noGrp="1"/>
          </p:cNvSpPr>
          <p:nvPr>
            <p:ph type="sldNum" sz="quarter" idx="12"/>
          </p:nvPr>
        </p:nvSpPr>
        <p:spPr/>
        <p:txBody>
          <a:bodyPr anchor="ctr">
            <a:normAutofit/>
          </a:bodyPr>
          <a:lstStyle/>
          <a:p>
            <a:pPr>
              <a:spcAft>
                <a:spcPts val="600"/>
              </a:spcAft>
            </a:pPr>
            <a:fld id="{753D0FD4-819D-4187-8797-C35567B41C78}" type="slidenum">
              <a:rPr lang="en-US" smtClean="0"/>
              <a:pPr>
                <a:spcAft>
                  <a:spcPts val="600"/>
                </a:spcAft>
              </a:pPr>
              <a:t>9</a:t>
            </a:fld>
            <a:endParaRPr lang="en-US"/>
          </a:p>
        </p:txBody>
      </p:sp>
    </p:spTree>
    <p:extLst>
      <p:ext uri="{BB962C8B-B14F-4D97-AF65-F5344CB8AC3E}">
        <p14:creationId xmlns:p14="http://schemas.microsoft.com/office/powerpoint/2010/main" val="3014496136"/>
      </p:ext>
    </p:extLst>
  </p:cSld>
  <p:clrMapOvr>
    <a:masterClrMapping/>
  </p:clrMapOvr>
  <p:transition>
    <p:fade/>
  </p:transition>
</p:sld>
</file>

<file path=ppt/theme/theme1.xml><?xml version="1.0" encoding="utf-8"?>
<a:theme xmlns:a="http://schemas.openxmlformats.org/drawingml/2006/main" name="Editorial">
  <a:themeElements>
    <a:clrScheme name="Editorial">
      <a:dk1>
        <a:sysClr val="windowText" lastClr="000000"/>
      </a:dk1>
      <a:lt1>
        <a:sysClr val="window" lastClr="FFFFFF"/>
      </a:lt1>
      <a:dk2>
        <a:srgbClr val="171717"/>
      </a:dk2>
      <a:lt2>
        <a:srgbClr val="F7F6F3"/>
      </a:lt2>
      <a:accent1>
        <a:srgbClr val="C8350F"/>
      </a:accent1>
      <a:accent2>
        <a:srgbClr val="B6A992"/>
      </a:accent2>
      <a:accent3>
        <a:srgbClr val="D59A6D"/>
      </a:accent3>
      <a:accent4>
        <a:srgbClr val="C7793D"/>
      </a:accent4>
      <a:accent5>
        <a:srgbClr val="DB8464"/>
      </a:accent5>
      <a:accent6>
        <a:srgbClr val="3F7699"/>
      </a:accent6>
      <a:hlink>
        <a:srgbClr val="C8350F"/>
      </a:hlink>
      <a:folHlink>
        <a:srgbClr val="DB8464"/>
      </a:folHlink>
    </a:clrScheme>
    <a:fontScheme name="Custom 22">
      <a:majorFont>
        <a:latin typeface="Haettenschweiler"/>
        <a:ea typeface=""/>
        <a:cs typeface=""/>
      </a:majorFont>
      <a:minorFont>
        <a:latin typeface="Trade Gothic N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ditorial" id="{A923440E-1285-45C1-B66B-8630BD70D041}" vid="{F02A544F-3BB0-402C-9DE1-17A1995AA5F3}"/>
    </a:ext>
  </a:extLst>
</a:theme>
</file>

<file path=ppt/theme/theme2.xml><?xml version="1.0" encoding="utf-8"?>
<a:theme xmlns:a="http://schemas.openxmlformats.org/drawingml/2006/main" name="Office 2013 - Tema de 2022">
  <a:themeElements>
    <a:clrScheme name="Office 2013 - Tema de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Tema de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Tema de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74</TotalTime>
  <Words>1806</Words>
  <Application>Microsoft Macintosh PowerPoint</Application>
  <PresentationFormat>Panorámica</PresentationFormat>
  <Paragraphs>106</Paragraphs>
  <Slides>15</Slides>
  <Notes>11</Notes>
  <HiddenSlides>0</HiddenSlides>
  <MMClips>1</MMClips>
  <ScaleCrop>false</ScaleCrop>
  <HeadingPairs>
    <vt:vector size="6" baseType="variant">
      <vt:variant>
        <vt:lpstr>Fuentes usadas</vt:lpstr>
      </vt:variant>
      <vt:variant>
        <vt:i4>8</vt:i4>
      </vt:variant>
      <vt:variant>
        <vt:lpstr>Tema</vt:lpstr>
      </vt:variant>
      <vt:variant>
        <vt:i4>2</vt:i4>
      </vt:variant>
      <vt:variant>
        <vt:lpstr>Títulos de diapositiva</vt:lpstr>
      </vt:variant>
      <vt:variant>
        <vt:i4>15</vt:i4>
      </vt:variant>
    </vt:vector>
  </HeadingPairs>
  <TitlesOfParts>
    <vt:vector size="25" baseType="lpstr">
      <vt:lpstr>ADLaM Display</vt:lpstr>
      <vt:lpstr>Arial</vt:lpstr>
      <vt:lpstr>Calibri</vt:lpstr>
      <vt:lpstr>Calibri Light</vt:lpstr>
      <vt:lpstr>Cambria</vt:lpstr>
      <vt:lpstr>Haettenschweiler</vt:lpstr>
      <vt:lpstr>Times New Roman</vt:lpstr>
      <vt:lpstr>Trade Gothic Next Light</vt:lpstr>
      <vt:lpstr>Editorial</vt:lpstr>
      <vt:lpstr>Office 2013 - Tema de 2022</vt:lpstr>
      <vt:lpstr>Cartografía Social Educativa en el Entorno Universitario</vt:lpstr>
      <vt:lpstr>     INTRODUCCIÓN     </vt:lpstr>
      <vt:lpstr>¿Qué es la Cartografía Social Educativa?</vt:lpstr>
      <vt:lpstr>Propósito de la Cartografía Social Educativa</vt:lpstr>
      <vt:lpstr>  Generalidades de la Cartografía Social Educativa</vt:lpstr>
      <vt:lpstr>Características principales</vt:lpstr>
      <vt:lpstr>Aplicación en el entorno universitario</vt:lpstr>
      <vt:lpstr>Pasos  para  diseñar  un mapeo social educativo</vt:lpstr>
      <vt:lpstr>Etapas del diseño participativo</vt:lpstr>
      <vt:lpstr>Recomendaciones finales</vt:lpstr>
      <vt:lpstr>Buenas prácticas para implementar la cartografía social educativa</vt:lpstr>
      <vt:lpstr>Ejemplos </vt:lpstr>
      <vt:lpstr>Ejemplo 1: Mapa Emocional </vt:lpstr>
      <vt:lpstr> Mapa de Percepción de Espacios Seguros/Inseguros </vt:lpstr>
      <vt:lpstr>Mapa Simbólico con Elementos Culturales o Sociales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jey cuesta</cp:lastModifiedBy>
  <cp:revision>13</cp:revision>
  <dcterms:created xsi:type="dcterms:W3CDTF">2013-07-15T20:26:40Z</dcterms:created>
  <dcterms:modified xsi:type="dcterms:W3CDTF">2025-09-10T21:39:21Z</dcterms:modified>
</cp:coreProperties>
</file>