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custDataLst>
    <p:tags r:id="rId4"/>
  </p:custData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552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404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327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361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914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640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227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681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322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262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173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27EA5-1AA5-4B29-A33C-3499E7AA95BC}" type="datetimeFigureOut">
              <a:rPr lang="es-CO" smtClean="0"/>
              <a:t>15/04/2021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FA54-E46E-4E00-9385-939E9740C6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359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52345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EE574C0-7247-4AD9-985F-71A3057BF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20" y="559146"/>
            <a:ext cx="3879584" cy="894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46896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PAET</dc:creator>
  <cp:lastModifiedBy>Juan Garzon</cp:lastModifiedBy>
  <cp:revision>14</cp:revision>
  <dcterms:created xsi:type="dcterms:W3CDTF">2017-06-01T15:51:42Z</dcterms:created>
  <dcterms:modified xsi:type="dcterms:W3CDTF">2021-04-15T17:46:41Z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A70409FB-F67A-41BE-B5B1-C4D4CCA236C8</vt:lpwstr>
  </property>
  <property fmtid="{D5CDD505-2E9C-101B-9397-08002B2CF9AE}" pid="3" name="ArticulatePath">
    <vt:lpwstr>Plantilla. Sustentación oral</vt:lpwstr>
  </property>
</Properties>
</file>