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85" r:id="rId2"/>
    <p:sldId id="283" r:id="rId3"/>
    <p:sldId id="257" r:id="rId4"/>
  </p:sldIdLst>
  <p:sldSz cx="11879263" cy="6480175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custDataLst>
    <p:tags r:id="rId1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5" roundtripDataSignature="AMtx7mhETwgNw6K8FFnrddDTMebrCJQx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60E813-5007-4955-818A-4F439B0ED25B}">
  <a:tblStyle styleId="{5460E813-5007-4955-818A-4F439B0ED25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7FF5655-AF99-4A3D-88C7-5C8907BDB99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0F0F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0F0F0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480"/>
      </p:cViewPr>
      <p:guideLst>
        <p:guide orient="horz" pos="2041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47" Type="http://schemas.openxmlformats.org/officeDocument/2006/relationships/viewProps" Target="viewProps.xml"/><Relationship Id="rId7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45" Type="http://customschemas.google.com/relationships/presentationmetadata" Target="metadata"/><Relationship Id="rId5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16699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3935006" y="6006163"/>
            <a:ext cx="4009251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389730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816700" y="345010"/>
            <a:ext cx="10245864" cy="125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 rot="5400000">
            <a:off x="3883826" y="-1342080"/>
            <a:ext cx="4111612" cy="1024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816699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3935006" y="6006163"/>
            <a:ext cx="4009251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389730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 rot="5400000">
            <a:off x="7036006" y="1810101"/>
            <a:ext cx="5491649" cy="2561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1838829" y="-677120"/>
            <a:ext cx="5491649" cy="7535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816699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3935006" y="6006163"/>
            <a:ext cx="4009251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8389730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title"/>
          </p:nvPr>
        </p:nvSpPr>
        <p:spPr>
          <a:xfrm>
            <a:off x="816700" y="345010"/>
            <a:ext cx="10245864" cy="125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1"/>
          </p:nvPr>
        </p:nvSpPr>
        <p:spPr>
          <a:xfrm>
            <a:off x="816700" y="1725046"/>
            <a:ext cx="10245864" cy="411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16699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3935006" y="6006163"/>
            <a:ext cx="4009251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389730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ctrTitle"/>
          </p:nvPr>
        </p:nvSpPr>
        <p:spPr>
          <a:xfrm>
            <a:off x="1484908" y="1060529"/>
            <a:ext cx="8909447" cy="225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69"/>
              <a:buFont typeface="Calibri"/>
              <a:buNone/>
              <a:defRPr sz="566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subTitle" idx="1"/>
          </p:nvPr>
        </p:nvSpPr>
        <p:spPr>
          <a:xfrm>
            <a:off x="1484908" y="3403592"/>
            <a:ext cx="8909447" cy="1564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2268"/>
              <a:buNone/>
              <a:defRPr sz="2268"/>
            </a:lvl1pPr>
            <a:lvl2pPr lvl="1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2pPr>
            <a:lvl3pPr lvl="2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3pPr>
            <a:lvl4pPr lvl="3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12"/>
              <a:buNone/>
              <a:defRPr sz="1512"/>
            </a:lvl4pPr>
            <a:lvl5pPr lvl="4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12"/>
              <a:buNone/>
              <a:defRPr sz="1512"/>
            </a:lvl5pPr>
            <a:lvl6pPr lvl="5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12"/>
              <a:buNone/>
              <a:defRPr sz="1512"/>
            </a:lvl6pPr>
            <a:lvl7pPr lvl="6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12"/>
              <a:buNone/>
              <a:defRPr sz="1512"/>
            </a:lvl7pPr>
            <a:lvl8pPr lvl="7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12"/>
              <a:buNone/>
              <a:defRPr sz="1512"/>
            </a:lvl8pPr>
            <a:lvl9pPr lvl="8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12"/>
              <a:buNone/>
              <a:defRPr sz="1512"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>
          <a:xfrm>
            <a:off x="816699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>
          <a:xfrm>
            <a:off x="3935006" y="6006163"/>
            <a:ext cx="4009251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8389730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810512" y="1615545"/>
            <a:ext cx="10245864" cy="269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69"/>
              <a:buFont typeface="Calibri"/>
              <a:buNone/>
              <a:defRPr sz="566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810512" y="4336618"/>
            <a:ext cx="10245864" cy="141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rgbClr val="888888"/>
              </a:buClr>
              <a:buSzPts val="2268"/>
              <a:buNone/>
              <a:defRPr sz="2268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rgbClr val="888888"/>
              </a:buClr>
              <a:buSzPts val="1512"/>
              <a:buNone/>
              <a:defRPr sz="151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rgbClr val="888888"/>
              </a:buClr>
              <a:buSzPts val="1512"/>
              <a:buNone/>
              <a:defRPr sz="151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rgbClr val="888888"/>
              </a:buClr>
              <a:buSzPts val="1512"/>
              <a:buNone/>
              <a:defRPr sz="151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rgbClr val="888888"/>
              </a:buClr>
              <a:buSzPts val="1512"/>
              <a:buNone/>
              <a:defRPr sz="151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rgbClr val="888888"/>
              </a:buClr>
              <a:buSzPts val="1512"/>
              <a:buNone/>
              <a:defRPr sz="151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rgbClr val="888888"/>
              </a:buClr>
              <a:buSzPts val="1512"/>
              <a:buNone/>
              <a:defRPr sz="151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>
          <a:xfrm>
            <a:off x="816699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ftr" idx="11"/>
          </p:nvPr>
        </p:nvSpPr>
        <p:spPr>
          <a:xfrm>
            <a:off x="3935006" y="6006163"/>
            <a:ext cx="4009251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8389730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816700" y="345010"/>
            <a:ext cx="10245864" cy="125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816699" y="1725046"/>
            <a:ext cx="5048687" cy="411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6013877" y="1725046"/>
            <a:ext cx="5048687" cy="411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dt" idx="10"/>
          </p:nvPr>
        </p:nvSpPr>
        <p:spPr>
          <a:xfrm>
            <a:off x="816699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ftr" idx="11"/>
          </p:nvPr>
        </p:nvSpPr>
        <p:spPr>
          <a:xfrm>
            <a:off x="3935006" y="6006163"/>
            <a:ext cx="4009251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>
          <a:xfrm>
            <a:off x="8389730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818247" y="345010"/>
            <a:ext cx="10245864" cy="125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>
          <a:xfrm>
            <a:off x="818247" y="1588543"/>
            <a:ext cx="5025485" cy="77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2268"/>
              <a:buNone/>
              <a:defRPr sz="2268" b="1"/>
            </a:lvl1pPr>
            <a:lvl2pPr marL="914400" lvl="1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2pPr>
            <a:lvl3pPr marL="1371600" lvl="2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3pPr>
            <a:lvl4pPr marL="1828800" lvl="3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12"/>
              <a:buNone/>
              <a:defRPr sz="1512" b="1"/>
            </a:lvl4pPr>
            <a:lvl5pPr marL="2286000" lvl="4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12"/>
              <a:buNone/>
              <a:defRPr sz="1512" b="1"/>
            </a:lvl5pPr>
            <a:lvl6pPr marL="2743200" lvl="5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12"/>
              <a:buNone/>
              <a:defRPr sz="1512" b="1"/>
            </a:lvl6pPr>
            <a:lvl7pPr marL="3200400" lvl="6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12"/>
              <a:buNone/>
              <a:defRPr sz="1512" b="1"/>
            </a:lvl7pPr>
            <a:lvl8pPr marL="3657600" lvl="7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12"/>
              <a:buNone/>
              <a:defRPr sz="1512" b="1"/>
            </a:lvl8pPr>
            <a:lvl9pPr marL="4114800" lvl="8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12"/>
              <a:buNone/>
              <a:defRPr sz="1512" b="1"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2"/>
          </p:nvPr>
        </p:nvSpPr>
        <p:spPr>
          <a:xfrm>
            <a:off x="818247" y="2367064"/>
            <a:ext cx="5025485" cy="348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3"/>
          </p:nvPr>
        </p:nvSpPr>
        <p:spPr>
          <a:xfrm>
            <a:off x="6013877" y="1588543"/>
            <a:ext cx="5050234" cy="77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2268"/>
              <a:buNone/>
              <a:defRPr sz="2268" b="1"/>
            </a:lvl1pPr>
            <a:lvl2pPr marL="914400" lvl="1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2pPr>
            <a:lvl3pPr marL="1371600" lvl="2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3pPr>
            <a:lvl4pPr marL="1828800" lvl="3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12"/>
              <a:buNone/>
              <a:defRPr sz="1512" b="1"/>
            </a:lvl4pPr>
            <a:lvl5pPr marL="2286000" lvl="4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12"/>
              <a:buNone/>
              <a:defRPr sz="1512" b="1"/>
            </a:lvl5pPr>
            <a:lvl6pPr marL="2743200" lvl="5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12"/>
              <a:buNone/>
              <a:defRPr sz="1512" b="1"/>
            </a:lvl6pPr>
            <a:lvl7pPr marL="3200400" lvl="6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12"/>
              <a:buNone/>
              <a:defRPr sz="1512" b="1"/>
            </a:lvl7pPr>
            <a:lvl8pPr marL="3657600" lvl="7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12"/>
              <a:buNone/>
              <a:defRPr sz="1512" b="1"/>
            </a:lvl8pPr>
            <a:lvl9pPr marL="4114800" lvl="8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12"/>
              <a:buNone/>
              <a:defRPr sz="1512" b="1"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4"/>
          </p:nvPr>
        </p:nvSpPr>
        <p:spPr>
          <a:xfrm>
            <a:off x="6013877" y="2367064"/>
            <a:ext cx="5050234" cy="348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dt" idx="10"/>
          </p:nvPr>
        </p:nvSpPr>
        <p:spPr>
          <a:xfrm>
            <a:off x="816699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ftr" idx="11"/>
          </p:nvPr>
        </p:nvSpPr>
        <p:spPr>
          <a:xfrm>
            <a:off x="3935006" y="6006163"/>
            <a:ext cx="4009251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>
          <a:xfrm>
            <a:off x="8389730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>
          <a:xfrm>
            <a:off x="816700" y="345010"/>
            <a:ext cx="10245864" cy="125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816699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3935006" y="6006163"/>
            <a:ext cx="4009251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389730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>
            <a:off x="818247" y="432012"/>
            <a:ext cx="3831371" cy="151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4"/>
              <a:buFont typeface="Calibri"/>
              <a:buNone/>
              <a:defRPr sz="302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1"/>
          </p:nvPr>
        </p:nvSpPr>
        <p:spPr>
          <a:xfrm>
            <a:off x="5050234" y="933026"/>
            <a:ext cx="6013877" cy="460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20624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3024"/>
              <a:buChar char="•"/>
              <a:defRPr sz="3024"/>
            </a:lvl1pPr>
            <a:lvl2pPr marL="914400" lvl="1" indent="-396621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2646"/>
              <a:buChar char="•"/>
              <a:defRPr sz="2646"/>
            </a:lvl2pPr>
            <a:lvl3pPr marL="1371600" lvl="2" indent="-372617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2268"/>
              <a:buChar char="•"/>
              <a:defRPr sz="2268"/>
            </a:lvl3pPr>
            <a:lvl4pPr marL="1828800" lvl="3" indent="-348614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90"/>
              <a:buChar char="•"/>
              <a:defRPr sz="1890"/>
            </a:lvl4pPr>
            <a:lvl5pPr marL="2286000" lvl="4" indent="-348614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90"/>
              <a:buChar char="•"/>
              <a:defRPr sz="1890"/>
            </a:lvl5pPr>
            <a:lvl6pPr marL="2743200" lvl="5" indent="-348614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90"/>
              <a:buChar char="•"/>
              <a:defRPr sz="1890"/>
            </a:lvl6pPr>
            <a:lvl7pPr marL="3200400" lvl="6" indent="-348614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90"/>
              <a:buChar char="•"/>
              <a:defRPr sz="1890"/>
            </a:lvl7pPr>
            <a:lvl8pPr marL="3657600" lvl="7" indent="-348615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90"/>
              <a:buChar char="•"/>
              <a:defRPr sz="1890"/>
            </a:lvl8pPr>
            <a:lvl9pPr marL="4114800" lvl="8" indent="-348615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90"/>
              <a:buChar char="•"/>
              <a:defRPr sz="1890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2"/>
          </p:nvPr>
        </p:nvSpPr>
        <p:spPr>
          <a:xfrm>
            <a:off x="818247" y="1944052"/>
            <a:ext cx="3831371" cy="360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512"/>
              <a:buNone/>
              <a:defRPr sz="1512"/>
            </a:lvl1pPr>
            <a:lvl2pPr marL="914400" lvl="1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2pPr>
            <a:lvl3pPr marL="1371600" lvl="2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/>
            </a:lvl3pPr>
            <a:lvl4pPr marL="1828800" lvl="3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4pPr>
            <a:lvl5pPr marL="2286000" lvl="4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5pPr>
            <a:lvl6pPr marL="2743200" lvl="5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6pPr>
            <a:lvl7pPr marL="3200400" lvl="6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7pPr>
            <a:lvl8pPr marL="3657600" lvl="7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8pPr>
            <a:lvl9pPr marL="4114800" lvl="8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dt" idx="10"/>
          </p:nvPr>
        </p:nvSpPr>
        <p:spPr>
          <a:xfrm>
            <a:off x="816699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ftr" idx="11"/>
          </p:nvPr>
        </p:nvSpPr>
        <p:spPr>
          <a:xfrm>
            <a:off x="3935006" y="6006163"/>
            <a:ext cx="4009251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sldNum" idx="12"/>
          </p:nvPr>
        </p:nvSpPr>
        <p:spPr>
          <a:xfrm>
            <a:off x="8389730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818247" y="432012"/>
            <a:ext cx="3831371" cy="151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4"/>
              <a:buFont typeface="Calibri"/>
              <a:buNone/>
              <a:defRPr sz="302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>
            <a:spLocks noGrp="1"/>
          </p:cNvSpPr>
          <p:nvPr>
            <p:ph type="pic" idx="2"/>
          </p:nvPr>
        </p:nvSpPr>
        <p:spPr>
          <a:xfrm>
            <a:off x="5050234" y="933026"/>
            <a:ext cx="6013877" cy="460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3024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2268"/>
              <a:buFont typeface="Arial"/>
              <a:buNone/>
              <a:defRPr sz="2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body" idx="1"/>
          </p:nvPr>
        </p:nvSpPr>
        <p:spPr>
          <a:xfrm>
            <a:off x="818247" y="1944052"/>
            <a:ext cx="3831371" cy="360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512"/>
              <a:buNone/>
              <a:defRPr sz="1512"/>
            </a:lvl1pPr>
            <a:lvl2pPr marL="914400" lvl="1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2pPr>
            <a:lvl3pPr marL="1371600" lvl="2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/>
            </a:lvl3pPr>
            <a:lvl4pPr marL="1828800" lvl="3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4pPr>
            <a:lvl5pPr marL="2286000" lvl="4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5pPr>
            <a:lvl6pPr marL="2743200" lvl="5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6pPr>
            <a:lvl7pPr marL="3200400" lvl="6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7pPr>
            <a:lvl8pPr marL="3657600" lvl="7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8pPr>
            <a:lvl9pPr marL="4114800" lvl="8" indent="-228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dt" idx="10"/>
          </p:nvPr>
        </p:nvSpPr>
        <p:spPr>
          <a:xfrm>
            <a:off x="816699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3935006" y="6006163"/>
            <a:ext cx="4009251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8389730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816700" y="345010"/>
            <a:ext cx="10245864" cy="125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58"/>
              <a:buFont typeface="Calibri"/>
              <a:buNone/>
              <a:defRPr sz="41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816700" y="1725046"/>
            <a:ext cx="10245864" cy="411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6621" algn="l" rtl="0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2618" algn="l" rtl="0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2268"/>
              <a:buFont typeface="Arial"/>
              <a:buChar char="•"/>
              <a:defRPr sz="2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8614" algn="l" rtl="0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613" algn="l" rtl="0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613" algn="l" rtl="0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613" algn="l" rtl="0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613" algn="l" rtl="0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613" algn="l" rtl="0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613" algn="l" rtl="0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dt" idx="10"/>
          </p:nvPr>
        </p:nvSpPr>
        <p:spPr>
          <a:xfrm>
            <a:off x="816699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3935006" y="6006163"/>
            <a:ext cx="4009251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8389730" y="6006163"/>
            <a:ext cx="2672834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4CACCEB-7A2D-477C-A121-63B6DE2CE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"/>
            <a:ext cx="11879263" cy="64790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276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C8A319-1350-4F0D-8C13-E231A6F6A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"/>
            <a:ext cx="11879263" cy="64790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8449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2"/>
          <p:cNvCxnSpPr>
            <a:cxnSpLocks/>
          </p:cNvCxnSpPr>
          <p:nvPr/>
        </p:nvCxnSpPr>
        <p:spPr>
          <a:xfrm>
            <a:off x="655994" y="1287830"/>
            <a:ext cx="10567274" cy="0"/>
          </a:xfrm>
          <a:prstGeom prst="straightConnector1">
            <a:avLst/>
          </a:prstGeom>
          <a:noFill/>
          <a:ln w="12700" cap="flat" cmpd="sng">
            <a:solidFill>
              <a:srgbClr val="00353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Personalizado</PresentationFormat>
  <Paragraphs>0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Programa PAET</dc:creator>
  <cp:lastModifiedBy>Juan Garzon</cp:lastModifiedBy>
  <cp:revision>15</cp:revision>
  <dcterms:created xsi:type="dcterms:W3CDTF">2018-05-17T15:12:32Z</dcterms:created>
  <dcterms:modified xsi:type="dcterms:W3CDTF">2021-04-15T17:44:34Z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597D2D32-6C46-4100-80D0-7BAE2ECF0154</vt:lpwstr>
  </property>
  <property fmtid="{D5CDD505-2E9C-101B-9397-08002B2CF9AE}" pid="3" name="ArticulatePath">
    <vt:lpwstr>EspecializaciónEducaciónTecnologíavirtual</vt:lpwstr>
  </property>
</Properties>
</file>